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73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4" r:id="rId15"/>
    <p:sldId id="363" r:id="rId16"/>
    <p:sldId id="365" r:id="rId17"/>
    <p:sldId id="366" r:id="rId18"/>
    <p:sldId id="385" r:id="rId19"/>
    <p:sldId id="367" r:id="rId20"/>
    <p:sldId id="368" r:id="rId21"/>
    <p:sldId id="369" r:id="rId22"/>
    <p:sldId id="371" r:id="rId23"/>
    <p:sldId id="370" r:id="rId24"/>
    <p:sldId id="372" r:id="rId25"/>
    <p:sldId id="374" r:id="rId26"/>
    <p:sldId id="387" r:id="rId27"/>
    <p:sldId id="373" r:id="rId28"/>
    <p:sldId id="376" r:id="rId29"/>
    <p:sldId id="388" r:id="rId30"/>
    <p:sldId id="384" r:id="rId31"/>
    <p:sldId id="377" r:id="rId32"/>
    <p:sldId id="378" r:id="rId33"/>
    <p:sldId id="380" r:id="rId34"/>
    <p:sldId id="382" r:id="rId35"/>
    <p:sldId id="383" r:id="rId36"/>
    <p:sldId id="379" r:id="rId37"/>
    <p:sldId id="381" r:id="rId38"/>
    <p:sldId id="386" r:id="rId39"/>
    <p:sldId id="35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EED"/>
    <a:srgbClr val="D2DFEF"/>
    <a:srgbClr val="D6D6D6"/>
    <a:srgbClr val="AB4642"/>
    <a:srgbClr val="EAEFF7"/>
    <a:srgbClr val="D2DEEF"/>
    <a:srgbClr val="9DC3E6"/>
    <a:srgbClr val="ECEFF6"/>
    <a:srgbClr val="ECF0F7"/>
    <a:srgbClr val="6D9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/>
    <p:restoredTop sz="94710"/>
  </p:normalViewPr>
  <p:slideViewPr>
    <p:cSldViewPr snapToGrid="0" snapToObjects="1">
      <p:cViewPr>
        <p:scale>
          <a:sx n="144" d="100"/>
          <a:sy n="144" d="100"/>
        </p:scale>
        <p:origin x="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1/7/20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4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0.png"/><Relationship Id="rId7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46.png"/><Relationship Id="rId4" Type="http://schemas.openxmlformats.org/officeDocument/2006/relationships/image" Target="../media/image71.png"/><Relationship Id="rId9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46.png"/><Relationship Id="rId3" Type="http://schemas.openxmlformats.org/officeDocument/2006/relationships/image" Target="../media/image70.pn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88.png"/><Relationship Id="rId4" Type="http://schemas.openxmlformats.org/officeDocument/2006/relationships/image" Target="../media/image71.png"/><Relationship Id="rId9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70.png"/><Relationship Id="rId7" Type="http://schemas.openxmlformats.org/officeDocument/2006/relationships/image" Target="../media/image9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46.png"/><Relationship Id="rId4" Type="http://schemas.openxmlformats.org/officeDocument/2006/relationships/image" Target="../media/image71.png"/><Relationship Id="rId9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46.png"/><Relationship Id="rId3" Type="http://schemas.openxmlformats.org/officeDocument/2006/relationships/image" Target="../media/image70.png"/><Relationship Id="rId7" Type="http://schemas.openxmlformats.org/officeDocument/2006/relationships/image" Target="../media/image93.png"/><Relationship Id="rId12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99.png"/><Relationship Id="rId5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71.png"/><Relationship Id="rId9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78.png"/><Relationship Id="rId3" Type="http://schemas.openxmlformats.org/officeDocument/2006/relationships/image" Target="../media/image165.png"/><Relationship Id="rId7" Type="http://schemas.openxmlformats.org/officeDocument/2006/relationships/image" Target="../media/image183.png"/><Relationship Id="rId12" Type="http://schemas.openxmlformats.org/officeDocument/2006/relationships/image" Target="../media/image177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6.png"/><Relationship Id="rId5" Type="http://schemas.openxmlformats.org/officeDocument/2006/relationships/image" Target="../media/image182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81.png"/><Relationship Id="rId9" Type="http://schemas.openxmlformats.org/officeDocument/2006/relationships/image" Target="../media/image185.png"/><Relationship Id="rId14" Type="http://schemas.openxmlformats.org/officeDocument/2006/relationships/image" Target="../media/image17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3.png"/><Relationship Id="rId18" Type="http://schemas.openxmlformats.org/officeDocument/2006/relationships/image" Target="../media/image178.png"/><Relationship Id="rId3" Type="http://schemas.openxmlformats.org/officeDocument/2006/relationships/image" Target="../media/image165.png"/><Relationship Id="rId7" Type="http://schemas.openxmlformats.org/officeDocument/2006/relationships/image" Target="../media/image188.png"/><Relationship Id="rId12" Type="http://schemas.openxmlformats.org/officeDocument/2006/relationships/image" Target="../media/image192.png"/><Relationship Id="rId17" Type="http://schemas.openxmlformats.org/officeDocument/2006/relationships/image" Target="../media/image177.png"/><Relationship Id="rId2" Type="http://schemas.openxmlformats.org/officeDocument/2006/relationships/image" Target="../media/image164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11" Type="http://schemas.openxmlformats.org/officeDocument/2006/relationships/image" Target="../media/image191.png"/><Relationship Id="rId5" Type="http://schemas.openxmlformats.org/officeDocument/2006/relationships/image" Target="../media/image186.png"/><Relationship Id="rId15" Type="http://schemas.openxmlformats.org/officeDocument/2006/relationships/image" Target="../media/image175.png"/><Relationship Id="rId10" Type="http://schemas.openxmlformats.org/officeDocument/2006/relationships/image" Target="../media/image190.png"/><Relationship Id="rId19" Type="http://schemas.openxmlformats.org/officeDocument/2006/relationships/image" Target="../media/image179.png"/><Relationship Id="rId4" Type="http://schemas.openxmlformats.org/officeDocument/2006/relationships/image" Target="../media/image181.png"/><Relationship Id="rId9" Type="http://schemas.openxmlformats.org/officeDocument/2006/relationships/image" Target="../media/image173.png"/><Relationship Id="rId14" Type="http://schemas.openxmlformats.org/officeDocument/2006/relationships/image" Target="../media/image19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mJhPQYRc8" TargetMode="External"/><Relationship Id="rId2" Type="http://schemas.openxmlformats.org/officeDocument/2006/relationships/hyperlink" Target="https://artint.info/AI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_85TaXbeIo&amp;feature=youtu.be" TargetMode="External"/><Relationship Id="rId4" Type="http://schemas.openxmlformats.org/officeDocument/2006/relationships/hyperlink" Target="https://www.youtube.com/watch?v=HZGCoVF3Yv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1 - Proof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7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Show how to derive Bayes’ Rule from the definition: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/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F5C6CC3-645A-6D4A-B966-684506E2452C}"/>
              </a:ext>
            </a:extLst>
          </p:cNvPr>
          <p:cNvGrpSpPr/>
          <p:nvPr/>
        </p:nvGrpSpPr>
        <p:grpSpPr>
          <a:xfrm>
            <a:off x="7582375" y="5674450"/>
            <a:ext cx="4183526" cy="808888"/>
            <a:chOff x="575237" y="3024556"/>
            <a:chExt cx="4183526" cy="80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/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/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96F77-AE59-2D44-829D-BA321B6F6C97}"/>
                  </a:ext>
                </a:extLst>
              </p:cNvPr>
              <p:cNvSpPr txBox="1"/>
              <p:nvPr/>
            </p:nvSpPr>
            <p:spPr>
              <a:xfrm>
                <a:off x="645109" y="2607251"/>
                <a:ext cx="7587450" cy="354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∧ </m:t>
                          </m:r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:endParaRPr lang="en-AU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AU" sz="2800" dirty="0"/>
                  <a:t> =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AU" sz="2800" dirty="0"/>
              </a:p>
              <a:p>
                <a:pPr/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AU" sz="2800" dirty="0"/>
                  <a:t> =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) × 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3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96F77-AE59-2D44-829D-BA321B6F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607251"/>
                <a:ext cx="7587450" cy="3541419"/>
              </a:xfrm>
              <a:prstGeom prst="rect">
                <a:avLst/>
              </a:prstGeom>
              <a:blipFill>
                <a:blip r:embed="rId5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955B6B-2EA8-D440-BD56-26B9F7ABA6CE}"/>
                  </a:ext>
                </a:extLst>
              </p:cNvPr>
              <p:cNvSpPr/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955B6B-2EA8-D440-BD56-26B9F7ABA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99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Conditional 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30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Determine the conditional probability of a patient suffering from mumps given that they have don’t have a fever: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457200" y="2888400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8400"/>
                <a:ext cx="3032752" cy="540600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F0AC21-E36F-C947-9ADD-D1F4ABF046B9}"/>
                  </a:ext>
                </a:extLst>
              </p:cNvPr>
              <p:cNvSpPr txBox="1"/>
              <p:nvPr/>
            </p:nvSpPr>
            <p:spPr>
              <a:xfrm>
                <a:off x="457201" y="3739126"/>
                <a:ext cx="84628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Mumps causes fever 75% of the time (0.75)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chance of a patient having mumps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15000</m:t>
                        </m:r>
                      </m:den>
                    </m:f>
                  </m:oMath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chance of a patient having fever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F0AC21-E36F-C947-9ADD-D1F4ABF04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739126"/>
                <a:ext cx="8462864" cy="2246769"/>
              </a:xfrm>
              <a:prstGeom prst="rect">
                <a:avLst/>
              </a:prstGeom>
              <a:blipFill>
                <a:blip r:embed="rId3"/>
                <a:stretch>
                  <a:fillRect l="-1351" t="-2247" b="-449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58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/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=0.000066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/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)=0.001 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/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𝑀𝑢𝑚𝑝𝑠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87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/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=0.000066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/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)=0.001 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/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𝑀𝑢𝑚𝑝𝑠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FC0D75-1090-E642-8E5F-6638B9DEDEDC}"/>
                  </a:ext>
                </a:extLst>
              </p:cNvPr>
              <p:cNvSpPr/>
              <p:nvPr/>
            </p:nvSpPr>
            <p:spPr>
              <a:xfrm>
                <a:off x="457200" y="3477901"/>
                <a:ext cx="3032752" cy="982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FC0D75-1090-E642-8E5F-6638B9DED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7901"/>
                <a:ext cx="3032752" cy="982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0475BF-2B24-2F42-9DDF-5E55A75EDB9C}"/>
                  </a:ext>
                </a:extLst>
              </p:cNvPr>
              <p:cNvSpPr/>
              <p:nvPr/>
            </p:nvSpPr>
            <p:spPr>
              <a:xfrm>
                <a:off x="3489951" y="3477900"/>
                <a:ext cx="4742607" cy="982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𝐹𝑒𝑣𝑒𝑟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0475BF-2B24-2F42-9DDF-5E55A75ED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1" y="3477900"/>
                <a:ext cx="4742607" cy="982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00FACD-DC5B-D94E-A692-FA49A688D743}"/>
                  </a:ext>
                </a:extLst>
              </p:cNvPr>
              <p:cNvSpPr/>
              <p:nvPr/>
            </p:nvSpPr>
            <p:spPr>
              <a:xfrm>
                <a:off x="3489951" y="4460063"/>
                <a:ext cx="4742607" cy="982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(1 −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𝐹𝑒𝑣𝑒𝑟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.000066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00FACD-DC5B-D94E-A692-FA49A688D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1" y="4460063"/>
                <a:ext cx="4742607" cy="982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2794B7-9A90-3D4D-8A36-C056739BB480}"/>
                  </a:ext>
                </a:extLst>
              </p:cNvPr>
              <p:cNvSpPr/>
              <p:nvPr/>
            </p:nvSpPr>
            <p:spPr>
              <a:xfrm>
                <a:off x="3489951" y="5442225"/>
                <a:ext cx="4742607" cy="982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0.25 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.000066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0.999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2794B7-9A90-3D4D-8A36-C056739BB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1" y="5442225"/>
                <a:ext cx="4742607" cy="982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F8601B-F56A-484C-8AF3-E2282CE6F636}"/>
                  </a:ext>
                </a:extLst>
              </p:cNvPr>
              <p:cNvSpPr/>
              <p:nvPr/>
            </p:nvSpPr>
            <p:spPr>
              <a:xfrm>
                <a:off x="8232558" y="5442224"/>
                <a:ext cx="3032752" cy="982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.0000165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F8601B-F56A-484C-8AF3-E2282CE6F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8" y="5442224"/>
                <a:ext cx="3032752" cy="9821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5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308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Headaches and blurred vision may be the result of sitting too close to a monitor. Headaches may also be caused by bad posture. Headaches and blurred vision may cause nausea. Headaches may also lead to blurred vision. 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Headache</a:t>
                </a:r>
                <a14:m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blipFill>
                <a:blip r:embed="rId2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/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H</a:t>
                </a:r>
                <a14:m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/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Blurred Vision</a:t>
                </a:r>
                <a14:m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blipFill>
                <a:blip r:embed="rId4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/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B</a:t>
                </a:r>
                <a14:m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/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Sitting to close to a monitor</a:t>
                </a:r>
                <a14:m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blipFill>
                <a:blip r:embed="rId6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/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S</a:t>
                </a:r>
                <a14:m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/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Bad posture</a:t>
                </a:r>
                <a14:m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blipFill>
                <a:blip r:embed="rId8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/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P</a:t>
                </a:r>
                <a14:m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/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Nausea</a:t>
                </a:r>
                <a14:m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blipFill>
                <a:blip r:embed="rId10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/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N</a:t>
                </a:r>
                <a14:m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5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308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Headaches and blurred vision may be the result of sitting too close to a monitor. Headaches may also be caused by bad posture. Headaches and blurred vision may cause nausea. Headaches may also lead to blurred vision. 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Headache</a:t>
                </a:r>
                <a14:m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blipFill>
                <a:blip r:embed="rId2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/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H</a:t>
                </a:r>
                <a14:m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/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Blurred Vision</a:t>
                </a:r>
                <a14:m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blipFill>
                <a:blip r:embed="rId4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/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B</a:t>
                </a:r>
                <a14:m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/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Sitting to close to a monitor</a:t>
                </a:r>
                <a14:m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blipFill>
                <a:blip r:embed="rId6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/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S</a:t>
                </a:r>
                <a14:m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/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Bad posture</a:t>
                </a:r>
                <a14:m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blipFill>
                <a:blip r:embed="rId8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/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P</a:t>
                </a:r>
                <a14:m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/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Nausea</a:t>
                </a:r>
                <a14:m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blipFill>
                <a:blip r:embed="rId10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/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N</a:t>
                </a:r>
                <a14:m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ECBAB0C-930B-4946-A877-98C86A9C8030}"/>
              </a:ext>
            </a:extLst>
          </p:cNvPr>
          <p:cNvSpPr/>
          <p:nvPr/>
        </p:nvSpPr>
        <p:spPr>
          <a:xfrm>
            <a:off x="5371063" y="3557085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A4DBB7-7CD1-8949-96C0-6DACB3361BDB}"/>
              </a:ext>
            </a:extLst>
          </p:cNvPr>
          <p:cNvSpPr/>
          <p:nvPr/>
        </p:nvSpPr>
        <p:spPr>
          <a:xfrm>
            <a:off x="6509271" y="4372936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64F824-D0C7-7042-8DED-5F1731C88234}"/>
              </a:ext>
            </a:extLst>
          </p:cNvPr>
          <p:cNvSpPr/>
          <p:nvPr/>
        </p:nvSpPr>
        <p:spPr>
          <a:xfrm>
            <a:off x="8079924" y="3562036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035246-43AD-134B-9742-87CA1A34D881}"/>
              </a:ext>
            </a:extLst>
          </p:cNvPr>
          <p:cNvSpPr/>
          <p:nvPr/>
        </p:nvSpPr>
        <p:spPr>
          <a:xfrm>
            <a:off x="8079924" y="5454136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6F74B1-562A-FE4B-B112-C8986CA89231}"/>
              </a:ext>
            </a:extLst>
          </p:cNvPr>
          <p:cNvSpPr/>
          <p:nvPr/>
        </p:nvSpPr>
        <p:spPr>
          <a:xfrm>
            <a:off x="9560898" y="4372935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063CCC-80EB-8C45-82E7-79C78835E0BC}"/>
              </a:ext>
            </a:extLst>
          </p:cNvPr>
          <p:cNvCxnSpPr>
            <a:stCxn id="3" idx="5"/>
            <a:endCxn id="24" idx="1"/>
          </p:cNvCxnSpPr>
          <p:nvPr/>
        </p:nvCxnSpPr>
        <p:spPr>
          <a:xfrm>
            <a:off x="6003108" y="4189130"/>
            <a:ext cx="614605" cy="2922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608B38-587F-7F47-88F9-F7983DAB8764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 flipH="1">
            <a:off x="6879515" y="3932280"/>
            <a:ext cx="1200409" cy="4406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A84D87-FAF9-D646-976A-37FB9948338D}"/>
              </a:ext>
            </a:extLst>
          </p:cNvPr>
          <p:cNvCxnSpPr>
            <a:stCxn id="25" idx="6"/>
            <a:endCxn id="27" idx="0"/>
          </p:cNvCxnSpPr>
          <p:nvPr/>
        </p:nvCxnSpPr>
        <p:spPr>
          <a:xfrm>
            <a:off x="8820411" y="3932280"/>
            <a:ext cx="1110731" cy="4406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A566F4-97F3-684F-8243-CC133D83BE83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7249758" y="4743179"/>
            <a:ext cx="231114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FA94F7-B406-BD4E-B95F-30CE9D862E13}"/>
              </a:ext>
            </a:extLst>
          </p:cNvPr>
          <p:cNvCxnSpPr>
            <a:stCxn id="24" idx="5"/>
            <a:endCxn id="26" idx="1"/>
          </p:cNvCxnSpPr>
          <p:nvPr/>
        </p:nvCxnSpPr>
        <p:spPr>
          <a:xfrm>
            <a:off x="7141316" y="5004981"/>
            <a:ext cx="1047050" cy="557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F29CDA-D1F6-334E-8FE6-8F668999B400}"/>
              </a:ext>
            </a:extLst>
          </p:cNvPr>
          <p:cNvCxnSpPr>
            <a:stCxn id="27" idx="3"/>
            <a:endCxn id="26" idx="7"/>
          </p:cNvCxnSpPr>
          <p:nvPr/>
        </p:nvCxnSpPr>
        <p:spPr>
          <a:xfrm flipH="1">
            <a:off x="8711969" y="5004980"/>
            <a:ext cx="957371" cy="5575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0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6F044B-17F0-AD41-A22F-FFFC22EBC7E7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8B14113-1C03-FD49-B4F0-CD2E030D0019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8B14113-1C03-FD49-B4F0-CD2E030D0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ECBAB0C-930B-4946-A877-98C86A9C8030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A4DBB7-7CD1-8949-96C0-6DACB3361BDB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64F824-D0C7-7042-8DED-5F1731C88234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035246-43AD-134B-9742-87CA1A34D881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6F74B1-562A-FE4B-B112-C8986CA89231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D063CCC-80EB-8C45-82E7-79C78835E0BC}"/>
                </a:ext>
              </a:extLst>
            </p:cNvPr>
            <p:cNvCxnSpPr>
              <a:stCxn id="3" idx="5"/>
              <a:endCxn id="24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608B38-587F-7F47-88F9-F7983DAB8764}"/>
                </a:ext>
              </a:extLst>
            </p:cNvPr>
            <p:cNvCxnSpPr>
              <a:stCxn id="25" idx="2"/>
              <a:endCxn id="24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A84D87-FAF9-D646-976A-37FB9948338D}"/>
                </a:ext>
              </a:extLst>
            </p:cNvPr>
            <p:cNvCxnSpPr>
              <a:stCxn id="25" idx="6"/>
              <a:endCxn id="27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A566F4-97F3-684F-8243-CC133D83BE8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8FA94F7-B406-BD4E-B95F-30CE9D862E13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F29CDA-D1F6-334E-8FE6-8F668999B400}"/>
                </a:ext>
              </a:extLst>
            </p:cNvPr>
            <p:cNvCxnSpPr>
              <a:stCxn id="27" idx="3"/>
              <a:endCxn id="26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/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77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/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2CCCD4-104F-674C-B293-DBCE9D05FC90}"/>
                  </a:ext>
                </a:extLst>
              </p:cNvPr>
              <p:cNvSpPr/>
              <p:nvPr/>
            </p:nvSpPr>
            <p:spPr>
              <a:xfrm>
                <a:off x="559836" y="24048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2CCCD4-104F-674C-B293-DBCE9D05F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404899"/>
                <a:ext cx="245395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427CA-1EAB-CB45-B274-B93797C25271}"/>
                  </a:ext>
                </a:extLst>
              </p:cNvPr>
              <p:cNvSpPr/>
              <p:nvPr/>
            </p:nvSpPr>
            <p:spPr>
              <a:xfrm>
                <a:off x="3013788" y="24048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427CA-1EAB-CB45-B274-B93797C25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88" y="2404899"/>
                <a:ext cx="2453952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736CE6-3D80-1D4D-8A37-8821DAF93AC5}"/>
                  </a:ext>
                </a:extLst>
              </p:cNvPr>
              <p:cNvSpPr/>
              <p:nvPr/>
            </p:nvSpPr>
            <p:spPr>
              <a:xfrm>
                <a:off x="5467740" y="24048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736CE6-3D80-1D4D-8A37-8821DAF93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740" y="2404899"/>
                <a:ext cx="2453952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57875B1-D2F1-E34D-83DC-3ACED2DDEF7F}"/>
                  </a:ext>
                </a:extLst>
              </p:cNvPr>
              <p:cNvSpPr/>
              <p:nvPr/>
            </p:nvSpPr>
            <p:spPr>
              <a:xfrm>
                <a:off x="559836" y="29454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57875B1-D2F1-E34D-83DC-3ACED2DD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945499"/>
                <a:ext cx="2453952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D2AA27-292F-E742-A7BE-7692285336C5}"/>
                  </a:ext>
                </a:extLst>
              </p:cNvPr>
              <p:cNvSpPr/>
              <p:nvPr/>
            </p:nvSpPr>
            <p:spPr>
              <a:xfrm>
                <a:off x="3013788" y="29454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D2AA27-292F-E742-A7BE-769228533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88" y="2945499"/>
                <a:ext cx="2453952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7B46590-CBF2-C042-885D-7AE94116A8FB}"/>
                  </a:ext>
                </a:extLst>
              </p:cNvPr>
              <p:cNvSpPr/>
              <p:nvPr/>
            </p:nvSpPr>
            <p:spPr>
              <a:xfrm>
                <a:off x="559836" y="4376537"/>
                <a:ext cx="11206066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7B46590-CBF2-C042-885D-7AE94116A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4376537"/>
                <a:ext cx="11206066" cy="54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0C62FDF-AB62-4B48-AD4A-DACD8790BD09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8825E60-4CC1-2F44-AC40-7DCB1B0B76BF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8825E60-4CC1-2F44-AC40-7DCB1B0B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3BB624-6CC1-3741-BB0F-52C656E9F529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796E05-344B-4E4D-B436-FB3203A68F78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B9ED2F-1C1E-EF4E-A951-5FE1665ABAA0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5FE4AA-9043-4F48-81C1-CAE5FA7F502E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EA1B57-2CF8-B64F-AD1D-104B9F1A9AFD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DDC6BB7-0408-4E45-99DF-F7EDB836DE81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7DDB968-DA47-5246-BD73-0F9A806F41AF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DF6DD60-9B95-E547-B503-A0957C5E22D4}"/>
                </a:ext>
              </a:extLst>
            </p:cNvPr>
            <p:cNvCxnSpPr>
              <a:stCxn id="38" idx="6"/>
              <a:endCxn id="40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1274771-2366-814B-9012-3DBBEF5305E5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7AC825-07C6-3644-B851-F5352EB0933F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20E84F-35C8-5D41-A64B-C7A7317BCFF8}"/>
                </a:ext>
              </a:extLst>
            </p:cNvPr>
            <p:cNvCxnSpPr>
              <a:stCxn id="40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74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Joint Probabilities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17BDB-400F-DF49-8F93-619C88A6288B}"/>
              </a:ext>
            </a:extLst>
          </p:cNvPr>
          <p:cNvSpPr txBox="1"/>
          <p:nvPr/>
        </p:nvSpPr>
        <p:spPr>
          <a:xfrm>
            <a:off x="310718" y="1798358"/>
            <a:ext cx="11455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effectLst/>
              </a:rPr>
              <a:t>Enumerate through all possible probabilities based on the value distribution of the variables involved.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48813A-E99D-B442-AF4B-A4181782D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11560"/>
              </p:ext>
            </p:extLst>
          </p:nvPr>
        </p:nvGraphicFramePr>
        <p:xfrm>
          <a:off x="400726" y="2989398"/>
          <a:ext cx="7384992" cy="22322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846248">
                  <a:extLst>
                    <a:ext uri="{9D8B030D-6E8A-4147-A177-3AD203B41FA5}">
                      <a16:colId xmlns:a16="http://schemas.microsoft.com/office/drawing/2014/main" val="1233275330"/>
                    </a:ext>
                  </a:extLst>
                </a:gridCol>
                <a:gridCol w="1846248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846248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846248">
                  <a:extLst>
                    <a:ext uri="{9D8B030D-6E8A-4147-A177-3AD203B41FA5}">
                      <a16:colId xmlns:a16="http://schemas.microsoft.com/office/drawing/2014/main" val="3099884212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endParaRPr lang="en-A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Smoke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¬Smoke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8099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CD96EE-115B-DC4D-B5D2-E5527723DC35}"/>
                  </a:ext>
                </a:extLst>
              </p:cNvPr>
              <p:cNvSpPr/>
              <p:nvPr/>
            </p:nvSpPr>
            <p:spPr>
              <a:xfrm>
                <a:off x="400726" y="5610531"/>
                <a:ext cx="10953814" cy="737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A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A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0.009</m:t>
                        </m:r>
                      </m:num>
                      <m:den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=0.09</m:t>
                    </m:r>
                  </m:oMath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CD96EE-115B-DC4D-B5D2-E5527723D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6" y="5610531"/>
                <a:ext cx="10953814" cy="737001"/>
              </a:xfrm>
              <a:prstGeom prst="rect">
                <a:avLst/>
              </a:prstGeom>
              <a:blipFill>
                <a:blip r:embed="rId2"/>
                <a:stretch>
                  <a:fillRect t="-83333" b="-1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81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26BC80-5F5C-1E49-89D3-9F379A290C91}"/>
                  </a:ext>
                </a:extLst>
              </p:cNvPr>
              <p:cNvSpPr/>
              <p:nvPr/>
            </p:nvSpPr>
            <p:spPr>
              <a:xfrm>
                <a:off x="645109" y="1638193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26BC80-5F5C-1E49-89D3-9F379A290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638193"/>
                <a:ext cx="2760564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B8F873-2BC1-D84B-B7F3-6B66A1E28089}"/>
                  </a:ext>
                </a:extLst>
              </p:cNvPr>
              <p:cNvSpPr/>
              <p:nvPr/>
            </p:nvSpPr>
            <p:spPr>
              <a:xfrm>
                <a:off x="645109" y="2178793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B8F873-2BC1-D84B-B7F3-6B66A1E28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178793"/>
                <a:ext cx="2760564" cy="540600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0A4C52-F4BA-A046-B995-F52ADCB5D346}"/>
                  </a:ext>
                </a:extLst>
              </p:cNvPr>
              <p:cNvSpPr/>
              <p:nvPr/>
            </p:nvSpPr>
            <p:spPr>
              <a:xfrm>
                <a:off x="3405673" y="2172542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0A4C52-F4BA-A046-B995-F52ADCB5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2172542"/>
                <a:ext cx="2760564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33AC37-412C-6547-95F4-F52D2B35488C}"/>
                  </a:ext>
                </a:extLst>
              </p:cNvPr>
              <p:cNvSpPr/>
              <p:nvPr/>
            </p:nvSpPr>
            <p:spPr>
              <a:xfrm>
                <a:off x="3405673" y="1638193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33AC37-412C-6547-95F4-F52D2B354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1638193"/>
                <a:ext cx="2760564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9050B43-544D-BC41-A395-A67EF5D5C35C}"/>
                  </a:ext>
                </a:extLst>
              </p:cNvPr>
              <p:cNvSpPr/>
              <p:nvPr/>
            </p:nvSpPr>
            <p:spPr>
              <a:xfrm>
                <a:off x="645109" y="3103369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9050B43-544D-BC41-A395-A67EF5D5C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103369"/>
                <a:ext cx="2760564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586668-69BE-BA4D-9DC3-0190AD0ED580}"/>
                  </a:ext>
                </a:extLst>
              </p:cNvPr>
              <p:cNvSpPr/>
              <p:nvPr/>
            </p:nvSpPr>
            <p:spPr>
              <a:xfrm>
                <a:off x="645109" y="3643969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586668-69BE-BA4D-9DC3-0190AD0ED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643969"/>
                <a:ext cx="2760564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115635-1E09-254E-B6A2-D7E93702425E}"/>
                  </a:ext>
                </a:extLst>
              </p:cNvPr>
              <p:cNvSpPr/>
              <p:nvPr/>
            </p:nvSpPr>
            <p:spPr>
              <a:xfrm>
                <a:off x="3405673" y="3637718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115635-1E09-254E-B6A2-D7E93702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3637718"/>
                <a:ext cx="2760564" cy="540600"/>
              </a:xfrm>
              <a:prstGeom prst="rect">
                <a:avLst/>
              </a:prstGeom>
              <a:blipFill>
                <a:blip r:embed="rId8"/>
                <a:stretch>
                  <a:fillRect r="-455"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4968D-15F0-FD44-B7E9-8609C26DB729}"/>
                  </a:ext>
                </a:extLst>
              </p:cNvPr>
              <p:cNvSpPr/>
              <p:nvPr/>
            </p:nvSpPr>
            <p:spPr>
              <a:xfrm>
                <a:off x="3405673" y="3103369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4968D-15F0-FD44-B7E9-8609C26DB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3103369"/>
                <a:ext cx="2760564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7A5644-55BC-FC4B-99BF-F58F96468605}"/>
                  </a:ext>
                </a:extLst>
              </p:cNvPr>
              <p:cNvSpPr/>
              <p:nvPr/>
            </p:nvSpPr>
            <p:spPr>
              <a:xfrm>
                <a:off x="638838" y="45807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7A5644-55BC-FC4B-99BF-F58F96468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38" y="4580716"/>
                <a:ext cx="2760564" cy="54060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B2E37AA-59C4-3E4D-8F8D-99081E7EA08F}"/>
                  </a:ext>
                </a:extLst>
              </p:cNvPr>
              <p:cNvSpPr/>
              <p:nvPr/>
            </p:nvSpPr>
            <p:spPr>
              <a:xfrm>
                <a:off x="638838" y="51213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B2E37AA-59C4-3E4D-8F8D-99081E7EA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38" y="5121316"/>
                <a:ext cx="2760564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E0115A-8060-074B-A2CB-9B053E8D2154}"/>
                  </a:ext>
                </a:extLst>
              </p:cNvPr>
              <p:cNvSpPr/>
              <p:nvPr/>
            </p:nvSpPr>
            <p:spPr>
              <a:xfrm>
                <a:off x="3399402" y="5115065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E0115A-8060-074B-A2CB-9B053E8D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402" y="5115065"/>
                <a:ext cx="2760564" cy="54060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1E2757-7F1E-6D45-BBAF-02FD2F57DF09}"/>
                  </a:ext>
                </a:extLst>
              </p:cNvPr>
              <p:cNvSpPr/>
              <p:nvPr/>
            </p:nvSpPr>
            <p:spPr>
              <a:xfrm>
                <a:off x="3399402" y="45807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1E2757-7F1E-6D45-BBAF-02FD2F57D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402" y="4580716"/>
                <a:ext cx="2760564" cy="540600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C4E091-1B00-164E-B950-1F5E9CF3F11D}"/>
                  </a:ext>
                </a:extLst>
              </p:cNvPr>
              <p:cNvSpPr/>
              <p:nvPr/>
            </p:nvSpPr>
            <p:spPr>
              <a:xfrm>
                <a:off x="7069400" y="45807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C4E091-1B00-164E-B950-1F5E9CF3F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00" y="4580716"/>
                <a:ext cx="2760564" cy="540600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FF2A68C-DD7C-FF44-A70A-2EC0E7FBAC64}"/>
                  </a:ext>
                </a:extLst>
              </p:cNvPr>
              <p:cNvSpPr/>
              <p:nvPr/>
            </p:nvSpPr>
            <p:spPr>
              <a:xfrm>
                <a:off x="7069400" y="5119060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FF2A68C-DD7C-FF44-A70A-2EC0E7FBA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00" y="5119060"/>
                <a:ext cx="2760564" cy="540600"/>
              </a:xfrm>
              <a:prstGeom prst="rect">
                <a:avLst/>
              </a:prstGeom>
              <a:blipFill>
                <a:blip r:embed="rId1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D176751-6592-6B43-A5A2-FD1E86E2859F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C2BDC7-DAB0-784F-88D6-2A0B78992EAC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C2BDC7-DAB0-784F-88D6-2A0B78992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5EA83DE-31F1-DA4E-B06D-21B53C04F7F2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161969-E670-C44E-A19E-A4BF0C5EF802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918C722-227C-0149-9F9D-C614EDE42E37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C9E0B8A-7756-B44D-9CD5-E45F3A1DE422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F5BE9B-77E5-D74B-AB4E-759E7960CD7B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DBE6F7A-A9EF-EE44-8FB0-C73D75DF5B08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92DA93B-420B-AF48-95F9-0F3CD48FE7CE}"/>
                </a:ext>
              </a:extLst>
            </p:cNvPr>
            <p:cNvCxnSpPr>
              <a:stCxn id="47" idx="2"/>
              <a:endCxn id="4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C0CB57C-21A4-DD49-9D4B-B3236684CEA8}"/>
                </a:ext>
              </a:extLst>
            </p:cNvPr>
            <p:cNvCxnSpPr>
              <a:stCxn id="47" idx="6"/>
              <a:endCxn id="51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796D4A4-9169-8346-8243-15CB0723C286}"/>
                </a:ext>
              </a:extLst>
            </p:cNvPr>
            <p:cNvCxnSpPr>
              <a:cxnSpLocks/>
              <a:stCxn id="46" idx="6"/>
              <a:endCxn id="51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AD38D63-7E3B-C24D-8F1F-2C312BB74A76}"/>
                </a:ext>
              </a:extLst>
            </p:cNvPr>
            <p:cNvCxnSpPr>
              <a:stCxn id="46" idx="5"/>
              <a:endCxn id="50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121C055-0060-3144-8EBC-728BB33E6921}"/>
                </a:ext>
              </a:extLst>
            </p:cNvPr>
            <p:cNvCxnSpPr>
              <a:stCxn id="51" idx="3"/>
              <a:endCxn id="50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0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494242"/>
            <a:ext cx="109017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1 is due this week (Friday, 3</a:t>
            </a:r>
            <a:r>
              <a:rPr lang="en-AU" sz="2800" baseline="30000" dirty="0"/>
              <a:t>rd</a:t>
            </a:r>
            <a:r>
              <a:rPr lang="en-AU" sz="2800" dirty="0"/>
              <a:t> July)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Wayne will do one final consultation session on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Make sure you’re printing to standard output so that piping will work (program &gt; output1.txt)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will be released next week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Will only know how to complete it after the week 7 lecture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Not expected to start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Week 6 will be a week break for 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Consultations only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031805" y="4782735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6F044B-17F0-AD41-A22F-FFFC22EBC7E7}"/>
              </a:ext>
            </a:extLst>
          </p:cNvPr>
          <p:cNvGrpSpPr/>
          <p:nvPr/>
        </p:nvGrpSpPr>
        <p:grpSpPr>
          <a:xfrm>
            <a:off x="8449682" y="1796876"/>
            <a:ext cx="3074149" cy="1851975"/>
            <a:chOff x="7008718" y="2195218"/>
            <a:chExt cx="3579576" cy="215646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ECBAB0C-930B-4946-A877-98C86A9C8030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A4DBB7-7CD1-8949-96C0-6DACB3361BDB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64F824-D0C7-7042-8DED-5F1731C88234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035246-43AD-134B-9742-87CA1A34D881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6F74B1-562A-FE4B-B112-C8986CA89231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D063CCC-80EB-8C45-82E7-79C78835E0BC}"/>
                </a:ext>
              </a:extLst>
            </p:cNvPr>
            <p:cNvCxnSpPr>
              <a:stCxn id="3" idx="5"/>
              <a:endCxn id="24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608B38-587F-7F47-88F9-F7983DAB8764}"/>
                </a:ext>
              </a:extLst>
            </p:cNvPr>
            <p:cNvCxnSpPr>
              <a:stCxn id="25" idx="2"/>
              <a:endCxn id="24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A84D87-FAF9-D646-976A-37FB9948338D}"/>
                </a:ext>
              </a:extLst>
            </p:cNvPr>
            <p:cNvCxnSpPr>
              <a:stCxn id="25" idx="6"/>
              <a:endCxn id="27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A566F4-97F3-684F-8243-CC133D83BE8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8FA94F7-B406-BD4E-B95F-30CE9D862E13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F29CDA-D1F6-334E-8FE6-8F668999B400}"/>
                </a:ext>
              </a:extLst>
            </p:cNvPr>
            <p:cNvCxnSpPr>
              <a:stCxn id="27" idx="3"/>
              <a:endCxn id="26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8357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835750"/>
                <a:ext cx="3004458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7D4DA48-B3BC-744D-A381-6B63D47246C9}"/>
                  </a:ext>
                </a:extLst>
              </p:cNvPr>
              <p:cNvSpPr/>
              <p:nvPr/>
            </p:nvSpPr>
            <p:spPr>
              <a:xfrm>
                <a:off x="559837" y="33763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7D4DA48-B3BC-744D-A381-6B63D4724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3376350"/>
                <a:ext cx="3004458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E02AA50-62E4-DD42-AA93-CA2A2CE396D2}"/>
                  </a:ext>
                </a:extLst>
              </p:cNvPr>
              <p:cNvSpPr/>
              <p:nvPr/>
            </p:nvSpPr>
            <p:spPr>
              <a:xfrm>
                <a:off x="559837" y="39169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E02AA50-62E4-DD42-AA93-CA2A2CE39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3916950"/>
                <a:ext cx="3004458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F29074-EDF3-7248-9959-2763CF7E44F7}"/>
                  </a:ext>
                </a:extLst>
              </p:cNvPr>
              <p:cNvSpPr/>
              <p:nvPr/>
            </p:nvSpPr>
            <p:spPr>
              <a:xfrm>
                <a:off x="559837" y="44575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F29074-EDF3-7248-9959-2763CF7E4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4457550"/>
                <a:ext cx="3004458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DEEBF43-8C93-D44E-BCB9-A83C9E495AD5}"/>
                  </a:ext>
                </a:extLst>
              </p:cNvPr>
              <p:cNvSpPr/>
              <p:nvPr/>
            </p:nvSpPr>
            <p:spPr>
              <a:xfrm>
                <a:off x="3872557" y="2835750"/>
                <a:ext cx="343401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DEEBF43-8C93-D44E-BCB9-A83C9E495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7" y="2835750"/>
                <a:ext cx="3434017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7CD20E-A944-364B-9C26-B91C24851635}"/>
                  </a:ext>
                </a:extLst>
              </p:cNvPr>
              <p:cNvSpPr/>
              <p:nvPr/>
            </p:nvSpPr>
            <p:spPr>
              <a:xfrm>
                <a:off x="3872558" y="3376350"/>
                <a:ext cx="3434016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7CD20E-A944-364B-9C26-B91C24851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8" y="3376350"/>
                <a:ext cx="3434016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E00B6E-10EA-E140-90EB-7B0C90E98045}"/>
                  </a:ext>
                </a:extLst>
              </p:cNvPr>
              <p:cNvSpPr/>
              <p:nvPr/>
            </p:nvSpPr>
            <p:spPr>
              <a:xfrm>
                <a:off x="3872558" y="3916950"/>
                <a:ext cx="3434016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E00B6E-10EA-E140-90EB-7B0C90E98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8" y="3916950"/>
                <a:ext cx="3434016" cy="540600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0A0EE35-45DD-3E4D-AE10-627CBC346B46}"/>
                  </a:ext>
                </a:extLst>
              </p:cNvPr>
              <p:cNvSpPr/>
              <p:nvPr/>
            </p:nvSpPr>
            <p:spPr>
              <a:xfrm>
                <a:off x="3872557" y="4457550"/>
                <a:ext cx="343401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0A0EE35-45DD-3E4D-AE10-627CBC346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7" y="4457550"/>
                <a:ext cx="3434017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6A5A21A-98E5-4E4E-A3D8-0B902B788FAD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A7875D1-F52E-3243-8CF4-A808BEE3DFBA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A7875D1-F52E-3243-8CF4-A808BEE3D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DC703A-C206-A84F-8D7B-DD3BD0B6DF12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BCBAB-1134-604F-A1CF-A30E2722C516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2C48EA4-AB1C-764E-B157-14E31999CBF6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3AB1C0-B6CB-2642-9446-50E2D4D363A1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575BFFA-E61B-BD44-BFB4-5DC9789EAC9E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D3C3091-231B-9D42-B671-DC660BE1D7E5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4EAFFA1-1B28-E041-8AD9-F0AAFC27B4A9}"/>
                </a:ext>
              </a:extLst>
            </p:cNvPr>
            <p:cNvCxnSpPr>
              <a:stCxn id="57" idx="2"/>
              <a:endCxn id="5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6331F13-5D4B-024C-9D53-A4901A533042}"/>
                </a:ext>
              </a:extLst>
            </p:cNvPr>
            <p:cNvCxnSpPr>
              <a:stCxn id="57" idx="6"/>
              <a:endCxn id="59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1A4B09F-34FD-0344-8923-9584B44E34DF}"/>
                </a:ext>
              </a:extLst>
            </p:cNvPr>
            <p:cNvCxnSpPr>
              <a:cxnSpLocks/>
              <a:stCxn id="56" idx="6"/>
              <a:endCxn id="59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1C73734-AE69-6D4D-9143-1D2DBEC4ECBB}"/>
                </a:ext>
              </a:extLst>
            </p:cNvPr>
            <p:cNvCxnSpPr>
              <a:stCxn id="56" idx="5"/>
              <a:endCxn id="58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348F432-F44C-0E4D-A135-DE46B914C4BE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47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78423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784232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3036" y="3247496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3247496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49344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49344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3E82328-5DFD-8240-9360-E551F0EDDF16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DEB4D16-D993-704A-BA21-E07FFCEDD38F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DEB4D16-D993-704A-BA21-E07FFCEDD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F842BB-131C-AA4B-BA9E-9BF0639E5DA1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000897-9302-A548-91B5-8E674C2873DB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409A79-0458-4D45-BE54-B06331C63EFC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135C5E7-C9F3-6C49-A0D3-C73B241D7A0A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3F03FFB-F87E-3446-98B3-A68D4F5A62CA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EB682CE-18AC-D140-A694-284D5C3AC8A8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39A097E-D792-7541-ADAE-58760DF2395C}"/>
                </a:ext>
              </a:extLst>
            </p:cNvPr>
            <p:cNvCxnSpPr>
              <a:stCxn id="63" idx="2"/>
              <a:endCxn id="62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927333C-D931-154C-BF9C-F8CF2C9A6165}"/>
                </a:ext>
              </a:extLst>
            </p:cNvPr>
            <p:cNvCxnSpPr>
              <a:stCxn id="63" idx="6"/>
              <a:endCxn id="6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F452634-06A3-E746-8EC5-727E5C503F5E}"/>
                </a:ext>
              </a:extLst>
            </p:cNvPr>
            <p:cNvCxnSpPr>
              <a:cxnSpLocks/>
              <a:stCxn id="62" idx="6"/>
              <a:endCxn id="6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A186304-0CE9-4848-9510-4E577F3A38AF}"/>
                </a:ext>
              </a:extLst>
            </p:cNvPr>
            <p:cNvCxnSpPr>
              <a:stCxn id="62" idx="5"/>
              <a:endCxn id="64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7F488F-7BEC-474C-BEAC-B561A13541F1}"/>
                </a:ext>
              </a:extLst>
            </p:cNvPr>
            <p:cNvCxnSpPr>
              <a:stCxn id="65" idx="3"/>
              <a:endCxn id="64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3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/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7931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793110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3036" y="3256374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3256374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/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.8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.4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0.1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/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0.00064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1938A49-61DD-AF49-B1B4-20A565C6353B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D00387A-0ADE-4340-9C31-9E1CDFA6EB25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D00387A-0ADE-4340-9C31-9E1CDFA6E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7FD68C-302D-5E41-9FF6-64581DF32758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2CF2DE3-9F35-F54E-98F3-5649622314C6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D64931-BAD0-534E-B3E1-D284349FAE9A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132132-4031-A44B-AE36-FFE167BFF1E3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39A264-9D7B-FB4A-8391-361A97D03549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E37C777-8D6B-A245-9555-DB5E38D9DBCC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F1B4CC-D4D6-A744-9D08-52C98D509E6C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4910934-43A5-6449-8012-7EF135B17DC7}"/>
                </a:ext>
              </a:extLst>
            </p:cNvPr>
            <p:cNvCxnSpPr>
              <a:stCxn id="38" idx="6"/>
              <a:endCxn id="4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4E31267-866A-C84B-9B70-FF5BC4C3C09F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E3856A1-6C4F-0B4A-BFED-5D570DC00120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E593D1-ABFA-4E45-829F-8E9458F7BA08}"/>
                </a:ext>
              </a:extLst>
            </p:cNvPr>
            <p:cNvCxnSpPr>
              <a:stCxn id="45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73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A64113D-AAB7-F245-A03D-AF8B3DB808CB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7C86FFE-E1A1-7E45-8606-E78F7EB401B6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7C86FFE-E1A1-7E45-8606-E78F7EB401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A94683-9D7F-5C4D-8562-30CA83B95DC1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B0BBCB-EE9C-D64B-838E-25B72813A529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FF5809-B072-864D-A9EB-BFB367B5660B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755EF9-BB6F-FD40-9EE8-AD809120818F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F64B1F-5BE8-B842-8B90-2A1BE263E12F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361525-ECB1-444F-8CB2-11956CB719BA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D9898B-617A-6B42-8E58-62633FE6FC5A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95A4044-C137-9B41-B057-9B23FE0EA74B}"/>
                </a:ext>
              </a:extLst>
            </p:cNvPr>
            <p:cNvCxnSpPr>
              <a:stCxn id="38" idx="6"/>
              <a:endCxn id="4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F2FB6E0-085B-414F-9DAE-22FBF2F298C8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A50A5E8-EAFB-A04A-A75C-1AA511497989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B01B199-EB5E-DD45-8730-4B5D734A3D72}"/>
                </a:ext>
              </a:extLst>
            </p:cNvPr>
            <p:cNvCxnSpPr>
              <a:stCxn id="45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804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/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2078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20788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/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.02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.7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0.9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/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0.00504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ABBE5B1-6A91-B14F-8157-45B2C46F4940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D549A5-11A6-6B4A-AEC2-77282A50A907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D549A5-11A6-6B4A-AEC2-77282A50A9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626952-D1D5-F241-BDE0-C5BE66F03D31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61447C9-152F-9A46-BB12-33F71DFAAFE3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3935E-995C-404A-AECE-0EB9988D88B9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BA2B6B-E180-C24A-8EE1-BC4AA0C55DB9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C7F53B-E7BE-A442-A1B5-088D36C66B6B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20B454F-87EB-8647-98BC-F9468C3CDA9D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184AD2B-46FA-F544-8407-53A0CAABFB53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7D81020-97D8-164B-8FA8-83B94B2CE193}"/>
                </a:ext>
              </a:extLst>
            </p:cNvPr>
            <p:cNvCxnSpPr>
              <a:stCxn id="38" idx="6"/>
              <a:endCxn id="4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E4C9BF-2416-2045-9AA4-99290EF5CBE3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3625EEC-461D-844F-99EC-01EE1E49B9D7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CC256B-43A8-4441-A639-8BEF304E13CF}"/>
                </a:ext>
              </a:extLst>
            </p:cNvPr>
            <p:cNvCxnSpPr>
              <a:stCxn id="45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02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6021" y="1653031"/>
            <a:ext cx="11276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is the probability that the patient suffers from bad posture given that they are suffering from headaches but not from nausea?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/>
              <p:nvPr/>
            </p:nvSpPr>
            <p:spPr>
              <a:xfrm>
                <a:off x="558657" y="3404296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" y="3404296"/>
                <a:ext cx="3004458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7DE849-494D-074C-83F9-432438E56A9F}"/>
                  </a:ext>
                </a:extLst>
              </p:cNvPr>
              <p:cNvSpPr/>
              <p:nvPr/>
            </p:nvSpPr>
            <p:spPr>
              <a:xfrm>
                <a:off x="3563115" y="3404296"/>
                <a:ext cx="3004458" cy="9812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7DE849-494D-074C-83F9-432438E56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15" y="3404296"/>
                <a:ext cx="3004458" cy="981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4018FC2-3B1D-034F-8351-2DF46D251405}"/>
              </a:ext>
            </a:extLst>
          </p:cNvPr>
          <p:cNvSpPr/>
          <p:nvPr/>
        </p:nvSpPr>
        <p:spPr>
          <a:xfrm>
            <a:off x="3563115" y="2863696"/>
            <a:ext cx="3004458" cy="54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Product Rule</a:t>
            </a:r>
          </a:p>
        </p:txBody>
      </p:sp>
    </p:spTree>
    <p:extLst>
      <p:ext uri="{BB962C8B-B14F-4D97-AF65-F5344CB8AC3E}">
        <p14:creationId xmlns:p14="http://schemas.microsoft.com/office/powerpoint/2010/main" val="2743266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6021" y="1653031"/>
            <a:ext cx="11276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is the probability that the patient suffers from bad posture given that they are suffering from headaches but not from nausea?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/>
              <p:nvPr/>
            </p:nvSpPr>
            <p:spPr>
              <a:xfrm>
                <a:off x="558657" y="2960792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" y="2960792"/>
                <a:ext cx="3004458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/>
              <p:nvPr/>
            </p:nvSpPr>
            <p:spPr>
              <a:xfrm>
                <a:off x="558656" y="37999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=0.00064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3799934"/>
                <a:ext cx="5047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/>
              <p:nvPr/>
            </p:nvSpPr>
            <p:spPr>
              <a:xfrm>
                <a:off x="558656" y="43405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=0.00480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4340534"/>
                <a:ext cx="5047200" cy="54060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/>
              <p:nvPr/>
            </p:nvSpPr>
            <p:spPr>
              <a:xfrm>
                <a:off x="558656" y="48811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=0.00216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4881134"/>
                <a:ext cx="5047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8E62BD3-A1A7-F645-9614-7BE2B29A955A}"/>
                  </a:ext>
                </a:extLst>
              </p:cNvPr>
              <p:cNvSpPr/>
              <p:nvPr/>
            </p:nvSpPr>
            <p:spPr>
              <a:xfrm>
                <a:off x="558656" y="54217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=0.00192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8E62BD3-A1A7-F645-9614-7BE2B29A9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5421734"/>
                <a:ext cx="504720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/>
              <p:nvPr/>
            </p:nvSpPr>
            <p:spPr>
              <a:xfrm>
                <a:off x="6685239" y="37999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=0.02520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39" y="3799934"/>
                <a:ext cx="5047200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07468F2-088F-244D-A9DD-CAC17AB02CFC}"/>
                  </a:ext>
                </a:extLst>
              </p:cNvPr>
              <p:cNvSpPr/>
              <p:nvPr/>
            </p:nvSpPr>
            <p:spPr>
              <a:xfrm>
                <a:off x="6685240" y="4340534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=0.0144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07468F2-088F-244D-A9DD-CAC17AB02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40" y="4340534"/>
                <a:ext cx="5048379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AFD2AB-87A2-EA44-B7F0-C995C5D33DBB}"/>
                  </a:ext>
                </a:extLst>
              </p:cNvPr>
              <p:cNvSpPr/>
              <p:nvPr/>
            </p:nvSpPr>
            <p:spPr>
              <a:xfrm>
                <a:off x="6685240" y="4881134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=0.000432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AFD2AB-87A2-EA44-B7F0-C995C5D33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40" y="4881134"/>
                <a:ext cx="5048379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643ACE-A8D4-2745-9777-8997EC82962E}"/>
                  </a:ext>
                </a:extLst>
              </p:cNvPr>
              <p:cNvSpPr/>
              <p:nvPr/>
            </p:nvSpPr>
            <p:spPr>
              <a:xfrm>
                <a:off x="6685239" y="5421734"/>
                <a:ext cx="504838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=0.00504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643ACE-A8D4-2745-9777-8997EC829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39" y="5421734"/>
                <a:ext cx="5048380" cy="54060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59722F-1B20-EE4C-8F3D-5BA37E39D6C8}"/>
                  </a:ext>
                </a:extLst>
              </p:cNvPr>
              <p:cNvSpPr/>
              <p:nvPr/>
            </p:nvSpPr>
            <p:spPr>
              <a:xfrm>
                <a:off x="9650026" y="130800"/>
                <a:ext cx="2368437" cy="9812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59722F-1B20-EE4C-8F3D-5BA37E39D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026" y="130800"/>
                <a:ext cx="2368437" cy="9812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57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/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/>
              <p:nvPr/>
            </p:nvSpPr>
            <p:spPr>
              <a:xfrm>
                <a:off x="645109" y="32247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=0.00064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224734"/>
                <a:ext cx="5047200" cy="54060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/>
              <p:nvPr/>
            </p:nvSpPr>
            <p:spPr>
              <a:xfrm>
                <a:off x="645109" y="43059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=0.00480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305934"/>
                <a:ext cx="5047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/>
              <p:nvPr/>
            </p:nvSpPr>
            <p:spPr>
              <a:xfrm>
                <a:off x="645109" y="48465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=0.00216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846534"/>
                <a:ext cx="5047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/>
              <p:nvPr/>
            </p:nvSpPr>
            <p:spPr>
              <a:xfrm>
                <a:off x="645109" y="37653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=0.02520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65334"/>
                <a:ext cx="5047200" cy="540600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/>
              <p:nvPr/>
            </p:nvSpPr>
            <p:spPr>
              <a:xfrm>
                <a:off x="645109" y="1663200"/>
                <a:ext cx="3722915" cy="10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663200"/>
                <a:ext cx="3722915" cy="1080000"/>
              </a:xfrm>
              <a:prstGeom prst="rect">
                <a:avLst/>
              </a:prstGeom>
              <a:blipFill>
                <a:blip r:embed="rId7"/>
                <a:stretch>
                  <a:fillRect l="-14915" t="-85057" b="-1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49E58CFA-57FB-A94D-BBE8-9C124D443804}"/>
              </a:ext>
            </a:extLst>
          </p:cNvPr>
          <p:cNvSpPr/>
          <p:nvPr/>
        </p:nvSpPr>
        <p:spPr>
          <a:xfrm>
            <a:off x="5804053" y="3263166"/>
            <a:ext cx="753259" cy="2085535"/>
          </a:xfrm>
          <a:prstGeom prst="rightBrace">
            <a:avLst>
              <a:gd name="adj1" fmla="val 4053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A3639A-6604-0849-A106-9C6C0E55BA5A}"/>
              </a:ext>
            </a:extLst>
          </p:cNvPr>
          <p:cNvGrpSpPr/>
          <p:nvPr/>
        </p:nvGrpSpPr>
        <p:grpSpPr>
          <a:xfrm>
            <a:off x="6793984" y="3765333"/>
            <a:ext cx="5047200" cy="1081199"/>
            <a:chOff x="6583783" y="4259281"/>
            <a:chExt cx="5047200" cy="10811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64106BD-11A5-FF46-A82E-83EA0E4F8100}"/>
                    </a:ext>
                  </a:extLst>
                </p:cNvPr>
                <p:cNvSpPr/>
                <p:nvPr/>
              </p:nvSpPr>
              <p:spPr>
                <a:xfrm>
                  <a:off x="6583783" y="4259281"/>
                  <a:ext cx="5047200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0.00064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0.02520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0.00480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0.00216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64106BD-11A5-FF46-A82E-83EA0E4F8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83" y="4259281"/>
                  <a:ext cx="5047200" cy="540600"/>
                </a:xfrm>
                <a:prstGeom prst="rect">
                  <a:avLst/>
                </a:prstGeom>
                <a:blipFill>
                  <a:blip r:embed="rId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378853D-7D52-684E-B71B-37C23DB1BE0B}"/>
                    </a:ext>
                  </a:extLst>
                </p:cNvPr>
                <p:cNvSpPr/>
                <p:nvPr/>
              </p:nvSpPr>
              <p:spPr>
                <a:xfrm>
                  <a:off x="6583783" y="4799880"/>
                  <a:ext cx="1487197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0.0328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378853D-7D52-684E-B71B-37C23DB1B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83" y="4799880"/>
                  <a:ext cx="1487197" cy="540600"/>
                </a:xfrm>
                <a:prstGeom prst="rect">
                  <a:avLst/>
                </a:prstGeom>
                <a:blipFill>
                  <a:blip r:embed="rId9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8787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/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/>
              <p:nvPr/>
            </p:nvSpPr>
            <p:spPr>
              <a:xfrm>
                <a:off x="644400" y="1663200"/>
                <a:ext cx="3722915" cy="10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1663200"/>
                <a:ext cx="3722915" cy="1080000"/>
              </a:xfrm>
              <a:prstGeom prst="rect">
                <a:avLst/>
              </a:prstGeom>
              <a:blipFill>
                <a:blip r:embed="rId3"/>
                <a:stretch>
                  <a:fillRect l="-14576" t="-86207" b="-1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9C900-9FFB-D348-A3AA-FD0268AB5F32}"/>
                  </a:ext>
                </a:extLst>
              </p:cNvPr>
              <p:cNvSpPr/>
              <p:nvPr/>
            </p:nvSpPr>
            <p:spPr>
              <a:xfrm>
                <a:off x="645109" y="3153445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=0.00064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9C900-9FFB-D348-A3AA-FD0268AB5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153445"/>
                <a:ext cx="5047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F9E077-A201-644E-A684-E89054A26A4D}"/>
                  </a:ext>
                </a:extLst>
              </p:cNvPr>
              <p:cNvSpPr/>
              <p:nvPr/>
            </p:nvSpPr>
            <p:spPr>
              <a:xfrm>
                <a:off x="5692309" y="3149369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=0.00480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F9E077-A201-644E-A684-E89054A26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9" y="3149369"/>
                <a:ext cx="5047200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ED9635-CC1F-F14D-B51F-CA526D0497F0}"/>
                  </a:ext>
                </a:extLst>
              </p:cNvPr>
              <p:cNvSpPr/>
              <p:nvPr/>
            </p:nvSpPr>
            <p:spPr>
              <a:xfrm>
                <a:off x="645109" y="3694045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=0.00216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ED9635-CC1F-F14D-B51F-CA526D049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694045"/>
                <a:ext cx="504720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F0E415-1B57-D348-B1CF-A41647706630}"/>
                  </a:ext>
                </a:extLst>
              </p:cNvPr>
              <p:cNvSpPr/>
              <p:nvPr/>
            </p:nvSpPr>
            <p:spPr>
              <a:xfrm>
                <a:off x="5692309" y="3689969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=0.00192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F0E415-1B57-D348-B1CF-A41647706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9" y="3689969"/>
                <a:ext cx="5047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EB2F9D-7CF5-364C-927B-E1D436D5B5D8}"/>
                  </a:ext>
                </a:extLst>
              </p:cNvPr>
              <p:cNvSpPr/>
              <p:nvPr/>
            </p:nvSpPr>
            <p:spPr>
              <a:xfrm>
                <a:off x="645109" y="4229390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=0.02520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EB2F9D-7CF5-364C-927B-E1D436D5B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29390"/>
                <a:ext cx="5047200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E88657-99EE-B94E-85BE-EEDB1EDCAB57}"/>
                  </a:ext>
                </a:extLst>
              </p:cNvPr>
              <p:cNvSpPr/>
              <p:nvPr/>
            </p:nvSpPr>
            <p:spPr>
              <a:xfrm>
                <a:off x="5691720" y="4221854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=0.0144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E88657-99EE-B94E-85BE-EEDB1EDCA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20" y="4221854"/>
                <a:ext cx="5048379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AE100-BE12-364C-8967-F4DC6F9744D9}"/>
                  </a:ext>
                </a:extLst>
              </p:cNvPr>
              <p:cNvSpPr/>
              <p:nvPr/>
            </p:nvSpPr>
            <p:spPr>
              <a:xfrm>
                <a:off x="643341" y="4770888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=0.000432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AE100-BE12-364C-8967-F4DC6F974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1" y="4770888"/>
                <a:ext cx="5048379" cy="540600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667578-C5B1-D043-A373-9A44B9FA678F}"/>
                  </a:ext>
                </a:extLst>
              </p:cNvPr>
              <p:cNvSpPr/>
              <p:nvPr/>
            </p:nvSpPr>
            <p:spPr>
              <a:xfrm>
                <a:off x="5691719" y="4761557"/>
                <a:ext cx="504838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=0.00504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667578-C5B1-D043-A373-9A44B9FA6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19" y="4761557"/>
                <a:ext cx="5048380" cy="540600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B48EB52-638F-4F4B-A2A8-F72D8D5EBFBE}"/>
                  </a:ext>
                </a:extLst>
              </p:cNvPr>
              <p:cNvSpPr/>
              <p:nvPr/>
            </p:nvSpPr>
            <p:spPr>
              <a:xfrm>
                <a:off x="643341" y="5307412"/>
                <a:ext cx="5048380" cy="969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0.00064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0.00480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0.00216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0.00192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0.02520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0.0144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0.000432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0.00504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B48EB52-638F-4F4B-A2A8-F72D8D5EB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1" y="5307412"/>
                <a:ext cx="5048380" cy="969684"/>
              </a:xfrm>
              <a:prstGeom prst="rect">
                <a:avLst/>
              </a:prstGeom>
              <a:blipFill>
                <a:blip r:embed="rId12"/>
                <a:stretch>
                  <a:fillRect r="-10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AD455339-A96C-1944-9DFA-89F59AE5D18F}"/>
              </a:ext>
            </a:extLst>
          </p:cNvPr>
          <p:cNvSpPr/>
          <p:nvPr/>
        </p:nvSpPr>
        <p:spPr>
          <a:xfrm>
            <a:off x="5856348" y="5366611"/>
            <a:ext cx="479303" cy="882492"/>
          </a:xfrm>
          <a:prstGeom prst="rightBrace">
            <a:avLst>
              <a:gd name="adj1" fmla="val 4053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327D746-B317-EF44-8861-C045E6CC207D}"/>
                  </a:ext>
                </a:extLst>
              </p:cNvPr>
              <p:cNvSpPr/>
              <p:nvPr/>
            </p:nvSpPr>
            <p:spPr>
              <a:xfrm>
                <a:off x="6579380" y="5538269"/>
                <a:ext cx="171553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0.054592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327D746-B317-EF44-8861-C045E6CC2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80" y="5538269"/>
                <a:ext cx="1715534" cy="540600"/>
              </a:xfrm>
              <a:prstGeom prst="rect">
                <a:avLst/>
              </a:prstGeom>
              <a:blipFill>
                <a:blip r:embed="rId1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09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/>
              <p:nvPr/>
            </p:nvSpPr>
            <p:spPr>
              <a:xfrm>
                <a:off x="1270651" y="179454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=</a:t>
                </a: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51" y="1794541"/>
                <a:ext cx="3404377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/>
              <p:nvPr/>
            </p:nvSpPr>
            <p:spPr>
              <a:xfrm>
                <a:off x="4674378" y="1794541"/>
                <a:ext cx="3079933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78" y="1794541"/>
                <a:ext cx="3079933" cy="969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/>
              <p:nvPr/>
            </p:nvSpPr>
            <p:spPr>
              <a:xfrm>
                <a:off x="7754311" y="1794541"/>
                <a:ext cx="3079933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0.0328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0.054592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=0.6008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11" y="1794541"/>
                <a:ext cx="3079933" cy="969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0E8AFE-CC4D-0444-901F-775FEC36C8FD}"/>
                  </a:ext>
                </a:extLst>
              </p:cNvPr>
              <p:cNvSpPr/>
              <p:nvPr/>
            </p:nvSpPr>
            <p:spPr>
              <a:xfrm>
                <a:off x="9650026" y="130800"/>
                <a:ext cx="2368437" cy="9812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0E8AFE-CC4D-0444-901F-775FEC36C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026" y="130800"/>
                <a:ext cx="2368437" cy="981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27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Base Example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A3CC8F9-FEE8-9C48-8BF7-5214EB6E3EBA}"/>
              </a:ext>
            </a:extLst>
          </p:cNvPr>
          <p:cNvGrpSpPr/>
          <p:nvPr/>
        </p:nvGrpSpPr>
        <p:grpSpPr>
          <a:xfrm>
            <a:off x="6753625" y="1925661"/>
            <a:ext cx="4793263" cy="3476981"/>
            <a:chOff x="6753625" y="1925661"/>
            <a:chExt cx="4793263" cy="347698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D5B05F-5F2B-BE42-A9A3-C56B2AAE848C}"/>
                </a:ext>
              </a:extLst>
            </p:cNvPr>
            <p:cNvSpPr/>
            <p:nvPr/>
          </p:nvSpPr>
          <p:spPr>
            <a:xfrm>
              <a:off x="6753625" y="1925661"/>
              <a:ext cx="4793263" cy="3476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F224A7E-A82F-BF4A-961A-5C553458E18F}"/>
                </a:ext>
              </a:extLst>
            </p:cNvPr>
            <p:cNvSpPr/>
            <p:nvPr/>
          </p:nvSpPr>
          <p:spPr>
            <a:xfrm>
              <a:off x="7159563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C0EED3F-AB33-4D4E-B8B1-457FE3C64A79}"/>
                </a:ext>
              </a:extLst>
            </p:cNvPr>
            <p:cNvSpPr/>
            <p:nvPr/>
          </p:nvSpPr>
          <p:spPr>
            <a:xfrm>
              <a:off x="7858803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F3CC9BE-6D9E-5240-91B3-DC986E8FAC71}"/>
                </a:ext>
              </a:extLst>
            </p:cNvPr>
            <p:cNvSpPr/>
            <p:nvPr/>
          </p:nvSpPr>
          <p:spPr>
            <a:xfrm>
              <a:off x="8558044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0569F6-C8AF-6D40-854F-40994C99FD35}"/>
                </a:ext>
              </a:extLst>
            </p:cNvPr>
            <p:cNvSpPr/>
            <p:nvPr/>
          </p:nvSpPr>
          <p:spPr>
            <a:xfrm>
              <a:off x="9257284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0B0A200-C7D4-D149-8475-8D4C9560E27C}"/>
                </a:ext>
              </a:extLst>
            </p:cNvPr>
            <p:cNvSpPr/>
            <p:nvPr/>
          </p:nvSpPr>
          <p:spPr>
            <a:xfrm>
              <a:off x="9963656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F6383E3-0898-DA45-A2B5-D3E9EC5D7F02}"/>
                </a:ext>
              </a:extLst>
            </p:cNvPr>
            <p:cNvSpPr/>
            <p:nvPr/>
          </p:nvSpPr>
          <p:spPr>
            <a:xfrm>
              <a:off x="10670027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372E2A-1E0B-6441-831E-F8A584074950}"/>
                </a:ext>
              </a:extLst>
            </p:cNvPr>
            <p:cNvSpPr/>
            <p:nvPr/>
          </p:nvSpPr>
          <p:spPr>
            <a:xfrm>
              <a:off x="7159563" y="3027541"/>
              <a:ext cx="470920" cy="4699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77A36E-3ACA-9148-9CAA-07B066B6339C}"/>
                </a:ext>
              </a:extLst>
            </p:cNvPr>
            <p:cNvSpPr/>
            <p:nvPr/>
          </p:nvSpPr>
          <p:spPr>
            <a:xfrm>
              <a:off x="7858803" y="3027541"/>
              <a:ext cx="470920" cy="46990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CA736D-F873-2B49-AE4F-EDE34DE5BA85}"/>
                </a:ext>
              </a:extLst>
            </p:cNvPr>
            <p:cNvSpPr/>
            <p:nvPr/>
          </p:nvSpPr>
          <p:spPr>
            <a:xfrm>
              <a:off x="8558044" y="3027541"/>
              <a:ext cx="470920" cy="46990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77A24BB-3F52-324E-99E9-B8A74F1414CB}"/>
                </a:ext>
              </a:extLst>
            </p:cNvPr>
            <p:cNvSpPr/>
            <p:nvPr/>
          </p:nvSpPr>
          <p:spPr>
            <a:xfrm>
              <a:off x="9257284" y="3027541"/>
              <a:ext cx="470920" cy="46990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07B6AC9-A579-3C47-B482-C34F36A24020}"/>
                </a:ext>
              </a:extLst>
            </p:cNvPr>
            <p:cNvSpPr/>
            <p:nvPr/>
          </p:nvSpPr>
          <p:spPr>
            <a:xfrm>
              <a:off x="9963656" y="3027541"/>
              <a:ext cx="470920" cy="469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1207E12-C55D-304A-908F-0A124DBE4002}"/>
                </a:ext>
              </a:extLst>
            </p:cNvPr>
            <p:cNvSpPr/>
            <p:nvPr/>
          </p:nvSpPr>
          <p:spPr>
            <a:xfrm>
              <a:off x="10670027" y="3027541"/>
              <a:ext cx="470920" cy="469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685F2A5A-5A00-AE4B-9812-DC19FFE3FA02}"/>
                </a:ext>
              </a:extLst>
            </p:cNvPr>
            <p:cNvSpPr/>
            <p:nvPr/>
          </p:nvSpPr>
          <p:spPr>
            <a:xfrm>
              <a:off x="8559056" y="3793533"/>
              <a:ext cx="469907" cy="46990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D1A211C-584B-B44F-8552-F1290CBB84FC}"/>
                </a:ext>
              </a:extLst>
            </p:cNvPr>
            <p:cNvSpPr/>
            <p:nvPr/>
          </p:nvSpPr>
          <p:spPr>
            <a:xfrm>
              <a:off x="7159563" y="3794545"/>
              <a:ext cx="470920" cy="469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418C69-DA73-7849-9760-359222FE2A05}"/>
                </a:ext>
              </a:extLst>
            </p:cNvPr>
            <p:cNvSpPr/>
            <p:nvPr/>
          </p:nvSpPr>
          <p:spPr>
            <a:xfrm>
              <a:off x="7858803" y="3794545"/>
              <a:ext cx="469907" cy="4709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6BD374E7-6C26-B24C-BCED-832C6257C4AE}"/>
                </a:ext>
              </a:extLst>
            </p:cNvPr>
            <p:cNvSpPr/>
            <p:nvPr/>
          </p:nvSpPr>
          <p:spPr>
            <a:xfrm>
              <a:off x="9259780" y="3793533"/>
              <a:ext cx="469907" cy="46990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FC42F77C-080B-F34B-89AA-F2BC33D71B26}"/>
                </a:ext>
              </a:extLst>
            </p:cNvPr>
            <p:cNvSpPr/>
            <p:nvPr/>
          </p:nvSpPr>
          <p:spPr>
            <a:xfrm>
              <a:off x="9964162" y="3793533"/>
              <a:ext cx="469907" cy="469907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B8C24C0C-2C6E-434A-A0F8-82CC8AF2ACED}"/>
                </a:ext>
              </a:extLst>
            </p:cNvPr>
            <p:cNvSpPr/>
            <p:nvPr/>
          </p:nvSpPr>
          <p:spPr>
            <a:xfrm>
              <a:off x="10668544" y="3793533"/>
              <a:ext cx="469907" cy="469907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632887-5C14-AC47-9BAE-C523CDBA608A}"/>
                </a:ext>
              </a:extLst>
            </p:cNvPr>
            <p:cNvSpPr/>
            <p:nvPr/>
          </p:nvSpPr>
          <p:spPr>
            <a:xfrm>
              <a:off x="9964162" y="4527666"/>
              <a:ext cx="469907" cy="4699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79C6127C-9A9F-2A48-AFEC-08527657AC23}"/>
                </a:ext>
              </a:extLst>
            </p:cNvPr>
            <p:cNvSpPr/>
            <p:nvPr/>
          </p:nvSpPr>
          <p:spPr>
            <a:xfrm>
              <a:off x="7159563" y="4561090"/>
              <a:ext cx="469907" cy="469907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C629CBF5-2726-4D4F-97F3-643787C4D6FA}"/>
                </a:ext>
              </a:extLst>
            </p:cNvPr>
            <p:cNvSpPr/>
            <p:nvPr/>
          </p:nvSpPr>
          <p:spPr>
            <a:xfrm>
              <a:off x="7858803" y="4561090"/>
              <a:ext cx="469907" cy="46990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0443AE86-4594-E74D-93F8-A550E4CD610E}"/>
                </a:ext>
              </a:extLst>
            </p:cNvPr>
            <p:cNvSpPr/>
            <p:nvPr/>
          </p:nvSpPr>
          <p:spPr>
            <a:xfrm>
              <a:off x="8552372" y="4527666"/>
              <a:ext cx="469907" cy="46990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4CA4BB46-858C-0B49-A945-AF5FE3976D63}"/>
                </a:ext>
              </a:extLst>
            </p:cNvPr>
            <p:cNvSpPr/>
            <p:nvPr/>
          </p:nvSpPr>
          <p:spPr>
            <a:xfrm>
              <a:off x="9258296" y="4527666"/>
              <a:ext cx="469907" cy="46990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F5D5BD-713E-D44D-87FF-B56B4ED116B8}"/>
                </a:ext>
              </a:extLst>
            </p:cNvPr>
            <p:cNvSpPr/>
            <p:nvPr/>
          </p:nvSpPr>
          <p:spPr>
            <a:xfrm>
              <a:off x="10668544" y="4527666"/>
              <a:ext cx="469907" cy="4699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9CC6D7C-170E-D846-BFC1-A4EC2FFF3A73}"/>
                  </a:ext>
                </a:extLst>
              </p:cNvPr>
              <p:cNvSpPr txBox="1"/>
              <p:nvPr/>
            </p:nvSpPr>
            <p:spPr>
              <a:xfrm>
                <a:off x="645111" y="1925661"/>
                <a:ext cx="610851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24 Shapes in total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14 Circles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8   Triangles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2   Squares</a:t>
                </a:r>
              </a:p>
              <a:p>
                <a:pPr lvl="1"/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P(Circle)  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0.58 = 58%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P(Triangle)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 = 0.33 = 33%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P(Square)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 = 0.08 = 8%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9CC6D7C-170E-D846-BFC1-A4EC2FFF3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1925661"/>
                <a:ext cx="6108512" cy="3539430"/>
              </a:xfrm>
              <a:prstGeom prst="rect">
                <a:avLst/>
              </a:prstGeom>
              <a:blipFill>
                <a:blip r:embed="rId2"/>
                <a:stretch>
                  <a:fillRect l="-1660" t="-1792" b="-27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47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DD9FC6-BE0D-CF4E-ABCF-1CA5B43B76BF}"/>
                  </a:ext>
                </a:extLst>
              </p:cNvPr>
              <p:cNvSpPr txBox="1"/>
              <p:nvPr/>
            </p:nvSpPr>
            <p:spPr>
              <a:xfrm>
                <a:off x="310718" y="1798358"/>
                <a:ext cx="114551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effectLst/>
                  </a:rPr>
                  <a:t>The probability of observing two events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800" dirty="0"/>
                  <a:t> is equivalent to the probability of observing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AU" sz="2800" dirty="0"/>
                  <a:t> multiplied by the probability of observing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800" dirty="0"/>
                  <a:t> given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sz="2800" dirty="0">
                  <a:effectLst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DD9FC6-BE0D-CF4E-ABCF-1CA5B43B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8" y="1798358"/>
                <a:ext cx="11455183" cy="954107"/>
              </a:xfrm>
              <a:prstGeom prst="rect">
                <a:avLst/>
              </a:prstGeom>
              <a:blipFill>
                <a:blip r:embed="rId2"/>
                <a:stretch>
                  <a:fillRect l="-1109" t="-6579" r="-111"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BD81BA-1DC8-574C-A143-938CAFA15C12}"/>
                  </a:ext>
                </a:extLst>
              </p:cNvPr>
              <p:cNvSpPr/>
              <p:nvPr/>
            </p:nvSpPr>
            <p:spPr>
              <a:xfrm>
                <a:off x="8247355" y="342260"/>
                <a:ext cx="359382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BD81BA-1DC8-574C-A143-938CAFA15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55" y="342260"/>
                <a:ext cx="3593829" cy="54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5678F1-66BB-BA4E-8C19-923430EEA5E9}"/>
                  </a:ext>
                </a:extLst>
              </p:cNvPr>
              <p:cNvSpPr/>
              <p:nvPr/>
            </p:nvSpPr>
            <p:spPr>
              <a:xfrm>
                <a:off x="310718" y="3055404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5678F1-66BB-BA4E-8C19-923430EEA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8" y="3055404"/>
                <a:ext cx="11455183" cy="54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CC10C-7A32-DD40-9FDF-10399A806B30}"/>
                  </a:ext>
                </a:extLst>
              </p:cNvPr>
              <p:cNvSpPr/>
              <p:nvPr/>
            </p:nvSpPr>
            <p:spPr>
              <a:xfrm>
                <a:off x="310717" y="3596004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CC10C-7A32-DD40-9FDF-10399A806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7" y="3596004"/>
                <a:ext cx="11455183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5F8754-EDDF-1F46-8176-0AFB37B904CB}"/>
                  </a:ext>
                </a:extLst>
              </p:cNvPr>
              <p:cNvSpPr/>
              <p:nvPr/>
            </p:nvSpPr>
            <p:spPr>
              <a:xfrm>
                <a:off x="310717" y="4098599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5F8754-EDDF-1F46-8176-0AFB37B9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7" y="4098599"/>
                <a:ext cx="11455183" cy="540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ED7D5-798C-EF48-BB57-266A14605D6E}"/>
                  </a:ext>
                </a:extLst>
              </p:cNvPr>
              <p:cNvSpPr/>
              <p:nvPr/>
            </p:nvSpPr>
            <p:spPr>
              <a:xfrm>
                <a:off x="310716" y="4639199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ED7D5-798C-EF48-BB57-266A14605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6" y="4639199"/>
                <a:ext cx="11455183" cy="54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910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AB3A6EE-3208-3049-B7D3-7AFFCCC035F3}"/>
                  </a:ext>
                </a:extLst>
              </p:cNvPr>
              <p:cNvSpPr/>
              <p:nvPr/>
            </p:nvSpPr>
            <p:spPr>
              <a:xfrm>
                <a:off x="1763133" y="2058546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Burglary</a:t>
                </a:r>
                <a14:m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AB3A6EE-3208-3049-B7D3-7AFFCCC03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33" y="2058546"/>
                <a:ext cx="2379659" cy="8411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C1366F-DF16-0248-9FA3-D0E512A29880}"/>
                  </a:ext>
                </a:extLst>
              </p:cNvPr>
              <p:cNvSpPr/>
              <p:nvPr/>
            </p:nvSpPr>
            <p:spPr>
              <a:xfrm>
                <a:off x="4713079" y="3244083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Alarm</a:t>
                </a:r>
                <a14:m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C1366F-DF16-0248-9FA3-D0E512A29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079" y="3244083"/>
                <a:ext cx="2379659" cy="841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F02D4B3-3785-9E49-9693-1A950D6F4009}"/>
                  </a:ext>
                </a:extLst>
              </p:cNvPr>
              <p:cNvSpPr/>
              <p:nvPr/>
            </p:nvSpPr>
            <p:spPr>
              <a:xfrm>
                <a:off x="1756907" y="4590802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JohnCalls</a:t>
                </a:r>
                <a14:m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F02D4B3-3785-9E49-9693-1A950D6F4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907" y="4590802"/>
                <a:ext cx="2379659" cy="841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901BAE-E6FC-684D-BAA7-F23D3BAD7F0D}"/>
                  </a:ext>
                </a:extLst>
              </p:cNvPr>
              <p:cNvSpPr/>
              <p:nvPr/>
            </p:nvSpPr>
            <p:spPr>
              <a:xfrm>
                <a:off x="7733086" y="2058546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Earthquake</a:t>
                </a:r>
                <a14:m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901BAE-E6FC-684D-BAA7-F23D3BAD7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86" y="2058546"/>
                <a:ext cx="2379659" cy="841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9F4CC5-7EC4-FD43-8197-CE51037DA5E4}"/>
                  </a:ext>
                </a:extLst>
              </p:cNvPr>
              <p:cNvSpPr/>
              <p:nvPr/>
            </p:nvSpPr>
            <p:spPr>
              <a:xfrm>
                <a:off x="7733086" y="4590802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MaryCalls</a:t>
                </a:r>
                <a14:m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9F4CC5-7EC4-FD43-8197-CE51037DA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86" y="4590802"/>
                <a:ext cx="2379659" cy="841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906DCAF-B833-9F46-9155-948993B8A620}"/>
              </a:ext>
            </a:extLst>
          </p:cNvPr>
          <p:cNvCxnSpPr>
            <a:stCxn id="39" idx="2"/>
            <a:endCxn id="40" idx="1"/>
          </p:cNvCxnSpPr>
          <p:nvPr/>
        </p:nvCxnSpPr>
        <p:spPr>
          <a:xfrm rot="16200000" flipH="1">
            <a:off x="3450545" y="2402134"/>
            <a:ext cx="764952" cy="176011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5B86603-B54E-6648-AF2F-E696460A00B0}"/>
              </a:ext>
            </a:extLst>
          </p:cNvPr>
          <p:cNvCxnSpPr>
            <a:stCxn id="40" idx="2"/>
            <a:endCxn id="41" idx="3"/>
          </p:cNvCxnSpPr>
          <p:nvPr/>
        </p:nvCxnSpPr>
        <p:spPr>
          <a:xfrm rot="5400000">
            <a:off x="4556671" y="3665149"/>
            <a:ext cx="926134" cy="176634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94E05AA-C055-4D4A-BA6C-8CDF0FEA22D9}"/>
              </a:ext>
            </a:extLst>
          </p:cNvPr>
          <p:cNvCxnSpPr>
            <a:cxnSpLocks/>
            <a:stCxn id="40" idx="2"/>
            <a:endCxn id="43" idx="1"/>
          </p:cNvCxnSpPr>
          <p:nvPr/>
        </p:nvCxnSpPr>
        <p:spPr>
          <a:xfrm rot="16200000" flipH="1">
            <a:off x="6354930" y="3633231"/>
            <a:ext cx="926134" cy="183017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513DF9F-17FE-9742-B022-1246EB673630}"/>
              </a:ext>
            </a:extLst>
          </p:cNvPr>
          <p:cNvCxnSpPr>
            <a:cxnSpLocks/>
            <a:stCxn id="42" idx="2"/>
            <a:endCxn id="40" idx="3"/>
          </p:cNvCxnSpPr>
          <p:nvPr/>
        </p:nvCxnSpPr>
        <p:spPr>
          <a:xfrm rot="5400000">
            <a:off x="7625351" y="2367103"/>
            <a:ext cx="764952" cy="183017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6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86D94E-4293-4E46-A927-C442E188D214}"/>
              </a:ext>
            </a:extLst>
          </p:cNvPr>
          <p:cNvGrpSpPr/>
          <p:nvPr/>
        </p:nvGrpSpPr>
        <p:grpSpPr>
          <a:xfrm>
            <a:off x="7132242" y="1586821"/>
            <a:ext cx="4689644" cy="2136709"/>
            <a:chOff x="2456450" y="2378171"/>
            <a:chExt cx="6043738" cy="2753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9C5CCF-7DCD-FB47-B88B-4B175BBA17CC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9C5CCF-7DCD-FB47-B88B-4B175BBA1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621236-603B-EC42-966A-1A1F25F6A7F6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AB3A6EE-3208-3049-B7D3-7AFFCCC035F3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Burglary</a:t>
                    </a:r>
                    <a14:m/>
                  </a:p>
                </p:txBody>
              </p:sp>
            </mc:Choice>
            <mc:Fallback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AB3A6EE-3208-3049-B7D3-7AFFCCC035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34C1366F-DF16-0248-9FA3-D0E512A29880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Alarm</a:t>
                    </a:r>
                    <a14:m/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34C1366F-DF16-0248-9FA3-D0E512A298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F02D4B3-3785-9E49-9693-1A950D6F4009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JohnCalls</a:t>
                    </a:r>
                    <a14:m/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F02D4B3-3785-9E49-9693-1A950D6F40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3901BAE-E6FC-684D-BAA7-F23D3BAD7F0D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Earthquake</a:t>
                    </a:r>
                    <a14:m/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3901BAE-E6FC-684D-BAA7-F23D3BAD7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54" r="-4386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29F4CC5-7EC4-FD43-8197-CE51037DA5E4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MaryCalls</a:t>
                    </a:r>
                    <a14:m/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29F4CC5-7EC4-FD43-8197-CE51037DA5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Elbow Connector 5">
                <a:extLst>
                  <a:ext uri="{FF2B5EF4-FFF2-40B4-BE49-F238E27FC236}">
                    <a16:creationId xmlns:a16="http://schemas.microsoft.com/office/drawing/2014/main" id="{2906DCAF-B833-9F46-9155-948993B8A620}"/>
                  </a:ext>
                </a:extLst>
              </p:cNvPr>
              <p:cNvCxnSpPr>
                <a:stCxn id="39" idx="2"/>
                <a:endCxn id="40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>
                <a:extLst>
                  <a:ext uri="{FF2B5EF4-FFF2-40B4-BE49-F238E27FC236}">
                    <a16:creationId xmlns:a16="http://schemas.microsoft.com/office/drawing/2014/main" id="{85B86603-B54E-6648-AF2F-E696460A00B0}"/>
                  </a:ext>
                </a:extLst>
              </p:cNvPr>
              <p:cNvCxnSpPr>
                <a:stCxn id="40" idx="2"/>
                <a:endCxn id="41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F94E05AA-C055-4D4A-BA6C-8CDF0FEA22D9}"/>
                  </a:ext>
                </a:extLst>
              </p:cNvPr>
              <p:cNvCxnSpPr>
                <a:cxnSpLocks/>
                <a:stCxn id="40" idx="2"/>
                <a:endCxn id="43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E513DF9F-17FE-9742-B022-1246EB673630}"/>
                  </a:ext>
                </a:extLst>
              </p:cNvPr>
              <p:cNvCxnSpPr>
                <a:cxnSpLocks/>
                <a:stCxn id="42" idx="2"/>
                <a:endCxn id="40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CAF1A9-9071-AC4D-BA86-56DF81483A98}"/>
                  </a:ext>
                </a:extLst>
              </p:cNvPr>
              <p:cNvSpPr/>
              <p:nvPr/>
            </p:nvSpPr>
            <p:spPr>
              <a:xfrm>
                <a:off x="589218" y="1577471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CAF1A9-9071-AC4D-BA86-56DF81483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1577471"/>
                <a:ext cx="5778088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36E14F-8F67-E54F-90F5-F5B26AF101C0}"/>
                  </a:ext>
                </a:extLst>
              </p:cNvPr>
              <p:cNvSpPr/>
              <p:nvPr/>
            </p:nvSpPr>
            <p:spPr>
              <a:xfrm>
                <a:off x="589218" y="2114575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36E14F-8F67-E54F-90F5-F5B26AF10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2114575"/>
                <a:ext cx="5778088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0D7DE09-5ECF-5449-B050-E0DFAA6FEA9B}"/>
                  </a:ext>
                </a:extLst>
              </p:cNvPr>
              <p:cNvSpPr/>
              <p:nvPr/>
            </p:nvSpPr>
            <p:spPr>
              <a:xfrm>
                <a:off x="589218" y="3014001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0D7DE09-5ECF-5449-B050-E0DFAA6FE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3014001"/>
                <a:ext cx="5778088" cy="540600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791153-D1BD-6442-8BDF-C1B54400F4C1}"/>
                  </a:ext>
                </a:extLst>
              </p:cNvPr>
              <p:cNvSpPr/>
              <p:nvPr/>
            </p:nvSpPr>
            <p:spPr>
              <a:xfrm>
                <a:off x="589218" y="3553210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791153-D1BD-6442-8BDF-C1B54400F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3553210"/>
                <a:ext cx="5778088" cy="540600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8E48F4-2C87-A247-BEB5-85D5527353C0}"/>
                  </a:ext>
                </a:extLst>
              </p:cNvPr>
              <p:cNvSpPr/>
              <p:nvPr/>
            </p:nvSpPr>
            <p:spPr>
              <a:xfrm>
                <a:off x="589218" y="4092419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8E48F4-2C87-A247-BEB5-85D552735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4092419"/>
                <a:ext cx="5778088" cy="540600"/>
              </a:xfrm>
              <a:prstGeom prst="rect">
                <a:avLst/>
              </a:prstGeom>
              <a:blipFill>
                <a:blip r:embed="rId1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EF1B21-4DFD-6D4E-8BE5-7BD63EFF06AB}"/>
                  </a:ext>
                </a:extLst>
              </p:cNvPr>
              <p:cNvSpPr/>
              <p:nvPr/>
            </p:nvSpPr>
            <p:spPr>
              <a:xfrm>
                <a:off x="589218" y="4630237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EF1B21-4DFD-6D4E-8BE5-7BD63EFF0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4630237"/>
                <a:ext cx="5778088" cy="540600"/>
              </a:xfrm>
              <a:prstGeom prst="rect">
                <a:avLst/>
              </a:prstGeom>
              <a:blipFill>
                <a:blip r:embed="rId1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46E3D3D-14D3-D641-9F74-E537DA760C84}"/>
                  </a:ext>
                </a:extLst>
              </p:cNvPr>
              <p:cNvSpPr/>
              <p:nvPr/>
            </p:nvSpPr>
            <p:spPr>
              <a:xfrm>
                <a:off x="589218" y="5436964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𝐽𝑜h𝑛𝐶𝑎𝑙𝑙𝑠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46E3D3D-14D3-D641-9F74-E537DA760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5436964"/>
                <a:ext cx="5778088" cy="540600"/>
              </a:xfrm>
              <a:prstGeom prst="rect">
                <a:avLst/>
              </a:prstGeom>
              <a:blipFill>
                <a:blip r:embed="rId1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EC2DCC-D372-6844-B5E8-5B215E1DBF9C}"/>
                  </a:ext>
                </a:extLst>
              </p:cNvPr>
              <p:cNvSpPr/>
              <p:nvPr/>
            </p:nvSpPr>
            <p:spPr>
              <a:xfrm>
                <a:off x="589218" y="5974068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𝐽𝑜h𝑛𝐶𝑎𝑙𝑙𝑠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EC2DCC-D372-6844-B5E8-5B215E1DB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5974068"/>
                <a:ext cx="5778088" cy="540600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4E6489E-57CE-784E-B292-3373ED758F96}"/>
              </a:ext>
            </a:extLst>
          </p:cNvPr>
          <p:cNvGrpSpPr/>
          <p:nvPr/>
        </p:nvGrpSpPr>
        <p:grpSpPr>
          <a:xfrm>
            <a:off x="7130825" y="4093133"/>
            <a:ext cx="4689644" cy="1077704"/>
            <a:chOff x="6825177" y="5433468"/>
            <a:chExt cx="5778088" cy="10777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CC43504-9CEB-3040-BE41-990309859F73}"/>
                    </a:ext>
                  </a:extLst>
                </p:cNvPr>
                <p:cNvSpPr/>
                <p:nvPr/>
              </p:nvSpPr>
              <p:spPr>
                <a:xfrm>
                  <a:off x="6825177" y="5433468"/>
                  <a:ext cx="5778088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𝑀𝑎𝑟𝑦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𝐶𝑎𝑙𝑙𝑠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𝐴𝑙𝑎𝑟𝑚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=0.70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CC43504-9CEB-3040-BE41-990309859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177" y="5433468"/>
                  <a:ext cx="5778088" cy="540600"/>
                </a:xfrm>
                <a:prstGeom prst="rect">
                  <a:avLst/>
                </a:prstGeom>
                <a:blipFill>
                  <a:blip r:embed="rId16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8822BB6-38B3-8B47-94A2-0FFFCD19F17A}"/>
                    </a:ext>
                  </a:extLst>
                </p:cNvPr>
                <p:cNvSpPr/>
                <p:nvPr/>
              </p:nvSpPr>
              <p:spPr>
                <a:xfrm>
                  <a:off x="6825177" y="5970572"/>
                  <a:ext cx="5778088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𝑀𝑎𝑟𝑦𝐶𝑎𝑙𝑙𝑠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|¬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𝐴𝑙𝑎𝑟𝑚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8822BB6-38B3-8B47-94A2-0FFFCD19F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177" y="5970572"/>
                  <a:ext cx="5778088" cy="540600"/>
                </a:xfrm>
                <a:prstGeom prst="rect">
                  <a:avLst/>
                </a:prstGeom>
                <a:blipFill>
                  <a:blip r:embed="rId17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132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1EA35B-16EA-CF47-9E9C-52AE69E04D29}"/>
                  </a:ext>
                </a:extLst>
              </p:cNvPr>
              <p:cNvSpPr/>
              <p:nvPr/>
            </p:nvSpPr>
            <p:spPr>
              <a:xfrm>
                <a:off x="4152122" y="3161866"/>
                <a:ext cx="202474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1EA35B-16EA-CF47-9E9C-52AE69E0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22" y="3161866"/>
                <a:ext cx="2024743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/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/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/>
              <p:nvPr/>
            </p:nvSpPr>
            <p:spPr>
              <a:xfrm>
                <a:off x="645112" y="3158700"/>
                <a:ext cx="350701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2" y="3158700"/>
                <a:ext cx="3507010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914000-5E89-AB4B-960E-6191E6DE50D1}"/>
                  </a:ext>
                </a:extLst>
              </p:cNvPr>
              <p:cNvSpPr/>
              <p:nvPr/>
            </p:nvSpPr>
            <p:spPr>
              <a:xfrm>
                <a:off x="645111" y="3696091"/>
                <a:ext cx="660010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914000-5E89-AB4B-960E-6191E6DE5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3696091"/>
                <a:ext cx="6600107" cy="540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4E819D-86A4-5E43-A047-9E76E98F0531}"/>
                  </a:ext>
                </a:extLst>
              </p:cNvPr>
              <p:cNvSpPr/>
              <p:nvPr/>
            </p:nvSpPr>
            <p:spPr>
              <a:xfrm>
                <a:off x="645109" y="4233525"/>
                <a:ext cx="660010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4E819D-86A4-5E43-A047-9E76E98F0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33525"/>
                <a:ext cx="6600109" cy="54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302994-8713-B848-8774-18D94C8889A1}"/>
                  </a:ext>
                </a:extLst>
              </p:cNvPr>
              <p:cNvSpPr/>
              <p:nvPr/>
            </p:nvSpPr>
            <p:spPr>
              <a:xfrm>
                <a:off x="7245218" y="3696091"/>
                <a:ext cx="245395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0.95 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0.002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0.001</a:t>
                </a: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302994-8713-B848-8774-18D94C888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3696091"/>
                <a:ext cx="2453951" cy="540600"/>
              </a:xfrm>
              <a:prstGeom prst="rect">
                <a:avLst/>
              </a:prstGeom>
              <a:blipFill>
                <a:blip r:embed="rId8"/>
                <a:stretch>
                  <a:fillRect r="-510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5628D13-D400-4C4D-A752-2E05392CEEE3}"/>
                  </a:ext>
                </a:extLst>
              </p:cNvPr>
              <p:cNvSpPr/>
              <p:nvPr/>
            </p:nvSpPr>
            <p:spPr>
              <a:xfrm>
                <a:off x="7245216" y="4230769"/>
                <a:ext cx="245395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0.94 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0.998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0.001</a:t>
                </a: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5628D13-D400-4C4D-A752-2E05392C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6" y="4230769"/>
                <a:ext cx="2453951" cy="540600"/>
              </a:xfrm>
              <a:prstGeom prst="rect">
                <a:avLst/>
              </a:prstGeom>
              <a:blipFill>
                <a:blip r:embed="rId9"/>
                <a:stretch>
                  <a:fillRect r="-510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0B0247-0EFB-A948-86D9-0C1FD7AA751A}"/>
                  </a:ext>
                </a:extLst>
              </p:cNvPr>
              <p:cNvSpPr/>
              <p:nvPr/>
            </p:nvSpPr>
            <p:spPr>
              <a:xfrm>
                <a:off x="9699168" y="3696091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000019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0B0247-0EFB-A948-86D9-0C1FD7AA7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68" y="3696091"/>
                <a:ext cx="1568841" cy="540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954387-7641-544C-B6EC-0F8B6ED58FD9}"/>
                  </a:ext>
                </a:extLst>
              </p:cNvPr>
              <p:cNvSpPr/>
              <p:nvPr/>
            </p:nvSpPr>
            <p:spPr>
              <a:xfrm>
                <a:off x="9699166" y="4230769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0.0009381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954387-7641-544C-B6EC-0F8B6ED58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66" y="4230769"/>
                <a:ext cx="1568841" cy="540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5C30D4-8F7F-1D40-867A-BCB4F7636724}"/>
                  </a:ext>
                </a:extLst>
              </p:cNvPr>
              <p:cNvSpPr/>
              <p:nvPr/>
            </p:nvSpPr>
            <p:spPr>
              <a:xfrm>
                <a:off x="6790610" y="5318824"/>
                <a:ext cx="447739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0.000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019</m:t>
                    </m:r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+0.0009381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= 0.00094 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5C30D4-8F7F-1D40-867A-BCB4F7636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610" y="5318824"/>
                <a:ext cx="4477397" cy="540600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6565A11-9513-8249-AA5B-A41F25CB136F}"/>
              </a:ext>
            </a:extLst>
          </p:cNvPr>
          <p:cNvGrpSpPr/>
          <p:nvPr/>
        </p:nvGrpSpPr>
        <p:grpSpPr>
          <a:xfrm>
            <a:off x="8912540" y="1586822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252C4F-4F28-1B4D-BA5A-0BAE5C11315D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252C4F-4F28-1B4D-BA5A-0BAE5C113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0FD5058-576C-F84D-90A2-A29798A9BB2B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3904789-D577-FC47-90F7-E064A19F9CE0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  <a14:m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3904789-D577-FC47-90F7-E064A19F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9B714D1C-80AF-1542-A93B-4A4A0B7C222B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  <a14:m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9B714D1C-80AF-1542-A93B-4A4A0B7C22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D64E64E-B460-6A48-9AA7-EBDAA83EEFF0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  <a14:m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D64E64E-B460-6A48-9AA7-EBDAA83EEF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0AFE62B-D1C8-FA4D-B705-CE580C8913A6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  <a14:m/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0AFE62B-D1C8-FA4D-B705-CE580C8913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2AE08271-2246-0D44-90BA-60175E0D48CD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  <a14:m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2AE08271-2246-0D44-90BA-60175E0D48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D46142BC-7F3F-E14B-AD2C-BBDA32E563A2}"/>
                  </a:ext>
                </a:extLst>
              </p:cNvPr>
              <p:cNvCxnSpPr>
                <a:stCxn id="23" idx="2"/>
                <a:endCxn id="24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>
                <a:extLst>
                  <a:ext uri="{FF2B5EF4-FFF2-40B4-BE49-F238E27FC236}">
                    <a16:creationId xmlns:a16="http://schemas.microsoft.com/office/drawing/2014/main" id="{F5E77FA0-9DDA-D74B-A99E-60C8ED432F5D}"/>
                  </a:ext>
                </a:extLst>
              </p:cNvPr>
              <p:cNvCxnSpPr>
                <a:stCxn id="24" idx="2"/>
                <a:endCxn id="25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E82D6FF8-33F5-AD46-8621-52AA7F91E0E5}"/>
                  </a:ext>
                </a:extLst>
              </p:cNvPr>
              <p:cNvCxnSpPr>
                <a:cxnSpLocks/>
                <a:stCxn id="24" idx="2"/>
                <a:endCxn id="27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1439F2A3-66D7-2448-B1BC-CB0AC5859C71}"/>
                  </a:ext>
                </a:extLst>
              </p:cNvPr>
              <p:cNvCxnSpPr>
                <a:cxnSpLocks/>
                <a:stCxn id="26" idx="2"/>
                <a:endCxn id="24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399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/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/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/>
              <p:nvPr/>
            </p:nvSpPr>
            <p:spPr>
              <a:xfrm>
                <a:off x="645112" y="3158700"/>
                <a:ext cx="413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2" y="3158700"/>
                <a:ext cx="4136400" cy="54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914000-5E89-AB4B-960E-6191E6DE50D1}"/>
                  </a:ext>
                </a:extLst>
              </p:cNvPr>
              <p:cNvSpPr/>
              <p:nvPr/>
            </p:nvSpPr>
            <p:spPr>
              <a:xfrm>
                <a:off x="645111" y="3696091"/>
                <a:ext cx="8769475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914000-5E89-AB4B-960E-6191E6DE5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3696091"/>
                <a:ext cx="8769475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4E819D-86A4-5E43-A047-9E76E98F0531}"/>
                  </a:ext>
                </a:extLst>
              </p:cNvPr>
              <p:cNvSpPr/>
              <p:nvPr/>
            </p:nvSpPr>
            <p:spPr>
              <a:xfrm>
                <a:off x="645109" y="4233525"/>
                <a:ext cx="87694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4E819D-86A4-5E43-A047-9E76E98F0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33525"/>
                <a:ext cx="8769479" cy="54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CC3B9E-60EB-414A-A8AD-1333523F68A1}"/>
                  </a:ext>
                </a:extLst>
              </p:cNvPr>
              <p:cNvSpPr/>
              <p:nvPr/>
            </p:nvSpPr>
            <p:spPr>
              <a:xfrm>
                <a:off x="645111" y="4774125"/>
                <a:ext cx="87694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CC3B9E-60EB-414A-A8AD-1333523F6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4774125"/>
                <a:ext cx="8769477" cy="54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506503-5E51-9A42-B73D-039B8E5CF8D6}"/>
                  </a:ext>
                </a:extLst>
              </p:cNvPr>
              <p:cNvSpPr/>
              <p:nvPr/>
            </p:nvSpPr>
            <p:spPr>
              <a:xfrm>
                <a:off x="645109" y="5311559"/>
                <a:ext cx="87694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506503-5E51-9A42-B73D-039B8E5CF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311559"/>
                <a:ext cx="8769477" cy="540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2FB3E64-6F22-8143-80A3-B0AE328FB82C}"/>
              </a:ext>
            </a:extLst>
          </p:cNvPr>
          <p:cNvGrpSpPr/>
          <p:nvPr/>
        </p:nvGrpSpPr>
        <p:grpSpPr>
          <a:xfrm>
            <a:off x="8912540" y="1586822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FDC90F3-210A-204C-BAE0-94583B116093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FDC90F3-210A-204C-BAE0-94583B116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22119E-F6D6-5747-98A7-3EEF65C2522C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9B64827-367C-BB49-85C6-487863859744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  <a14:m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9B64827-367C-BB49-85C6-4878638597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714CBAE-23C5-E14B-A77F-720DCD95A950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  <a14:m/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714CBAE-23C5-E14B-A77F-720DCD95A9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81B384-B7A8-F846-9C33-2009A918D2B8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  <a14:m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81B384-B7A8-F846-9C33-2009A918D2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8E83EE-55B7-314E-BAAD-1AFB3826B221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  <a14:m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8E83EE-55B7-314E-BAAD-1AFB3826B2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05F102B-17D4-CC4A-BAC1-84BFFF1646D9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  <a14:m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05F102B-17D4-CC4A-BAC1-84BFFF1646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AF640DE5-41B2-4147-8870-43774369AEE2}"/>
                  </a:ext>
                </a:extLst>
              </p:cNvPr>
              <p:cNvCxnSpPr>
                <a:stCxn id="25" idx="2"/>
                <a:endCxn id="26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EE91DAA8-E8B4-E248-AA3B-E42E2B0C913B}"/>
                  </a:ext>
                </a:extLst>
              </p:cNvPr>
              <p:cNvCxnSpPr>
                <a:stCxn id="26" idx="2"/>
                <a:endCxn id="27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8EF90712-7DFF-C34F-B238-3F04416DC5C2}"/>
                  </a:ext>
                </a:extLst>
              </p:cNvPr>
              <p:cNvCxnSpPr>
                <a:cxnSpLocks/>
                <a:stCxn id="26" idx="2"/>
                <a:endCxn id="29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77FE4847-D9BA-9E44-ABCD-5CD95E8BD462}"/>
                  </a:ext>
                </a:extLst>
              </p:cNvPr>
              <p:cNvCxnSpPr>
                <a:cxnSpLocks/>
                <a:stCxn id="28" idx="2"/>
                <a:endCxn id="26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286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/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/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/>
              <p:nvPr/>
            </p:nvSpPr>
            <p:spPr>
              <a:xfrm>
                <a:off x="645112" y="3158700"/>
                <a:ext cx="413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2" y="3158700"/>
                <a:ext cx="4136400" cy="54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302994-8713-B848-8774-18D94C8889A1}"/>
                  </a:ext>
                </a:extLst>
              </p:cNvPr>
              <p:cNvSpPr/>
              <p:nvPr/>
            </p:nvSpPr>
            <p:spPr>
              <a:xfrm>
                <a:off x="645111" y="3693135"/>
                <a:ext cx="256591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0.95 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0.02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0.001</a:t>
                </a: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302994-8713-B848-8774-18D94C888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3693135"/>
                <a:ext cx="2565918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5628D13-D400-4C4D-A752-2E05392CEEE3}"/>
                  </a:ext>
                </a:extLst>
              </p:cNvPr>
              <p:cNvSpPr/>
              <p:nvPr/>
            </p:nvSpPr>
            <p:spPr>
              <a:xfrm>
                <a:off x="645109" y="4236691"/>
                <a:ext cx="256592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0.94 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0.998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0.001</a:t>
                </a: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5628D13-D400-4C4D-A752-2E05392C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36691"/>
                <a:ext cx="256592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0B0247-0EFB-A948-86D9-0C1FD7AA751A}"/>
                  </a:ext>
                </a:extLst>
              </p:cNvPr>
              <p:cNvSpPr/>
              <p:nvPr/>
            </p:nvSpPr>
            <p:spPr>
              <a:xfrm>
                <a:off x="3211029" y="3699300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0.000019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0B0247-0EFB-A948-86D9-0C1FD7AA7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29" y="3699300"/>
                <a:ext cx="1568841" cy="54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954387-7641-544C-B6EC-0F8B6ED58FD9}"/>
                  </a:ext>
                </a:extLst>
              </p:cNvPr>
              <p:cNvSpPr/>
              <p:nvPr/>
            </p:nvSpPr>
            <p:spPr>
              <a:xfrm>
                <a:off x="3211027" y="4233525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0.000938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954387-7641-544C-B6EC-0F8B6ED58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27" y="4233525"/>
                <a:ext cx="1568841" cy="54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81DD53-7C10-F443-86D9-EBE86AA0316D}"/>
                  </a:ext>
                </a:extLst>
              </p:cNvPr>
              <p:cNvSpPr/>
              <p:nvPr/>
            </p:nvSpPr>
            <p:spPr>
              <a:xfrm>
                <a:off x="645111" y="4771169"/>
                <a:ext cx="256592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0.29 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0.999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0.002</a:t>
                </a: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81DD53-7C10-F443-86D9-EBE86AA03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4771169"/>
                <a:ext cx="2565920" cy="54060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ED4C5A-7352-7343-A259-B3B62B337A19}"/>
                  </a:ext>
                </a:extLst>
              </p:cNvPr>
              <p:cNvSpPr/>
              <p:nvPr/>
            </p:nvSpPr>
            <p:spPr>
              <a:xfrm>
                <a:off x="645109" y="5305394"/>
                <a:ext cx="256592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0.001 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0.998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0.999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ED4C5A-7352-7343-A259-B3B62B337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305394"/>
                <a:ext cx="2565922" cy="540600"/>
              </a:xfrm>
              <a:prstGeom prst="rect">
                <a:avLst/>
              </a:prstGeom>
              <a:blipFill>
                <a:blip r:embed="rId11"/>
                <a:stretch>
                  <a:fillRect r="-980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F1AB62-D5AB-1F46-848E-69287A0D62EA}"/>
                  </a:ext>
                </a:extLst>
              </p:cNvPr>
              <p:cNvSpPr/>
              <p:nvPr/>
            </p:nvSpPr>
            <p:spPr>
              <a:xfrm>
                <a:off x="3211029" y="4768003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0.000579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F1AB62-D5AB-1F46-848E-69287A0D6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29" y="4768003"/>
                <a:ext cx="1568841" cy="540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2D535D-C02B-B44F-A4F6-AE0385F2D1B3}"/>
                  </a:ext>
                </a:extLst>
              </p:cNvPr>
              <p:cNvSpPr/>
              <p:nvPr/>
            </p:nvSpPr>
            <p:spPr>
              <a:xfrm>
                <a:off x="3211027" y="5311559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0.000997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2D535D-C02B-B44F-A4F6-AE0385F2D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27" y="5311559"/>
                <a:ext cx="1568841" cy="540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26CC03-E936-E64F-9B89-C204B1D73EF4}"/>
                  </a:ext>
                </a:extLst>
              </p:cNvPr>
              <p:cNvSpPr/>
              <p:nvPr/>
            </p:nvSpPr>
            <p:spPr>
              <a:xfrm>
                <a:off x="6096000" y="3158700"/>
                <a:ext cx="5370023" cy="844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0.000019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0.000938</m:t>
                      </m:r>
                      <m:r>
                        <a:rPr lang="en-A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0.000579</m:t>
                      </m:r>
                      <m:r>
                        <a:rPr lang="en-A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0.000997=0.002533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26CC03-E936-E64F-9B89-C204B1D73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8700"/>
                <a:ext cx="5370023" cy="8441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7B2D168-763A-074E-9628-4CCDEE22F230}"/>
              </a:ext>
            </a:extLst>
          </p:cNvPr>
          <p:cNvGrpSpPr/>
          <p:nvPr/>
        </p:nvGrpSpPr>
        <p:grpSpPr>
          <a:xfrm>
            <a:off x="8912540" y="1586822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6BE78AA-6091-0D43-9442-19390366422A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6BE78AA-6091-0D43-9442-193903664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3472410-A2C0-3C4D-AE0B-B4A2CBBCC0A0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5C67B33-5BEC-3E48-9A52-63428DB6D577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  <a14:m/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5C67B33-5BEC-3E48-9A52-63428DB6D5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D6F1A0D-EC9D-014E-B311-FFC1B78EB9E9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  <a14:m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D6F1A0D-EC9D-014E-B311-FFC1B78EB9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61CB0A2-0DA2-E945-9791-6F668F8B5B20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  <a14:m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61CB0A2-0DA2-E945-9791-6F668F8B5B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300912F-A4DF-AE4B-94CD-6D6ED759A692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  <a14:m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300912F-A4DF-AE4B-94CD-6D6ED759A6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63EB0B99-B22B-1D48-B791-5E0CE7A7CE13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  <a14:m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63EB0B99-B22B-1D48-B791-5E0CE7A7C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7F457312-1142-F146-892C-8B1B0C05F827}"/>
                  </a:ext>
                </a:extLst>
              </p:cNvPr>
              <p:cNvCxnSpPr>
                <a:stCxn id="26" idx="2"/>
                <a:endCxn id="27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2788A6D-82D2-D045-AC81-77D497FC1852}"/>
                  </a:ext>
                </a:extLst>
              </p:cNvPr>
              <p:cNvCxnSpPr>
                <a:stCxn id="27" idx="2"/>
                <a:endCxn id="28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091C463A-5D6B-CE44-AFD3-1F8E36BAA389}"/>
                  </a:ext>
                </a:extLst>
              </p:cNvPr>
              <p:cNvCxnSpPr>
                <a:cxnSpLocks/>
                <a:stCxn id="27" idx="2"/>
                <a:endCxn id="30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C7FCBA8C-D2F8-8E4D-A3E1-784A43852937}"/>
                  </a:ext>
                </a:extLst>
              </p:cNvPr>
              <p:cNvCxnSpPr>
                <a:cxnSpLocks/>
                <a:stCxn id="29" idx="2"/>
                <a:endCxn id="27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3814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E7A06E4-7199-0045-B429-2CC39B9109D9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E7A06E4-7199-0045-B429-2CC39B910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/>
              <p:nvPr/>
            </p:nvSpPr>
            <p:spPr>
              <a:xfrm>
                <a:off x="449800" y="179454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00" y="1794541"/>
                <a:ext cx="3404377" cy="54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/>
              <p:nvPr/>
            </p:nvSpPr>
            <p:spPr>
              <a:xfrm>
                <a:off x="3853527" y="179454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27" y="1794541"/>
                <a:ext cx="4693298" cy="969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/>
              <p:nvPr/>
            </p:nvSpPr>
            <p:spPr>
              <a:xfrm>
                <a:off x="3853527" y="2764309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0.00094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0.002533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=0.3711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27" y="2764309"/>
                <a:ext cx="4693298" cy="969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7B23C73-06FB-2341-9100-272290B82748}"/>
              </a:ext>
            </a:extLst>
          </p:cNvPr>
          <p:cNvGrpSpPr/>
          <p:nvPr/>
        </p:nvGrpSpPr>
        <p:grpSpPr>
          <a:xfrm>
            <a:off x="8717231" y="1794541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861492F-6CA3-3946-8542-6BE963B25999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/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861492F-6CA3-3946-8542-6BE963B25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8A69C66-0781-D640-B96E-74E22FB0D062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A6C9805-F276-1E4D-87FD-CBF4C46F536D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  <a14:m/>
                  </a:p>
                </p:txBody>
              </p:sp>
            </mc:Choice>
            <mc:Fallback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A6C9805-F276-1E4D-87FD-CBF4C46F5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4E6832A-0403-294D-B26B-3723660D000E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  <a14:m/>
                  </a:p>
                </p:txBody>
              </p:sp>
            </mc:Choice>
            <mc:Fallback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4E6832A-0403-294D-B26B-3723660D00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81CFC2D-EFCB-564B-ABEC-D3FC2D891CA5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  <a14:m/>
                  </a:p>
                </p:txBody>
              </p:sp>
            </mc:Choice>
            <mc:Fallback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81CFC2D-EFCB-564B-ABEC-D3FC2D891C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2100215E-9D16-5243-9B10-68EAC318A5D3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  <a14:m/>
                  </a:p>
                </p:txBody>
              </p:sp>
            </mc:Choice>
            <mc:Fallback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2100215E-9D16-5243-9B10-68EAC318A5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14F09A8D-E9B3-DE4D-8840-8E6D9E28196C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  <a14:m/>
                  </a:p>
                </p:txBody>
              </p:sp>
            </mc:Choice>
            <mc:Fallback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14F09A8D-E9B3-DE4D-8840-8E6D9E2819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27CEBD42-78E6-E44F-BF48-0A8A0E98C1F7}"/>
                  </a:ext>
                </a:extLst>
              </p:cNvPr>
              <p:cNvCxnSpPr>
                <a:stCxn id="66" idx="2"/>
                <a:endCxn id="67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B9FEC302-279A-6A49-8168-176977EF90B9}"/>
                  </a:ext>
                </a:extLst>
              </p:cNvPr>
              <p:cNvCxnSpPr>
                <a:stCxn id="67" idx="2"/>
                <a:endCxn id="68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>
                <a:extLst>
                  <a:ext uri="{FF2B5EF4-FFF2-40B4-BE49-F238E27FC236}">
                    <a16:creationId xmlns:a16="http://schemas.microsoft.com/office/drawing/2014/main" id="{50D88596-FEDA-D540-AA8D-70537F038A59}"/>
                  </a:ext>
                </a:extLst>
              </p:cNvPr>
              <p:cNvCxnSpPr>
                <a:cxnSpLocks/>
                <a:stCxn id="67" idx="2"/>
                <a:endCxn id="70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>
                <a:extLst>
                  <a:ext uri="{FF2B5EF4-FFF2-40B4-BE49-F238E27FC236}">
                    <a16:creationId xmlns:a16="http://schemas.microsoft.com/office/drawing/2014/main" id="{7854B662-92AA-DE43-837C-89F1179FA923}"/>
                  </a:ext>
                </a:extLst>
              </p:cNvPr>
              <p:cNvCxnSpPr>
                <a:cxnSpLocks/>
                <a:stCxn id="69" idx="2"/>
                <a:endCxn id="67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98847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DA00AD-E0C7-1F46-8D82-63055F877E85}"/>
                  </a:ext>
                </a:extLst>
              </p:cNvPr>
              <p:cNvSpPr/>
              <p:nvPr/>
            </p:nvSpPr>
            <p:spPr>
              <a:xfrm>
                <a:off x="645109" y="2025359"/>
                <a:ext cx="5037234" cy="9697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DA00AD-E0C7-1F46-8D82-63055F87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025359"/>
                <a:ext cx="5037234" cy="96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B48C8-427D-A848-A132-E931C18B6CF6}"/>
                  </a:ext>
                </a:extLst>
              </p:cNvPr>
              <p:cNvSpPr/>
              <p:nvPr/>
            </p:nvSpPr>
            <p:spPr>
              <a:xfrm>
                <a:off x="645108" y="3892421"/>
                <a:ext cx="5783683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B48C8-427D-A848-A132-E931C18B6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892421"/>
                <a:ext cx="5783683" cy="651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00A3C-274D-3A48-8DB7-A2D0520D7FAF}"/>
                  </a:ext>
                </a:extLst>
              </p:cNvPr>
              <p:cNvSpPr/>
              <p:nvPr/>
            </p:nvSpPr>
            <p:spPr>
              <a:xfrm>
                <a:off x="645109" y="3429000"/>
                <a:ext cx="2496197" cy="4634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h𝑎𝑖𝑛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00A3C-274D-3A48-8DB7-A2D0520D7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429000"/>
                <a:ext cx="2496197" cy="463421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736F20-C6FD-4743-AB46-F4BEEBDD860C}"/>
                  </a:ext>
                </a:extLst>
              </p:cNvPr>
              <p:cNvSpPr/>
              <p:nvPr/>
            </p:nvSpPr>
            <p:spPr>
              <a:xfrm>
                <a:off x="2080727" y="4544008"/>
                <a:ext cx="4348063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736F20-C6FD-4743-AB46-F4BEEBDD8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27" y="4544008"/>
                <a:ext cx="4348063" cy="651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D83BFF53-28CB-2946-B6CA-49377D32D147}"/>
              </a:ext>
            </a:extLst>
          </p:cNvPr>
          <p:cNvSpPr/>
          <p:nvPr/>
        </p:nvSpPr>
        <p:spPr>
          <a:xfrm>
            <a:off x="6726724" y="3892421"/>
            <a:ext cx="563919" cy="1325563"/>
          </a:xfrm>
          <a:prstGeom prst="rightBrace">
            <a:avLst>
              <a:gd name="adj1" fmla="val 4053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54651B-3E09-B040-9E40-3012AB5FE342}"/>
              </a:ext>
            </a:extLst>
          </p:cNvPr>
          <p:cNvSpPr/>
          <p:nvPr/>
        </p:nvSpPr>
        <p:spPr>
          <a:xfrm>
            <a:off x="7481325" y="4229408"/>
            <a:ext cx="3503693" cy="651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Both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483243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848FC4-C0A4-B043-A70C-A5B9E38A4859}"/>
                  </a:ext>
                </a:extLst>
              </p:cNvPr>
              <p:cNvSpPr/>
              <p:nvPr/>
            </p:nvSpPr>
            <p:spPr>
              <a:xfrm>
                <a:off x="645108" y="2030877"/>
                <a:ext cx="7976377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848FC4-C0A4-B043-A70C-A5B9E38A4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2030877"/>
                <a:ext cx="7976377" cy="651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2A7365-4BBA-3845-88FC-AFA4FD0C9C76}"/>
                  </a:ext>
                </a:extLst>
              </p:cNvPr>
              <p:cNvSpPr/>
              <p:nvPr/>
            </p:nvSpPr>
            <p:spPr>
              <a:xfrm>
                <a:off x="645109" y="2682464"/>
                <a:ext cx="6570504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2A7365-4BBA-3845-88FC-AFA4FD0C9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682464"/>
                <a:ext cx="6570504" cy="651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1FA430-94C8-034C-9E02-FDD54787955A}"/>
                  </a:ext>
                </a:extLst>
              </p:cNvPr>
              <p:cNvSpPr/>
              <p:nvPr/>
            </p:nvSpPr>
            <p:spPr>
              <a:xfrm>
                <a:off x="645108" y="3334051"/>
                <a:ext cx="6570504" cy="9663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1FA430-94C8-034C-9E02-FDD547879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334051"/>
                <a:ext cx="6570504" cy="966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DB7489-258A-8F4F-8C42-5480DD558279}"/>
                  </a:ext>
                </a:extLst>
              </p:cNvPr>
              <p:cNvSpPr/>
              <p:nvPr/>
            </p:nvSpPr>
            <p:spPr>
              <a:xfrm>
                <a:off x="7474997" y="144376"/>
                <a:ext cx="4554879" cy="9697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DB7489-258A-8F4F-8C42-5480DD558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97" y="144376"/>
                <a:ext cx="4554879" cy="969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66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12689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python files for the assignment can be found 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https://artint.info/AIPython/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Some nice videos on Bayes Theorem: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https://www.youtube.com/watch?v=OqmJhPQYRc8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4"/>
              </a:rPr>
              <a:t>https://www.youtube.com/watch?v=HZGCoVF3YvM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5"/>
              </a:rPr>
              <a:t>https://www.youtube.com/watch?v=U_85TaXbeIo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5145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Conditional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Given a circle, what is the probability that it is blue: </a:t>
            </a:r>
          </a:p>
          <a:p>
            <a:r>
              <a:rPr lang="en-AU" sz="3200" dirty="0"/>
              <a:t>P(Blue | Circle)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837FE1-1CAC-5D4B-87C1-66AF1504AB8C}"/>
              </a:ext>
            </a:extLst>
          </p:cNvPr>
          <p:cNvGrpSpPr/>
          <p:nvPr/>
        </p:nvGrpSpPr>
        <p:grpSpPr>
          <a:xfrm>
            <a:off x="8335188" y="2738577"/>
            <a:ext cx="3553667" cy="3669963"/>
            <a:chOff x="8335188" y="2738577"/>
            <a:chExt cx="3553667" cy="366996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3F5075-2015-FD4F-961C-64404A6CD36E}"/>
                </a:ext>
              </a:extLst>
            </p:cNvPr>
            <p:cNvSpPr/>
            <p:nvPr/>
          </p:nvSpPr>
          <p:spPr>
            <a:xfrm>
              <a:off x="8369559" y="5158439"/>
              <a:ext cx="3335950" cy="1250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3E18DD-746C-1947-80BC-353BF3A9756D}"/>
                </a:ext>
              </a:extLst>
            </p:cNvPr>
            <p:cNvGrpSpPr/>
            <p:nvPr/>
          </p:nvGrpSpPr>
          <p:grpSpPr>
            <a:xfrm>
              <a:off x="8369559" y="2738577"/>
              <a:ext cx="3335950" cy="2419862"/>
              <a:chOff x="6753625" y="1925661"/>
              <a:chExt cx="4793263" cy="347698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3C8B330-8FE4-8748-9F81-3BDBE9020382}"/>
                  </a:ext>
                </a:extLst>
              </p:cNvPr>
              <p:cNvSpPr/>
              <p:nvPr/>
            </p:nvSpPr>
            <p:spPr>
              <a:xfrm>
                <a:off x="6753625" y="1925661"/>
                <a:ext cx="4793263" cy="34769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B0F10A-F32E-5645-8B37-0F80F94FE032}"/>
                  </a:ext>
                </a:extLst>
              </p:cNvPr>
              <p:cNvSpPr/>
              <p:nvPr/>
            </p:nvSpPr>
            <p:spPr>
              <a:xfrm>
                <a:off x="7159563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AF6B4F3-C56F-2744-8EC8-A254072FFFA7}"/>
                  </a:ext>
                </a:extLst>
              </p:cNvPr>
              <p:cNvSpPr/>
              <p:nvPr/>
            </p:nvSpPr>
            <p:spPr>
              <a:xfrm>
                <a:off x="7858803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187727A-F268-B847-9693-D80CF67EDE11}"/>
                  </a:ext>
                </a:extLst>
              </p:cNvPr>
              <p:cNvSpPr/>
              <p:nvPr/>
            </p:nvSpPr>
            <p:spPr>
              <a:xfrm>
                <a:off x="8558044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8819AFB-0CD7-6B42-8678-0D9139DD2A93}"/>
                  </a:ext>
                </a:extLst>
              </p:cNvPr>
              <p:cNvSpPr/>
              <p:nvPr/>
            </p:nvSpPr>
            <p:spPr>
              <a:xfrm>
                <a:off x="9257284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0223185-E3E7-254F-97B0-19874884C34F}"/>
                  </a:ext>
                </a:extLst>
              </p:cNvPr>
              <p:cNvSpPr/>
              <p:nvPr/>
            </p:nvSpPr>
            <p:spPr>
              <a:xfrm>
                <a:off x="9963656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DD3808-F5FE-624F-9086-7C2D98D684FD}"/>
                  </a:ext>
                </a:extLst>
              </p:cNvPr>
              <p:cNvSpPr/>
              <p:nvPr/>
            </p:nvSpPr>
            <p:spPr>
              <a:xfrm>
                <a:off x="10670027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BF84F31-5083-9A4E-B75F-C36230526B98}"/>
                  </a:ext>
                </a:extLst>
              </p:cNvPr>
              <p:cNvSpPr/>
              <p:nvPr/>
            </p:nvSpPr>
            <p:spPr>
              <a:xfrm>
                <a:off x="7159563" y="3027541"/>
                <a:ext cx="470920" cy="469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A4FB96F-7BF4-4E49-834D-85D54BC22B4E}"/>
                  </a:ext>
                </a:extLst>
              </p:cNvPr>
              <p:cNvSpPr/>
              <p:nvPr/>
            </p:nvSpPr>
            <p:spPr>
              <a:xfrm>
                <a:off x="7858803" y="3027541"/>
                <a:ext cx="470920" cy="4699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B1EE02-5EAC-7C4D-AB49-A4992777631E}"/>
                  </a:ext>
                </a:extLst>
              </p:cNvPr>
              <p:cNvSpPr/>
              <p:nvPr/>
            </p:nvSpPr>
            <p:spPr>
              <a:xfrm>
                <a:off x="8558044" y="3027541"/>
                <a:ext cx="470920" cy="4699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5A86136-9B8A-9C41-9805-5350F0F182F4}"/>
                  </a:ext>
                </a:extLst>
              </p:cNvPr>
              <p:cNvSpPr/>
              <p:nvPr/>
            </p:nvSpPr>
            <p:spPr>
              <a:xfrm>
                <a:off x="9257284" y="3027541"/>
                <a:ext cx="470920" cy="4699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CA6056F-7DF1-474A-8A49-AD02C24AAFEF}"/>
                  </a:ext>
                </a:extLst>
              </p:cNvPr>
              <p:cNvSpPr/>
              <p:nvPr/>
            </p:nvSpPr>
            <p:spPr>
              <a:xfrm>
                <a:off x="9963656" y="3027541"/>
                <a:ext cx="470920" cy="4699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3822B7-9667-C846-98D2-768727240279}"/>
                  </a:ext>
                </a:extLst>
              </p:cNvPr>
              <p:cNvSpPr/>
              <p:nvPr/>
            </p:nvSpPr>
            <p:spPr>
              <a:xfrm>
                <a:off x="10670027" y="3027541"/>
                <a:ext cx="470920" cy="4699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9589CE16-0EE8-CD48-BEE7-AE53DE59F869}"/>
                  </a:ext>
                </a:extLst>
              </p:cNvPr>
              <p:cNvSpPr/>
              <p:nvPr/>
            </p:nvSpPr>
            <p:spPr>
              <a:xfrm>
                <a:off x="8559056" y="3793533"/>
                <a:ext cx="469907" cy="469907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3CE82E5-1BE5-5B4A-931A-F759FC510466}"/>
                  </a:ext>
                </a:extLst>
              </p:cNvPr>
              <p:cNvSpPr/>
              <p:nvPr/>
            </p:nvSpPr>
            <p:spPr>
              <a:xfrm>
                <a:off x="7159563" y="3794545"/>
                <a:ext cx="470920" cy="4699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EBF22F-67AC-B745-98DD-E57E21BAA65A}"/>
                  </a:ext>
                </a:extLst>
              </p:cNvPr>
              <p:cNvSpPr/>
              <p:nvPr/>
            </p:nvSpPr>
            <p:spPr>
              <a:xfrm>
                <a:off x="7858803" y="3794545"/>
                <a:ext cx="469907" cy="4709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4198B937-6A75-8440-B6C3-F08004080E1E}"/>
                  </a:ext>
                </a:extLst>
              </p:cNvPr>
              <p:cNvSpPr/>
              <p:nvPr/>
            </p:nvSpPr>
            <p:spPr>
              <a:xfrm>
                <a:off x="9259780" y="3793533"/>
                <a:ext cx="469907" cy="469907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D036006F-96B0-EF4D-A256-578F7640BC17}"/>
                  </a:ext>
                </a:extLst>
              </p:cNvPr>
              <p:cNvSpPr/>
              <p:nvPr/>
            </p:nvSpPr>
            <p:spPr>
              <a:xfrm>
                <a:off x="9964162" y="3793533"/>
                <a:ext cx="469907" cy="46990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73E5CDA1-1B90-724E-B4C7-6C8E2314F833}"/>
                  </a:ext>
                </a:extLst>
              </p:cNvPr>
              <p:cNvSpPr/>
              <p:nvPr/>
            </p:nvSpPr>
            <p:spPr>
              <a:xfrm>
                <a:off x="10668544" y="3793533"/>
                <a:ext cx="469907" cy="46990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5A21B83-C511-3847-9534-E59364396E09}"/>
                  </a:ext>
                </a:extLst>
              </p:cNvPr>
              <p:cNvSpPr/>
              <p:nvPr/>
            </p:nvSpPr>
            <p:spPr>
              <a:xfrm>
                <a:off x="9964162" y="4527666"/>
                <a:ext cx="469907" cy="469907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D671B945-83DF-0F4C-815F-8FB0395D92A6}"/>
                  </a:ext>
                </a:extLst>
              </p:cNvPr>
              <p:cNvSpPr/>
              <p:nvPr/>
            </p:nvSpPr>
            <p:spPr>
              <a:xfrm>
                <a:off x="7159563" y="4561090"/>
                <a:ext cx="469907" cy="46990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riangle 65">
                <a:extLst>
                  <a:ext uri="{FF2B5EF4-FFF2-40B4-BE49-F238E27FC236}">
                    <a16:creationId xmlns:a16="http://schemas.microsoft.com/office/drawing/2014/main" id="{34151007-732E-A840-A69B-DB6D0AD7C7F4}"/>
                  </a:ext>
                </a:extLst>
              </p:cNvPr>
              <p:cNvSpPr/>
              <p:nvPr/>
            </p:nvSpPr>
            <p:spPr>
              <a:xfrm>
                <a:off x="7858803" y="4561090"/>
                <a:ext cx="469907" cy="46990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362F37BA-7326-B546-8689-83626D865585}"/>
                  </a:ext>
                </a:extLst>
              </p:cNvPr>
              <p:cNvSpPr/>
              <p:nvPr/>
            </p:nvSpPr>
            <p:spPr>
              <a:xfrm>
                <a:off x="8552372" y="4527666"/>
                <a:ext cx="469907" cy="46990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D8CC166B-4FF5-5847-B635-CEAD5CA62731}"/>
                  </a:ext>
                </a:extLst>
              </p:cNvPr>
              <p:cNvSpPr/>
              <p:nvPr/>
            </p:nvSpPr>
            <p:spPr>
              <a:xfrm>
                <a:off x="9258296" y="4527666"/>
                <a:ext cx="469907" cy="46990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3F1BFC0-7277-C44F-9BB1-6F50E2385F58}"/>
                  </a:ext>
                </a:extLst>
              </p:cNvPr>
              <p:cNvSpPr/>
              <p:nvPr/>
            </p:nvSpPr>
            <p:spPr>
              <a:xfrm>
                <a:off x="10668544" y="4527666"/>
                <a:ext cx="469907" cy="469907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56F31C0-4BF0-1840-8B69-18B8D31CE5EC}"/>
                    </a:ext>
                  </a:extLst>
                </p:cNvPr>
                <p:cNvSpPr txBox="1"/>
                <p:nvPr/>
              </p:nvSpPr>
              <p:spPr>
                <a:xfrm>
                  <a:off x="8335188" y="5472728"/>
                  <a:ext cx="3553667" cy="65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P(A | B) =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 ∧ 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AU" sz="28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56F31C0-4BF0-1840-8B69-18B8D31CE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188" y="5472728"/>
                  <a:ext cx="3553667" cy="653897"/>
                </a:xfrm>
                <a:prstGeom prst="rect">
                  <a:avLst/>
                </a:prstGeom>
                <a:blipFill>
                  <a:blip r:embed="rId2"/>
                  <a:stretch>
                    <a:fillRect l="-3203" t="-130769" b="-20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26ECF5D-E71F-314C-A2E5-1F51B697A61C}"/>
                  </a:ext>
                </a:extLst>
              </p:cNvPr>
              <p:cNvSpPr/>
              <p:nvPr/>
            </p:nvSpPr>
            <p:spPr>
              <a:xfrm>
                <a:off x="9250694" y="278731"/>
                <a:ext cx="2743200" cy="7637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)⁄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26ECF5D-E71F-314C-A2E5-1F51B697A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694" y="278731"/>
                <a:ext cx="2743200" cy="76375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73FDB4-A15B-4048-83F5-67F430A53F0D}"/>
                  </a:ext>
                </a:extLst>
              </p:cNvPr>
              <p:cNvSpPr txBox="1"/>
              <p:nvPr/>
            </p:nvSpPr>
            <p:spPr>
              <a:xfrm>
                <a:off x="645109" y="3073781"/>
                <a:ext cx="7587450" cy="323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P(Blue)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0.42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0.58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∧ 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0.29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| 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𝐵𝑙𝑢𝑒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sz="2800" dirty="0"/>
              </a:p>
              <a:p>
                <a:r>
                  <a:rPr lang="en-AU" sz="2800" dirty="0"/>
                  <a:t>			= 0.29 / 0.58 = 0.5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73FDB4-A15B-4048-83F5-67F430A5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073781"/>
                <a:ext cx="7587450" cy="3239220"/>
              </a:xfrm>
              <a:prstGeom prst="rect">
                <a:avLst/>
              </a:prstGeom>
              <a:blipFill>
                <a:blip r:embed="rId4"/>
                <a:stretch>
                  <a:fillRect l="-1338" t="-20703" b="-265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7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Product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35C8DF-97BD-5B46-81DA-3734B3947DDC}"/>
                  </a:ext>
                </a:extLst>
              </p:cNvPr>
              <p:cNvSpPr txBox="1"/>
              <p:nvPr/>
            </p:nvSpPr>
            <p:spPr>
              <a:xfrm>
                <a:off x="645110" y="1699561"/>
                <a:ext cx="109017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What is the probability of a shape being blue and a circle: </a:t>
                </a:r>
              </a:p>
              <a:p>
                <a:r>
                  <a:rPr lang="en-AU" sz="3200" dirty="0"/>
                  <a:t>P(Blue </a:t>
                </a:r>
                <a14:m>
                  <m:oMath xmlns:m="http://schemas.openxmlformats.org/officeDocument/2006/math">
                    <m:r>
                      <a:rPr lang="en-AU" sz="3200" i="1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AU" sz="3200" dirty="0"/>
                  <a:t> Circle)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35C8DF-97BD-5B46-81DA-3734B394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0" y="1699561"/>
                <a:ext cx="10901779" cy="1077218"/>
              </a:xfrm>
              <a:prstGeom prst="rect">
                <a:avLst/>
              </a:prstGeom>
              <a:blipFill>
                <a:blip r:embed="rId2"/>
                <a:stretch>
                  <a:fillRect l="-1397" t="-6977" b="-151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6B4D8CB-94FF-8A46-8814-8471EB49F369}"/>
                  </a:ext>
                </a:extLst>
              </p:cNvPr>
              <p:cNvSpPr/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6B4D8CB-94FF-8A46-8814-8471EB49F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8B31300-4CB3-AD42-A3A9-5A2A2BE24750}"/>
              </a:ext>
            </a:extLst>
          </p:cNvPr>
          <p:cNvGrpSpPr/>
          <p:nvPr/>
        </p:nvGrpSpPr>
        <p:grpSpPr>
          <a:xfrm>
            <a:off x="8033661" y="2756541"/>
            <a:ext cx="3674956" cy="3669963"/>
            <a:chOff x="7791062" y="2793863"/>
            <a:chExt cx="3674956" cy="366996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1BFD86-26B6-5041-851D-1615A7125189}"/>
                </a:ext>
              </a:extLst>
            </p:cNvPr>
            <p:cNvSpPr/>
            <p:nvPr/>
          </p:nvSpPr>
          <p:spPr>
            <a:xfrm>
              <a:off x="7791062" y="5213725"/>
              <a:ext cx="3674956" cy="1250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C69158-64D8-6043-9AA7-3A25A54C4FF6}"/>
                </a:ext>
              </a:extLst>
            </p:cNvPr>
            <p:cNvSpPr/>
            <p:nvPr/>
          </p:nvSpPr>
          <p:spPr>
            <a:xfrm>
              <a:off x="7791062" y="2793863"/>
              <a:ext cx="3674956" cy="24198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A60FA9-9CF5-324D-8969-10C780562D20}"/>
                </a:ext>
              </a:extLst>
            </p:cNvPr>
            <p:cNvSpPr/>
            <p:nvPr/>
          </p:nvSpPr>
          <p:spPr>
            <a:xfrm>
              <a:off x="8225249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6D4C370-E212-644A-8DC1-88C2365DEA59}"/>
                </a:ext>
              </a:extLst>
            </p:cNvPr>
            <p:cNvSpPr/>
            <p:nvPr/>
          </p:nvSpPr>
          <p:spPr>
            <a:xfrm>
              <a:off x="8711897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6FC31D-7F49-104D-89E4-70F2B88DA4E0}"/>
                </a:ext>
              </a:extLst>
            </p:cNvPr>
            <p:cNvSpPr/>
            <p:nvPr/>
          </p:nvSpPr>
          <p:spPr>
            <a:xfrm>
              <a:off x="9198545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600C63D-B639-CE4A-BC9B-625D08146EBC}"/>
                </a:ext>
              </a:extLst>
            </p:cNvPr>
            <p:cNvSpPr/>
            <p:nvPr/>
          </p:nvSpPr>
          <p:spPr>
            <a:xfrm>
              <a:off x="9685193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79D6816-8192-D64D-AB29-E278ABAF570B}"/>
                </a:ext>
              </a:extLst>
            </p:cNvPr>
            <p:cNvSpPr/>
            <p:nvPr/>
          </p:nvSpPr>
          <p:spPr>
            <a:xfrm>
              <a:off x="10176804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319600C-6BAF-F34A-B2ED-D7ABF40D8BB6}"/>
                </a:ext>
              </a:extLst>
            </p:cNvPr>
            <p:cNvSpPr/>
            <p:nvPr/>
          </p:nvSpPr>
          <p:spPr>
            <a:xfrm>
              <a:off x="10668414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83A18A8-C338-CF4B-AC50-F0A9D75DBB22}"/>
                </a:ext>
              </a:extLst>
            </p:cNvPr>
            <p:cNvSpPr/>
            <p:nvPr/>
          </p:nvSpPr>
          <p:spPr>
            <a:xfrm>
              <a:off x="8225249" y="3560734"/>
              <a:ext cx="327745" cy="3270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5767244-FABA-164A-A6B2-5E087817C3F4}"/>
                </a:ext>
              </a:extLst>
            </p:cNvPr>
            <p:cNvSpPr/>
            <p:nvPr/>
          </p:nvSpPr>
          <p:spPr>
            <a:xfrm>
              <a:off x="8711897" y="3560734"/>
              <a:ext cx="327745" cy="3270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618664-C8C9-C84C-8A3E-6F520DFFC33E}"/>
                </a:ext>
              </a:extLst>
            </p:cNvPr>
            <p:cNvSpPr/>
            <p:nvPr/>
          </p:nvSpPr>
          <p:spPr>
            <a:xfrm>
              <a:off x="9198545" y="3560734"/>
              <a:ext cx="327745" cy="3270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BF53461-69E6-B34B-8378-FE2B5EC0D348}"/>
                </a:ext>
              </a:extLst>
            </p:cNvPr>
            <p:cNvSpPr/>
            <p:nvPr/>
          </p:nvSpPr>
          <p:spPr>
            <a:xfrm>
              <a:off x="9685193" y="3560734"/>
              <a:ext cx="327745" cy="3270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0FFEF13-22EE-2048-9958-F08A6CF5306E}"/>
                </a:ext>
              </a:extLst>
            </p:cNvPr>
            <p:cNvSpPr/>
            <p:nvPr/>
          </p:nvSpPr>
          <p:spPr>
            <a:xfrm>
              <a:off x="10176804" y="3560734"/>
              <a:ext cx="327745" cy="327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44AA4B-6C6F-0B4B-A077-B98156D058EC}"/>
                </a:ext>
              </a:extLst>
            </p:cNvPr>
            <p:cNvSpPr/>
            <p:nvPr/>
          </p:nvSpPr>
          <p:spPr>
            <a:xfrm>
              <a:off x="10668414" y="3560734"/>
              <a:ext cx="327745" cy="327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8A5587BE-01A7-084A-BA75-775A809ED7BD}"/>
                </a:ext>
              </a:extLst>
            </p:cNvPr>
            <p:cNvSpPr/>
            <p:nvPr/>
          </p:nvSpPr>
          <p:spPr>
            <a:xfrm>
              <a:off x="9199249" y="4093839"/>
              <a:ext cx="327039" cy="327039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EACD44-8DEB-064C-84AC-6BEFC082AFE0}"/>
                </a:ext>
              </a:extLst>
            </p:cNvPr>
            <p:cNvSpPr/>
            <p:nvPr/>
          </p:nvSpPr>
          <p:spPr>
            <a:xfrm>
              <a:off x="8225249" y="4094543"/>
              <a:ext cx="327745" cy="327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69F10BF-E35E-3741-AEF2-E9E5AC896077}"/>
                </a:ext>
              </a:extLst>
            </p:cNvPr>
            <p:cNvSpPr/>
            <p:nvPr/>
          </p:nvSpPr>
          <p:spPr>
            <a:xfrm>
              <a:off x="8711897" y="4094543"/>
              <a:ext cx="327039" cy="3277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04E48260-7D9F-E346-BCE7-24954E9478DD}"/>
                </a:ext>
              </a:extLst>
            </p:cNvPr>
            <p:cNvSpPr/>
            <p:nvPr/>
          </p:nvSpPr>
          <p:spPr>
            <a:xfrm>
              <a:off x="9686930" y="4093839"/>
              <a:ext cx="327039" cy="327039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37F49A43-20F3-5E4C-B2EC-292361EAFDE6}"/>
                </a:ext>
              </a:extLst>
            </p:cNvPr>
            <p:cNvSpPr/>
            <p:nvPr/>
          </p:nvSpPr>
          <p:spPr>
            <a:xfrm>
              <a:off x="10177156" y="4093839"/>
              <a:ext cx="327039" cy="3270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584E78F4-6AC5-1D4C-9DEC-41B42938BD0D}"/>
                </a:ext>
              </a:extLst>
            </p:cNvPr>
            <p:cNvSpPr/>
            <p:nvPr/>
          </p:nvSpPr>
          <p:spPr>
            <a:xfrm>
              <a:off x="10667382" y="4093839"/>
              <a:ext cx="327039" cy="3270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0EADB72-56C9-E84A-A165-153FA8E03264}"/>
                </a:ext>
              </a:extLst>
            </p:cNvPr>
            <p:cNvSpPr/>
            <p:nvPr/>
          </p:nvSpPr>
          <p:spPr>
            <a:xfrm>
              <a:off x="10177156" y="4604771"/>
              <a:ext cx="327039" cy="3270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1E1292AF-2FFE-7E40-90F1-BE410977DB25}"/>
                </a:ext>
              </a:extLst>
            </p:cNvPr>
            <p:cNvSpPr/>
            <p:nvPr/>
          </p:nvSpPr>
          <p:spPr>
            <a:xfrm>
              <a:off x="8225249" y="4628033"/>
              <a:ext cx="327039" cy="3270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3D1736A7-CF64-DA45-99F8-A3BC920E4496}"/>
                </a:ext>
              </a:extLst>
            </p:cNvPr>
            <p:cNvSpPr/>
            <p:nvPr/>
          </p:nvSpPr>
          <p:spPr>
            <a:xfrm>
              <a:off x="8711897" y="4628033"/>
              <a:ext cx="327039" cy="32703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610FB76C-D7DC-1042-B2E3-CFD92702C61C}"/>
                </a:ext>
              </a:extLst>
            </p:cNvPr>
            <p:cNvSpPr/>
            <p:nvPr/>
          </p:nvSpPr>
          <p:spPr>
            <a:xfrm>
              <a:off x="9194598" y="4604771"/>
              <a:ext cx="327039" cy="32703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464B380B-04BB-8A45-AAF8-961A51776662}"/>
                </a:ext>
              </a:extLst>
            </p:cNvPr>
            <p:cNvSpPr/>
            <p:nvPr/>
          </p:nvSpPr>
          <p:spPr>
            <a:xfrm>
              <a:off x="9685897" y="4604771"/>
              <a:ext cx="327039" cy="32703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AD0D649-04EB-7349-80CC-54FA5D5999CF}"/>
                </a:ext>
              </a:extLst>
            </p:cNvPr>
            <p:cNvSpPr/>
            <p:nvPr/>
          </p:nvSpPr>
          <p:spPr>
            <a:xfrm>
              <a:off x="10667382" y="4604771"/>
              <a:ext cx="327039" cy="3270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2702FE-89A1-F146-9D9E-0D0B3A758450}"/>
                    </a:ext>
                  </a:extLst>
                </p:cNvPr>
                <p:cNvSpPr txBox="1"/>
                <p:nvPr/>
              </p:nvSpPr>
              <p:spPr>
                <a:xfrm>
                  <a:off x="7847330" y="5419470"/>
                  <a:ext cx="357203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dirty="0"/>
                    <a:t>P(A </a:t>
                  </a:r>
                  <a14:m>
                    <m:oMath xmlns:m="http://schemas.openxmlformats.org/officeDocument/2006/math"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400" dirty="0"/>
                    <a:t> B) = </a:t>
                  </a:r>
                  <a14:m>
                    <m:oMath xmlns:m="http://schemas.openxmlformats.org/officeDocument/2006/math"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AU" sz="2400" dirty="0"/>
                </a:p>
                <a:p>
                  <a:r>
                    <a:rPr lang="en-AU" sz="2400" dirty="0"/>
                    <a:t>P(B </a:t>
                  </a:r>
                  <a14:m>
                    <m:oMath xmlns:m="http://schemas.openxmlformats.org/officeDocument/2006/math"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400" dirty="0"/>
                    <a:t> A) = </a:t>
                  </a:r>
                  <a14:m>
                    <m:oMath xmlns:m="http://schemas.openxmlformats.org/officeDocument/2006/math"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AU" sz="24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2702FE-89A1-F146-9D9E-0D0B3A758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30" y="5419470"/>
                  <a:ext cx="3572034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2482" t="-4545" r="-1064" b="-1515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537AA61-25DE-944F-91CD-D196E7E2D8AC}"/>
                  </a:ext>
                </a:extLst>
              </p:cNvPr>
              <p:cNvSpPr txBox="1"/>
              <p:nvPr/>
            </p:nvSpPr>
            <p:spPr>
              <a:xfrm>
                <a:off x="645109" y="3073781"/>
                <a:ext cx="7587450" cy="280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| Circle)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𝐵𝑙𝑢𝑒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sz="2800" dirty="0"/>
              </a:p>
              <a:p>
                <a:r>
                  <a:rPr lang="en-AU" sz="2800" dirty="0"/>
                  <a:t>			 = 0.29 / 0.58 = 0.5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0.58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AU" sz="2800" dirty="0"/>
                  <a:t> Circle) = 0.5 * 0.58 = 0.29</a:t>
                </a: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537AA61-25DE-944F-91CD-D196E7E2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073781"/>
                <a:ext cx="7587450" cy="2808333"/>
              </a:xfrm>
              <a:prstGeom prst="rect">
                <a:avLst/>
              </a:prstGeom>
              <a:blipFill>
                <a:blip r:embed="rId5"/>
                <a:stretch>
                  <a:fillRect l="-1338" t="-30631" b="-49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05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749883-55C8-F44F-8FA4-4DBB7203C14B}"/>
              </a:ext>
            </a:extLst>
          </p:cNvPr>
          <p:cNvSpPr txBox="1"/>
          <p:nvPr/>
        </p:nvSpPr>
        <p:spPr>
          <a:xfrm>
            <a:off x="645110" y="1699561"/>
            <a:ext cx="10901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Probability of a given event occurring based on our prior knowledge or evidence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0F2E36-AADA-494E-97D3-89A1AA997C75}"/>
              </a:ext>
            </a:extLst>
          </p:cNvPr>
          <p:cNvGrpSpPr/>
          <p:nvPr/>
        </p:nvGrpSpPr>
        <p:grpSpPr>
          <a:xfrm>
            <a:off x="831722" y="3156609"/>
            <a:ext cx="10328987" cy="1200329"/>
            <a:chOff x="1017037" y="3374331"/>
            <a:chExt cx="10328987" cy="13562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/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𝐻𝑦𝑝𝑜𝑡h𝑒𝑠𝑖𝑠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𝐸𝑣𝑖𝑑𝑒𝑛𝑐𝑒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blipFill>
                  <a:blip r:embed="rId2"/>
                  <a:stretch>
                    <a:fillRect r="-287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/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𝐸𝑣𝑖𝑑𝑒𝑛𝑐𝑒</m:t>
                                </m:r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𝐸𝑣𝑖𝑑𝑒𝑛𝑐𝑒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2F12D-32E6-FD40-8924-37783B6ED528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86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 - Walkthrough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767E0F-60A7-C047-AE4E-61B934D28FD2}"/>
              </a:ext>
            </a:extLst>
          </p:cNvPr>
          <p:cNvGrpSpPr/>
          <p:nvPr/>
        </p:nvGrpSpPr>
        <p:grpSpPr>
          <a:xfrm>
            <a:off x="9076947" y="1798358"/>
            <a:ext cx="2477278" cy="2601023"/>
            <a:chOff x="9076947" y="1798358"/>
            <a:chExt cx="2477278" cy="260102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B49E3B-4B84-8B4F-8A39-F6718D9EC6BF}"/>
                </a:ext>
              </a:extLst>
            </p:cNvPr>
            <p:cNvSpPr/>
            <p:nvPr/>
          </p:nvSpPr>
          <p:spPr>
            <a:xfrm>
              <a:off x="9076948" y="1798358"/>
              <a:ext cx="2477277" cy="2601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pic>
          <p:nvPicPr>
            <p:cNvPr id="4" name="Graphic 3" descr="Fire">
              <a:extLst>
                <a:ext uri="{FF2B5EF4-FFF2-40B4-BE49-F238E27FC236}">
                  <a16:creationId xmlns:a16="http://schemas.microsoft.com/office/drawing/2014/main" id="{D9AEE9E9-03F0-384D-9B7D-1AD16D600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7952" y="1892970"/>
              <a:ext cx="2254964" cy="225496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741F39-F274-AC4A-B4A3-2AE10DF1EE86}"/>
                </a:ext>
              </a:extLst>
            </p:cNvPr>
            <p:cNvSpPr/>
            <p:nvPr/>
          </p:nvSpPr>
          <p:spPr>
            <a:xfrm>
              <a:off x="9076947" y="3897747"/>
              <a:ext cx="2477277" cy="5016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Fire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2D9E24C-33A3-0449-92CC-C238A156D70F}"/>
              </a:ext>
            </a:extLst>
          </p:cNvPr>
          <p:cNvSpPr txBox="1"/>
          <p:nvPr/>
        </p:nvSpPr>
        <p:spPr>
          <a:xfrm>
            <a:off x="729083" y="1798358"/>
            <a:ext cx="81909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Evaluate a probability based on evidence that may increase or decrease it whilst being known.</a:t>
            </a:r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Low chance of a general fire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P(Fire) = 0.01 = 1%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Will this change given that we see smoke however?</a:t>
            </a:r>
          </a:p>
        </p:txBody>
      </p:sp>
    </p:spTree>
    <p:extLst>
      <p:ext uri="{BB962C8B-B14F-4D97-AF65-F5344CB8AC3E}">
        <p14:creationId xmlns:p14="http://schemas.microsoft.com/office/powerpoint/2010/main" val="17195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 - Walkthrough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E944C4-BBE1-444B-B8CE-A041D5285CB9}"/>
              </a:ext>
            </a:extLst>
          </p:cNvPr>
          <p:cNvGrpSpPr/>
          <p:nvPr/>
        </p:nvGrpSpPr>
        <p:grpSpPr>
          <a:xfrm>
            <a:off x="8642551" y="1592776"/>
            <a:ext cx="3092248" cy="3263805"/>
            <a:chOff x="4577346" y="2059307"/>
            <a:chExt cx="3092248" cy="32638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0A932A-0F63-A64B-956C-86377B30746B}"/>
                </a:ext>
              </a:extLst>
            </p:cNvPr>
            <p:cNvGrpSpPr/>
            <p:nvPr/>
          </p:nvGrpSpPr>
          <p:grpSpPr>
            <a:xfrm>
              <a:off x="4577346" y="2575673"/>
              <a:ext cx="3092248" cy="2747439"/>
              <a:chOff x="4577346" y="2575673"/>
              <a:chExt cx="3092248" cy="274743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B49E3B-4B84-8B4F-8A39-F6718D9EC6BF}"/>
                  </a:ext>
                </a:extLst>
              </p:cNvPr>
              <p:cNvSpPr/>
              <p:nvPr/>
            </p:nvSpPr>
            <p:spPr>
              <a:xfrm>
                <a:off x="4857362" y="2722089"/>
                <a:ext cx="2477277" cy="2601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Graphic 10" descr="Cloud">
                <a:extLst>
                  <a:ext uri="{FF2B5EF4-FFF2-40B4-BE49-F238E27FC236}">
                    <a16:creationId xmlns:a16="http://schemas.microsoft.com/office/drawing/2014/main" id="{91AC3696-1136-154C-9F5B-39E2E6A8A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77346" y="2964561"/>
                <a:ext cx="1325563" cy="1325563"/>
              </a:xfrm>
              <a:prstGeom prst="rect">
                <a:avLst/>
              </a:prstGeom>
            </p:spPr>
          </p:pic>
          <p:pic>
            <p:nvPicPr>
              <p:cNvPr id="4" name="Graphic 3" descr="Fire">
                <a:extLst>
                  <a:ext uri="{FF2B5EF4-FFF2-40B4-BE49-F238E27FC236}">
                    <a16:creationId xmlns:a16="http://schemas.microsoft.com/office/drawing/2014/main" id="{D9AEE9E9-03F0-384D-9B7D-1AD16D60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88366" y="2816701"/>
                <a:ext cx="2254964" cy="2254964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3741F39-F274-AC4A-B4A3-2AE10DF1EE86}"/>
                  </a:ext>
                </a:extLst>
              </p:cNvPr>
              <p:cNvSpPr/>
              <p:nvPr/>
            </p:nvSpPr>
            <p:spPr>
              <a:xfrm>
                <a:off x="4857361" y="4821478"/>
                <a:ext cx="2477277" cy="501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</a:rPr>
                  <a:t>Fire + Smoke</a:t>
                </a:r>
              </a:p>
            </p:txBody>
          </p:sp>
          <p:pic>
            <p:nvPicPr>
              <p:cNvPr id="6" name="Graphic 5" descr="Cloud">
                <a:extLst>
                  <a:ext uri="{FF2B5EF4-FFF2-40B4-BE49-F238E27FC236}">
                    <a16:creationId xmlns:a16="http://schemas.microsoft.com/office/drawing/2014/main" id="{A908816F-24B8-BA45-A5E7-9F6A8E4A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44031" y="2575673"/>
                <a:ext cx="1325563" cy="1325563"/>
              </a:xfrm>
              <a:prstGeom prst="rect">
                <a:avLst/>
              </a:prstGeom>
            </p:spPr>
          </p:pic>
        </p:grpSp>
        <p:pic>
          <p:nvPicPr>
            <p:cNvPr id="12" name="Graphic 11" descr="Cloud">
              <a:extLst>
                <a:ext uri="{FF2B5EF4-FFF2-40B4-BE49-F238E27FC236}">
                  <a16:creationId xmlns:a16="http://schemas.microsoft.com/office/drawing/2014/main" id="{059D88AD-9DED-9B43-92C4-94B538FB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40127" y="2059307"/>
              <a:ext cx="1325563" cy="132556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3F47A-3B17-B744-A6FE-9CBD91845971}"/>
                  </a:ext>
                </a:extLst>
              </p:cNvPr>
              <p:cNvSpPr txBox="1"/>
              <p:nvPr/>
            </p:nvSpPr>
            <p:spPr>
              <a:xfrm>
                <a:off x="457201" y="1798358"/>
                <a:ext cx="8462864" cy="441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Smoke is relatively common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P(Smoke) = 0.1 = 10%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High chance of there being smoke if we see a fire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P(Smoke | Fire) = 0.9 = 90%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r>
                  <a:rPr lang="en-AU" sz="2800" dirty="0"/>
                  <a:t>P(Fire | Smoke)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𝑆𝑚𝑜𝑘𝑒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 ×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0.01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</m:oMath>
                </a14:m>
                <a:endParaRPr lang="en-AU" sz="2800" dirty="0"/>
              </a:p>
              <a:p>
                <a:r>
                  <a:rPr lang="en-AU" sz="2800" dirty="0"/>
                  <a:t>		      </a:t>
                </a:r>
              </a:p>
              <a:p>
                <a:r>
                  <a:rPr lang="en-AU" sz="2800" dirty="0"/>
                  <a:t>		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0.009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=0.09=9%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3F47A-3B17-B744-A6FE-9CBD9184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798358"/>
                <a:ext cx="8462864" cy="4418004"/>
              </a:xfrm>
              <a:prstGeom prst="rect">
                <a:avLst/>
              </a:prstGeom>
              <a:blipFill>
                <a:blip r:embed="rId7"/>
                <a:stretch>
                  <a:fillRect l="-1652" t="-1437" b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94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1 - Proof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7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Show how to derive Bayes’ Rule from the definition: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/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F5C6CC3-645A-6D4A-B966-684506E2452C}"/>
              </a:ext>
            </a:extLst>
          </p:cNvPr>
          <p:cNvGrpSpPr/>
          <p:nvPr/>
        </p:nvGrpSpPr>
        <p:grpSpPr>
          <a:xfrm>
            <a:off x="7582375" y="5674450"/>
            <a:ext cx="4183526" cy="808888"/>
            <a:chOff x="575237" y="3024556"/>
            <a:chExt cx="4183526" cy="80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/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/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3FF162-A2BD-1B40-83B7-010D0BEDB55E}"/>
                  </a:ext>
                </a:extLst>
              </p:cNvPr>
              <p:cNvSpPr/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3FF162-A2BD-1B40-83B7-010D0BEDB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8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2104</Words>
  <Application>Microsoft Macintosh PowerPoint</Application>
  <PresentationFormat>Widescreen</PresentationFormat>
  <Paragraphs>439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Background – Base Example</vt:lpstr>
      <vt:lpstr>Background – Conditional Probability</vt:lpstr>
      <vt:lpstr>Background – Product Rule</vt:lpstr>
      <vt:lpstr>Bayes Theorem</vt:lpstr>
      <vt:lpstr>Bayes Theorem - Walkthrough</vt:lpstr>
      <vt:lpstr>Bayes Theorem - Walkthrough</vt:lpstr>
      <vt:lpstr>Question 1 - Proof</vt:lpstr>
      <vt:lpstr>Question 1 - Proof</vt:lpstr>
      <vt:lpstr>Question 2 – Conditional Probability</vt:lpstr>
      <vt:lpstr>Question 2 – Conditional Probability</vt:lpstr>
      <vt:lpstr>Question 2 – Conditional Probability</vt:lpstr>
      <vt:lpstr>Question 3i</vt:lpstr>
      <vt:lpstr>Question 3i</vt:lpstr>
      <vt:lpstr>Question 3i</vt:lpstr>
      <vt:lpstr>Question 3i</vt:lpstr>
      <vt:lpstr>Background – Joint Probabilities</vt:lpstr>
      <vt:lpstr>Question 3ii</vt:lpstr>
      <vt:lpstr>Question 3ii</vt:lpstr>
      <vt:lpstr>Question 3ii</vt:lpstr>
      <vt:lpstr>Question 3ii</vt:lpstr>
      <vt:lpstr>Question 3ii</vt:lpstr>
      <vt:lpstr>Question 3ii</vt:lpstr>
      <vt:lpstr>Question 3iii</vt:lpstr>
      <vt:lpstr>Question 3iii</vt:lpstr>
      <vt:lpstr>Question 3iii</vt:lpstr>
      <vt:lpstr>Question 3iii</vt:lpstr>
      <vt:lpstr>Question 3iii</vt:lpstr>
      <vt:lpstr>Background – Chain Rule</vt:lpstr>
      <vt:lpstr>Question 4</vt:lpstr>
      <vt:lpstr>Question 4</vt:lpstr>
      <vt:lpstr>Question 4</vt:lpstr>
      <vt:lpstr>Question 4</vt:lpstr>
      <vt:lpstr>Question 4</vt:lpstr>
      <vt:lpstr>Question 4</vt:lpstr>
      <vt:lpstr>Question 5 - Proof</vt:lpstr>
      <vt:lpstr>Question 5 - Proof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378</cp:revision>
  <dcterms:created xsi:type="dcterms:W3CDTF">2020-03-19T05:12:18Z</dcterms:created>
  <dcterms:modified xsi:type="dcterms:W3CDTF">2020-07-02T04:50:36Z</dcterms:modified>
</cp:coreProperties>
</file>