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73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4" r:id="rId15"/>
    <p:sldId id="363" r:id="rId16"/>
    <p:sldId id="365" r:id="rId17"/>
    <p:sldId id="366" r:id="rId18"/>
    <p:sldId id="385" r:id="rId19"/>
    <p:sldId id="367" r:id="rId20"/>
    <p:sldId id="368" r:id="rId21"/>
    <p:sldId id="369" r:id="rId22"/>
    <p:sldId id="371" r:id="rId23"/>
    <p:sldId id="370" r:id="rId24"/>
    <p:sldId id="372" r:id="rId25"/>
    <p:sldId id="389" r:id="rId26"/>
    <p:sldId id="374" r:id="rId27"/>
    <p:sldId id="373" r:id="rId28"/>
    <p:sldId id="376" r:id="rId29"/>
    <p:sldId id="388" r:id="rId30"/>
    <p:sldId id="384" r:id="rId31"/>
    <p:sldId id="377" r:id="rId32"/>
    <p:sldId id="378" r:id="rId33"/>
    <p:sldId id="380" r:id="rId34"/>
    <p:sldId id="382" r:id="rId35"/>
    <p:sldId id="383" r:id="rId36"/>
    <p:sldId id="379" r:id="rId37"/>
    <p:sldId id="381" r:id="rId38"/>
    <p:sldId id="386" r:id="rId39"/>
    <p:sldId id="35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EED"/>
    <a:srgbClr val="D2DFEF"/>
    <a:srgbClr val="D6D6D6"/>
    <a:srgbClr val="AB4642"/>
    <a:srgbClr val="EAEFF7"/>
    <a:srgbClr val="D2DEEF"/>
    <a:srgbClr val="9DC3E6"/>
    <a:srgbClr val="ECEFF6"/>
    <a:srgbClr val="ECF0F7"/>
    <a:srgbClr val="6D9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9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07:08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17053 8220 0,'-25'-15'0,"25"15"0</inkml:trace>
  <inkml:trace contextRef="#ctx0" brushRef="#br0" timeOffset="1882.83">7476 9207 0,'0'-5'16,"0"5"-1,0 0 1,0-5 0,9 5-1,15-5 1,26 0 0,8 5-1,41 0 1,50 5-1,0 0 1,41 5 0,-8-4-1,33 4 1,-8 0 15,49 6-15,-8 4-1,33 11 1,9-5 0,8 0-1,-1-10 1,51-21 0,16-16-1,8 0 1,-8 0-1,8 1 1,-8-1 0,-17 11-1,9-1 17,-25 1-17,-1 5 1,-15 0-1,-18 0 1,-32-1 0,-9 1-1,-41 0 1,-16-5 0,-166 10-1,-8 0 1,0 5-1,-17-5 1,8 0 0,-7 5-1,-9-5 17</inkml:trace>
  <inkml:trace contextRef="#ctx0" brushRef="#br0" timeOffset="20107.11">1629 12764 0,'9'5'15,"-9"-5"1,0 0-1,0 0 1,0 0 0,0 0-1,0 0 17,0 0-17,0 0 1,8-5-1,0-6 1,9-4 0,16-21-1,-9-16 1,10 11 0,-10-16-1,18-31 1,16 5-1,16 16 1,9 15 0,-1-20-1,-24 20 17,0 6-17,-8 15 1,-17 10-1,-8 0 1,8-20 0,-33 41-1</inkml:trace>
  <inkml:trace contextRef="#ctx0" brushRef="#br0" timeOffset="20792.13">2159 11616 0,'0'0'15,"0"0"1,0 0-1,8 0 1,17-5 15,16 0-15,50-11 0,41-15-1,-16-20 1,-8 9-1,-17 22 1,-34 14 0,-7 6-1,-17 11 1,-8-1 0,-17 6-1,0 4 1,-32 78-1,-9 21 17,-17 21-17,9-6 1,-1 42 0,9-21-1,33-155 1</inkml:trace>
  <inkml:trace contextRef="#ctx0" brushRef="#br0" timeOffset="41575.98">22536 12779 0,'42'0'16,"-42"0"-1,16 5 1,42-5 0,50 5-1,24-10 1,33 5 0,9 0-1,58-5 1,-1 10-1,42-15 1,-8 10 15,16-5-15,0 0 0,-8-1-1,-16 1 1,15 0-1,-7 0 1,0 5 0,-9-5-1,-8 0 1,-16 5 0,-1-6-1,-32 6 1,-9 0-1,-25 0 17,-140 6-17,0-6 1,-17 0 0,9 5-1,-17-5 1,0 0-1,0 0 1</inkml:trace>
  <inkml:trace contextRef="#ctx0" brushRef="#br0" timeOffset="80751.04">3515 16211 0,'16'-10'0,"-16"10"0,9 0 15,-1 5-15,0 0 0,34 6 16,15-1-16,26 0 0,-8 1 16,65-17-1,9 1 1,33-21-1,25-15 1,-34 0 0,9 5-1,-16-1 1,-17 6 0,-1 6-1,1 4 1,-25 16-1,0-6 17,1 11-17,-10 6 1,-82 4 0,17 0-1,8 1 1,-25-6-1,0-5 1,-16 5 0,-1 0-1,-16-5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35:10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3077 11849 0,'-9'-5'16,"9"5"-1,9-6 1,7-9-1,9-16 1,41-10 0,33 4-1,-16 12 17,0 4-17,57-5 1,1 16-1,41 10 1,8-6 0,50 6-1,8-5 1,41 10 0,9 1-1,-8-1 1,7 16-1,-32-1 1,0 22 0,-34 4-1,1 1 17,-9 4-17,-24-15 1,-17-5-1,-25-10 1,-116-16 0,-16 0-1,-9-5 1,-7 6 0,7-6-1,17 15 1,-33-15-1</inkml:trace>
  <inkml:trace contextRef="#ctx0" brushRef="#br0" timeOffset="3527.5">7319 14226 0,'0'-5'15,"0"5"1,8 0-1,1 0 17,24 0-17,49 0 1,34-20 0,25-1-1,-1 5 1,-24-4-1,-41-11 1,-75 31 0</inkml:trace>
  <inkml:trace contextRef="#ctx0" brushRef="#br0" timeOffset="4012.5">8039 13420 0,'107'-10'15,"-57"15"1,115 16 0,-24 15-1,49 15 1,-58 12 0,-74-7-1,-33-4 16,-8-5-15,-26 4 0,-32 94-1,-75 72 1,-57 73 0,-67 40-1,0-20 1,41-20-1,199-290 1</inkml:trace>
  <inkml:trace contextRef="#ctx0" brushRef="#br0" timeOffset="5834.53">12463 13859 0,'-25'6'15,"17"-1"1,-17-5 0,1-5-1,-10 5 1,10 0-1,-1 0 1,8 0 15,17 0-15,17-6 0,8 1-1,-1 0 1,18 10-1,82 0 1,-8 1 0,57-6-1,26 10 1,32-5 0,-7-5-1,73 5 1,9-10-1,34 0 1,-26 5 15,41-5-15,1 5 0,-356 0-1</inkml:trace>
  <inkml:trace contextRef="#ctx0" brushRef="#br0" timeOffset="7239.91">10677 12986 0,'0'26'16,"0"-31"15,8 5-15,0-21-1,9-5 1,8-5 0,-9 10-1,1 6 1,-9-1 0,0 6-1,1 5 1,-9 15-1,0 37 1,-9 46 0,-7 0-1,-17 72 17,-17 26-17,25-25 1,25-166-1</inkml:trace>
  <inkml:trace contextRef="#ctx0" brushRef="#br0" timeOffset="9330">7046 10365 0,'9'5'16,"-9"-5"-1,8 0 1,0 6 15,9-1-15,7 5-1,9 6 1,9 9 0,-1 1-1,1 0 1,-18-21-1,26-15 1,41-26 0,50-93-1,-17-37 1,16-10 0,-7-46-1,-9 15 1,-9-25 15,1 4-15,-66 135-1,-25 42 1,-9 14 0,1 17-1,-9 4 1,0 1-1,0 4 1,-8 6 0,9 0-1,-1 21 1,-8-16 15</inkml:trace>
  <inkml:trace contextRef="#ctx0" brushRef="#br0" timeOffset="12037.88">18302 10975 0,'50'0'16,"-42"5"0,42-10-1,57 10 1,1-5-1,107-10 1,24 0 0,51 15-1,32-10 1,51 15 0,15-5 15,-24-5-16,-8 0 1,-25 0 0,-331 0-1</inkml:trace>
  <inkml:trace contextRef="#ctx0" brushRef="#br0" timeOffset="14445.44">14448 12066 0,'-16'-5'31,"16"5"-15,8 0 0,0-5-1,17-1 1,-9-4 0,-16 10-1,158-16 1,-43 6-1,150 0 1,-265 10 0,380 5-1,17-5 1,42 0 0,-51 5-1,-57-15 16,-25 5-15,-41-6 0,-9-9-1,42-53 1,-298 73 0</inkml:trace>
  <inkml:trace contextRef="#ctx0" brushRef="#br0" timeOffset="16268.73">12968 14542 0,'8'-5'16,"-8"5"15,8 0-15,9 5 0,24 0-1,17 10 1,8 32-1,25-1 1,42 22 0,-1 4-1,8-5 1,-15-10 0,-76-36-1,-16-1 1,-8 1-1,-25-21 17</inkml:trace>
  <inkml:trace contextRef="#ctx0" brushRef="#br0" timeOffset="18174.59">29475 14061 0,'0'16'15,"0"-16"1,0 0-1,0 0 1,8 10 0,9 36-1,16 32 1,-8-6 0,8-15-1,-8-10 1,16-1-1,-8-4 1,-8-6 0,-8-16-1,-9-4 17,0-6-17,0 1 1,1-11-1,15-21 1,76-155 0,82-248-1,74-165 1,17-36 0,-8 25-1,-75 150 1,-25 78-1,-165 372 1,66-222 0,-66 222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37:03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 6297 0,'0'-5'16,"9"5"-16,-9 0 0,16 5 16,42-5-16,16 0 0,75 0 15,0-5-15,74-5 0,-8 5 16,34 0-1,-10-1 17,43 12-17,-9-1 1,-9-10 0,17 5-1,-24 0 1,7-6-1,-57 1 1,-8-5 0,-51 5-1,-148 5 1,9 0 0,-9 0-1</inkml:trace>
  <inkml:trace contextRef="#ctx0" brushRef="#br0" timeOffset="985.94">7956 6354 0,'17'-15'16,"7"15"-1,34-5 1,83-1 0,66 1-1,65 0 1,92 0 0,25-5 15,41 10-16,8-16 1,9 16 0,-25-5-1,-25 5 1,-25 0 0,-25 0-1,-32 0 1,-51 0-1,-57 5 1,-199-5 0,1 0-1,7 5 1,-16-5 15</inkml:trace>
  <inkml:trace contextRef="#ctx0" brushRef="#br0" timeOffset="1688.55">8369 10293 0,'0'-5'16,"9"10"-1,-1 0 1,-8-5 15</inkml:trace>
  <inkml:trace contextRef="#ctx0" brushRef="#br0" timeOffset="1956.9">8733 11647 0,'9'0'16,"-9"0"0,0 0 15</inkml:trace>
  <inkml:trace contextRef="#ctx0" brushRef="#br0" timeOffset="3862.32">21767 6308 0,'0'-11'15,"0"11"1,0 0 0,0 0 15,17 0-16,66 0 1,16 0 0,116 6-1,-33-1 1,115 0 0,1-10-1,-8 5 1,32-5-1,34 10 1,24-5 0,9 10-1,-25 0 1,-9 1 0,-24-6 15,17 0-16,16 0 1,-1-5 0,-32 11-1,-25-11 1,-33 5 0,-41 10-1,-199-4 1,-8-11-1,-9 0 1,1 0 0,-9 0-1,0 0 1,-8 0 15</inkml:trace>
  <inkml:trace contextRef="#ctx0" brushRef="#br0" timeOffset="4932.06">2109 7522 0,'91'-20'16,"-83"20"0,149-21-1,-41 11 1,140-11-1,-16 6 17,58-17-17,33 7 1,-17-1 0,-24 10-1,-9 16 1,-66 5-1,0 16 1,-215-21 0</inkml:trace>
  <inkml:trace contextRef="#ctx0" brushRef="#br0" timeOffset="5618.36">11099 13188 0,'0'5'16,"8"0"0,-8-5-1</inkml:trace>
  <inkml:trace contextRef="#ctx0" brushRef="#br0" timeOffset="8075.63">18939 7543 0,'8'-10'15,"-8"15"17,33-10-17,17 0 1,16 5 0,99 0-1,-16 0 1,124 0-1,41-11 1,59 6 0,24 5-1,24-5 1,-7 5 0,8-5-1,-25 5 1,-33-5 15,-50-1-15,-58 1-1,-239 0 1,-9 5 0,0 0-1,1 0 1,-1 0-1,-8 0 1,8 0 0,-8 0-1</inkml:trace>
  <inkml:trace contextRef="#ctx0" brushRef="#br0" timeOffset="10399.83">12000 8660 0,'-8'-6'16,"8"6"-1,0 0 1,0 0 0,0 0-1,0 0 1,0 0-1,8 0 17,50-5-17,74-5 1,100-11 0,-42 16-1,91-10 1,-41 4-1,41-4 1,-66-1 0,-140 11-1,-17-5 1,-17 10 0,9 5-1,-1 5 1,-16-10-1,-8 5 17,-8-5-17,-1 6 1,9 4 0,-8 0-1,-1-5 1,-16-5-1</inkml:trace>
  <inkml:trace contextRef="#ctx0" brushRef="#br0" timeOffset="11737.03">761 10153 0,'-17'-10'16,"17"20"-1,0 11 17,0-21-17</inkml:trace>
  <inkml:trace contextRef="#ctx0" brushRef="#br0" timeOffset="12055.17">968 11745 0,'0'11'16,"0"-11"-1,0 0 1,0 5-1,8 31 1,-8-36 0</inkml:trace>
  <inkml:trace contextRef="#ctx0" brushRef="#br0" timeOffset="12440.27">1050 13172 0,'0'10'16,"0"-10"0,0 0-1,0 0 1,0 6-1,0 14 1,0-20 15</inkml:trace>
  <inkml:trace contextRef="#ctx0" brushRef="#br0" timeOffset="12808.07">1009 14562 0,'-17'-5'16,"17"5"-1,0 0 1,0 0 0</inkml:trace>
  <inkml:trace contextRef="#ctx0" brushRef="#br0" timeOffset="13141.48">1026 16315 0,'0'0'16,"0"0"0,0 0-1,0 0 16</inkml:trace>
  <inkml:trace contextRef="#ctx0" brushRef="#br0" timeOffset="38321.88">28590 5067 0,'17'-21'15,"8"6"1,32-26 0,34-27-1,9-19 1,82-17 15,-42 16-15,42 11-1,-16 25 1,-100 57 0,-25 0-1,-8-5 1,0 6 0,-16 4-1,8 26 1,-9 42-1,1 41 1,-1-42 0,17 6-1,17-1 17,49-4-17,-8-26 1,50-11-1,32-31 1,26-15 0,8-21-1,-116 6 1,-17 4 0,-16 11-1,-17 5 1,-16 5-1,0 11 1,-17 25 0,-8 31-1,17 27 17,16-12-17,0-14 1,17-1-1,32 16 1,9-21 0,33-5-1,9-26 1,24-15 0,0 15-1,-25 11 1,-24 15-1,-34 10 1,-16-15 0,-25 26 15,0 51-15,-16 16-1,-17 0 1,0 83-1,-33 15 1,-42 139 0,75-387-1</inkml:trace>
  <inkml:trace contextRef="#ctx0" brushRef="#br0" timeOffset="54941.75">19079 12298 0,'-8'37'15,"8"-22"1,0 16 0,0 16-1,0 10 1,0 5-1,0 62 1,-8 62 0,0-31-1,-1 15 1,9 1 0,9-6-1,-1-61 16,0-27-15,0-20 0,-8-57-1</inkml:trace>
  <inkml:trace contextRef="#ctx0" brushRef="#br0" timeOffset="55376.52">19890 12257 0,'8'114'16,"-8"-73"0,0 83-1,0 31 1,-8 68-1,0-37 1,-9 26 0,1-47-1,7-93 1,-24 6 0,33-78 15</inkml:trace>
  <inkml:trace contextRef="#ctx0" brushRef="#br0" timeOffset="55827.66">18840 13058 0,'0'0'15,"8"-5"1,33-10 15,42-16-15,24-6-1,34 6 1,-17 6 0,8 4-1,-90 31 1,-9-5 0,-8 6-1,-9-11 1,-8 5-1,1-5 1,-1 5 0,-8-5 15</inkml:trace>
  <inkml:trace contextRef="#ctx0" brushRef="#br0" timeOffset="58285.9">26705 12536 0,'-9'-10'16,"9"10"-1,0 0 1,0 0 0,0 5 15,0 11-16,0 9 1,0 12 0,-8 40-1,-8 52 1,-9 37 0,8-37-1,9-10 1,0-11-1,8-15 1,0-10 0,8-16-1,8-5 1,1-15 0,24-11-1,9-20 16,16-16-15,33-37 0,17-14-1,-17-6 1,-24 0 0,-26 10-1,-32 11 1,-17 5-1,-8-15 1,-34 4 0,9 1-1,8 15 1,9 6 0,8-1 15,16-15-16,42-42 1,16-25 0,16-6-1,1 6 1,-58 51 0,-17 0-1,-16 6 1,-42-32-1,-49 27 1,-42 15 0,-7 20-1,-1 11 17,25 10-17,24-5 1,34-5-1,66 5 1</inkml:trace>
  <inkml:trace contextRef="#ctx0" brushRef="#br0" timeOffset="60192.01">23777 9233 0,'-25'-15'16,"25"15"-1,-8-5 1,-9-6-1,-24-20 1,-9 5 0,-8 6-1,-24 4 1,7 6 0,17 5-1,9 5 1,-1 5-1,17 10 17,0 6-17,17-5 1,16-6 0,0 5-1,24 22 1,26 9-1,16 16 1,25 11 0,0-1-1,0 5 1,0 1 0,-8-11-1,-17-15 1,-17 15 15,-15-5-15,-26 5-1,-8 16 1,-33 10 0,-17-15-1,-16-6 1,-17-20-1,-16-6 1,0-20 0,16-16-1,-8-15 1,-16-26 0,7-21-1,26 1 16,16 4-15,-8-25 0,66 72-1</inkml:trace>
  <inkml:trace contextRef="#ctx0" brushRef="#br0" timeOffset="61613.27">22627 10438 0,'-8'-6'16,"8"6"-1,0 0 1,0 0 0,-8 6-1,-17 9 1,-16 32-1,-50 20 1,-25 26 0,-25 21-1,-24-11 17,-9-5-17,-16 11 1,0 4-1,16-4 1,17-16 0,16-10-1,26-16 1,98-62 0,1 0-1,-9 6 1,8-6-1,9 0 1,-9 0 15,9-5-15,0 5 0,8-5-1</inkml:trace>
  <inkml:trace contextRef="#ctx0" brushRef="#br0" timeOffset="62298.11">20568 11223 0,'0'21'15,"0"-21"1,0 0 0,0 0-1,0 16 1,-8 35-1,-9 16 17,-16 16-17,8 5 1,9-21 0,-1-15-1,17-16 1,9 0-1,24 6 1,25-17 0,33-9-1,8-1 1,0-4 0,-16 4-1,-25-4 1,-9 4 15,-49-15-15</inkml:trace>
  <inkml:trace contextRef="#ctx0" brushRef="#br0" timeOffset="63117.5">24290 10438 0,'0'5'15,"0"-5"1,0 5 0,8 10-1,17 17 1,33 30 0,24 15-1,26 11 1,33 20-1,7-9 1,34 14 0,17 27-1,-1 10 1,-24-21 15,-9 5-15,-32-15-1,-26-5 1,-24-16 0,-83-77-1,0-11 1,0 6 0,0-16-1</inkml:trace>
  <inkml:trace contextRef="#ctx0" brushRef="#br0" timeOffset="63853.94">26266 11502 0,'0'-5'15,"0"5"1,0 5 15,9 6-15,-1-1-1,8 26 1,17 21 0,1 26-1,-10 10 1,9 10 0,-16-30-1,0-1 1,-9-5-1,-16-15 1,-1 10 0,-32 10-1,-25-20 17,-67 26-17,-40-27 1,-51-4-1,-40-37 1,16-5 0,41-15-1,17 5 1,190 5 0</inkml:trace>
  <inkml:trace contextRef="#ctx0" brushRef="#br0" timeOffset="76427.09">15465 9275 0,'-8'5'15,"8"-5"1,0 5 0,0 10-1,0 27 16,8 25-15,-8 26 0,0 21-1,-8 56 1,8 6 0,0-62-1,0-37 1,0 1-1,0-26 1,0-11 0,0-15-1,0-21 1,0 0 0,0-5-1,0-31 16,0-46-15,0-22 0,-8 11-1,16-36 1,-8-15 0,25-11-1,0 41 1,16 27-1,17 4 1,16 6 0,26 10-1,7 15 1,1 16 0,-26 21 15,-7 25-16,-1 1 1,-24 5 0,-25 15-1,-17 10 1,-16 22 0,-17 25-1,-33-6 1,0-19-1,-25-17 1,1-9 0,7-22-1,17-4 1,-8-6 15,17-5-15,7 1-1,1 9 1,41-15 0</inkml:trace>
  <inkml:trace contextRef="#ctx0" brushRef="#br0" timeOffset="77296.05">16317 10355 0,'25'5'16,"-17"0"0,1 0-1,24 11 1,25 25-1,16 32 1,17 35 0,33 21 15,-8-10-15,24 31-1,9-5 1,8 20-1,-8-30 1,-8-6 0,-9-10-1,-8-5 1,-25-21 0,-16-6-1,-75-71 1,-8-6-1,0-10 17</inkml:trace>
  <inkml:trace contextRef="#ctx0" brushRef="#br0" timeOffset="78082.5">18385 11482 0,'0'-11'15,"0"17"1,8 4-1,0 5 1,9 27 0,16 40-1,-8 43 1,8-7 0,-8-19-1,8-1 1,0-5-1,-17-26 17,1-15-17,-1-26 1,-16-6 0,0-4-1,0-1 1,-16 1-1,-50 15 1,-58 15 0,-75 27-1,-24-6 1,-9-5 0,26-21-1,15-5 16,150-41-15,0 5 0,16 0-1,25 0 1</inkml:trace>
  <inkml:trace contextRef="#ctx0" brushRef="#br0" timeOffset="85506.45">19468 13332 0,'-16'-5'15,"16"5"1</inkml:trace>
  <inkml:trace contextRef="#ctx0" brushRef="#br0" timeOffset="86626.13">27780 14009 0,'0'0'16</inkml:trace>
  <inkml:trace contextRef="#ctx0" brushRef="#br0" timeOffset="87913.97">22718 16025 0,'0'36'16,"0"-20"0,0 15-1,0 26 1,-16 67-1,-1 52 1,1-11 15,-9 0-15,17-35 0,8-43-1,0-35 1,0-52-1,0 0 1</inkml:trace>
  <inkml:trace contextRef="#ctx0" brushRef="#br0" timeOffset="88298.48">22644 16201 0,'0'-21'16,"0"21"-1,0 0 1,0 0 0,25 16-1,16 10 1,34 46-1,7 47 1,17 26 0,-8-11-1,0 16 1,0-16 0,-8-15-1,-8-36 1,-18-57 15,-57-26-15</inkml:trace>
  <inkml:trace contextRef="#ctx0" brushRef="#br0" timeOffset="88699.93">23380 15860 0,'0'21'16,"0"-6"-1,0 47 1,8 21 15,1 51-15,-1 26-1,-16 1 1,-1-22 0,1 11-1,-9-31 1,17-26-1,0-10 1,17-6 0,-17-77-1</inkml:trace>
  <inkml:trace contextRef="#ctx0" brushRef="#br0" timeOffset="89469.65">7609 16521 0,'16'-15'16,"1"10"-1,-17 5 17</inkml:trace>
  <inkml:trace contextRef="#ctx0" brushRef="#br0" timeOffset="90355.05">20171 14071 0,'8'16'16,"1"-16"0,-1 15-1,17 16 1,41 26-1,8 26 1,34 0 15,-1-11-15,34 52 0,0 5-1,-9 21 1,-16-26-1,-17-5 1,-8-10 0,-17-11-1,-65-72 1,-9-26 0</inkml:trace>
  <inkml:trace contextRef="#ctx0" brushRef="#br0" timeOffset="90889.61">21643 14568 0,'0'5'15,"0"-5"1,9 26 0,15 51-1,26 47 1,8-20-1,8 20 17,0-5-17,-8-6 1,-25-25 0,-16-26-1,-26-5 1,-40 21-1,-42 40 1,-66 6 0,-17 6-1,-8-22 1,33-15 0,17-15-1,132-78 16</inkml:trace>
  <inkml:trace contextRef="#ctx0" brushRef="#br0" timeOffset="91676.2">26225 13932 0,'0'-5'15,"0"5"16,0 0-15,0 0 0,-8 5-1,-17 26 1,-41 41 0,-42 63-1,-16-1 1,-33 37-1,-17 9 1,-8 7 0,25-32-1,17-16 1,24-20 0,108-103 15,-9 9-16,-8 6 1,25-31 0</inkml:trace>
  <inkml:trace contextRef="#ctx0" brushRef="#br0" timeOffset="92328.08">24745 14614 0,'0'21'15,"0"-21"1,0 20 0,-25 53-1,-8 35 1,-25 6-1,-8 26 1,-1-16 0,18-11-1,16-20 1,0-25 15,24-27-15,18-5-1,16 6 1,41 20 0,25-11-1,33 1 1,16-11 0,9 1-1,33 20 1,-8 10-1,-9 21 1,-8-10 0,-157-83 15</inkml:trace>
  <inkml:trace contextRef="#ctx0" brushRef="#br0" timeOffset="96273.92">28607 8716 0,'173'-25'16,"-82"19"-1,149-4 1,-240 10-1</inkml:trace>
  <inkml:trace contextRef="#ctx0" brushRef="#br0" timeOffset="97577.64">21056 12815 0,'25'-5'16,"-17"10"-1,0-5 1,9 0 0,24 6-1,1-6 1,32 15 0,34-5-1,16-4 1,25-1-1,41 5 1,0 0 0,42-4-1,-9-6 1,25 5 15,-25-10-15,17 10-1,-25-5 1,17 10 0,-17-5-1,0 11 1,-25-11 0,-33 10-1,-124-4 1,-16-1-1,-9-5 1,17 0 0,-25-5 15</inkml:trace>
  <inkml:trace contextRef="#ctx0" brushRef="#br0" timeOffset="98749.09">24356 12402 0,'0'0'16,"0"0"0,0 0-1,0 5 1,0-5-1,8 16 1,17 4 15,0 1-15,33 20 0,16 21-1,1-5 1,24-10-1,0 4 1,17 22 0,-25-6-1,-17-10 1,-24-6 0,-17-20-1,-8-10 1,-17-5-1,9-6 1,-17-5 15,8 5-15,0-10 0,-8 6-1,0-1 1,0 0-1,-25 21 1,-24 15 0,-42 6-1,-17-1 1,-16-15 0,8 0-1,9-5 1,8-10-1,32-1 17,18-5-17,16-4 1,16-1 0,1 0-1,7-5 1,1 5-1,0-5 1,0 0 0,-1 0-1,9 0 1,-8 0 0,8 0-1</inkml:trace>
  <inkml:trace contextRef="#ctx0" brushRef="#br0" timeOffset="101457.62">16458 8654 0,'-66'-10'16,"57"5"-1,-7 0 1,-34-16-1,-49 6 1,-25 15 0,-116 15-1,8 83 1,-65 73 0,90-26-1,0 72 1,75 5 15,66 31-15,99 16-1,33-36 1,66-53 0,50-61-1,58-67 1,8-42-1,25-51 1,-16-73 0,-26-56-1,-57 20 1,-58-78 0,-83-35-1,-50 30 16,-90 1-15,-26 35 0,-65 32-1,198 165 1</inkml:trace>
  <inkml:trace contextRef="#ctx0" brushRef="#br0" timeOffset="102476.39">23769 9052 0,'-91'-62'15,"91"62"1,-42-31-1,-7 11 1,-26 14 0,-57 22-1,0 41 1,-17 5 15,25 21-15,8 66-1,42 27 1,49 93 0,58 15-1,25-41 1,66-20 0,41-68-1,25-42 1,17-92-1,0-68 1,-17-35 0,-24-68-1,-34-41 17,-25-37-17,-65-66 1,-42 20-1,-58-6 1,-41 32 0,-50 42-1,-91 66 1,240 140 0</inkml:trace>
  <inkml:trace contextRef="#ctx0" brushRef="#br0" timeOffset="103513.38">20080 12180 0,'-16'-16'16,"7"-5"-1,-7-20 1,-26-42 0,-15-20-1,-26 15 1,-16 26-1,-50-5 1,-17 67 15,-49 62-15,25 46 0,8 27-1,17 87 1,24-25-1,34 87 1,57-10 0,42-21-1,90-15 1,26-57 0,99-47-1,16-72 1,66-46-1,-7-68 17,7-62-17,-32-5 1,-26-51 0,-49-32-1,-41 11 1,-83-21-1,-50 16 1,-74-11 0,-34 47-1,-73 36 1,-59 67 0,17 31-1,215 26 1</inkml:trace>
  <inkml:trace contextRef="#ctx0" brushRef="#br0" timeOffset="104617.19">27730 12216 0,'-41'-21'16,"33"16"-1,-34-11 1,-24-20 0,0 0-1,-25 5 1,-17 16-1,-16 15 1,-49 15 0,24 11-1,-25 46 1,33 57 0,9 21 15,33 73-16,41 30 1,33-10 0,42-5-1,57-26 1,34-37 0,57-46-1,25-56 1,42-63-1,-1-72 1,1-52 0,-42-25-1,-33 4 1,-41-66 0,-58-32 15,-50-25-16,-49-11 1,-25 36 0,-58 42-1,-100 78 1,-65 71 0,289 42-1</inkml:trace>
  <inkml:trace contextRef="#ctx0" brushRef="#br0" timeOffset="105704.7">24157 16165 0,'-41'-62'16,"33"46"0,-42-66-1,17 14 1,0 22-1,-8-11 1,-34-15 0,-41-32-1,-8 22 17,-33 9-17,-25 37 1,-58 57-1,9 20 1,-34 62 0,50 32-1,17 25 1,57 0 0,50 109-1,83-21 1,74 47-1,75-37 1,32-46 0,84-62 15,16-78-15,24-66-1,-15-74 1,-18-51-1,-49-41 1,-33 5 0,-41-67-1,-59-11 1,-48-25 0,-68-16-1,-48 41 1,-59 37-1,-99 82 1,-90 88 15,330 26-15</inkml:trace>
  <inkml:trace contextRef="#ctx0" brushRef="#br0" timeOffset="121672.2">6393 15121 0,'-8'0'15,"8"0"1,0 0-1,8 0 1,17-11 0,16-9-1,58-17 1,25-19 0,17 4-1,33 0 1,-17 16-1,-157 36 17</inkml:trace>
  <inkml:trace contextRef="#ctx0" brushRef="#br0" timeOffset="122992.06">13232 10505 0,'0'-5'16,"0"5"-1,0 0 1,0 0 0,0 0-1,0 0 1,0-5 15,9-6-15,15 1-1,34-6 1,9 6 0,15-6-1,-16 1 1,-24 10 0,-42 5-1</inkml:trace>
  <inkml:trace contextRef="#ctx0" brushRef="#br0" timeOffset="123461.26">13414 10133 0,'0'-16'15,"0"16"1,33-5 0,34-5-1,-10-6 1,10 6-1,24-11 1,0 21 0,-9 10-1,-16 11 17,-24 5-17,-1 31 1,-33-16-1,-24 1 1,-9 45 0,-8 32-1,33-119 1</inkml:trace>
  <inkml:trace contextRef="#ctx0" brushRef="#br0" timeOffset="123946">13811 9259 0,'-8'21'16,"0"20"15,-9 83-15,-41 36 0,-41 161-1,-17-21 1,-16 56-1,24-102 1,-7-17 0,115-237-1</inkml:trace>
  <inkml:trace contextRef="#ctx0" brushRef="#br0" timeOffset="124313.73">12910 9786 0,'74'42'16,"9"4"-1,107 125 1,9-16 0,90 145-1,-41-63 1,42 115-1,-67-104 17,-223-248-17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39:22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28160 17514 0,'-16'-31'16,"-1"15"-1,-16-46 1,-25-51 0,-8-17 15,-8 32-15,7-21-1,-15-20 1,16 10-1,8 15 1,0 41 0,-8 17-1,66 56 1</inkml:trace>
  <inkml:trace contextRef="#ctx0" brushRef="#br0" timeOffset="736.01">28541 16123 0,'-75'-93'16,"42"73"-1,-66-94 17,0 52-17,-59-36 1,1 25 0,-33-14-1,8 14 1,25 1-1,25 10 1,115 57 0,9-1-1,-9 6 1,1 16 0,-9 20-1,-8 36 1,-8 37-1,-17 77 17,8 21-17,0 72 1,9-36 0,0 26-1,16-37 1,8-20-1,26-155 1,-9 36 0,0-93-1</inkml:trace>
  <inkml:trace contextRef="#ctx0" brushRef="#br0" timeOffset="2491.89">30542 3863 0,'-8'31'15,"-1"-26"1,9 62 0,-24 78-1,-26 103 1,-24 57 15,7-26-15,1-5-1,25-52 1,49-170 0,17 5-1,49 41 1,59 21 0,90-16-1,67-15 1,82-52-1,0-20 1,-8-26 0,-75-11-1,-41-5 1,-239 21 15,-1-5-15,0 4-1,0 1 1,1-21 0,-9-20-1,8-89 1,0-45 0,0-69-1,-8 17 1,0 10-1,-8 30 1,-8 22 0,-1 25-1,1 11 17,7 108-17,1 10 1,8 1-1,-16-6 1,-18-5 0,-32-5-1,-58 0 1,-74 0 0,-59 0-1,-49 0 1,-74 21-1,-83 41 1,-50 139 0,513-170 15</inkml:trace>
  <inkml:trace contextRef="#ctx0" brushRef="#br0" timeOffset="-177474.31">29748 9502 0,'-8'10'16,"8"-10"0,0 6-1,8 9 1,9 32 0,-9-1-1,8 16 1,9 31-1,0 42 1,16 4 0,1-41 15,-1-30-15,0-22-1,17-10 1,33-20-1,66-37 1,67-93 0,73-61-1,51-68 1,-50 26 0,-50 31-1,-215 165 1,-17 5-1,1 6 1,-9 0 15,0 4-15,1 6 0,-9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39:35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10743 3811 0,'0'-5'15,"0"5"1,0-5-1,0 5 1,0-11 0,17 1-1,-1-5 1,25 20 0,42 21-1,-17-6 1,1 6-1,15-5 1,9 10 15,0-11-15,-25 11 0,-16 47-1,-42 5 1,-24 5-1,-26-6 1,9-20 0,8-15-1,1 5 1,7 15 0,9 0-1,8 0 1,25 26-1,16-5 1,25-10 0,0-16 15,-16-21-15,-9-10-1,-16 0 1,-8 31-1,-9 31 1,-8 16 0,-17-11-1,9-26 1,8-10 0,8 21-1,1-21 1,-9-16-1,0 1 1,-33 72 15,-42 10-15,-24 11 0,99-140-1</inkml:trace>
  <inkml:trace contextRef="#ctx0" brushRef="#br0" timeOffset="6838.6">24414 6204 0,'-8'-5'16,"8"5"15</inkml:trace>
  <inkml:trace contextRef="#ctx0" brushRef="#br0" timeOffset="7239.94">26771 7502 0,'0'-11'15,"0"11"1,0 0 0</inkml:trace>
  <inkml:trace contextRef="#ctx0" brushRef="#br0" timeOffset="7590.82">29144 5951 0,'0'0'16</inkml:trace>
  <inkml:trace contextRef="#ctx0" brushRef="#br0" timeOffset="7976.12">30956 7135 0,'24'-42'15,"-24"42"1</inkml:trace>
  <inkml:trace contextRef="#ctx0" brushRef="#br0" timeOffset="8344.1">29128 9306 0,'-8'-6'15,"8"6"1</inkml:trace>
  <inkml:trace contextRef="#ctx0" brushRef="#br0" timeOffset="34158.89">29823 2209 0,'0'0'16,"0"0"-1,0 0 1,0 26 0,0 30-1,0 53 1,-9-6 15,-32 145-15,-25-10-1,-25 72 1,0-46 0,49-155-1,26-53 1,16-56-1</inkml:trace>
  <inkml:trace contextRef="#ctx0" brushRef="#br0" timeOffset="34559.55">28979 3330 0,'-17'88'16,"9"-15"-1,0 61 1,24 0 0,34 27-1,66-32 1,107-46 0,124-99-1,34-36 16,-42-35-15,-339 87 0</inkml:trace>
  <inkml:trace contextRef="#ctx0" brushRef="#br0" timeOffset="44944.14">22255 6313 0,'17'5'16,"-9"-5"0,9 0-1,24-10 1,42-1-1,-9-9 1,-74 20 0</inkml:trace>
  <inkml:trace contextRef="#ctx0" brushRef="#br0" timeOffset="45327.7">22669 5744 0,'8'5'16,"0"1"-1,42 19 1,24 32-1,17 26 1,9 26 0,-43-37-1,-23-15 1,-26 0 0,-25 31 15,-24 36-16,-17 5 1,-25-26 0,83-103-1</inkml:trace>
  <inkml:trace contextRef="#ctx0" brushRef="#br0" timeOffset="48338.19">1910 6861 0,'0'5'31,"0"-5"-16,0 0 1,0 36 0,0 47-1,0 41 1,0 21 0,0 56-1,-8-25 1,8-62-1,-8-37 1,8-25 0,-8-16-1,8-15 1,0-11 0,0-10 15,0-36-16,0-57 1,0 10 0,0-62-1,8-15 1,17-10 0,16 40-1,25-9 1,9-1-1,-17 42 1,-9 26 0,9 15-1,-8 41 1,8 27 15,-17 40-15,-16-4-1,-17-1 1,-16 22 0,-25 40-1,-25 11 1,-25-10 0,9-32-1,-1-30 1,17-32-1,25-15 1,8-10 0,25 10-1</inkml:trace>
  <inkml:trace contextRef="#ctx0" brushRef="#br0" timeOffset="49056.49">3201 6256 0,'-9'5'31,"9"-5"-15,0 0-1,0 0 1,0 0-1,0 0 1,-16 0 0,-1 0-1,-16 11 1,-8-1 0,-9 36-1,-16 32 1,8 20-1,17 0 1,8-20 0,0 46 15,8 36-15,17-15-1,-1 10 1,18 31-1,7 0 1,17 5 0,0 1-1,0-32 1,0-46 0,-8-37-1,-8-25 1,16-21-1,-33-31 17</inkml:trace>
  <inkml:trace contextRef="#ctx0" brushRef="#br0" timeOffset="50160.56">3292 6866 0,'0'5'16,"0"0"-1,8 16 1,-8 77-1,8 37 17,0 71-17,1 22 1,-18-89 0,9-40-1,0-37 1,-8-16-1,8-20 1,0-11 0,-8-15-1,0-36 1,-1-62 0,1 10-1,0-41 1,16-26 15,17-16-15,0 58-1,16 30 1,9 21 0,-9 15-1,33 16 1,1 11-1,-1 4 1,1 11 0,-17 10-1,-1 26 1,-23 5 0,-10 11-1,-32 15 16,-25 36-15,-17-15 0,-24-16-1,0-21 1,7-20 0,1-5-1,0-21 1,66 0-1</inkml:trace>
  <inkml:trace contextRef="#ctx0" brushRef="#br0" timeOffset="50879.31">3978 6277 0,'0'-5'15,"0"5"1,0 0 0,0 0-1,0 0 1,8 0 0,1 10 15,15 16-16,26 31 1,0 15 0,-1 31-1,9-10 1,-8-15 0,-9 36-1,-8 10 1,-8 20-1,-17-40 1,-16 35 0,-9 47-1,-24-20 1,8-32 15,-17-10-15,17-41-1,8-16 1,9-26 0,8-25-1,-1 10 1,9-5 0,0-21-1</inkml:trace>
  <inkml:trace contextRef="#ctx0" brushRef="#br0" timeOffset="56196.31">30286 4478 0,'0'5'15,"0"-5"17,0 0-17,0 0 1,0 0-1,0 0 1,0 5 0,-17 11-1,-41 25 1,-16 42 0,-9 15-1,0 0 1,59-46-1,7-26 1,17-26 0</inkml:trace>
  <inkml:trace contextRef="#ctx0" brushRef="#br0" timeOffset="56597.65">29773 4602 0,'-17'57'15,"17"-21"1,-16 57 15,8-21-15,16-10 0,8 16-1,9-6 1,0-20-1,8-5 1,33-27 0,17-25-1,-83 5 1</inkml:trace>
  <inkml:trace contextRef="#ctx0" brushRef="#br0" timeOffset="58119.56">1828 9249 0,'0'-11'16,"0"11"-1,0 0 1,0 0 15</inkml:trace>
  <inkml:trace contextRef="#ctx0" brushRef="#br0" timeOffset="58904.39">1886 9037 0,'0'0'16,"0"0"0,0 0-1,0 15 1,8 11-1,-8 41 1,0 104 0,0 15-1,-8 109 1,-9-47 15,1 21-15,7-63-1,9-164 1,0-11 0,0-11-1,0-9 1,0-32 0,0-10-1,0-88 1,0-57-1,9-20 1,-1-47 0,0 16-1,0 123 17,25-30-17,25-6 1,17 21-1,-1 37 1,-8 35 0,1 21-1,7 32 1,-8 19 0,-16 37-1,-25-10 1,-1 57-1,-40 51 1,-17 0 0,-33-10 15,-9-36-15,-8-21-1,-8-42 1,91-51-1</inkml:trace>
  <inkml:trace contextRef="#ctx0" brushRef="#br0" timeOffset="59473.04">3589 8603 0,'-16'-5'15,"16"10"1,-17 5 0,-16-5-1,-25 16 1,-16 46 0,-1 36-1,-7 42 1,24-26-1,-41 124 1,32-47 15,-7 104-15,33-57 0,24 78-1,25-58 1,25-25-1,9-52 1,16-41 0,16-104-1,-74-41 1</inkml:trace>
  <inkml:trace contextRef="#ctx0" brushRef="#br0" timeOffset="60107.97">4135 9218 0,'-49'-11'16,"40"11"-1,-24 0 1,-41 16 15,-26 10-15,18 31-1,32-6 1,25 1 0,25-16-1,42 16 1,24 5-1,25-6 1,-8 6 0,-17-15-1,-17 4 1,-16 27 0,-33 9-1,-16 58 1,-42-6 15,-50 16-15,-24-52-1,-75-36 1,207-62 0</inkml:trace>
  <inkml:trace contextRef="#ctx0" brushRef="#br0" timeOffset="60844.06">4433 8649 0,'-8'0'16,"8"0"-1,0 0 1,0 0 0,0 0 15,0 5-16,24 11 1,18 20 0,32 31-1,9 16 1,-9 15 0,1-10-1,-9 26 1,-16 51-1,-17-5 1,-33 11 0,0 82-1,-33-15 1,-34 57 15,-15-37-15,-1-41-1,25-186 1,17-15 0,24-6-1,17-10 1</inkml:trace>
  <inkml:trace contextRef="#ctx0" brushRef="#br0" timeOffset="88348.64">26192 8091 0,'-8'0'15,"8"0"1</inkml:trace>
  <inkml:trace contextRef="#ctx0" brushRef="#br0" timeOffset="88751.14">29045 9941 0,'0'11'15,"0"-11"1,0 0 0,0 0-1</inkml:trace>
  <inkml:trace contextRef="#ctx0" brushRef="#br0" timeOffset="89085.11">31171 8050 0,'0'0'15</inkml:trace>
  <inkml:trace contextRef="#ctx0" brushRef="#br0" timeOffset="95154.23">6567 6799 0,'-9'31'16,"9"-31"0,0 5-1,0 0 1,0 52-1,0 77 1,-8-10 0,0 93-1,-17 1 1,17-100 15,-9-35-15,17-36-1,-8-16 1,8-5 0,0-11-1,0-10 1,0-15 0,0-47-1,-8-21 1,8-30-1,8-52 1,-8-11 0,8 57-1,0 21 17,9-20-17,16-6 1,17 0-1,41 0 1,-9 36 0,-32 52-1,-9 21 1,9 31 0,-9 25-1,-16 11 1,-17-16-1,-8 16 1,-24 36 0,-26 5-1,-25 1 17,1-32-17,16-31 1,58-36-1</inkml:trace>
  <inkml:trace contextRef="#ctx0" brushRef="#br0" timeOffset="95872.36">7542 6256 0,'0'-21'15,"0"21"1,-8 0 0,0 0-1,-9 5 1,-7 6-1,-10-1 1,-15 42 15,-9 46-15,-8 42 0,16-37-1,-24 78 1,32-5-1,-7 5 1,32-6 0,17 27-1,25-11 1,16-15 0,9-6-1,8-20 1,-8-20-1,7-22 17,-40-92-17,-9-1 1,9-5 0,-17-10-1</inkml:trace>
  <inkml:trace contextRef="#ctx0" brushRef="#br0" timeOffset="97461.55">7782 6871 0,'0'0'16,"0"0"0,0 0-1,0 0 1,0 0 15,0 0-15,0 0-1,0 52 1,9 67 0,-1 5-1,-8 113 1,-8-9 0,-1 36-1,9-37 1,0-139-1,0-11 1,9-30 0,-9-47 15</inkml:trace>
  <inkml:trace contextRef="#ctx0" brushRef="#br0" timeOffset="97812.59">8270 6845 0,'9'16'15,"-9"4"1,8 63 0,8 72 15,-16 62-15,-8 52-1,-8-16 1,-1-25-1,0-177 1,17-51 0</inkml:trace>
  <inkml:trace contextRef="#ctx0" brushRef="#br0" timeOffset="98063.18">7741 7569 0,'-8'-5'16,"8"10"0,16-5-1,42 0 1,58-10-1,49-6 1,-165 16 0</inkml:trace>
  <inkml:trace contextRef="#ctx0" brushRef="#br0" timeOffset="98999.65">26126 8365 0,'-9'0'16,"9"15"0,0-15-1</inkml:trace>
  <inkml:trace contextRef="#ctx0" brushRef="#br0" timeOffset="100688.45">27763 6199 0,'-16'0'16,"16"0"-1,-9 5 1,-15 11 0,-67 4 15,-9 1-15,-24 15-1,-8-5 1,24 0-1,42-10 1,66-21 0</inkml:trace>
  <inkml:trace contextRef="#ctx0" brushRef="#br0" timeOffset="101089.69">27069 5858 0,'-25'10'16,"8"6"-1,-8 25 1,-16 47 0,-9-16-1,17-20 1,25-11 0,8 21-1,33 16 1,42 10-1,24-21 17,-25-15-17,-74-52 1</inkml:trace>
  <inkml:trace contextRef="#ctx0" brushRef="#br0" timeOffset="101658.39">24951 6763 0,'17'0'16,"-9"0"15,17 0-15,16 10-1,9 0 1,16 6 0,9 4-1,16-4 1,-91-16-1</inkml:trace>
  <inkml:trace contextRef="#ctx0" brushRef="#br0" timeOffset="102143.17">25563 6303 0,'0'5'16,"0"-5"-1,0 0 1,9 31 0,15 15-1,1 16 1,0-15 0,-8-6-1,-9-5 16,-25 16-15,-24 10 0,-50 16-1,-33 20 1,-25 21 0,-25 31-1,174-150 1</inkml:trace>
  <inkml:trace contextRef="#ctx0" brushRef="#br0" timeOffset="103681.83">24778 6153 0,'0'10'16,"0"-10"-1,0 0 17</inkml:trace>
  <inkml:trace contextRef="#ctx0" brushRef="#br0" timeOffset="104066.33">28946 6287 0,'0'5'15,"0"-5"1,0 0 0</inkml:trace>
  <inkml:trace contextRef="#ctx0" brushRef="#br0" timeOffset="107961.21">8990 6334 0,'-25'25'16,"25"-25"0,0 0-1,0 0 1,0 0 0,-8 6-1,8 9 1,-9 32-1,-7 40 1,-1 1 0,1-5-1,8 82 1,-17 37 15,0-21-15,0 31-1,9-16 1,-1-25 0,9-11-1,-1-10 1,1-21 0,8-46-1,0-31 1,0-21-1,0 0 1,-8-11 0,8-20 15</inkml:trace>
  <inkml:trace contextRef="#ctx0" brushRef="#br0" timeOffset="111790.16">9718 7130 0,'0'20'16,"0"-20"0,0 5 15,0 6-15,0 9-1,0 11 1,0 16-1,0 10 1,-17 82 0,0 32-1,1 5 1,-9 5 0,9-114-1,7-16 1,1-14-1,8-12 17,-8-19-17,8-17 1,-9-15 0,9-67-1,-8-51 1,16 30-1,1-10 1,7-62 0,26 0-1,7 67 1,9 26 0,-8 26-1,8 20 1,0 11-1,-1 20 17,10 6-17,-9 10 1,-17 0 0,0 36-1,-24 21 1,-9 0-1,-33 31 1,-8-5 0,-33-11-1,-8-10 1,-1-10 0,9-21-1,16-11 1,50-20 15</inkml:trace>
  <inkml:trace contextRef="#ctx0" brushRef="#br0" timeOffset="112861.5">10387 8396 0,'-8'-5'15,"8"5"1,0-5-1,0-6 1,0-25 0,0-10-1,8-6 1,17-62 0,25-72-1,8 5 16,33-41-15,-17 25 0,9 1-1,-17 41 1,-33 134 0,-16 6-1,-1 4 1,9 1-1,-8 5 1,24 26 0,9 41-1,-1 67 1,-16 0 15,9 62-15,-18-5-1,1-20 1,-8-37 0,8-31-1,-9-41 1,-16-57 0</inkml:trace>
  <inkml:trace contextRef="#ctx0" brushRef="#br0" timeOffset="113830.39">12505 6912 0,'-17'0'16,"9"0"0,-9 0-1,-24 0 1,-34-5 0,1 5-1,-33 16 1,-9 4-1,17 11 1,32 0 0,26 11-1,24-1 17,9 1-17,33 20 1,25 5-1,16-5 1,25-5 0,16 15-1,1 6 1,-26 4 0,-7 16-1,-25-10 1,-26-31-1,-24-15 1,-16 40 15,-42 11-15,-33-5 0,-25-21-1,-41 11 1,-8-37-1,-50-30 1,0-63 0,215 52-1</inkml:trace>
  <inkml:trace contextRef="#ctx0" brushRef="#br0" timeOffset="114883.78">12670 6044 0,'17'-10'16,"-9"10"-1,0 10 1,25 16-1,0 5 1,9 10 0,-1 11-1,9 36 1,24 41 0,-8 21-1,0 26 16,-8 30-15,-8-9 0,-9 10-1,-24 25 1,-17-25 0,-25 10-1,-16-26 1,-17 1-1,-8-43 1,-9-24 0,1-38-1,41-81 1,-9 9 0,42-15 15</inkml:trace>
  <inkml:trace contextRef="#ctx0" brushRef="#br0" timeOffset="118997.03">6103 9528 0,'0'26'15,"0"-21"1,9 26 0,-1 10 15,9 78-15,-9 72-1,8 42 1,-16 25-1,9-40 1,-9-151 0,0-21-1,0-10 1,0-10 0,0-26-1,0-31 1,0-57-1,-9-56 1,9-84 0,0 37 15,9-52-15,15 5-1,18 16 1,24 46-1,0 26 1,42 63 0,-1 40-1,1 52 1,-75 62 0,0 21-1,-17 41 1,-24 58-1,-33-22 1,-17 11 15,-25-37-15,-33-51 0,116-88-1</inkml:trace>
  <inkml:trace contextRef="#ctx0" brushRef="#br0" timeOffset="119615.81">7418 8794 0,'0'15'15,"0"-15"1,0 6 0,0-1-1,-8 15 1,-8 37 0,-26 36-1,1 26 1,-17 72-1,8-4 17,1 66-17,24 5 1,8 37 0,26-6-1,-1-41 1,17-20-1,8-42 1,8-36 0,1-36-1,-26-125 1,-16 11 0</inkml:trace>
  <inkml:trace contextRef="#ctx0" brushRef="#br0" timeOffset="120050.35">7724 9404 0,'0'10'15,"0"-10"1,0 11 0,9 35-1,-1 37 16,0 56-15,-8 73 0,0 26-1,-16 36 1,7-41 0,-7-140-1,-1-47 1,-7-5-1,24-41 1</inkml:trace>
  <inkml:trace contextRef="#ctx0" brushRef="#br0" timeOffset="120400.89">7782 9425 0,'17'20'16,"-9"-9"0,33 45-1,26 32 1,15 0-1,18 62 1,-18 26 0,-7-21-1,-59-72 1,-7-27 0,-9-35 15,0-21-16</inkml:trace>
  <inkml:trace contextRef="#ctx0" brushRef="#br0" timeOffset="120769.19">8245 9223 0,'0'15'15,"9"6"1,-9 83 15,8 30-15,0 99-1,-8 4 1,0 58 0,-8-26-1,0-150 1,8-47 0,0-26-1,0-46 1</inkml:trace>
  <inkml:trace contextRef="#ctx0" brushRef="#br0" timeOffset="121338.34">8733 8773 0,'9'21'15,"-9"-16"17,16 21-17,1 41 1,8 21-1,-17 52 1,8 71 0,1 43-1,-17 61 1,-8 57 0,-1-36-1,-7 16 1,8-68-1,-1-181 1,9-10 0,0-93 15</inkml:trace>
  <inkml:trace contextRef="#ctx0" brushRef="#br0" timeOffset="123009.97">9469 9564 0,'0'-5'16,"0"5"-1,9 10 1,-9 26 0,8 6-1,0 77 1,-8 67-1,-8 62 1,-17 31 0,9-119-1,7-67 1,18-36 0,-9-57 15</inkml:trace>
  <inkml:trace contextRef="#ctx0" brushRef="#br0" timeOffset="123394.06">9809 9590 0,'0'93'15,"0"-72"1,0 67-1,0 67 1,-9 51 0,-7 84-1,-9-52 1,17-114 0,-1-31-1,9-93 1</inkml:trace>
  <inkml:trace contextRef="#ctx0" brushRef="#br0" timeOffset="123694.52">9304 10350 0,'33'-16'16,"0"-4"0,42-22-1,32-9 1,25-6-1,-16 15 1,-116 42 15</inkml:trace>
  <inkml:trace contextRef="#ctx0" brushRef="#br0" timeOffset="124731.59">10106 11053 0,'-8'0'15,"8"0"1,0 0 0,0 0-1,0 0 1,0-5-1,8-11 1,9-61 15,-1-68-15,34-31 0,16-77-1,9 15 1,16-26-1,-9 32 1,-7 20 0,-1 41-1,-8 37 1,-66 134 0,9 0-1,-1 0 1,-8 5-1,25 5 17,-1 21-17,26 47 1,8 62 0,8 20-1,17 83 1,-17-11-1,-8 22 1,0-11 0,-9-32-1,-7-30 1,-34-155 0,0 5-1,-8-5 1,9-5-1,-9-6 17,8-10-17,-8-5 1,0 0 0</inkml:trace>
  <inkml:trace contextRef="#ctx0" brushRef="#br0" timeOffset="127139.85">11802 9543 0,'0'11'15,"0"-11"1,0 5-1,8 16 1,-8 15 0,8 0 15,-8 47-15,-16 72-1,7 10 1,-15 16-1,-1 10 1,16-36 0,9-51-1,9-11 1,7-26 0,17-15-1,25-21 1,8-21-1,9-31 17,-1-30-17,-16-17 1,-41 12 0,-9 14-1,-25-4 1,-7 4-1,-1 11 1,8 0 0,9 6-1,16-32 1,1-47 0,24-51-1,-9 41 1,-7 16-1,-17 21 17,-25-16-17,-24 5 1,-26 21 0,-24 15-1,99 52 1</inkml:trace>
  <inkml:trace contextRef="#ctx0" brushRef="#br0" timeOffset="127758">12083 9001 0,'8'5'15,"0"-5"1,17 21-1,17 15 1,15 5 0,10 6-1,7 35 1,0 32 0,9 31-1,-25-21 1,16 77 15,-32 1-15,-26 67-1,-40 15 1,-34-5 0,-17-20-1,-7-42 1,7-42-1,59-169 1,7-1 0,1 0-1,0 5 1,-1-5 0,9-5 15</inkml:trace>
  <inkml:trace contextRef="#ctx0" brushRef="#br0" timeOffset="129028.94">14969 6514 0,'0'-15'16,"0"15"0,0 15-1,8 53 1,1 40 15,-9 114-15,-9 16-1,-7 83 1,-1-78 0,9 0-1,0-197 1,8-20 0,0 0-1,0-11 1,0-15-1,-8-20 1,-1-73 0,-7-42 15,16-25-31,-9-93 31,34 20-15,0-51-1,33 30 1,8 37 0,42 57-1,-9 57 1,25 67 0,-25 46-1,0 57 1,-32 42-1,-34 66 1,-42-4 0,-40 10-1,-26-31 17,-16-21-17,-24-46 1,115-83-1</inkml:trace>
  <inkml:trace contextRef="#ctx0" brushRef="#br0" timeOffset="129680.38">16375 5569 0,'0'5'16,"0"-5"-1,0 0 1,0 0 0,-8 10-1,-9 16 1,-16 31-1,-25 56 17,-16 43-17,-1 24 1,1 53 0,0-11-1,7 68 1,18-21-1,7 61 1,34-56 0,8 42-1,8-42 1,17-16 0,0-41-1,8-31 1,8-46-1,-41-140 17</inkml:trace>
  <inkml:trace contextRef="#ctx0" brushRef="#br0" timeOffset="130717.36">16268 6344 0,'0'5'15,"0"-5"1,0 0-1,0 0 1,0 16 0,-9 25-1,1 67 1,-9 6 0,-7 57-1,-1 35 16,-8-45-15,8 14 0,0-14-1,9-37 1,16-36 0,16-11-1,26-15 1,15-20-1,18-22 1,16-25 0,25-47-1,-9-20 1,-32 0 0,-34 20-1,-25 16 16,-16 5-15,-24-21 0,-18-5-1,1 6 1,8 4 0,16 0-1,9-30 1,8-1-1,33-46 1,8-31 0,1 26-1,-26 46 1,-16 16 0,-16-10-1,-17 30 16,-9 6-15,1 15 0,-17 5-1,58 21 1</inkml:trace>
  <inkml:trace contextRef="#ctx0" brushRef="#br0" timeOffset="131386.9">17152 5744 0,'-8'-5'16,"8"5"0,0 0-1,0 0 17,0 5-17,0 16 1,0 20-1,0 68 1,-8 20 0,8 78-1,-25 31 1,0 98 0,-16-6-1,-9 32 1,1-83-1,7-15 1,9-62 0,33-187-1,0 6 17,-8 10-17,8-31 1</inkml:trace>
  <inkml:trace contextRef="#ctx0" brushRef="#br0" timeOffset="135432.73">17996 6597 0,'-16'-21'15,"7"16"1,-7-5 0,-34 0-1,-33 10 1,-8 25-1,-24 22 1,24-6 0,24 1-1,26-11 1,25 0 0,16-21-1,24 37 1,34 25 15,33 21-15,33 16-1,0 4 1,0-9 0,-24-22-1,-18 11 1,-32 0-1,-42 6 1,-49 14 0,-42-9-1,-41-16 1,-33-26 0,0-21-1,-25-31 16,116-30-15,66 20 0</inkml:trace>
  <inkml:trace contextRef="#ctx0" brushRef="#br0" timeOffset="136385.47">18418 8639 0,'0'0'16,"0"0"15,0 0-16,8-10 1,-8-27 0,17-45-1,-1-32 1,9 11 0,16-58-1,9-45 1,16-17-1,17-45 1,0 14 0,-9 22-1,0 25 1,-7 21 15,-10 31-15,-40 139-1,-9 11 1,1-5 0,7 5-1,1 20 1,16 57 0,16 58-1,-7 102 1,-9 32-1,-8 67 1,-9-57 0,1-11-1,-1-51 1,1-31 15,-17-181-15</inkml:trace>
  <inkml:trace contextRef="#ctx0" brushRef="#br0" timeOffset="136837.65">20039 6582 0,'-8'77'15,"-1"-41"1,1 68 0,0 92-1,-17 73 1,-8 51 0,0 11-1,0-26 1,16-207-1,17-41 1,-16-26 0,16-31 15</inkml:trace>
  <inkml:trace contextRef="#ctx0" brushRef="#br0" timeOffset="137205.37">20618 6344 0,'0'83'15,"0"-21"1,0 98 15,0 88-15,-25 52 0,-16 56-1,-1-56 1,-7-16-1,24-211 1,0-6 0,25-67-1</inkml:trace>
  <inkml:trace contextRef="#ctx0" brushRef="#br0" timeOffset="137489.5">19749 7419 0,'50'16'16,"-33"-11"-1,82 15 1,8 1 0,34 5-1,-17-11 1,-124-15 0</inkml:trace>
  <inkml:trace contextRef="#ctx0" brushRef="#br0" timeOffset="138259.14">20510 5129 0,'8'0'15,"-8"0"1,0 0 0,9 5-1,7 26 1,34 37-1,8 40 1,8 6 0,25 10-1,8 41 1,0 21 0,1 0-1,-9 26 16,-33-5-15,-9 31 0,-41 36-1,-8-5 1,-41 51 0,-9-20-1,-24 20 1,0-46-1,-17-10 1,16-52 0,34-155-1,8-11 1,16 1 0,17-47 15</inkml:trace>
  <inkml:trace contextRef="#ctx0" brushRef="#br0" timeOffset="151400.45">12207 11859 0,'25'47'15,"0"-32"1,24 11 0,34 5-1,41-5 1,16-6 0,34-30-1,16-21 1,1-46-1,-9-16 17,-9-16-17,-24-36 1,0-30 0,-25 19-1,-16-35 1,-26-10-1,9 15 1,-16 15 0,16-10-1,8 11 1,17 9 0,-1 32-1,34 26 1,17 41 15,7 31-15,1 41-1,-9 16 1,-16 10 0,-16 21-1,-26 10 1,-16-5-1,-74-36 1,-1 0 0,1-16-1,8-10 1,16-26 0,42-15-1,41-37 1,16-25 15,34-6-15,-9 1-1,34 15 1,-1 31 0,26 41-1,7 57 1,-16 47-1,-16 26 1,-9 4 0,0 22-1,-8 9 1,0 17 0,16-22-1,-7-20 16,32-26-15,17-36 0,8-26-1,0-31 1,-8-15 0,-9-27-1,-7-35 1,-26-47-1,-16-21 1,-41-5 0,-25-15-1,-50-6 1,-17 11 0,-16 25 15,-33 135-16</inkml:trace>
  <inkml:trace contextRef="#ctx0" brushRef="#br0" timeOffset="159592.82">1373 5393 0,'0'-5'16,"0"10"0,-17 10-1,1 32 16,-1-6-15,1 11 0,-9 5-1,-8 103 1,-17 5 0,9 37-1,-1 10 1,9-5-1,9-21 1,15 20 0,-7-9-1,32-104 1,-16 77 0,9 22-1,-1-63 16,8 52-15,-7-16 0,7 6-1,-16-52 1,-16 108 0,-1-10-1,-8 31 1,-33 6-1,17-11 1,-17-6 0,0 11-1,17-41 1,-9 31 0,26-26 15,-10 10-16,34 0 1,0-10 0,34 16-1,-10 15 1,26-21 0,0 16-1,16-26 1,16-11-1,1 1 1,16-11 0,1-31-1,-1 1 1,-8-17 15,-8-9-15,-9-22-1,-57-87 1,-1 5 0,-8 5-1,-8-36 1</inkml:trace>
  <inkml:trace contextRef="#ctx0" brushRef="#br0" timeOffset="160512.83">1216 14020 0,'25'57'16,"-9"-37"-1,34 22 1,-1 20 0,34 31-1,0-21 17,-9-10-17,9 21 1,-17-21-1,-25-21 1,-16-15 0,-8-11-1,-1-15 1,1-20 0,8-32-1,16-87 1,-8-22-1,0-35 1,-8 5 0,-9-1 15,-16 130-15,0 16-1,0 10 1,0 15-1,-8-5 1,8 11 0,0 4-1,0-4 1,0 4 0,0 6-1,0-5 1,0 5-1,0 0 1,0 5 15,0-6-15,-8 1 0,8 5-1,0 0 1</inkml:trace>
  <inkml:trace contextRef="#ctx0" brushRef="#br0" timeOffset="161650.52">2671 13854 0,'-33'11'16,"33"-6"-1,-8 0 1,8 26 15,-8 78-15,-1 40-1,1 151 1,8-31 0,-8 36-1,8-72 1,0-182-1,0-9 1,0-22 0,0-20-1,-8-41 1,-9-62 0,1-99-1,-9-20 16,8-88-15,17 56 0,25-56-1,25 52 1,24 35 0,25 63-1,9 67 1,8 52-1,-34 82 1,-32 104 0,-58 51-1,-42 16 1,-41 0 0,0 0-1,91-212 16</inkml:trace>
  <inkml:trace contextRef="#ctx0" brushRef="#br0" timeOffset="162151.21">3573 12769 0,'-42'26'15,"34"5"1,-41 82 0,7 22-1,-24 139 1,-8 20 0,7 84-1,18 51 1,24 0-1,33-11 1,1-87 0,24-57-1,33-114 1,33-139 15,-16-83-15,-83 62-1</inkml:trace>
  <inkml:trace contextRef="#ctx0" brushRef="#br0" timeOffset="162485.84">3647 13720 0,'0'-31'16,"0"31"0,0 15-1,8 32 1,-8 98 15,-8 67-15,0 129-1,-9-31 1,9 10 0,-8-61-1,16-228 1,0-31 0</inkml:trace>
  <inkml:trace contextRef="#ctx0" brushRef="#br0" timeOffset="162752.88">4011 13617 0,'8'108'15,"-8"-72"1,0 171 0,0 10-1,-8 145 1,0-109 0,8-253-1</inkml:trace>
  <inkml:trace contextRef="#ctx0" brushRef="#br0" timeOffset="162970.74">3664 14500 0,'16'0'16,"-7"0"-1,15-5 1,51 0 0,32-16-1,-107 21 1</inkml:trace>
  <inkml:trace contextRef="#ctx0" brushRef="#br0" timeOffset="163488.51">4416 15581 0,'-8'-26'16,"8"21"0,8-42-1,1-51 1,15-47 0,18-103-1,-1 5 1,17-82-1,-8 76 17,16 1-17,-33 191 1,0 26 0,-17 37-1,9 35 1,17 124-1,-9 68 1,0 87 0,-8 22-1,8-37 1,-33-305 0</inkml:trace>
  <inkml:trace contextRef="#ctx0" brushRef="#br0" timeOffset="164274.85">5351 13813 0,'8'41'15,"-8"-30"1,8 45 0,-8 79-1,0 51 1,-16 93 15,8-41-15,-9 15-1,9-46 1,16-21 0,17-57-1,33-62 1,16-82-1,9-68 1,-42-31 0,-24 37-1,-9-1 1,-8 1 0,-25 10-1,0 20 1,1 1 15,15-32-15,26-20-1,16-62 1,25-32 0,-9 11-1,-24 109 1,-25 31-1,-16-6 1,-34 1 0,-57 15-1,-1 15 1,9 21 0,-9-15-1,108 10 16</inkml:trace>
  <inkml:trace contextRef="#ctx0" brushRef="#br0" timeOffset="164976.58">5905 15715 0,'0'0'16,"0"0"-1,0-5 1,-8-36 0,8-78-1,8-11 1,17-123-1,0 5 1,24-62 0,1 26-1,-9 41 1,9 41 15,-25 181-15,-9 11-1,9 15 1,8 16 0,33 88-1,9 61 1,7 78 0,1 21-1,-25-16 1,-8-25-1,-9-16 1,-41-156 0,-8 6-1,8-62 17</inkml:trace>
  <inkml:trace contextRef="#ctx0" brushRef="#br0" timeOffset="165612.78">7600 13958 0,'-58'-11'16,"34"6"-1,-51 5 1,-57 10 0,0 47-1,16 31 1,41-5 0,42-11-1,33-30 1,33 9-1,42-4 1,16-6 0,8 6 15,-25 20-15,-7 62-1,-43-10 1,-15 57-1,-51 41 1,-32 5 0,-34-46-1,1-37 1,107-139 0</inkml:trace>
  <inkml:trace contextRef="#ctx0" brushRef="#br0" timeOffset="166147.81">7658 15710 0,'9'-10'16,"-1"-11"0,17-88-1,8-30 1,16-125-1,9-15 1,25-98 15,8 87-15,0 11 0,-8 88-1,8 72 1,-17 109-1,-8 160 1,-33 155 0,-16 113-1,-17-9 1,-9-37 0,1-253-1,8-119 16</inkml:trace>
  <inkml:trace contextRef="#ctx0" brushRef="#br0" timeOffset="166866.77">8899 13942 0,'8'31'16,"-8"5"0,8 99-1,9 123 16,-9 63-15,-16 61 0,0-103-1,-1-196 1,1-31 0,0-32-1,8-20 1,-25-67-1,0-67 1,0-114 0,9 15-1,8-72 1,41 36 0,16 6-1,42 56 16,33 52-15,33 77 0,-16 68-1,-17 57 1,-33 46 0,-50 87-1,-49 22 1,-58 5-1,-17-37 1,-49-4 0,0-47-1,-34 10 1,166-129 15</inkml:trace>
  <inkml:trace contextRef="#ctx0" brushRef="#br0" timeOffset="167468.74">9271 16041 0,'-17'-21'16,"17"11"15,9-37-15,-1-25-1,17-99 1,0-51 0,24-135-1,1 32 1,16-22 0,-8 73-1,0 37 1,-33 231-1,-9-4 1,1 15 0,32 47-1,-7 93 17,16 113-17,-25 68 1,0 77-1,-9-72 1,-7-21 0,-9-248-1,-8-62 1</inkml:trace>
  <inkml:trace contextRef="#ctx0" brushRef="#br0" timeOffset="167820.16">10379 14066 0,'8'47'16,"1"-6"0,7 68-1,-7 118 1,-18 99 0,-24 67-1,-8-32 1,-1-56-1,18-253 1,24-52 15</inkml:trace>
  <inkml:trace contextRef="#ctx0" brushRef="#br0" timeOffset="168153.37">10454 13958 0,'24'15'16,"-15"21"0,57 83-1,17 31 1,49 114-1,-8-11 1,17 57 15,-34-57-15,-8-25 0,-82-192-1,-9-31 1,-8-5-1</inkml:trace>
  <inkml:trace contextRef="#ctx0" brushRef="#br0" timeOffset="168471.93">11041 13963 0,'0'10'15,"8"11"1,17 82 0,8 68-1,-8 129 1,-9 72-1,-16 5 1,0-46 0,0-254-1,0-77 1</inkml:trace>
  <inkml:trace contextRef="#ctx0" brushRef="#br0" timeOffset="169039.55">11157 13079 0,'8'41'16,"8"-20"0,9 26-1,33 25 1,25 62 15,16 37-15,9-6-1,7 42 1,-15 20 0,-9 11-1,-34 46 1,-40 58-1,-42 9 1,-58 26 0,1-72-1,-9-36 1,0-67 0,-8-52-1,8-57 16,91-93-15</inkml:trace>
  <inkml:trace contextRef="#ctx0" brushRef="#br0" timeOffset="169524.41">12174 14759 0,'0'0'15,"16"-5"1,42-21-1,58-21 1,49-4 0,1 4-1,-9 6 1,-83 41 0,-24 5 15,-50-5-16</inkml:trace>
  <inkml:trace contextRef="#ctx0" brushRef="#br0" timeOffset="170043.87">11934 15663 0,'-8'0'15,"16"-5"1,42-15 0,49-27-1,33-10 1,17-5 15,-58 31-15,-41 21-1,-17-1 1,-8 1 0,-9 5-1,-8 5 1,1 0 0,-9 5-1,8-5 1,0 0-1,-8 0 1,8 0 0,-8 0-1,9 0 1,-9 0 15,0 5-15,8-10-1,-8 5 1</inkml:trace>
  <inkml:trace contextRef="#ctx0" brushRef="#br0" timeOffset="174908.87">13737 13932 0,'0'0'15,"0"0"1,0 0-1,0 20 1,-8 105 0,8 55-1,-9 131 1,1 50 0,-8-14-1,7-223 16,1-57-15,0-20 0,8-22-1,0-30 1,-9-78 0,9-134-1,17-62 1,8-134-1,8 103 1,33-37 0,0 104-1,25 42 1,-8 103 0,8 67 15,-8 113-16,-26 37 1,-23 41 0,-43 47-1,-40 15 1,-51-20 0,-15-37-1,-18-46 1,133-119-1</inkml:trace>
  <inkml:trace contextRef="#ctx0" brushRef="#br0" timeOffset="175393.27">14994 12789 0,'-58'11'15,"33"4"1,-16 47-1,-25 57 1,0 31 0,-17 103-1,8 21 1,9 83 15,17 82-15,24 47-1,33-21 1,25-4 0,17-95-1,16-35 1,17-103 0,41-135-1,-124-93 1</inkml:trace>
  <inkml:trace contextRef="#ctx0" brushRef="#br0" timeOffset="175911.45">15052 13911 0,'0'5'16,"0"-5"-1,0 21 1,0 77-1,0 52 1,0 150 0,0 0-1,-17 77 1,9-82 0,8-6-1,0-258 1,0-31-1</inkml:trace>
  <inkml:trace contextRef="#ctx0" brushRef="#br0" timeOffset="176263.39">15581 13772 0,'-8'31'16,"16"-21"-1,0 62 1,17 99-1,0 51 1,-17 78 15,-8 20-15,-25 16 0,-8-88-1,33-248 1</inkml:trace>
  <inkml:trace contextRef="#ctx0" brushRef="#br0" timeOffset="176513.6">15044 14547 0,'33'10'15,"-9"1"17,51-6-17,41-5 1,66-16 0,-25-4-1,-157 20 1</inkml:trace>
  <inkml:trace contextRef="#ctx0" brushRef="#br0" timeOffset="176915.92">16135 13136 0,'9'10'16,"-9"11"0,8 20-1,8 94 1,1 82-1,-9 150 1,0 88 0,-16 41-1,0-36 1,-9-36 0,17-88-1,0-311 1,0-25 15</inkml:trace>
  <inkml:trace contextRef="#ctx0" brushRef="#br0" timeOffset="177751.49">16681 13973 0,'0'0'16,"0"0"-1,0 21 1,-8 82 0,8 42-1,-8 134 1,8-41-1,-9 31 1,1-63 0,8-169-1,-8-6 1,8-16 0,-9-25 15,1-32-16,-17-76 1,9-58 0,-1-21-1,26-82 1,15 36 0,34-15-1,33 5 1,25 41-1,8 46 1,0 68 0,0 93-1,-25 82 1,-32 84 15,-51 25-15,-65 77-1,-42-15 1,-9-46 0,-7-47-1,49-155 1,8 0 0,50 0-1</inkml:trace>
  <inkml:trace contextRef="#ctx0" brushRef="#br0" timeOffset="178286.81">17293 15503 0,'-16'-88'16,"24"47"0,0-26-1,42-119 1,8-31-1,16-88 1,0 20 0,1-4-1,-9 56 17,-49 197-17,-1 10 1,-8 26-1,25 52 1,17 93 0,0 92-1,-1 120 1,1-52 0,-17-15-1,-16-234 1,-17-56-1</inkml:trace>
  <inkml:trace contextRef="#ctx0" brushRef="#br0" timeOffset="178737.39">18782 13554 0,'-42'-20'16,"18"15"-1,-59 15 1,-16 52 0,-34 26-1,67-5 1,41-11-1,34 0 1,32 37 15,25 30-15,33 1 0,1-21-1,-9-5 1,-25-1-1,-50 17 1,-49 4 0,-50-26-1,-49-35 1,132-73 0</inkml:trace>
  <inkml:trace contextRef="#ctx0" brushRef="#br0" timeOffset="179256.93">18674 12583 0,'17'-11'16,"-17"17"-1,25 14 1,24 22 0,34 35-1,33 78 1,8 21-1,8 62 17,-8 20-17,-8 26 1,-25 11 0,-42 31-1,-49-1 1,-66 11-1,-49 0 1,-26-41 0,-8-47-1,25-57 1,91-186 0,33-5-1</inkml:trace>
  <inkml:trace contextRef="#ctx0" brushRef="#br0" timeOffset="179674.36">19733 14097 0,'16'52'15,"-7"-26"16,49 82-15,16 6 0,42 67-1,-9 5 1,9-15 0,-25-37-1,0-15 1,-74-119-1,-17 0 1</inkml:trace>
  <inkml:trace contextRef="#ctx0" brushRef="#br0" timeOffset="180025.84">19741 15100 0,'25'-21'16,"-17"-10"-1,50-82 1,25-22 0,33-25-1,8 0 1,-9 15 0,-7 21 15,-108 124-16</inkml:trace>
  <inkml:trace contextRef="#ctx0" brushRef="#br0" timeOffset="181011.45">21379 13363 0,'0'0'16,"0"0"-1,0 57 17,16 67-17,-8 98 1,-8 68-1,-16 129 1,-9-47 0,-8-26-1,8-253 1,9-36 0,7-21-1,1-31 1,0-31-1,-9-92 1,9-94 0,16-83-1,25-36 17,17 6-17,33-11 1,8 77-1,33 47 1,0 93 0,0 62-1,-25 68 1,-16 87 0,-42 93-1,-41 16 1,-41 5-1,-50-10 1,-33-27 0,-33-46 15,-9-41-15,1-62-1,165-26 1</inkml:trace>
  <inkml:trace contextRef="#ctx0" brushRef="#br0" timeOffset="181797.86">22702 12764 0,'8'5'15,"-8"-5"1,0 0 0,0 0-1,0 0 1,-8 0 0,0 20-1,-26 37 1,-15 52-1,-9 10 1,-8 5 15,-17 67-15,9 0 0,8 1-1,8 30 1,33-5-1,8 47 1,26-1 0,-1-10-1,17-10 1,-1-41 0,1-145-1,-8-5 1,-1-16-1,-7 0 17,-1-5-17,0-16 1,-8 1 0,8-6-1,-8-5 1,0-5-1,0 0 1</inkml:trace>
  <inkml:trace contextRef="#ctx0" brushRef="#br0" timeOffset="182867.63">23066 13384 0,'0'0'15,"0"0"1,0 10-1,0 32 1,0 40 0,-9 22-1,-15 25 1,-1 83 0,0-11 15,0 48-16,17-12 1,8-20 0,8-41-1,25-36 1,42-58 0,24-51-1,17-46 1,-9-42-1,-16-26 1,-25-20 0,-41-11-1,-33-10 1,-33 10 0,-9 16 15,9-10-16,-1-6 1,26-31 0,24 1-1,9-6 1,7 20 0,-7 6-1,-17 16 1,-17 10-1,-24 20 1,-33 21 0,-17 16-1,49 46 1,42-5 15</inkml:trace>
  <inkml:trace contextRef="#ctx0" brushRef="#br0" timeOffset="183319.88">23926 12810 0,'8'21'15,"-8"-16"1,0 5 15,8 52-15,9 52-1,-17 67 1,-8 77 0,-9 53-1,-16 25 1,0-11 0,0-30-1,8-52 1,33-207-1,1-15 1,-9-21 15</inkml:trace>
  <inkml:trace contextRef="#ctx0" brushRef="#br0" timeOffset="183820.45">24893 13348 0,'-124'-11'15,"83"17"1,-100-12 15,50 22-15,-24 5 0,49 20-1,24 31 1,84 37-1,40 5 1,26-6 0,8-15-1,-25 11 1,-17 9 0,-82 42-1,-67 11 1,-41-6-1,-8-36 1,124-124 15</inkml:trace>
  <inkml:trace contextRef="#ctx0" brushRef="#br0" timeOffset="184422.21">25026 15136 0,'8'-26'15,"0"0"1,25-92 0,17-27-1,33-129 1,16-5-1,33-78 1,-16 83 0,0 21-1,-17 72 1,-91 186 0,17 11-1,-8 10 1,16 92-1,0 63 17,8 135-17,-8-11 1,0 20 0,-8-61-1,8-37 1,-24-211-1,-9-16 1</inkml:trace>
  <inkml:trace contextRef="#ctx0" brushRef="#br0" timeOffset="184740.77">26556 13389 0,'16'16'15,"-16"9"1,9 84 0,-1 36-1,-8 108 1,-8 11-1,-9 82 1,0-93 0,1-180-1,16-42 1,0-31 0</inkml:trace>
  <inkml:trace contextRef="#ctx0" brushRef="#br0" timeOffset="185041.57">27234 13358 0,'0'57'15,"0"5"1,0 93 0,-8 129-1,-1 42 1,-7 36 0,-9-207-1,17-62 16,8-93-15</inkml:trace>
  <inkml:trace contextRef="#ctx0" brushRef="#br0" timeOffset="185258.42">26432 14051 0,'33'26'16,"25"-42"-1,115 37 1,42-47 15,-215 26-15</inkml:trace>
  <inkml:trace contextRef="#ctx0" brushRef="#br0" timeOffset="185944.04">27027 12609 0,'8'0'15,"-8"0"1,0 0 0,0 5-1,25 21 1,17 25 0,15 42-1,10 47 1,-1-1-1,-8 17 1,-9 30 0,1-5-1,0-11 1,-17 26 15,-17-9-15,1 56-1,-34-1 1,-8-4 0,-24-26-1,-1-31 1,1-26 0,24-124-1,8 0 1,9-5-1,8-10 1,0-16 0</inkml:trace>
  <inkml:trace contextRef="#ctx0" brushRef="#br0" timeOffset="186512.3">28111 13927 0,'0'0'16,"0"5"-1,24 15 1,26 53-1,16 35 17,9 16-17,-1-36 1,-16-26 0,-33-25-1,-25-37 1</inkml:trace>
  <inkml:trace contextRef="#ctx0" brushRef="#br0" timeOffset="186780.59">27879 14531 0,'41'-36'15,"-8"-10"1,58-68 15,25-20-15,8 10 0,-8-1-1,-17 22 1,-99 103-1</inkml:trace>
  <inkml:trace contextRef="#ctx0" brushRef="#br0" timeOffset="187984.43">29037 13286 0,'0'0'16,"0"0"-1,0 0 1,0 0 0,8 10-1,0 37 1,9 87 15,-9 47-15,9 108-1,-9-25 1,-8 56 0,0-71-1,-8-1 1,8-212-1,0-10 1,-9-6 0,9-14-1,0-12 1,-16-56 0,-1-77 15,-7-47-16,-1-78 1,8 31 0,17-46-1,25 31 1,8 31 0,42 47-1,40 46 1,18 67-1,7 46 1,-16 42 0,-16 31-1,-83 31 1,-17-10 15,-25 5-15,-24 31-1,-50-11 1,-25-15 0,9-20-1,24-27 1,83-46 0</inkml:trace>
  <inkml:trace contextRef="#ctx0" brushRef="#br0" timeOffset="188802.96">30815 13425 0,'-25'-10'16,"17"10"0,0-5-1,-1 0 1,9-1-1,-8 1 1,0 5 0,0 0-1,8-5 17,-9 5-17,9-5 1,-8 5-1,8-5 1,-8 5 0,-1 0-1,1 0 1,-8 15 0,-9 16-1,17 26 1,-1 5-1,18 0 1,24 16 0,16-11 15,1-10-15,-1-6-1,-7 11 1,-26 1-1,-16 14 1,-33 42 0,-49-5-1,-1-26 1,-8-16 0,0-20-1,8-32 1,17-15-1,66-5 17</inkml:trace>
  <inkml:trace contextRef="#ctx0" brushRef="#br0" timeOffset="189271.13">30319 12758 0,'-17'-5'15,"17"5"1,-8 16 15,-9 46-15,-24 77 0,-9 89-1,-16 61 1,0 68-1,25-37 1,24 53 0,34-74-1,41-30 1,82-98 0,42-109-1,-182-62 1</inkml:trace>
  <inkml:trace contextRef="#ctx0" brushRef="#br0" timeOffset="189722.87">31129 12536 0,'8'-5'16,"1"10"0,16 31-1,32 21 1,26 78 15,0 56-15,-9 36-1,-24 52 1,-25 21 0,-42 36-1,-24-46 1,-34-1-1,-24-46 1,0-26 0,-17-36-1,116-181 1</inkml:trace>
  <inkml:trace contextRef="#ctx0" brushRef="#br0" timeOffset="190408.77">16962 17426 0,'0'0'16,"0"0"-1,0 0 1,0 0-1</inkml:trace>
  <inkml:trace contextRef="#ctx0" brushRef="#br0" timeOffset="190692.48">19022 17090 0,'0'0'16,"0"0"-1,0 0 1,0 0 0</inkml:trace>
  <inkml:trace contextRef="#ctx0" brushRef="#br0" timeOffset="191043.87">20560 16899 0,'8'5'32,"-8"-5"-17,0 0 1,-8 10-1,8-10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42:51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22421 10365 0,'8'-31'16,"-8"11"-1,33-37 1,33-31 15,66-36-15,50 10-1,50 11 1,-25 30 0,-17 11-1,-132 73 1,-17 4 0,-41-15-1</inkml:trace>
  <inkml:trace contextRef="#ctx0" brushRef="#br0" timeOffset="485.41">23554 8980 0,'8'5'16,"-8"0"-1,41 32 1,50 19-1,50 22 1,49 46 0,-16 0-1,-25 5 17,-116-67-17,-25-15 1,-16 67-1,-116 97 1,-91 22 0,-50 62-1,75-78 1,190-217 0</inkml:trace>
  <inkml:trace contextRef="#ctx0" brushRef="#br0" timeOffset="9462.77">1894 6303 0,'-8'-11'16,"8"11"-1,0-5 1,-9 0 0,-24-11-1,-16 6 1,-26 0-1,9 10 1,0 0 15,-17 0-15,0 0 0,-7 10-1,23 0 1,18 1-1,7 4 1,9 21 0,8 11-1,17 5 1,8 10 0,17 31-1,24-11 1,17-9-1,8-11 1,-8 20 15,-17 11-15,-16 21 0,-25-26-1,-33 15 1,-16 68-1,-18-11 1,-7 6 0,49-109-1,0-21 1,17-16 0,16 1-1,1-5 1,7-6 15,1 11-15,-9-6-1,-16 32 1,-17 97 0,-25 27-1,-32 82 1,7-5-1,34-118 1,41-17 0,16 22-1,34 4 1,24 37 0,26-42-1,40-15 16,17-41-15,34-27 0,-10-9-1,-181-42 1</inkml:trace>
  <inkml:trace contextRef="#ctx0" brushRef="#br0" timeOffset="13308.46">1290 13363 0,'-25'-10'15,"25"10"1,-8 0 0,8 0-1,0 10 1,-25 21-1,0 78 1,-8-11 0,25 26-1,8 0 1,50 78 0,-1-42 15,9-5-16,-16-114 1,24 1 0,25-1-1,8-5 1,-25-15 0,26-6-1,40-15 1,-7-5-1,24-5 1,-8-21 0,16-21-1,-41-10 1,0-5 15,-25 0-15,9 15-1,-83 42 1,24 15 0,34 36-1,8 21 1,-8 0 0,-34-20-1,-7-6 1,-9 16-1,0 4 1,0-14 0,-8-16-1,24-32 1,17-9 15,25-11-15,-24 16-1,15-6 1,34 11 0,16 0-1,9 10 1,16 0 0,-8 37-1,0 14 1,58 27-1,-34-5 1,34 4 0,-33-20-1,16-20 17,8-42-17,17-62 1,25-52-1,25-5 1,-265 119 0</inkml:trace>
  <inkml:trace contextRef="#ctx0" brushRef="#br0" timeOffset="33540.52">1439 12014 0,'-8'-62'15,"8"57"1,0-11 15,0-20-15,16-10-1,26-1 1,49-35 0,0 20-1,16-1 1,34 22-1,-1 10 1,-65 41 0,49 6-1,8-1 1,-33 1 0,34 10-1,24-6 1,-17 53 15,-24-11-15,66 21-1,-41-32 1,49-4 0,-16-47-1,-1-42 1,-7-20-1,-9-15 1,-25 10 0,-24-11-1,-17 1 1,-9-16 0,-15 5-1,-51 57 16,1 10-15,-9 6 0,-8 9-1,8 6 1,0 11 0,17 40-1,-8-4 1,8-6-1,41 21 1,16-5 0,1-21-1,16-10 1,34-10 0,-1-16 15,25-11-16,25 1 1,-25-6 0,9-4-1,-1-22 1,-16 11 0,8-5-1,-16 16 1,-9 20-1,42 5 1,-9 21 0,9 5-1,-34 15 1,17 42 15,-41 41-15,0 0-1,-116-129 1</inkml:trace>
  <inkml:trace contextRef="#ctx0" brushRef="#br0" timeOffset="50443.45">24480 15472 0,'0'-10'16,"0"10"-1,8 5 1,0 5-1,17 21 1,0 11 0,8-6-1,0 5 1,0 32 0,0 9-1,17 1 1,24-16-1,9-10 1,66-62 15,83-73-15,65-103 0,42-67-1,42-41 1,-42-11-1,-41 73 1,-50 15 0,-66 62-1,-182 150 1,0 0 0,0 0-1,0 0 1,0 5-1,-9 31 17,9-36-17</inkml:trace>
  <inkml:trace contextRef="#ctx0" brushRef="#br0" timeOffset="51196.78">27044 15689 0,'0'0'15,"0"0"1,0 0-1,8 11 1,0 45 0,9 53-1,8 5 1,-1-37 0,1-20-1,0-5 16,8-11-15,8-15 0,34-11-1,65-61 1,92-119 0,58-84-1,49-71 1,8-16-1,-33 26 1,-57 51 0,-51 37-1,-197 201 1,-1 1 0,0 4-1,0 6 16,-8 5-15,0 31 0,0-26-1</inkml:trace>
  <inkml:trace contextRef="#ctx0" brushRef="#br0" timeOffset="-74244.99">1877 13947 0,'9'-10'16,"-1"10"-1,8-5 1,26 0 0,16-1 15,8 6-16,-8-5 1,33 5 0,24 0-1,10 5 1,32 1 0,49-6-1,34 5 1,17-5-1,32 0 1,9 5 0,8 0-1,0 0 1,33-5 0,8 16 15,9-6-16,8 6 1,-25-6 0,-17 11-1,-49-6 1,-16 1 0,-59-6-1,-24 6 1,-174-16-1,8 0 1,-8 5 0,0-5-1,8 5 1,34-21 15,-42 16-15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44:14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 11110 0,'8'-21'15,"0"16"1,58-16 0,17 11-1,8-6 1,58 6 0,0 0 15,49 10-16,-7-6 1,15 6 0,1 6-1,-33-6 1,-17 0 0,-157 0-1</inkml:trace>
  <inkml:trace contextRef="#ctx0" brushRef="#br0" timeOffset="701.47">7311 9828 0,'33'-11'16,"-8"6"-1,107-10 1,34 4 0,65 1-1,92-5 17,49-6-17,25 11 1,-25-16-1,-33 5 1,-8 16 0,-331 5-1</inkml:trace>
  <inkml:trace contextRef="#ctx0" brushRef="#br0" timeOffset="13493.4">10214 9218 0,'25'5'16,"-25"-5"15</inkml:trace>
  <inkml:trace contextRef="#ctx0" brushRef="#br0" timeOffset="14044.93">15589 9259 0,'0'0'16,"-8"0"-1,8 0 1</inkml:trace>
  <inkml:trace contextRef="#ctx0" brushRef="#br0" timeOffset="14629.98">5541 10918 0,'0'0'15</inkml:trace>
  <inkml:trace contextRef="#ctx0" brushRef="#br0" timeOffset="14931.29">5384 12355 0,'-33'-41'16,"33"41"-1,0 0 17</inkml:trace>
  <inkml:trace contextRef="#ctx0" brushRef="#br0" timeOffset="15232.36">5591 13684 0,'-17'0'16,"17"5"-1,25 31 1,-25-36 0</inkml:trace>
  <inkml:trace contextRef="#ctx0" brushRef="#br0" timeOffset="19679.33">22255 9900 0,'-8'-10'16,"8"10"-1,0 0 1,-8-5-1,8 5 1,0-6 0,0 6-1,0 0 17,8-5-17,25 0 1,25 0-1,16 0 1,-16 5 0,42 15-1,32 21 1,-8 11 0,0 20-1,-25 16 1,-16 0-1,-67-42 1,1 5 0,-17 27-1,-17 35 17,-7 27-17,-26-11 1,-33-16-1,-32 42 1,7-15 0,0-1-1,18-10 1,65-83 0,8-4-1,9-12 1,8-4-1,16 26 1,1 9 0,16-4 15,-8 0-15,0 10-1,-1 5 1,-24-10-1,0 0 1,-24 5 0,7 0-1,-8-5 1,9 0 0,-1 10-1,17 0 1,9 16-1,32 15 1,25-10 15,33 15-15,9 37 0,16 15-1,-17 0 1,-7-26-1,-18-10 1,-73-83 0,-9 0-1,-17 47 1,-49 31 0,-42 10-1,-49-11 1,-41-30-1,198-83 17</inkml:trace>
  <inkml:trace contextRef="#ctx0" brushRef="#br0" timeOffset="47701.85">24248 6897 0,'-8'0'16,"8"0"15,0 15-15,8 58-1,-8 51 1,-8 98 0,-8 37-1,-9-37 1,16-145 0,1-35-1,8-16 1,-8-11-1,8-10 1,-8-5 0,-9-46-1,1-63 17,7 21-17,9-41 1,17-26-1,8 0 1,24 31 0,26 21-1,24 15 1,8 10 0,-32 37-1,-9 30 1,-25 11-1,-7 11 1,-18 30 0,-16 26-1,-16 32 17,-34 4-17,0-20 1,-16-27-1,8-19 1,17-17 0,41-20-1</inkml:trace>
  <inkml:trace contextRef="#ctx0" brushRef="#br0" timeOffset="48537.85">25299 6411 0,'-25'26'15,"17"-16"17,-1 1-17,-15 35 1,-18 42 0,1 0-1,-34 93 1,9 31-1,0 72 1,25-10 0,8 67-1,24-46 1,9-37 0,25-30-1,8-53 1,-33-175 15</inkml:trace>
  <inkml:trace contextRef="#ctx0" brushRef="#br0" timeOffset="49607.41">26407 6938 0,'-41'-10'15,"24"5"1,-24 0 0,-26-1-1,-23 6 1,-43 11 0,9 35-1,33 6 16,33-5-15,33-6 0,25 5-1,34 22 1,40 4 0,33 5-1,9 32 1,0 10-1,-17-5 1,-16-1 0,-33-14-1,-42-17 1,-58 6 0,-49-16 15,-50-25-16,-8-16 1,-17-26 0,17-15-1,17-11 1,140 21 0</inkml:trace>
  <inkml:trace contextRef="#ctx0" brushRef="#br0" timeOffset="50427.79">27035 8370 0,'-16'-36'16,"16"31"0,0-21-1,16-26 1,9-62 0,25-72-1,8 0 1,8-10-1,-8 36 1,0 20 0,-33 125 15,8 9-15,0 1-1,16 21 1,17 35-1,1 27 1,15 93 0,-16 20-1,1 36 1,-9-20 0,-1-21-1,-7-36 1,-33-135-1,-17-15 17</inkml:trace>
  <inkml:trace contextRef="#ctx0" brushRef="#br0" timeOffset="51798.93">28574 7031 0,'0'-5'15,"0"5"1,0 0 0,8 0-1,25-15 1,33 4 0,9 6-1,-1 5 16,1 10-15,-26 11 0,-8 15-1,-16 32 1,-8 4 0,-17-26-1,0 1 1,0-11-1,0-36 1</inkml:trace>
  <inkml:trace contextRef="#ctx0" brushRef="#br0" timeOffset="54657.67">29533 6995 0,'8'0'16,"-8"5"-1,0 37 16,0 56-15,-8 72 0,-17 94-1,-8 98 1,8-52 0,17-176-1,8-72 1,0-62-1</inkml:trace>
  <inkml:trace contextRef="#ctx0" brushRef="#br0" timeOffset="56780.44">29558 7584 0,'-75'207'15,"9"-150"1,-91 176-1,74-156 1,42-51 0,8-26-1,157-269 1,83-31 0,-42 16-1,-24 57 1,-108 56-1,-256 187 1,-232 165 15,-91 67-15,-58 88 0,141-114-1,58-15 1,388-213-1,-140-9 1,347-274 0,25-47-1,83-6 1,-108 99 0,-41 32-1,-347 185 1,-323 170-1,-215 172 17,8-27-17,116-36 1,107-61 0,125-79-1,198-144 1,199-124-1,156-36 1,117-21 0,98 42-1,59 30 1,82 62 0,34 47-1,32 62 1,-16 1-1,-66 19 1,-100-15 15,-98 11-15,-315-42 0,57 31-1,-379-10 1,-207 62-1,-241-5 1,-57 77 0,-8 41-1,124-35 1,115-1 0,133-35-1,463-125 1,-49-16 15,429-97-15,125-78-1,198-6 1,24 12 0,84 50-1,-26 42 1,-40 47-1,-67 36 1,-132 15 0,-116 21-1,-430-20 1,-17 9 0,-198 16-1,-355 11 16,-266 36-15,-106 46 0,81 21-1,183-42 1,141-9 0,545-99-1,25 0 1,-33 0-1</inkml:trace>
  <inkml:trace contextRef="#ctx0" brushRef="#br0" timeOffset="57917.72">24323 9724 0,'-8'31'16,"8"-25"-1,0 50 1,-9 89-1,1 41 1,-17 42 0,17-115-1,0-45 17,-1-37-17,-7-11 1,-1-51-1,1-103 1,24-73 0,25-93-1,25 16 1,8 51 0,9 47-1,24 73 1,-8 61-1,0 83 1,-25 57 0,-25 82-1,-41-4 17,-25 4-17,-32-25 1,-51-5-1,108-140 1</inkml:trace>
  <inkml:trace contextRef="#ctx0" brushRef="#br0" timeOffset="58369.47">25555 8830 0,'-58'5'15,"42"6"1,-17 40 0,-9 42-1,-16 47 1,-8 93 0,8 51-1,9 26 1,16 36-1,16-30 1,34-203 15,7 11-15,-7-82 0,-17-42-1</inkml:trace>
  <inkml:trace contextRef="#ctx0" brushRef="#br0" timeOffset="58686.33">25687 9554 0,'9'15'16,"-1"11"15,-8 21-15,8 97 0,-8 53-1,-16 128 1,-1-66-1,1-156 1,16-103 0</inkml:trace>
  <inkml:trace contextRef="#ctx0" brushRef="#br0" timeOffset="58954.87">25646 9709 0,'58'-36'16,"-17"20"0,50-36-1,0 1 1,25-1-1,0 6 1,-9-1 0,-107 47-1</inkml:trace>
  <inkml:trace contextRef="#ctx0" brushRef="#br0" timeOffset="59188.28">25663 9874 0,'16'16'16,"-8"-11"0,34-5-1,65-5 1,26-6-1,32 1 1,-165 10 0</inkml:trace>
  <inkml:trace contextRef="#ctx0" brushRef="#br0" timeOffset="59790.64">26415 10960 0,'-16'0'15,"16"0"1,8-42 0,17-71 15,24-42-16,34-99 1,8 6 0,8-36-1,-8 51 1,-8 32 0,-58 180-1,-9 21 1,17 16-1,25 46 1,8 41 0,17 99-1,8 15 1,-16-16 0,-9-4 15,-8-42-16,-58-155 1</inkml:trace>
  <inkml:trace contextRef="#ctx0" brushRef="#br0" timeOffset="60275.13">28532 9626 0,'-82'-62'16,"32"67"15,-91-36-15,-49 78-1,-25-1 1,108 11 0,65-26-1,34-15 1,16 30 0,83 6-1,50 15 1,16 16-1,-25-1 1,-32 6 0,-59 26-1,-107 20 17,-83-4-17,-33-17 1,182-113-1</inkml:trace>
  <inkml:trace contextRef="#ctx0" brushRef="#br0" timeOffset="60760.34">28549 8928 0,'16'21'15,"1"0"1,24 30 0,25 11-1,25 52 1,9 52 0,-9 14-1,-17 38 1,-24 24-1,-42 12 1,-33-1 0,-41-15 15,-8-52-15,-42-47-1,116-139 1</inkml:trace>
  <inkml:trace contextRef="#ctx0" brushRef="#br0" timeOffset="61646.27">24265 11616 0,'-25'73'15,"33"-22"17,-32 73-17,24 88 1,-25 36 0,8 37-1,1-53 1,16-149-1,-9-31 1,9-21 0,-8-37-1,-8-45 1,-9-94 0,8-41-1,17-62 1,33-62-1,25 20 17,33 11-17,17 52 1,16 66 0,0 84-1,-17 82 1,-24 93-1,-50 68 1,-33 35 0,-50 11-1,-32-15 1,-34-32 0,-25-51-1,141-114 16</inkml:trace>
  <inkml:trace contextRef="#ctx0" brushRef="#br0" timeOffset="62214.38">25621 11141 0,'-25'0'16,"17"0"0,0 0-1,0 0 1,-9 10 0,-16 47-1,-25 57 1,8 10-1,-16 88 1,17-11 0,-1 114-1,25-10 1,9 73 0,7-115 15,9 6-16,9-78 1,16-170 0,-17-11-1,-8-10 1</inkml:trace>
  <inkml:trace contextRef="#ctx0" brushRef="#br0" timeOffset="62649.27">25803 11658 0,'-8'15'16,"8"1"-1,8 61 1,0 32-1,1 87 1,-9 37 0,0 51-1,0-26 1,0-144 15,0-62-15,0-52-1</inkml:trace>
  <inkml:trace contextRef="#ctx0" brushRef="#br0" timeOffset="63000.2">25861 11658 0,'17'-6'15,"-1"6"17,17 0-17,42-5 1,16-5-1,8-6 1,-25 11 0,-8-5-1,-41 5 1,-16 5 0,-9 0-1</inkml:trace>
  <inkml:trace contextRef="#ctx0" brushRef="#br0" timeOffset="63301.42">25646 12195 0,'25'5'16,"-9"-5"-1,26 0 1,32 0 0,25-5-1,25-5 1,9-1-1,-133 11 17</inkml:trace>
  <inkml:trace contextRef="#ctx0" brushRef="#br0" timeOffset="63903.13">26440 13327 0,'-8'-5'16,"8"5"15,8-10-15,0-58 0,25-66-1,17-62 1,24-84-1,9 37 1,-8-5 0,7 47-1,-16 20 1,-33 171 0,9 4-1,24 27 1,17 62-1,8 30 17,0 89-17,-17 0 1,-16-1 0,-8-25-1,-1-21 1,-49-155-1</inkml:trace>
  <inkml:trace contextRef="#ctx0" brushRef="#br0" timeOffset="64422.27">27416 11564 0,'8'6'16,"-8"-6"-1,8 0 1,9-6 0,33 1-1,-1 0 1,26 0 0,-1 5-1,-16 0 1,-8 0 15,-17 0-15,-9 10-1,-7 21 1,0 37 0,-17 35-1,-9-20 1,18-37-1,-9-46 1</inkml:trace>
  <inkml:trace contextRef="#ctx0" brushRef="#br0" timeOffset="65207.44">28789 11621 0,'-9'5'15,"9"-5"1,0 0 0,0 0-1,-16-5 16,-17 0-15,-17 5 0,-24 5-1,-1 11 1,1 10 0,24 0-1,17-1 1,8 17-1,17 4 1,8 6 0,33 20-1,9-10 1,-1-10 0,17 15 15,8 21-16,-25-10 1,-16 9 0,-8-4-1,-17-21 1,-25 16 0,-41 30-1,-34-15 1,-15-10-1,7-57 1,-41-16 0,149-10-1</inkml:trace>
  <inkml:trace contextRef="#ctx0" brushRef="#br0" timeOffset="65742.41">29202 11275 0,'0'-5'32,"9"10"-17,24 26 1,16 31-1,17 5 1,9 37 0,-9 35-1,-25 16 1,-32-26 0,-9 83-1,-58 11 1,-33-1-1,-17-15 1,1-52 0,57-129-1,17-52 17,33 26-17</inkml:trace>
  <inkml:trace contextRef="#ctx0" brushRef="#br0" timeOffset="66879.6">24075 13921 0,'-9'16'16,"1"-1"0,8 79-1,8 45 1,-8 125-1,-8-27 17,0 12-17,0-182 1,8-21 0,0-25-1,-9-16 1,9-5-1,-8-67 1,8-47 0,8-98-1,9-51 1,16 20 0,17-5-1,16 41 1,8 31-1,25 57 17,17 62-17,8 73 1,-24 56 0,-26 42-1,-41 20 1,-41 32-1,-58 4 1,-50 22 0,-33-37-1,0-26 1,-8-52 0,157-77-1</inkml:trace>
  <inkml:trace contextRef="#ctx0" brushRef="#br0" timeOffset="67465.1">25596 13642 0,'-8'-10'16,"8"10"0,0 0-1,0 0 1,0 0 0,-16 21-1,-17 46 1,-1 5-1,-7 83 1,16 26 0,0 0-1,1 78 1,15-47 0,1 20 15,25-46-16,7-15 1,18-47 0,-9-129-1,-33 5 1</inkml:trace>
  <inkml:trace contextRef="#ctx0" brushRef="#br0" timeOffset="68986.08">26076 13978 0,'17'16'16,"-17"-11"15,0 16-15,0 46 0,0 36-1,-9 47 1,-7 57-1,-1-42 1,9-61 0,0-37-1,8-31 1,0-36 0</inkml:trace>
  <inkml:trace contextRef="#ctx0" brushRef="#br0" timeOffset="69187.66">25687 13937 0,'-16'-10'16,"16"10"0</inkml:trace>
  <inkml:trace contextRef="#ctx0" brushRef="#br0" timeOffset="69923.46">25605 13952 0,'0'0'15,"0"0"1,0 0-1,0 0 1,8 0 0,8 0-1,18-5 1,7-5 0,-8 5-1,-8 5 16,-9 0-15,-7 15 0,-9 22-1,0 30 1,0 21 0,-9-11-1,9-25 1,-8-6-1,8-46 1</inkml:trace>
  <inkml:trace contextRef="#ctx0" brushRef="#br0" timeOffset="70240.04">26010 13916 0,'0'-5'16,"0"5"-1,25-5 1,49-21-1,42-10 1,8-11 0,17 1-1,-34 20 1,-107 26 15</inkml:trace>
  <inkml:trace contextRef="#ctx0" brushRef="#br0" timeOffset="70491.15">26093 14283 0,'16'0'16,"1"0"-1,57-10 1,25-26 0,50-6-1,8-20 1,-157 62 15</inkml:trace>
  <inkml:trace contextRef="#ctx0" brushRef="#br0" timeOffset="71110.37">26738 15116 0,'0'-6'15,"0"6"17,0 0-17,16-41 1,1-57-1,24-47 1,34-103 0,7-5-1,9-6 1,-8 37 0,-9 20-1,1 47 1,-59 145-1,9 10 1,8 15 0,17 37-1,24 57 17,9 46-17,0 52 1,-9 15-1,-16 10 1,-8-25 0,-17-21-1,-25-150 1,-8-36 0</inkml:trace>
  <inkml:trace contextRef="#ctx0" brushRef="#br0" timeOffset="71611.64">28756 13756 0,'-108'-36'15,"59"41"1,-117-10 0,26 41-1,-18-10 1,125 5-1,33-16 17,25 22-17,41 14 1,42 22 0,8 15-1,-1 15 1,-24 0-1,-25 1 1,-57 20 0,-67 15-1,-66-20 1,124-119 0</inkml:trace>
  <inkml:trace contextRef="#ctx0" brushRef="#br0" timeOffset="72046.08">28814 13353 0,'16'10'16,"-8"6"-1,34 46 1,32 46 0,17 27-1,8 25 1,1 31 15,-26-10-15,-24 31-1,-59 52 1,-57-11 0,-33 5-1,-17-46 1,-24-46-1,140-166 1</inkml:trace>
  <inkml:trace contextRef="#ctx0" brushRef="#br0" timeOffset="73016.52">30236 9419 0,'-8'181'15,"8"-129"1,-17 217 0,9-42 15,-17 114-16,9-186 1,-1-77 0,9-32-1,8-40 1,0-43 0,8-107-1,9-115 1,16-15-1,8-31 1,17 42 0,16 40-1,34 53 1,24 82 15,1 62-15,-26 52-1,-24 77 1,-58 83 0,-67 21-1,-41-21 1,-24-25 0,-42-63-1,149-98 1</inkml:trace>
  <inkml:trace contextRef="#ctx0" brushRef="#br0" timeOffset="73500.91">31675 8324 0,'-58'31'16,"50"-6"-1,-50 48 1,0 72-1,-41 87 1,8 114 0,0-15-1,16 57 1,18-47 15,32 26-15,8-77-1,34 4 1,8-72 0,16-175-1,-8-11 1,-8-10 0,-25-26-1</inkml:trace>
  <inkml:trace contextRef="#ctx0" brushRef="#br0" timeOffset="74103.65">31534 9238 0,'0'0'16,"0"0"-1,0 0 1,9 0-1,7 0 1,17-5 0,-8 5-1,8 5 1,-16-5 0,8 26-1,-17 31 1,-8 47-1,-8-11 17,-1-21-17,1-20 1,8-52 0</inkml:trace>
  <inkml:trace contextRef="#ctx0" brushRef="#br0" timeOffset="74588.22">31973 9259 0,'0'0'16,"0"5"-1,-8 68 1,-9 61 0,-8 68-1,-16 66 1,-9-30 15,9 10-15,-9-46-1,50-202 1</inkml:trace>
  <inkml:trace contextRef="#ctx0" brushRef="#br0" timeOffset="74838.33">32130 9249 0,'58'-5'31,"-33"-1"-15,24 6 0,1-5-1,-50 5 1</inkml:trace>
  <inkml:trace contextRef="#ctx0" brushRef="#br0" timeOffset="75073.43">31989 9678 0,'0'0'16,"9"5"0,24 5-1,33 6 16,33-1-15,25-4 0,-124-11-1</inkml:trace>
  <inkml:trace contextRef="#ctx0" brushRef="#br0" timeOffset="75875.51">32395 10991 0,'0'0'31,"0"0"-15,0 0-1,0-26 1,16-88 0,34-36-1,16-98 1,17 5 0,-9 36-1,-16 21 1,0 36-1,-50 140 1,9 0 0,-9 5-1,0-1 1,9 27 15,8 15-15,-1 63-1,26 66 1,0 6 0,7 15-1,1-21 1,0-20 0,-58-145-1</inkml:trace>
  <inkml:trace contextRef="#ctx0" brushRef="#br0" timeOffset="76745.07">31245 11895 0,'8'-10'16,"-8"10"-1,0 0 1,0 0 15,0 0-15,0 0 0,0 0-1,17-5 1,-1-11-1,9 1 1,0 10 0,0-1-1,-9 12 1,9-1 0,0 21-1,-9 25 1,-7-4-1,-9 10 1,8-11 15,-8-10-15,8-25 0,-8-11-1</inkml:trace>
  <inkml:trace contextRef="#ctx0" brushRef="#br0" timeOffset="77263.36">32295 11725 0,'-82'-11'15,"57"1"1,-74 15 0,-1 31-1,-32 32 1,74 4-1,42-20 1,16-16 0,33 10-1,33-4 1,8 4 0,1 6-1,-34 10 1,-24 5 15,-17 57-15,-58 11-1,-33 14 1,-25-19 0,0-58-1,116-72 1</inkml:trace>
  <inkml:trace contextRef="#ctx0" brushRef="#br0" timeOffset="77848.44">32337 11218 0,'0'0'15,"0"0"1,0 0-1,0 0 1,8 5 0,0 16-1,25 36 1,9 10 0,7 5 15,34 47-16,-17 36 1,9 16 0,-26 20-1,-16 31 1,-41 6 0,-42 30-1,-57 6 1,-42-11-1,-25-20 1,9-37 0,99-144-1,66-52 1</inkml:trace>
  <inkml:trace contextRef="#ctx0" brushRef="#br0" timeOffset="80239.2">10404 10510 0,'8'-10'16,"-8"10"-1,-8 10 1,8-10 0</inkml:trace>
  <inkml:trace contextRef="#ctx0" brushRef="#br0" timeOffset="80490.57">10346 12149 0,'0'5'16,"0"-5"-1,0 0 1,0 0 15</inkml:trace>
  <inkml:trace contextRef="#ctx0" brushRef="#br0" timeOffset="80858.37">15565 10686 0,'8'5'16,"-8"-5"-1,-8 41 1,8-41 0</inkml:trace>
  <inkml:trace contextRef="#ctx0" brushRef="#br0" timeOffset="81041.97">15358 12231 0,'-8'5'16,"8"-5"-1,0 0 1</inkml:trace>
  <inkml:trace contextRef="#ctx0" brushRef="#br0" timeOffset="91492.55">10338 10505 0,'0'0'16,"0"0"15,0 0-15,0 0-1</inkml:trace>
  <inkml:trace contextRef="#ctx0" brushRef="#br0" timeOffset="91760.01">10073 12004 0,'17'0'16,"-17"0"-1,0 0 1</inkml:trace>
  <inkml:trace contextRef="#ctx0" brushRef="#br0" timeOffset="92077.07">10272 13642 0,'0'0'16,"0"0"0,0 0-1</inkml:trace>
  <inkml:trace contextRef="#ctx0" brushRef="#br0" timeOffset="92511.98">15854 10929 0,'-16'-5'15,"16"5"1,0 0 0,0 0-1,0 0 1</inkml:trace>
  <inkml:trace contextRef="#ctx0" brushRef="#br0" timeOffset="92763.09">15300 12205 0,'0'6'16,"8"-12"-1,-8 6 1</inkml:trace>
  <inkml:trace contextRef="#ctx0" brushRef="#br0" timeOffset="92997.01">15374 13601 0,'0'10'16,"0"-10"0,0 0-1</inkml:trace>
  <inkml:trace contextRef="#ctx0" brushRef="#br0" timeOffset="93414.75">20485 10686 0,'-16'0'16,"16"0"15,0 0-16,0 0 1</inkml:trace>
  <inkml:trace contextRef="#ctx0" brushRef="#br0" timeOffset="93681.98">20494 12211 0,'0'0'15,"0"0"1,0 0 0</inkml:trace>
  <inkml:trace contextRef="#ctx0" brushRef="#br0" timeOffset="93950.14">20179 14242 0,'0'0'16,"0"0"0,0 0-1</inkml:trace>
  <inkml:trace contextRef="#ctx0" brushRef="#br0" timeOffset="103981.12">10131 8654 0,'-66'-15'31,"58"15"-15,-9-16 0,-24 6-1,-100-62 1,9 15 0,-83-16-1,25 17 1,-83 9-1,273 47 1,-373 21 0,10 41-1,57 0 1,33 10 0,58 1-1,58 66 16,74 26-15,58-4 0,99-1-1,75 31 1,50-15 0,32-26-1,84-47 1,49-46-1,-25-31 1,0-26 0,8-26-1,-8-57 1,-58-67 0,-41 21 15,-66-67-16,-83-42 1,-108 0 0,-57 52-1,-174 31 1,248 155 0</inkml:trace>
  <inkml:trace contextRef="#ctx0" brushRef="#br0" timeOffset="105419.16">4499 10324 0,'-25'-88'16,"17"62"-1,-17-36 1,-66-31-1,0 10 1,-25 11 0,-74 20-1,-17 37 1,-57 56 0,49 52-1,-42 42 1,84-27-1,-18 21 1,34 58 15,133-53-15,32-46 0,33 108-1,42-10 1,107 31-1,-8-72 1,99-31 0,42-68-1,8-30 1,-34-42 0,18-62-1,-84-41 1,-198 10-1,-16 26 1,-1-57 15,-32-46-15,-59-11 0,1 21-1,-50-57 1,-58 62-1,182 181 1</inkml:trace>
  <inkml:trace contextRef="#ctx0" brushRef="#br0" timeOffset="122155.98">16813 7543 0,'-16'-15'16,"16"15"-1,16-6 1,42-4 0,8-5-1,1-6 1,90-15-1,-17-26 1,-140 62 0,298-140-1,-116 52 1,83-15 0,-108 46-1,16 31 16,-65 83-15,16 0 0,-33 41-1,-58-20 1,0-6 0,25 109-1,66-11 1,-16 1-1,-1-52 1,17-16 0,17-51-1,-17-26 1,16-42 0,-7-25-1,-17-31 16,-9-16-15,17-47 0,-16 22-1,-59 56 1,-16 26 0,-8 10-1,0 11 1,8-1-1,41 1 1,42 10 0,50 5-1,40-10 1,34 5 0,17-15 15,-1-1-16,-33-5 1,-8 11 0,-41 5-1,-33 57 1,-42 87 0,-50 114-1,-24 42 1,-25-295-1</inkml:trace>
  <inkml:trace contextRef="#ctx0" brushRef="#br0" timeOffset="135299.2">6112 17193 0,'16'-10'16,"-7"10"0,7 0-1,42 10 1,16-4 0,-7-6 15,90 5-16,-17-10 1,34 10 0,33 0-1,-25 0 1,49 11 0,-49-11-1,75 5 1,-26 6-1,25-1 1,1 11 0,8-5-1,16-21 1,8 0 15,-16 0-15,0-11-1,-50 11 1,1 5 0,-42 6-1,-25 4 1,-133-4 0,1-1-1,-8 5 1,8-4-1,-25-11 1</inkml:trace>
  <inkml:trace contextRef="#ctx0" brushRef="#br0" timeOffset="140030.58">12017 16888 0,'16'0'16,"-8"0"0,9 0-1,49 0 1,17 6 0,41-6-1,58 0 1,-8 0-1,74-6 1,0 6 0,16-5-1,34 5 1,-25 0 0,17 0-1,7 0 16,-16-5-15,1 5 0,-18 0-1,-40 0 1,-18 0 0,-156 5-1,0 0 1,-50-5-1</inkml:trace>
  <inkml:trace contextRef="#ctx0" brushRef="#br0" timeOffset="140949.86">16863 17514 0,'-41'-16'16,"32"16"-1,9 0 1,9-5 0,57 5-1,41-5 1,100 0 0,107-11-1,67 6 1,16 0-1,0 5 1,-25 5 0,-50 0-1,-57 0 17,-50 5-17,-215-5 1,8 5-1,1 0 1,15 0 0,-24-5-1</inkml:trace>
  <inkml:trace contextRef="#ctx0" brushRef="#br0" timeOffset="145815.21">17889 17545 0,'82'-16'15,"-16"1"1,58-1-1,58 6 1,0 0 0,33 5-1,-16-1 1,-17 6 0,8 0-1,-33 0 1,-107 6-1,41 9 1,-91-15 0</inkml:trace>
  <inkml:trace contextRef="#ctx0" brushRef="#br0" timeOffset="147923.13">14175 16279 0,'-8'-6'15,"8"6"1,0 0-1,0 0 1</inkml:trace>
  <inkml:trace contextRef="#ctx0" brushRef="#br0" timeOffset="148390.78">18054 17147 0,'8'0'16,"-8"0"-1,0 0 1</inkml:trace>
  <inkml:trace contextRef="#ctx0" brushRef="#br0" timeOffset="150664.19">1050 7910 0,'-24'-46'16,"15"35"0,1-9-1,-33-1 1,-26 11 15,1 41-15,-16 15-1,-9 1 1,-25 4 0,-41 32-1,16 82 1,25-30-1,17 9 1,66 27 0,33 15-1,0-15 1,0-21 0,99 5-1,34 20 16,-1-25-15,-16 16 0,-9 25-1,-16-36 1,-8 16 0,-9-1-1,-16-4 1,-58-99-1,-16 57 1,-1 46 0,-33 1-1,1-52 1,8-47 0,16-25 15,8-16-16,1-5 1,16-11 0,0 6-1,-17 15 1,17 10 0,0 27-1,0 30 1,0-15-1,-16 62 1,-18 77 0,-23-9-1,-1 35 1,-17 5 0,34-46 15,-17 31-16,17-41 1,24-21 0,34-26-1,32-16 1,26-25 0,-17-5-1,24-32 1,9-10-1,9-20 1,-1-11 0,33-5-1,9 5 1,8-5 15,24 10-15,17 1-1,-190-42 1</inkml:trace>
  <inkml:trace contextRef="#ctx0" brushRef="#br0" timeOffset="152939.09">4615 10624 0,'-8'-26'15,"-1"21"1,9 5 0</inkml:trace>
  <inkml:trace contextRef="#ctx0" brushRef="#br0" timeOffset="153290.07">9643 9207 0,'8'0'16,"25"6"-1,-33-6 1</inkml:trace>
  <inkml:trace contextRef="#ctx0" brushRef="#br0" timeOffset="155045.3">10065 10391 0,'-17'-15'16,"17"15"-1,-16-11 1,8 1-1,-17-26 1,-8 15 0,-67-51 15,1-1-15,-25-4-1,-41 10 1,16 15-1,-74 16 1,24 46 0,-41-10-1,42 47 1,-1 9 0,9 1-1,33 5 1,8-10-1,25-5 1,8-1 15,33 1-15,17 25 0,33 31-1,33 42 1,50-5-1,33-11 1,32 0 0,18-10-1,32-10 1,17-6 0,41-15-1,-8-16 1,17-25-1,-9-11 17,25-21-17,-16-20 1,-1-10 0,-16-16-1,-16-6 1,-141-4-1,-33 10 1,-1 10 0,1-66-1,-25 14 1,0-15 0,-33-93-1,-41-25 1,-1 14 15,-24 32-15,-17 26-1,-8 20 1,-33 6 0,8 20-1,0 5 1,-41 21-1,190 62 1</inkml:trace>
  <inkml:trace contextRef="#ctx0" brushRef="#br0" timeOffset="160345.46">9585 13322 0,'-25'5'16,"25"-5"0,-8-10-1,-17-16 1,-16-72-1,-50-16 1,8 0 15,1 11-15,49 82 0,-42-5-1,-57 0 1,-42 32-1,-66 56 1,-16 77 0,8-10-1,24 58 1,34-1 0,41-16-1,141-123 1,8-1-1,8 21 17,67 145-17,-1-51 1,34 20 0,32-63-1,17-9 1,67-42-1,-9-15 1,25-21 0,-1-21-1,10-41 1,-67 0 0,-9-15-1,-32-11 1,-25-41 15,-34-57-15,-49 5-1,-41-11 1,-50-20 0,-41-15-1,8 31 1,-33 25-1,-33 32 1,-33 40 0,-67 63-1,257 5 1</inkml:trace>
  <inkml:trace contextRef="#ctx0" brushRef="#br0" timeOffset="161783.12">21337 17452 0,'17'-10'16,"-17"10"-1,33 0 1,58 0 0,49-6-1,59-4 17,24 5-17,17 0 1,8-6-1,-25 6 1,-16 0 0,-149 5-1,-25 0 1,-8 5 0,-8-5-1,-9 0 1,-8 0-1</inkml:trace>
  <inkml:trace contextRef="#ctx0" brushRef="#br0" timeOffset="162669.38">25175 17436 0,'8'6'16,"17"-12"0,99-4-1,157-31 1,83-11-1,41-5 17,-33 16-17,-57-1 1,-51 11 0,-65 6-1,-59-1 1,-49-31-1,-91 57 1</inkml:trace>
  <inkml:trace contextRef="#ctx0" brushRef="#br0" timeOffset="163153.88">27168 16444 0,'-25'26'16,"25"-26"-1,8 0 1,25 0 15,50-16-15,41-10-1,8 11 1,-16 10 0,0-6-1,-17 1 1,-99 10-1</inkml:trace>
  <inkml:trace contextRef="#ctx0" brushRef="#br0" timeOffset="163422.33">27060 16847 0,'42'0'15,"-9"0"1,99 0 0,50 0-1,91-15 1,16-6-1,-289 21 1</inkml:trace>
  <inkml:trace contextRef="#ctx0" brushRef="#br0" timeOffset="164207.42">28979 16325 0,'8'0'16,"-8"0"-1,0 0 1,0 0 0,0-5-1,-25-5 1,-24-11 15,-34 11-15,9 10-1,-9 0 1,17 10 0,8 16-1,25 20 1,33 1 0,8-1-1,17 1 1,33-16-1,0-26 1,8-26 0,8-30-1,-24 4 17,8 1-17,-17 9 1,-16 12-1,0 9 1,-17 6 0,-8 10-1,0 26 1,-17 77 0,-7 36-1,-1 48 1,8 24-1,9-14 1,16-125 0,-8-72 15</inkml:trace>
  <inkml:trace contextRef="#ctx0" brushRef="#br0" timeOffset="164592.07">30327 16082 0,'-17'21'16,"-16"5"0,-41 41 15,-42 98-15,-33 32-1,17 9 1,0 6-1,32-31 1,84-119 0,8-26-1,8-36 1</inkml:trace>
  <inkml:trace contextRef="#ctx0" brushRef="#br0" timeOffset="165144.01">29856 15808 0,'-42'-15'16,"34"15"-1,-25 10 1,-17 42 0,1 25-1,24 6 1,17-37-1,32 6 1,9-11 15,1-10-15,-1-10 0,-9-16-1,1-5 1,-16-20-1,7-22 1,-16-30 0,8 10-1,-16 10 1,8 16 0,-8 5-1,8 31 1</inkml:trace>
  <inkml:trace contextRef="#ctx0" brushRef="#br0" timeOffset="165862.99">30401 16857 0,'-24'-10'15,"15"5"1,1 0-1,-8 5 1,-18 5 0,-7 5-1,0 32 1,16 20 0,25 10-1,8 0 16,17-10-15,25-31 0,16-25-1,-8-27 1,-25 11 0,-8-21-1,-25-11 1,-9 1-1,-32-21 1,-25-21 0,-33 21-1,-34 21 1,133 41 15</inkml:trace>
  <inkml:trace contextRef="#ctx0" brushRef="#br0" timeOffset="185274.56">23926 999 0,'-17'26'15,"17"41"1,-33 68 0,0 77-1,-8 15 1,24-103-1,9-52 1,8-30 0,-8-27 15,8-41-15,8-51-1,25-192 1,8 68-1,9-53 1,0 84 0,8 9-1,24 74 1,1 61 0,-9 57-1,-41 51 1,-24 22-1,-18 77 1,-65 20 0,0-35 15,-1-115-15,26-25-1,32-21 1,17-5-1</inkml:trace>
  <inkml:trace contextRef="#ctx0" brushRef="#br0" timeOffset="185625.23">25075 415 0,'-57'5'15,"48"-5"1,-40 36 0,-9 68-1,-33 61 1,-17 166-1,-24 10 1,33 16 0,24-26-1,67-6 1,58-92 0,-50-233-1</inkml:trace>
  <inkml:trace contextRef="#ctx0" brushRef="#br0" timeOffset="186211.99">24984 2178 0,'-24'-5'16,"24"-1"-1,8-56 1,50-93 15,0-5-15,41-129-1,0 66 1,17-4 0,-25 56-1,-75 156 1,1 4-1,-9 11 1,9 16 0,-1 15-1,9 78 1,0 66 0,0 120-1,8-21 1,0 10 15,8-51-15,1-26-1,-42-207 1</inkml:trace>
  <inkml:trace contextRef="#ctx0" brushRef="#br0" timeOffset="186712.46">25183 1645 0,'8'0'16,"-8"0"-1,25 0 1,49 0 0,17-5 15,25-5-16,-8 10 1,-9 0 0,-25 0-1,-74 0 1</inkml:trace>
  <inkml:trace contextRef="#ctx0" brushRef="#br0" timeOffset="187348.74">26109 2328 0,'0'5'16,"0"-10"-1,17-21 1,24-52 0,42-123-1,8-16 17,41-114-17,-8 77 1,-8 6-1,-83 207 1,-8 15 0,-9 11-1,1 20 1,-1 21 0,17 98-1,1 46 1,15 135-1,26-31 1,-1-26 0,-24-180-1,-50-68 17</inkml:trace>
  <inkml:trace contextRef="#ctx0" brushRef="#br0" timeOffset="188167.53">27730 906 0,'-8'0'15,"8"0"1,0 16-1,-8 103 1,-17 56 0,-25 146-1,9-63 1,-9-10 0,17-51-1,17-27 1,16-56-1,41-47 1,50-77 0,41-68 15,9-20-15,-17 0-1,-25-11 1,-24 6-1,-42-21 1,-58-5 0,-33 15-1,-8 93 1,24 6 0,18-1-1,24 1 1,24-58-1,18-40 1,-9 25 15,-17 5-15,-16 32 0,-24-12-1,-34 7 1,-17 19-1,75 37 1</inkml:trace>
  <inkml:trace contextRef="#ctx0" brushRef="#br0" timeOffset="188702.42">28491 2586 0,'-25'-26'15,"17"21"1,8-78-1,25-61 1,41-135 0,25 25-1,25-61 1,-17 77 0,-58 176-1,-16 26 1,0 10 15,-9 16-15,9 20-1,17 68 1,-1 46 0,0 134-1,1-20 1,16 51-1,-9-41 1,-24-170 0,-25-78-1</inkml:trace>
  <inkml:trace contextRef="#ctx0" brushRef="#br0" timeOffset="188919.47">28723 2064 0,'8'-5'16,"-8"5"0,41-5-1,75 15 1,66 0-1,-182-10 1</inkml:trace>
  <inkml:trace contextRef="#ctx0" brushRef="#br0" timeOffset="189454.81">30575 1061 0,'-50'-15'16,"42"10"-1,-25-1 1,-8 1 0,8 0-1,-17 5 1,-8 16 0,-16 25 15,-17 36-16,8 32 1,17-11 0,25 31-1,-1 47 1,34 10 0,41 16-1,58-11 1,50-20-1,57-58 1,34-92 0,-232-21-1</inkml:trace>
  <inkml:trace contextRef="#ctx0" brushRef="#br0" timeOffset="190090.88">30724 338 0,'0'-6'16,"8"12"15,1-1-15,24 21-1,41 46 1,17 68 0,17 15-1,7 51 1,-24 6 0,-8-26-1,-25 0 1,-25 32-1,-33-22 1,-50 11 0,-8-16-1,-24-10 17,7-36-17,-7-27 1,49-112-1,-1 9 1,1 1 0,-16-6-1,49-10 1</inkml:trace>
  <inkml:trace contextRef="#ctx0" brushRef="#br0" timeOffset="191745.94">27937 627 0,'0'-10'16,"0"10"0,0 0-1</inkml:trace>
  <inkml:trace contextRef="#ctx0" brushRef="#br0" timeOffset="192447.93">30253 798 0,'0'5'15,"0"-5"1,0 0 0,0 0-1</inkml:trace>
  <inkml:trace contextRef="#ctx0" brushRef="#br0" timeOffset="196009.35">30782 7372 0,'66'-56'16,"-58"50"15,1 1-15,7-5-1,9 10 1,8 10-1,17 11 1,-1 15 0,26 11-1,24 41 1,8 5 0,-7 5-1,15-16 1,26-40-1,0-63 1,8-36 0,-1-25 15,-15-37-15,-18 0-1,-15-16 1,-9 22-1,-83 77 1,9 15 0,-9 21-1,8 15 1,-7 42 0,-9 5-1,8 73 1,25 35-1,25-4 1,33 9 15,41-4-15,91-26 0,59-42-1,-282-103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48:06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17781 6209 0,'-41'-15'0,"65"25"16,-24-10-16</inkml:trace>
  <inkml:trace contextRef="#ctx0" brushRef="#br0" timeOffset="412.35">17889 10448 0,'-9'-10'16,"9"10"15</inkml:trace>
  <inkml:trace contextRef="#ctx0" brushRef="#br0" timeOffset="713.66">17624 14531 0,'0'0'16</inkml:trace>
  <inkml:trace contextRef="#ctx0" brushRef="#br0" timeOffset="2552.39">27755 4338 0,'-8'-36'15,"8"36"1,0 0 15,0-5-15,0 5-1,0-10 1,8-42 0,25-10-1,25 0 1,16 0 0,-16-5-1,-8 5 1,-17 10-1,17 0 1,-9-25 0,33 30-1,9-4 17,8 25-17,0 41 1,25 16-1,0 26 1,-9-5 0,-8-6-1,25 1 1,-16-11 0,8-5-1,33-21 1,32-15-1,59-31 1,-41-31 0,-133 15 15,-33 31-15,0-4-1,-16 9 1,-1 6-1,-8 30 1,9 11 0,0 6-1,7 4 1,26 11 0,49 25-1,-8-25 1,33-6-1,50-35 1,24-22 0,17-14 15,-8-6-15,8-6-1,-41 11 1,-9 11-1,-8 5 1,9 20 0,-17 47-1,0 31 1,-34 31 0,-32 15-1,-50 124 1,-25-46-1,-8-212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48:42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20585 7481 0,'8'-10'16,"0"10"-16,9 0 0,49-5 15,-8-1-15,16 6 0,42 6 16,8-1-16,-41 0 0,74 16 16,-17 51-1,9 42 17,-49-11-17,-34 16 1,-75 41-1,-48 47 1,-26-26 0,-25 15-1,-16-5 1,17-15 0,65-103-1,9 14 1,33 6-1,9 32 1,24-7 0,8-35-1,-16-16 17,0 11-17,-9-1 1,-16 6-1,-25 46 1,-8-15 0,0-16-1,17 26 1,16-5 0,25 62-1,32-21 1,51 52-1,24-26 1,9 6 0,-34-37 15,-7 0-15,-26-5-1,-33-1 1,-65 43-1,-59 35 1,-33-10 0,-41 11-1,0-11 1,16-41 0,-16 20-1,157-196 1</inkml:trace>
  <inkml:trace contextRef="#ctx0" brushRef="#br0" timeOffset="26634.7">4855 6349 0,'0'-5'16,"0"5"-1,0 0 1,0 5 0,8 31-1,-8 73 1,0-6 15,-8 119-15,-1-15-1,9 5 1,0-15 0,9-120-1,-1-67 1,-8-10-1</inkml:trace>
  <inkml:trace contextRef="#ctx0" brushRef="#br0" timeOffset="26952.46">5309 6323 0,'0'5'15,"0"6"1,0 30 0,-8 68-1,-8-6 1,7 42-1,1 5 1,0 10 0,0-57-1,8-103 1</inkml:trace>
  <inkml:trace contextRef="#ctx0" brushRef="#br0" timeOffset="27220.03">4615 6990 0,'16'0'15,"17"-10"1,42-6-1,74-10 1,24 0 0,26 11-1,-17-1 1,-182 16 15</inkml:trace>
  <inkml:trace contextRef="#ctx0" brushRef="#br0" timeOffset="29226.37">7385 6380 0,'-8'-10'16,"8"10"0,0 0-1,0 0 1,0 0-1,0 0 1,0 15 0,0 21-1,0 52 1,-8 0 0,8 47-1,-17 71 1,1-30 15,16-93-15,0-26-1,0-16 1,0-10 0,0-31-1</inkml:trace>
  <inkml:trace contextRef="#ctx0" brushRef="#br0" timeOffset="30078.94">7410 6416 0,'0'0'16,"0"0"0,0 0 15,0 0-16,0 0 1,8 5 0,-8-5-1,0 6 1,0-6 0,0 0-1,0 0 1,0 5-1,0-5 1,0 0 0,0 0-1,0 0 1,0 0 0,0 5 15,0-5-16,9 10 1,7 32 0,26 40-1,15 6 1,1-10 0,0 30-1,-8-4 1,-17-22-1,-8-25 1,-9 5 0,1 0-1,-17-62 1</inkml:trace>
  <inkml:trace contextRef="#ctx0" brushRef="#br0" timeOffset="30479.98">7973 6339 0,'0'20'15,"0"-4"17,8 46-17,-8 31 1,8-5-1,-8 26 1,0 30 0,8-4-1,1-37 1,-9-36 0,0-67-1</inkml:trace>
  <inkml:trace contextRef="#ctx0" brushRef="#br0" timeOffset="31567.1">6608 6447 0,'16'16'16,"-16"-16"-1,0 0 1,0 0-1,0 0 1,0 0 15,0 0-15,9 0 0,-1 5-1,0-10 1,25-6-1,25-4 1,0-1 0,8 6-1,0 0 1,-24-6 0,-9 11-1,-8 0 1,-9 5-1,-7 0 17,7-5-17,-8 5 1,-8-5 0,9 5-1,-1 0 1,-8 0-1,8 5 1,0 15 0,1 27-1,-9 20 1,8 0 0,-8-15-1,0-11 1,8-10-1,-8-5 17,0-5-17,0-21 1</inkml:trace>
  <inkml:trace contextRef="#ctx0" brushRef="#br0" timeOffset="34142.73">4094 7005 0,'-17'-20'16,"17"20"0,0 0-1,0 5 17,0 5-17,-8 6 1,8 15-1,0 15 1,8 16 0,17 11-1,16-6 1,26-15 0,-10-6-1,-7-20 1,49 15-1,17-4 1,-17 25 0,-32 0-1,7-16 17,42 42-17,0-41 1,-42-32-1,-8-15 1,17-21 0,41-5-1,-17-36 1,-40 6 0,-1 14-1,0 16 1,0 1-1,-8-1 1,0 0 0,-17 10 15,-8 6-15,-8 0-1,-8 5 1,-1-1-1,-8 6 1,1 0 0,7 6-1,-8-6 1,9 5 0,-9 0-1,9 5 1,16 26-1,25 6 1,33 9 15,-17-14-15,-8-17 0,17-9-1,49-1 1,-32-10-1,24-31 1,8 0 0,0-5-1,-32 10 1,7 16 0,9-6-1,0 1 1,-34 9-1,18 6 1,-1 6 15,25 9-15,-17 26 0,-16-4-1,25 9 1,0 6-1,-25-21 1,-17-21 0,9-10-1,33-31 1,0-31 0,-34 10-1,-7 1 1,-75 51 15</inkml:trace>
  <inkml:trace contextRef="#ctx0" brushRef="#br0" timeOffset="39978.04">4979 6881 0,'-17'0'16,"17"0"0,0 0-1</inkml:trace>
  <inkml:trace contextRef="#ctx0" brushRef="#br0" timeOffset="41349.58">4904 6902 0,'0'-5'31,"0"5"-15,0 0-1</inkml:trace>
  <inkml:trace contextRef="#ctx0" brushRef="#br0" timeOffset="42200.67">6873 6421 0,'24'-5'16,"-15"5"15,-9 0-15,8-5-1,8 0 1,18-5 0,-10 4-1,-24 6 1,42 83-1,-26-11 1,-16-4 0,0-1-1,0-67 1</inkml:trace>
  <inkml:trace contextRef="#ctx0" brushRef="#br0" timeOffset="42535.9">7369 6887 0,'0'0'0,"-75"279"31,75-279-15</inkml:trace>
  <inkml:trace contextRef="#ctx0" brushRef="#br0" timeOffset="45059.91">20568 8634 0,'8'-5'16,"-8"5"-1,0 0 1,0 0 0,0 0-1</inkml:trace>
  <inkml:trace contextRef="#ctx0" brushRef="#br0" timeOffset="45428.35">20800 10288 0,'0'0'0,"0"0"31,0 0-15,0 0 0,0 0-1</inkml:trace>
  <inkml:trace contextRef="#ctx0" brushRef="#br0" timeOffset="45880.05">20874 11642 0,'0'5'32,"0"-5"-17,0 0 1,0 0-1</inkml:trace>
  <inkml:trace contextRef="#ctx0" brushRef="#br0" timeOffset="46248.72">20924 13146 0,'-9'-5'16,"9"5"0,0 5-1,0-5 1</inkml:trace>
  <inkml:trace contextRef="#ctx0" brushRef="#br0" timeOffset="50043.56">3085 9207 0,'0'0'31,"0"0"-15,0 0-1,0 0 1,0 0 0,8 0-1,-8 0 1,8 0-1,1 0 1,-9 0 0</inkml:trace>
  <inkml:trace contextRef="#ctx0" brushRef="#br0" timeOffset="50477.9">2853 10520 0,'25'21'16,"-25"-21"0,17-5-1,32 0 1,-16 0 0,-33 5-1</inkml:trace>
  <inkml:trace contextRef="#ctx0" brushRef="#br0" timeOffset="50913.54">2713 12154 0,'0'0'15,"0"0"1,8 0 15,17-5-15,24-11-1,34 6 1,-83 10 0</inkml:trace>
  <inkml:trace contextRef="#ctx0" brushRef="#br0" timeOffset="51264.25">2630 13379 0,'58'-11'16,"-50"6"0,50 5-1,41-5 1,-99 5-1</inkml:trace>
  <inkml:trace contextRef="#ctx0" brushRef="#br0" timeOffset="51731.8">4325 13622 0,'25'-16'16,"0"1"-1,33-22 1,58-4 0,-116 41-1</inkml:trace>
  <inkml:trace contextRef="#ctx0" brushRef="#br0" timeOffset="52049.79">4474 12071 0,'0'0'16,"8"0"-1,17-5 1,33 5-1,-8-5 17,-50 5-17</inkml:trace>
  <inkml:trace contextRef="#ctx0" brushRef="#br0" timeOffset="52317.09">4416 10706 0,'0'-25'15,"0"19"17,17-30-17,-17 36 1</inkml:trace>
  <inkml:trace contextRef="#ctx0" brushRef="#br0" timeOffset="53319.8">12496 9264 0,'-33'11'16,"33"-11"0,-16-6-1,-9 6 1,0-10 0,0 5-1,9 0 1,7 0-1,9 5 1,17-6 0,8-4-1,82 0 1,17-6 0,116 11 15,-33 0-16,91 10 1,-34 0 0,9 6-1,-273-11 1</inkml:trace>
  <inkml:trace contextRef="#ctx0" brushRef="#br0" timeOffset="53737.34">12629 10520 0,'140'-20'16,"-115"20"0,174-21-1,-84 5 17,142 11-17,-257 5 1</inkml:trace>
  <inkml:trace contextRef="#ctx0" brushRef="#br0" timeOffset="54222.69">13075 11833 0,'141'11'16,"-83"14"15,132-19-15,-190-6-1</inkml:trace>
  <inkml:trace contextRef="#ctx0" brushRef="#br0" timeOffset="57083.05">6178 9109 0,'0'0'16</inkml:trace>
  <inkml:trace contextRef="#ctx0" brushRef="#br0" timeOffset="57399.71">7476 8742 0,'0'-15'15,"0"15"1</inkml:trace>
  <inkml:trace contextRef="#ctx0" brushRef="#br0" timeOffset="57767.59">9023 8861 0,'-17'21'16,"17"-21"0,0 0-1,0 0 1,0 0 15</inkml:trace>
  <inkml:trace contextRef="#ctx0" brushRef="#br0" timeOffset="58554.44">6294 10608 0,'-9'16'16,"9"-16"0,0 0-1</inkml:trace>
  <inkml:trace contextRef="#ctx0" brushRef="#br0" timeOffset="59055.18">6434 12195 0,'-16'5'15,"16"-5"1,8 0 0,-8 0-1</inkml:trace>
  <inkml:trace contextRef="#ctx0" brushRef="#br0" timeOffset="59606.76">6823 13958 0,'0'0'16,"0"0"0,0 0-1</inkml:trace>
  <inkml:trace contextRef="#ctx0" brushRef="#br0" timeOffset="60810.87">6161 10112 0,'-8'-16'16,"8"37"0,0-21-1</inkml:trace>
  <inkml:trace contextRef="#ctx0" brushRef="#br0" timeOffset="61111.79">7394 11771 0,'-9'-10'16,"9"10"0,0 0 15</inkml:trace>
  <inkml:trace contextRef="#ctx0" brushRef="#br0" timeOffset="61379.5">8485 13317 0,'0'10'16,"0"-10"-1</inkml:trace>
  <inkml:trace contextRef="#ctx0" brushRef="#br0" timeOffset="62232.09">15217 9202 0,'-16'-20'16,"16"20"0,0 0-1</inkml:trace>
  <inkml:trace contextRef="#ctx0" brushRef="#br0" timeOffset="62500.31">17070 9135 0,'0'-5'16,"0"5"-1,0 0 1</inkml:trace>
  <inkml:trace contextRef="#ctx0" brushRef="#br0" timeOffset="62951.08">15871 10386 0,'-17'-31'16,"17"31"-1,0 0 1</inkml:trace>
  <inkml:trace contextRef="#ctx0" brushRef="#br0" timeOffset="63236.12">18592 10381 0,'0'-5'16,"0"5"15</inkml:trace>
  <inkml:trace contextRef="#ctx0" brushRef="#br0" timeOffset="63938.15">16789 11875 0,'0'5'16,"0"-5"0,0 0-1</inkml:trace>
  <inkml:trace contextRef="#ctx0" brushRef="#br0" timeOffset="64172.01">18592 11973 0,'-9'-5'15,"9"5"1,0 0 0</inkml:trace>
  <inkml:trace contextRef="#ctx0" brushRef="#br0" timeOffset="64841.3">15374 13353 0,'0'0'16,"0"0"0</inkml:trace>
  <inkml:trace contextRef="#ctx0" brushRef="#br0" timeOffset="65141.72">16979 13368 0,'0'0'15,"8"0"1,-8 0 15</inkml:trace>
  <inkml:trace contextRef="#ctx0" brushRef="#br0" timeOffset="65443.04">19063 13560 0,'0'-16'15,"0"16"1</inkml:trace>
  <inkml:trace contextRef="#ctx0" brushRef="#br0" timeOffset="167619.59">9337 8592 0,'-25'-20'16,"25"20"0,0 5-1,0-5 1</inkml:trace>
  <inkml:trace contextRef="#ctx0" brushRef="#br0" timeOffset="167920.38">9519 9833 0,'0'-5'16,"0"5"-1,0 0 1,0 0 0</inkml:trace>
  <inkml:trace contextRef="#ctx0" brushRef="#br0" timeOffset="168254.42">9503 11694 0,'-9'-5'15,"18"5"1,-9 0-1</inkml:trace>
  <inkml:trace contextRef="#ctx0" brushRef="#br0" timeOffset="168521.12">9114 13554 0,'-17'-10'15,"17"10"1</inkml:trace>
  <inkml:trace contextRef="#ctx0" brushRef="#br0" timeOffset="169207.51">19634 8598 0,'-9'-11'16,"9"11"-1,0 5 1,0-5 0</inkml:trace>
  <inkml:trace contextRef="#ctx0" brushRef="#br0" timeOffset="169491.35">19683 10019 0,'8'-5'16,"-8"0"-1,0 5 1</inkml:trace>
  <inkml:trace contextRef="#ctx0" brushRef="#br0" timeOffset="169876.43">19675 11952 0,'8'-5'16,"-8"5"15,0 0-16</inkml:trace>
  <inkml:trace contextRef="#ctx0" brushRef="#br0" timeOffset="170210.35">19807 13125 0,'0'-5'16,"0"5"-1,0 0 1,0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50:11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17483 7838 0,'-8'-109'16,"-9"94"15,9-1-15,-8-5-1,7 6 1,9-1-1,9-9 1,15 4 0,1 0-1,17 1 1,49 4 0,-17 6-1,-16 10 1,-8 10-1,7 37 1,1 20 15,-16 31-15,-9-20 0,-17-37-1,-16-5 1,-8 57-1,-8 36 1,-59 52 0,-24-36-1,24-88 1,-7 5 0,7 21-1,9-6 1,33-5-1,16-15 17,9-5-17,25 0 1,-1-6 0,1-4-1,-9-11 1,0-6-1,-8 43 1,-24 30 0,7 0-1,0 0 1,17-25 0,17-11-1,16 0 1,33 36-1,50 16 17,8 15-17,17 16 1,-26-27 0,1 27-1,-41 10 1,-17 0-1,-58 6 1,-58 40 0,-50-4-1,-57-27 1,-42-15 0,-41-15-1,-8-32 1,-9-46 15,265-62-15</inkml:trace>
  <inkml:trace contextRef="#ctx0" brushRef="#br0" timeOffset="4783.11">2324 12758 0,'-8'0'15,"8"0"1,0 0-1,0 6 1,0 66 0,0 52 15,8 78-15,-8 61-1,-8-108 1,8-31-1,0-46 1,0-32 0,-9-9-1,9-32 1,0-5 0,-8-57-1,-17-57 1,17-25-1,0-53 1,16-20 15,17 16-15,49-6 0,26 22-1,-9 35 1,24 41-1,-7 68 1,-9 47 0,-25 56-1,-40 41 1,-51 42 0,-33 36-1,-16 6 1,-16-27-1,7-31 1,42-128 15,33-6-15</inkml:trace>
  <inkml:trace contextRef="#ctx0" brushRef="#br0" timeOffset="5267.72">3564 12174 0,'-8'-5'15,"8"5"17,0 0-17,-16 5 1,-17 16 0,-25 62-1,-8 51 1,-9 26-1,1 99 1,24-21 0,17 103-1,16-88 1,42 73 0,17-83-1,7-26 1,42-78 15,-33-154-15,-58 15-1</inkml:trace>
  <inkml:trace contextRef="#ctx0" brushRef="#br0" timeOffset="5618.92">3879 12758 0,'8'26'16,"-8"21"0,0 82-1,0 93 1,-8 47 0,-9-21-1,1-31 1,7-186-1,9-31 1</inkml:trace>
  <inkml:trace contextRef="#ctx0" brushRef="#br0" timeOffset="5919.83">4218 12753 0,'0'5'16,"0"1"0,16 61-1,1 62 1,8 62-1,-9 68 1,-16-42 0,-8-10-1,8-207 1</inkml:trace>
  <inkml:trace contextRef="#ctx0" brushRef="#br0" timeOffset="6170.47">3854 13415 0,'0'5'15,"8"0"1,17 6-1,33-11 1,58-16 0,16-5-1,-132 21 17</inkml:trace>
  <inkml:trace contextRef="#ctx0" brushRef="#br0" timeOffset="6905.73">4780 14128 0,'-8'26'16,"8"-26"0,0 0-1,0 0 1,0-15 0,0-11-1,16-36 1,9-78-1,8-25 1,0 46 0,17 15-1,8-4 17,-25 36-17,0 30 1,-8 27-1,-9 20 1,9 10 0,17 73-1,-9 78 1,0-11 0,-17 20-1,-7-4 1,-1-57-1,0-47 1,-8-15 0,0-52 15</inkml:trace>
  <inkml:trace contextRef="#ctx0" brushRef="#br0" timeOffset="7674.65">5740 13100 0,'-17'-16'16,"17"16"0,-8 0-1,8 0 1,8-15-1,25-37 1,25-10 0,25 10-1,-25 26 1,-17 11 0,-16 10-1,16 36 1,-16 36-1,-9 31 17,-24 21-17,-8 10 1,16-129 0</inkml:trace>
  <inkml:trace contextRef="#ctx0" brushRef="#br0" timeOffset="8076.66">6749 12784 0,'0'0'16,"-9"11"0,9 77-1,-8 51 1,-17 192-1,-33 20 1,-16 53 0,8-79-1,0-41 1,49-258 0,17-26 15</inkml:trace>
  <inkml:trace contextRef="#ctx0" brushRef="#br0" timeOffset="8410.83">6823 12939 0,'25'73'16,"0"-32"-1,32 73 1,34 62 0,17 41-1,-1-5 16,-7-11-15,-26-20 0,-57-124-1,-17-57 1</inkml:trace>
  <inkml:trace contextRef="#ctx0" brushRef="#br0" timeOffset="8778.9">7402 12753 0,'0'0'31,"0"0"-16,0 42 1,8 87 0,9 52-1,-1 103 1,-16-31 0,0 57-1,-8-72 1,0-160-1,-1-27 1,9-25 0,0-26-1</inkml:trace>
  <inkml:trace contextRef="#ctx0" brushRef="#br0" timeOffset="9782.32">7956 14521 0,'-17'0'16,"17"0"-1,0 0 1,0-10-1,9-94 1,32-46 15,25-108-15,9 5 0,-1 30-1,-8 27 1,0 36-1,-49 155 1,-1-6 0,1 32-1,16 20 1,25 78 0,-8 57-1,-1 26 1,-7 4-1,-1-25 1,-16-15 15,-25-166-15</inkml:trace>
  <inkml:trace contextRef="#ctx0" brushRef="#br0" timeOffset="10885.72">9412 12800 0,'-9'15'15,"9"-15"1,0 0-1,0 0 1,0 6 0,0-1-1,0 5 1,0 11 0,-8 15-1,-9 47 1,-7 15-1,-9 26 17,-9 52-17,-16 25 1,17 1 0,-9-1-1,26-4 1,15-32-1,42-118 1,9-11 0,7-5-1,9-16 1,-8-9 0,16-27-1,17-51 16,-34-11-15,-7 0 0,-26 26-1,-24 16 1,-9-6 0,-32-9-1,-9 19 1,8 11-1,17 11 1,8 5 0,25-11-1,25-67 1,25-46 0,24-1-1,-16 63 16,-17 10-15,-32 5 0,-18 16-1,-15-11 1,-34 16 0,-41 15-1,16 21 1,-25 36-1,34-5 1,74-31 0</inkml:trace>
  <inkml:trace contextRef="#ctx0" brushRef="#br0" timeOffset="11670.67">10230 14526 0,'-41'0'16,"33"0"0,8-10-1,-9-37 1,18-77-1,15-36 1,10-88 0,15 21-1,9 9 17,0 27-17,0 36 1,-25 145-1,0 15 1,25 31 0,0 16-1,25 56 1,-1 68 0,1-10-1,-9 20 1,-16-21-1,-8 6 1,-42-109 0,9-6-1,-17-56 17</inkml:trace>
  <inkml:trace contextRef="#ctx0" brushRef="#br0" timeOffset="12306.93">12050 13043 0,'-42'-31'15,"18"20"1,-51 11-1,-41 21 1,-66 57 0,17-6-1,82-15 1,42-21 0,16 11-1,33-6 1,50 21-1,42 5 1,32 5 15,-16-4-15,-34-1 0,-40-15-1,-42-16 1,-9 72-1,-73 42 1,-34 36 0,-25-31-1,50-108 1,91-47 0</inkml:trace>
  <inkml:trace contextRef="#ctx0" brushRef="#br0" timeOffset="12891.46">12422 14428 0,'-8'-10'15,"8"5"1,8-37-1,8-61 17,18-57-17,23-114 1,18 57 0,24-52-1,-16 72 1,8 22-1,8 97 1,-8 83 0,-17 83-1,-16 124 1,-25 57 0,-16 56-1,-9-35 1,9-42 15,-9-67-15,-8-181-1</inkml:trace>
  <inkml:trace contextRef="#ctx0" brushRef="#br0" timeOffset="13643.58">13877 12939 0,'9'114'16,"-1"-62"0,0 155-1,1-16 1,-26 124 0,9-51-1,-17-140 1,17-52-1,-1-25 1,1-16 0,0-36-1,-9-68 1,9-61 0,-8-94-1,16 27 16,16-42-15,34 0 0,16 15-1,17 53 1,41 56 0,16 62-1,1 83 1,-25 41-1,-17 52 1,-41 31 0,-42-6-1,-49 22 1,-41-11 0,-42-10 15,-25-26-16,1-32 1,-17-25 0,157-62-1</inkml:trace>
  <inkml:trace contextRef="#ctx0" brushRef="#br0" timeOffset="14212.59">14556 12190 0,'8'0'16,"-8"0"-1,25 15 1,41 37 0,17 41-1,8 5 1,-25 1-1,8 14 1,17 53 0,-25 9-1,-8 12 1,-16 50 0,-42-9 15,-34 61-16,-23-30 1,-18-16 0,1-52-1,-1-31 1,1-46 0,-1-47-1,75-67 1</inkml:trace>
  <inkml:trace contextRef="#ctx0" brushRef="#br0" timeOffset="14613.95">15407 13601 0,'34'-15'16,"-10"20"0,67-16 15,25 6-15,66-16-1,-8-15 1,-1-5-1,-173 41 1</inkml:trace>
  <inkml:trace contextRef="#ctx0" brushRef="#br0" timeOffset="14864.43">15399 14185 0,'33'16'31,"0"-16"-15,100-6 0,123-30-1,100-26 1,16 5-1,-372 57 1</inkml:trace>
  <inkml:trace contextRef="#ctx0" brushRef="#br0" timeOffset="15784.6">17707 12981 0,'-33'46'16,"24"-4"-1,-16 40 1,17 73 0,0 62-1,0 73 1,8-16-1,0-155 1,0-47 0,8-25-1,-16-16 1,8-16 0,-9-20-1,-7-78 1,-9-41 15,8-67-15,9-11-1,8-25 1,42-26 0,49-6-1,8 63 1,33 36-1,-16 77 1,8 42 0,-91 103-1,-8 25 1,-25 22 0,-33 72-1,-25-16 16,-50 47-15,-16-52 0,8-20-1,116-140 1</inkml:trace>
  <inkml:trace contextRef="#ctx0" brushRef="#br0" timeOffset="16436.43">19427 12045 0,'-25'-21'15,"25"21"1,-8-5 0,-9 10-1,-8 21 1,-16 11-1,-25 30 1,-25 57 0,8 21-1,-8-6 1,17 52 0,16 11 15,17 15-16,32 26 1,26 0 0,8-26-1,16-15 1,9-22 0,-1-30-1,-24-129 1,0 5-1,-9-5 1,1-6 0,-9-10-1,9-5 1,-17 0 15</inkml:trace>
  <inkml:trace contextRef="#ctx0" brushRef="#br0" timeOffset="16954.57">19576 12702 0,'-9'36'16,"9"10"0,0 99-1,0 51 1,0 94-1,-8-21 1,0 20 0,0-61-1,16-187 17,0-41-17,-8 0 1</inkml:trace>
  <inkml:trace contextRef="#ctx0" brushRef="#br0" timeOffset="17272.66">20080 12712 0,'8'21'16,"-8"-16"0,9 72 15,-9 58-15,0 61-1,-9 73 1,-7-47-1,-1-15 1,9-186 0,8-21-1</inkml:trace>
  <inkml:trace contextRef="#ctx0" brushRef="#br0" timeOffset="17523.52">19485 13622 0,'16'10'16,"-7"-10"0,32 10-1,42 1 1,41-6-1,-17-5 1,9-52 0,-116 52-1</inkml:trace>
  <inkml:trace contextRef="#ctx0" brushRef="#br0" timeOffset="18059.1">20833 12154 0,'-17'0'15,"17"0"1,0 20-1,8 63 17,1 62-17,7 87 1,-7 42 0,-1 99-1,-8-32 1,0 26-1,-8-88 1,8-21 0,0-242-1,0-11 1,0-5 0</inkml:trace>
  <inkml:trace contextRef="#ctx0" brushRef="#br0" timeOffset="18877.55">21478 12640 0,'8'-11'15,"-8"27"1,8 30 0,1 115-1,-1 40 16,8 99-15,-7-73 0,-9 11-1,0-197 1,-9-10 0,9-10-1,0-21 1,-8-10-1,-17-73 1,-8-36 0,8-36-1,1-46 1,24-11 0,24-5-1,26-1 16,33 38-15,-9 35 0,17 47-1,0 61 1,0 48 0,-8 40-1,-25 37 1,-58-10-1,0-16 1,-25 36 0,-25 16-1,-16 5 1,-17-16 0,1-20 15,7-16-16,17-26 1,58-41 0</inkml:trace>
  <inkml:trace contextRef="#ctx0" brushRef="#br0" timeOffset="19445.24">22264 13906 0,'-9'5'15,"9"-5"1,0 0-1,0 5 1,-8 37 0,0 30-1,-1 0 1,1-15 0,8-57-1</inkml:trace>
  <inkml:trace contextRef="#ctx0" brushRef="#br0" timeOffset="20031.56">23512 12211 0,'-49'-11'16,"32"11"-1,-32 0 1,-42 11-1,-33 25 1,-17 31 0,25 10 15,25 11-15,42 5-1,73 0 1,34-25-1,50-12 1,24-4 0,-16 0-1,-17 5 1,-41 15 0,-66 37-1,-67-1 1,-65-10-1,-26-15 1,1-47 0,165-36 15</inkml:trace>
  <inkml:trace contextRef="#ctx0" brushRef="#br0" timeOffset="20716.25">23570 11606 0,'8'5'16,"1"-5"0,-1 10-1,25 32 1,17 30-1,8 21 1,-9 0 0,9-10-1,-8 20 1,8 37 0,-9 4-1,-16-19 1,0 24-1,-8 22 17,-25-26-17,-8 20 1,-17 47 0,-24 5-1,-9-20 1,0-32-1,25-124 1,16-10 0,1-15-1,7-1 1,1-4 0,0-6-1,8-5 1</inkml:trace>
  <inkml:trace contextRef="#ctx0" brushRef="#br0" timeOffset="23977.47">24703 12727 0,'25'6'16,"-17"4"-1,25 31 1,50 89 0,33 25-1,-9 15 1,-107-170-1</inkml:trace>
  <inkml:trace contextRef="#ctx0" brushRef="#br0" timeOffset="24261.35">24637 13627 0,'17'-47'16,"7"11"0,34-47-1,83-66 1,33-74-1,16 48 1,-190 175 0</inkml:trace>
  <inkml:trace contextRef="#ctx0" brushRef="#br0" timeOffset="24980.86">26051 12159 0,'9'10'16,"-9"1"-1,8 92 1,-16 78 0,8 150-1,-25 87 1,8-66 15,-8-27-15,25-247-1,-8-31 1,8-16 0,0-21-1,-8-26 1,8-72 0,8-77-1,0-83 1,1-41-1,15-6 1,18-31 0,24 68-1,17 41 17,24 62-17,17 77 1,-16 63-1,-67 92 1,-16 1 0,-17 4-1,-24 27 1,-26-1 0,-24 1-1,8-31 1,58-78-1</inkml:trace>
  <inkml:trace contextRef="#ctx0" brushRef="#br0" timeOffset="25565.29">27399 11492 0,'-8'0'15,"8"0"1,-8 5-1,0 11 1,-34 56 0,-16 73 15,-16 20-15,-17 83-1,8-20 1,17 51-1,8-5 1,25 41 0,33 0-1,8-15 1,17-21 0,0-51-1,16-187 1,-16-5-1,0-10 1,-9-5 15,-7-16-15,-9-5 0,0 0-1</inkml:trace>
  <inkml:trace contextRef="#ctx0" brushRef="#br0" timeOffset="26585.26">27441 12195 0,'8'-5'16,"-8"5"0,0 0-1,0 0 1,0 0 0,8 0-1,0 0 1,26-5-1,7 0 1,17-1 0,-9 1-1,-15 5 1,-10 0 0,1 5-1,-8 1 16,-1 19-15,-16 37 0,-8 62-1,-9-10 1,-7 10 0,7-20-1,17-104 1</inkml:trace>
  <inkml:trace contextRef="#ctx0" brushRef="#br0" timeOffset="26986.44">28417 12174 0,'0'6'16,"-9"4"-1,1 62 1,-9 63-1,-24 128 1,-17 53 0,-16 87-1,16-98 1,8-5 15,42-244-15,16-40-1,-8-16 1</inkml:trace>
  <inkml:trace contextRef="#ctx0" brushRef="#br0" timeOffset="27354.5">28574 12236 0,'0'21'0,"8"-11"31,9 42-15,16 57-1,33 51 1,8 83 0,1 10-1,-1 16 1,-8-26 0,-33-155-1,-24-42 1,-9-46-1</inkml:trace>
  <inkml:trace contextRef="#ctx0" brushRef="#br0" timeOffset="27672.71">29169 12164 0,'-8'21'16,"8"15"0,0 98-1,-8 94 1,-1 66-1,-7 79 1,-9-63 15,0-26-15,25-284 0</inkml:trace>
  <inkml:trace contextRef="#ctx0" brushRef="#br0" timeOffset="29060.62">10636 5848 0,'82'-21'16,"-40"21"0,115-21-1,83 11 1,90 0 15,34 10-15,58-6-1,0 6 1,16 0 0,-8 0-1,-8-5 1,-42 5-1,-40-5 1,-59 0 0,-248 10-1,-8-5 1,-25 0 15</inkml:trace>
  <inkml:trace contextRef="#ctx0" brushRef="#br0" timeOffset="30764.89">30261 11792 0,'0'21'16,"0"-16"-1,0 10 1,8 32-1,-8 4 1,8-4 0,-8 41-1,9 36 1,-9 26 0,0-26-1,8 57 1,0 51-1,0-25 1,-8 41 15,0-15-15,9-21 0,-18-16-1,18-15 1,-9-129-1,8-1 1,-8-9 0,0-16-1,0-6 1,8-4 0,-8-6-1,0 1 1,0-6-1,-8 0 17,8-5-17</inkml:trace>
  <inkml:trace contextRef="#ctx0" brushRef="#br0" timeOffset="31384.25">30732 12211 0,'25'5'15,"-17"15"16,17 58-15,0 56 0,0 58-1,-17 66 1,-16 68 0,-9-6-1,-24 47 1,8-88-1,25-222 1,8-57 0</inkml:trace>
  <inkml:trace contextRef="#ctx0" brushRef="#br0" timeOffset="31651.22">31477 12438 0,'16'26'16,"-16"0"0,8 31-1,-8 103 1,-16 67-1,-17 130 1,-33-62 0,66-295-1</inkml:trace>
  <inkml:trace contextRef="#ctx0" brushRef="#br0" timeOffset="31869.65">30815 13368 0,'8'0'16,"0"0"0,26 0-1,57-10 1,82-11-1,-173 21 1</inkml:trace>
  <inkml:trace contextRef="#ctx0" brushRef="#br0" timeOffset="32705.07">31874 12159 0,'0'-10'16,"0"10"-1,0 0 1,0 0 0,-9 15-1,9 73 1,-25 57 15,1 129-15,-18-6-1,1 63 1,8-62 0,8-26-1,25-57 1,25-31 0,33-57-1,33-67 1,41-77-1,0-21 1,-8-47 0,-16-10-1,-42-47 17,-41 27-17,-42 4 1,-24 31-1,-33 22 1,32 76 0,1-35-1,33-22 1,16-14 0,33-32-1,-8 0 1,-24 6-1,-18-16 1,-32 5 0,-50 5 15,-17 21-15,-49-5-1,157 98 1</inkml:trace>
  <inkml:trace contextRef="#ctx0" brushRef="#br0" timeOffset="33123.62">32287 11430 0,'17'21'16,"-17"-11"0,16 11 15,25 36-15,26 67-1,15 46 1,9 63-1,-25 30 1,-16 73 0,-42 21-1,-49 41 1,-17-62 0,-49 5-1,-9-67 1,-41-36-1,157-238 17</inkml:trace>
  <inkml:trace contextRef="#ctx0" brushRef="#br0" timeOffset="34243.34">4458 15679 0,'58'15'16,"-34"-9"0,76 40-1,24 52 1,25 26 0,-17-5-1,-74-57 1,-25-5-1,-33-57 1</inkml:trace>
  <inkml:trace contextRef="#ctx0" brushRef="#br0" timeOffset="34477.1">4449 16795 0,'9'-25'16,"-9"19"0,16-14-1,26-63 1,32-26 0,34-40-1,7-63 1,-115 212-1</inkml:trace>
  <inkml:trace contextRef="#ctx0" brushRef="#br0" timeOffset="35245.88">5715 15591 0,'0'-10'15,"0"15"1,8 16 0,-8 82-1,-8 62 1,-9 187-1,-16-32 1,-8 73 0,8-124-1,16-202 1,9-31 15,8-15-15,-8-16-1,-1-31 1,-15-67 0,-10-51-1,10-99 1,15 25 0,26-86-1,8 50 1,24 16-1,26 52 1,49 36 0,25 68-1,16 51 17,-8 57-17,-24 20 1,-34 27-1,-33 45 1,-58 32 0,-57 36-1,-42-25 1,-33-22 0,-25-20-1,-8-31 1,24-52-1,133-36 1</inkml:trace>
  <inkml:trace contextRef="#ctx0" brushRef="#br0" timeOffset="35932.42">7112 15069 0,'9'5'16,"-9"-5"-1,0 0 1,0 0 0,0 0-1,0 0 1,-9 5 0,-7 11-1,-17 61 1,-25 58-1,0-1 1,0 57 15,8 11-15,26 10 0,7 31-1,25 0 1,25-31-1,9-11 1,7-35 0,9-22-1,9-35 1,-67-109 0</inkml:trace>
  <inkml:trace contextRef="#ctx0" brushRef="#br0" timeOffset="36818.2">7485 15281 0,'16'21'16,"-16"-16"-1,8 5 1,-8 21-1,9 31 17,-9 0-17,0 52 1,-17 62 0,17-21-1,-8 0 1,8 15-1,16-20 1,9-26 0,8-31-1,33-36 1,-8-36 0,8-31-1,17-32 16,-8-41-15,-34 27 0,-24 19-1,-17 17 1,-25-6 0,8 0-1,1 11 1,-1-22-1,9-25 1,8-67 0,16-21-1,9-36 1,8 5 0,-24 119-1,-18 5 16,-32 11-15,-25-6 0,-50 31-1,-8 16 1,58 47 0,66-42-1</inkml:trace>
  <inkml:trace contextRef="#ctx0" brushRef="#br0" timeOffset="37370.33">8750 15074 0,'-8'-5'16,"8"5"0,-9 0-1,9-5 1,0 5-1,0-5 1,0-1 0,0 6-1,0 6 1,-8 71 15,-8 83-15,-9 94-1,-17 30 1,9-5 0,9-5-1,-1-41 1,16-27 0,9-45-1,17-156 1,8-16-1,-25 11 1</inkml:trace>
  <inkml:trace contextRef="#ctx0" brushRef="#br0" timeOffset="37988.18">9966 15353 0,'-67'-5'16,"43"5"0,-84 21-1,-8 15 17,-57 36-17,49-15 1,74-10-1,33-21 1,26-6 0,40 22-1,34-1 1,33 11 0,8 20-1,-33 0 1,-33 1-1,-33-1 1,-25-25 0,-42 82 15,-74 36-15,-41 26-1,-8-41 1,16-36-1,149-114 1</inkml:trace>
  <inkml:trace contextRef="#ctx0" brushRef="#br0" timeOffset="38406.59">10230 16645 0,'-25'42'15,"17"-21"1,-8 15-1,7 0 1,-32 10 15,41-46-15</inkml:trace>
  <inkml:trace contextRef="#ctx0" brushRef="#br0" timeOffset="38757.97">10751 15519 0,'-8'15'15,"16"6"17,1 31-17,-1 92 1,-8 53 0,-25 144-1,0-78 1,0 1-1,9-88 1,16-176 0</inkml:trace>
  <inkml:trace contextRef="#ctx0" brushRef="#br0" timeOffset="39042.77">11347 15482 0,'0'78'16,"0"-47"-1,-8 114 1,8 20-1,-17 140 1,-8-41 0,-16 10-1,41-274 1</inkml:trace>
  <inkml:trace contextRef="#ctx0" brushRef="#br0" timeOffset="39276.06">10511 16382 0,'34'10'15,"-10"-5"1,67-15-1,58-26 1,25 0 0,-174 36-1</inkml:trace>
  <inkml:trace contextRef="#ctx0" brushRef="#br0" timeOffset="39710.76">11198 15276 0,'16'0'15,"-16"0"1,42 20 0,41 32-1,7 31 1,1 15 0,17 47 15,-17 56-16,-17 42 1,-57 83 0,-58 10-1,-42 5 1,0-93 0,-41-51-1,124-197 1</inkml:trace>
  <inkml:trace contextRef="#ctx0" brushRef="#br0" timeOffset="40312.85">12430 16273 0,'0'-5'16,"0"5"-1,33 5 1,50 26-1,33 26 1,33 36 0,-9 16-1,1-1 17,-141-108-17</inkml:trace>
  <inkml:trace contextRef="#ctx0" brushRef="#br0" timeOffset="40547.17">12422 16888 0,'-17'-10'15,"26"-11"1,40-92-1,75-53 1,50-56 0,58-52 15,-232 274-15</inkml:trace>
  <inkml:trace contextRef="#ctx0" brushRef="#br0" timeOffset="41182.48">13811 15694 0,'25'42'16,"-33"30"-1,24 73 1,-16 149 15,0 6-15,-16 26 0,-1-192-1,9-56 1,0-26-1,0-47 1,-9-16 0,-8-76-1,9-100 1,7-50 0,42-99-1,25 41 1,42-5-1,24 73 1,24 56 15,18 114-15,-17 73 0,-33 61-1,-59 99 1,-57 41-1,-82 42 1,-34-42 0,-33-21-1,-33-87 1,182-109 0</inkml:trace>
  <inkml:trace contextRef="#ctx0" brushRef="#br0" timeOffset="41566.88">15416 15043 0,'-91'41'16,"58"-15"0,-83 98-1,25 37 1,-8 87 0,33 26-1,16 108 1,42-56 15,24-1-15,34-76-1,82-74 1,34-211 0,-166 36-1</inkml:trace>
  <inkml:trace contextRef="#ctx0" brushRef="#br0" timeOffset="41933.69">15838 15798 0,'-91'20'16,"66"-9"-1,-58 20 16,58 10-15,17 1 0,24 14-1,34 12 1,0-12 0,8 1-1,-17 5 1,-24 11-1,-17 25 1,-42 26 0,-32-21-1,-1-41 1,75-62 15</inkml:trace>
  <inkml:trace contextRef="#ctx0" brushRef="#br0" timeOffset="42318.95">16193 15116 0,'8'0'16,"1"5"0,15 46-1,26 53 1,33 46 0,16 51 15,-8 42-16,-8 16 1,-42 51 0,-33 15-1,-41 17 1,-41-89 0,74-253-1</inkml:trace>
  <inkml:trace contextRef="#ctx0" brushRef="#br0" timeOffset="42619.96">17492 16005 0,'33'67'15,"0"-36"1,58 62 0,41 15-1,42 32 1,-1-6-1,-173-134 1</inkml:trace>
  <inkml:trace contextRef="#ctx0" brushRef="#br0" timeOffset="42853.92">17558 16894 0,'8'-11'16,"9"-4"-1,65-94 1,59-56 0,49-26-1,9-32 1,-199 223-1</inkml:trace>
  <inkml:trace contextRef="#ctx0" brushRef="#br0" timeOffset="43623.02">18931 15296 0,'24'37'16,"-15"-32"-1,-9 5 1,8 21-1,8 36 1,-7 6 0,7 71 15,-16 48-15,-16 92-1,-9 11 1,-8-11-1,8-52 1,9-195 0,16-17-1,-9-15 1,1-25 0,0-47-1,-1-94 1,18-35-1,24-109 1,25 47 15,41-37-15,25 47 0,41 31-1,9 82 1,8 73-1,-33 67 1,-42 94 0,-65 71-1,-84 42 1,-65 26 0,-25-26-1,-1-36 1,1-47-1,132-129 17</inkml:trace>
  <inkml:trace contextRef="#ctx0" brushRef="#br0" timeOffset="44275.17">20593 14857 0,'-17'5'32,"17"-5"-17,0 0 1,0 0 0,-8 21-1,-25 36 1,-25 46-1,-25 68 1,1 20 0,-18 73-1,26-16 1,0 51 0,24-25-1,25 0 1,17-46 15,16-27-15,17-175-1,0 0 1,-9-5 0,-7-1-1,-1-9 1,0-1-1,-8-5 1,0-5 0,0 0-1</inkml:trace>
  <inkml:trace contextRef="#ctx0" brushRef="#br0" timeOffset="45111.02">20403 15524 0,'0'5'16,"0"11"0,8 35-1,-8 78 16,8 37-15,-8 87 0,0-5-1,0-108 1,0-47 0,0-36-1,-8-16 1,8-25-1,0-11 1,0-31 0,0-72-1,17-63 1,-1-82 0,9 37 15,8-27-16,17 26 1,24 1 0,17 45-1,25 32 1,8 67 0,8 62-1,-24 57 1,-17 52-1,-50 66 1,-58 17 0,-49 19-1,-33-24 1,-25-27 0,-8-36 15,-9-41-16,141-83 1</inkml:trace>
  <inkml:trace contextRef="#ctx0" brushRef="#br0" timeOffset="45630">21370 14630 0,'9'15'16,"-9"-10"-1,16 31 1,17 52 0,25 21-1,33 72 1,8 41 0,1-5-1,-18 26 1,-7-26-1,-17 11 1,-50 35 0,-41-9-1,-58 19 17,-17-30-17,9-51 1,41-172-1,17-9 1,41-11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51:02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20543 17137 0,'0'-6'15,"0"6"1,0 0-1,0-10 1,58-16 0,116-41-1,165-5 1,190-32 0,83-25-1,25-5 1,-41-1-1,-100 32 1,-83 20 0,-355 88-1,-25 1 17,-16-6-17,-17 5 1,0-5-1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16:37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10115 2808 0,'0'0'15,"0"0"1,8 0 15,8 0-15,9-5-1,8 5 1,9-5 0,24 5-1,8-5 1,9 0-1,-83 5 1</inkml:trace>
  <inkml:trace contextRef="#ctx0" brushRef="#br0" timeOffset="434.48">10379 2483 0,'25'0'15,"-8"5"1,32 5 0,26 11-1,-9 10 1,-17 0 0,-16 0 15,-16-5-16,-9-11 1,-24 27 0,-17 51-1,-42 26 1,75-119 0</inkml:trace>
  <inkml:trace contextRef="#ctx0" brushRef="#br0" timeOffset="1170.51">11090 3134 0,'17'5'15,"-9"-10"1,9-5-1,24-16 1,25-36 0,-16 10-1,-25 21 1,-9 10 0,-16 11-1,-16-11 1,-1 11-1,1-5 1,-17 30 0,-17 21-1,-8 31 17,17 6-17,16-11 1,25-26-1,8 0 1,17-5 0,25-10-1,-50-21 1</inkml:trace>
  <inkml:trace contextRef="#ctx0" brushRef="#br0" timeOffset="1671.85">11504 2798 0,'0'0'16,"8"0"-1,0-5 1,17 5 0,25 0-1,0 0 1,-9 5-1,-8 5 1,-8 11 15,-25 15-15,-17 42 0,-8 15-1,-16-21 1,-9-10-1,9-10 1,8-26 0,8-11-1,25-15 1</inkml:trace>
  <inkml:trace contextRef="#ctx0" brushRef="#br0" timeOffset="2240.71">12141 2762 0,'-42'0'16,"42"0"-1,-24 5 1,-18 10-1,-16 27 1,9 46 0,7 15-1,26-25 1,16-32 0,33 6-1,0-21 1,-33-31 15</inkml:trace>
  <inkml:trace contextRef="#ctx0" brushRef="#br0" timeOffset="2875.41">12472 2772 0,'0'0'16,"0"0"0,0 26-1,0 67 16,-17 47-15,-24 165 0,-9-62-1,-8 36 1,9-78 0,40-154-1,1-21 1,0-16-1,8-31 1,0-25 0,8-104-1,17-31 1,24-26 0,9 16-1,-8 108 16,-9 26-15,-24 26 0,-1 16-1,-7 15 1,-9 21 0,-17 20-1,-16 62 1,-17 21-1,50-124 1</inkml:trace>
  <inkml:trace contextRef="#ctx0" brushRef="#br0" timeOffset="3410.77">12935 2938 0,'-17'0'16,"17"0"-1,0 0 1,-8 0 0,8 5-1,-8 0 1,8 0 15,-9 5-15,9 1-1,0-6 1,0 0 0,9-15-1,15-11 1,1 11 0,-8 15-1,-1 26 1,-7 21-1,-1-1 1,-8-15 0,0-36-1</inkml:trace>
  <inkml:trace contextRef="#ctx0" brushRef="#br0" timeOffset="3678.61">13050 3341 0,'17'-21'15,"-9"11"1,9-11 0,8-5-1,-1 6 1,1 20-1,-8 5 1,-1 10 0,9-10 15,-25-5-15</inkml:trace>
  <inkml:trace contextRef="#ctx0" brushRef="#br0" timeOffset="4179.68">13737 3015 0,'0'0'16,"0"0"0,0 5-1,-17 52 1,-16 5-1,17-20 1,7-22 0,9-9 15,0-11-15,9-16-1,16-56 1,-9-16-1,9-36 1,-9 0 0,-7 25-1,-1 37 1,0 21 0,-8 36-1,9 15 1,-1 42-1,17 93 1,8 41 15,33-11-15,-66-175 0</inkml:trace>
  <inkml:trace contextRef="#ctx0" brushRef="#br0" timeOffset="5082.87">15416 3279 0,'8'-5'15,"-8"-1"1,8-4 0,-8-26-1,9-11 1,-1-15 0,-8 5-1,0 16 1,0 5 15,-8 5-15,-17-5-1,0 15 1,-16 16 0,-17 26-1,-8 35 1,8 12-1,25 4 1,16-20 0,25-21-1,17 0 1,33-5 0,-58-26-1</inkml:trace>
  <inkml:trace contextRef="#ctx0" brushRef="#br0" timeOffset="5568.11">15829 2400 0,'0'31'16,"0"-26"0,0 26-1,0 31 1,-8 47 0,0 41-1,-1-47 16,9-31-15,9-25 0,-1-37-1,0-15 1,1-5 0,7-1-1,-16 6 1,8 10-1,1 11 1,-1 36 0,-8-1-1,8-15 1,-8-36 0</inkml:trace>
  <inkml:trace contextRef="#ctx0" brushRef="#br0" timeOffset="6002.73">16309 2819 0,'-8'-5'15,"8"5"1,0 0-1,-17 5 1,-16 26 0,8 10-1,9-5 1,7-15 15,9-21-15,9-5-1,7-11 1,-8 1 0,1 4-1,-1 11 1,0 16 0,1 25-1,-9 11 1,8-11-1,-8-41 1</inkml:trace>
  <inkml:trace contextRef="#ctx0" brushRef="#br0" timeOffset="6186.81">16458 2891 0,'16'26'15,"-16"-11"1,0 27 0,0 20-1,9-21 1,-9-41 0</inkml:trace>
  <inkml:trace contextRef="#ctx0" brushRef="#br0" timeOffset="6354.11">16557 2808 0,'-25'-15'16,"17"10"0,8 5-1,0 0 17,0 0-17,0 5 1,0-5-1</inkml:trace>
  <inkml:trace contextRef="#ctx0" brushRef="#br0" timeOffset="6737.29">16739 3330 0,'0'0'16,"0"0"0,8-25 15,25-53-15,0-5-1,-8 11 1,8 25-1,-16 16 1,8 26 0,8 26-1,16 51 1,-16 1 0,1-22-1,-1 1 1,-33-52-1</inkml:trace>
  <inkml:trace contextRef="#ctx0" brushRef="#br0" timeOffset="7390.31">17996 3330 0,'-8'0'16,"8"0"0,0 0-1,-8-5 1,8-21-1,-9-10 17,9-15-17,9-12 1,15-24 0,18 19-1,7 12 1,17 9-1,-16 6 1,-50 41 0</inkml:trace>
  <inkml:trace contextRef="#ctx0" brushRef="#br0" timeOffset="7858.58">18401 2793 0,'0'10'15,"0"-10"1,0 5 0,0 16-1,9 46 1,15 11 0,1-1-1,8-25 16,9-21-15,-9-26 0,25-31-1,-9-31 1,1-5 0,-17 6-1,-17 25 1,-16 31-1</inkml:trace>
  <inkml:trace contextRef="#ctx0" brushRef="#br0" timeOffset="8209.46">19212 2353 0,'0'6'16,"0"-6"0,0 5-1,0 15 1,0 48-1,0 4 1,0 93 0,-8 22-1,24-58 1,-8-47 0,-8-82 15</inkml:trace>
  <inkml:trace contextRef="#ctx0" brushRef="#br0" timeOffset="8694.61">19476 2994 0,'25'11'16,"-16"-16"-1,15-6 1,1-25 15,0 10-15,-9 6-1,-16-1 1,0 11 0,0 4-1,0-4 1,-8 5 0,0 10-1,-9 21 1,9 20-1,8 11 1,33 36 0,58-5-1,33 10 17,-124-98-17</inkml:trace>
  <inkml:trace contextRef="#ctx0" brushRef="#br0" timeOffset="13860.01">22652 699 0,'-8'-31'15,"8"26"1,-17-10 0,-7 4-1,-26-4 16,-8 15-15,0 5 0,0 16-1,-8 10 1,-8 31 0,24 0-1,25-16 1,25-25-1,17 15 1,16 57 0,50 21-1,16 10 1,-8-21 0,-58-51 15,-17-16-16,-32 0 1,-67 68 0,-66 15-1,-16 0 1,8-1 0,99-61-1,25-15 1,16-22-1,34 1 1,16 10 0,17 0-1,-9-5 1,0 31 15,-33 31-15,-16 31-1,-8 5 1,-1 41 0,17 47-1,50-11 1,107 42 0,108-25-1,82-1 1,-347-217-1</inkml:trace>
  <inkml:trace contextRef="#ctx0" brushRef="#br0" timeOffset="27570.45">27623 534 0,'-9'5'15,"9"-5"1,0 11-1,-8-6 1,-8 0 0,-18 26-1,-7-5 17,16 0-17,-8 15 1,0 11-1,17-11 1,7-10 0,18-5-1,-1 5 1,8 0 0,9-5-1,-8-11 1,-9 1-1,0-1 1,-16 6 0,-25 31 15,0-6-15,0 1-1,8-6 1,8 5-1,1 11 1,8-10 0,-1-6-1,1-10 1,8 0 0,-8 0-1,0-5 1,8 21-1,0 4 1,24 17 15,26 56-15,57 10 0,-107-134-1</inkml:trace>
  <inkml:trace contextRef="#ctx0" brushRef="#br0" timeOffset="29761.89">32477 973 0,'25'-5'16,"-25"5"-1,8 0 1,17-5-1,8 5 1,0-5 0,0 5-1,-8 0 1,0 0 15,-8 0-15,-1 5-1,1 0 1,-1-5 0,-16 5-1,17 1 1,-17-1 0,0-5-1,-17 10 1,9-5-1,0 0 1,-1 1 0,9-1-1,9 21 17,7 5-17,-16 0 1,25 10-1,-17 16 1,1 5 0,-9-5-1,-9-16 1,9-5 0,0-10-1,0 10 1,17 31-1,-9 32 1,42 14 0,-25-14-1,-9-32 17,-16-26-17,-8 0 1,-17 1-1,0 35 1,25-77 0</inkml:trace>
  <inkml:trace contextRef="#ctx0" brushRef="#br0" timeOffset="40328.88">32320 3294 0,'0'11'16,"0"-11"0,0 0-1</inkml:trace>
  <inkml:trace contextRef="#ctx0" brushRef="#br0" timeOffset="57850.96">21122 6080 0,'17'-10'16,"-17"10"-1,33-10 17,41-11-17,116-46 1,-190 67-1</inkml:trace>
  <inkml:trace contextRef="#ctx0" brushRef="#br0" timeOffset="58286.01">26696 6235 0,'100'-5'16,"15"15"0,-115-10 15</inkml:trace>
  <inkml:trace contextRef="#ctx0" brushRef="#br0" timeOffset="59739.71">2911 8003 0,'124'-10'15,"-91"-1"1,157-20 0,9 0-1,57-15 1,50-1 15,42-4-15,7-11-1,1 15 1,8-5 0,0 37-1,16 5 1,9 20-1,8 5 1,-42 11 0,-49-5-1,-33 5 1,-49 5 0,-200-16-1,1 6 16,-25-21-15</inkml:trace>
  <inkml:trace contextRef="#ctx0" brushRef="#br0" timeOffset="61763.84">5351 7212 0,'0'-15'16,"0"15"-1,0 0 1,0 0 0,0 0-1,0 0 1,0 0 0,0 0-1,0-5 1,8-11-1,0-10 1,1 0 0,-1 1-1,-8 4 17,8 0-17,-8 1 1,17-12-1,-9-19 1,17-32 0,0 0-1,-1 6 1,-7 25 0,-9 16-1,1 10 1,-9 11-1,8 4 1,-8 1 0,0 0 15,8 4-15,-8 1-1,0 0 1,8 5-1,1 16 1,15 25 0,9 21-1,9 0 1,-1 16 0,9 25-1,-1-5 1,-15 11-1,-1-21 1,-9-26 0,-15-26 15,7-10-15,-8-6-1,1-4 1,-9-6-1,0-10 1,-9-26 0,1-51-1,-25-11 1,0 5 0,0 21-1,0-10 1,0-6-1,-9 16 1,9 0 15,9 31-15,7 0 0,0 16-1,9 4 1,8 1-1,-8 10 1,0 0 0,-9 21-1,1 10 1,-9 10 0,0-5-1,8 0 1,-7 11-1,7-16 17,1-5-17,7 5 1,1-11 0,-9-4-1,17-1 1,-8 1-1,8-11 1,0-5 0</inkml:trace>
  <inkml:trace contextRef="#ctx0" brushRef="#br0" timeOffset="68134.35">4499 9967 0,'83'-5'15,"-58"5"1,49-5 0,-24 10-1,24-10 1,34 26-1,7-21 1,-40 5 0,16-5-1,-9 0 1,-7 10 0,-17 0 15,-25-4-16,0-1 1,-33-5 0</inkml:trace>
  <inkml:trace contextRef="#ctx0" brushRef="#br0" timeOffset="69320.4">6930 9931 0,'-8'-5'16,"8"5"15,0 0-15,0 0-1,8 0 1,42 10-1,49-15 1,50 0 0,66-5-1,-8-1 1,33 1 0,-33 5-1,-17 0 1,-41 10-1,-133 0 1,1 0 15,-1-5-15,1 0 0,-17 0-1</inkml:trace>
  <inkml:trace contextRef="#ctx0" brushRef="#br0" timeOffset="71360.68">29847 1061 0,'-8'-15'16,"8"15"0,0 0-1,0-5 1,0-1-1,-8 1 1,-25-10 0,-42-1-1,1-4 1,-1-6 15,-90-31-15,16 0-1,-74 0 1,24 16 0,-65 25-1,57 37 1,-74 25 0,82-4-1,-16 10 1,50-6-1,16 6 1,33 15 0,33 21-1,59 41 1,57-51 15,8-11-15,42 10-1,49 42 1,25-10 0,67 4-1,15-30 1,18-31 0,49-37-1,-42-30 1,18-27-1,-18-30 1,-24 0 0,-25-1 15,-33 11-15,-141 42-1,1-22 1,-17-20-1,-9-15 1,-32-27 0,-51 1-1,-40 10 1,-92-31 0,-7 21-1,-51 4 1,257 99-1</inkml:trace>
  <inkml:trace contextRef="#ctx0" brushRef="#br0" timeOffset="73317.22">10760 9735 0,'8'0'15,"-8"0"1,0 0 0,8 0-1,25-16 1,50 11-1,0 0 1,-1 0 0,109-26-1,-43 31 1,125-37 15,17 37-15,-17-36-1,49 16 1,34-27 0,-1 16-1,1-10 1,-42 15 0,9 0-1,-58 5 1,-17 6-1,-58 10 1,-33 0 0,-149 10-1,-8-5 1,0 0 15</inkml:trace>
  <inkml:trace contextRef="#ctx0" brushRef="#br0" timeOffset="74705.62">16896 10376 0,'0'0'16,"8"0"0,9 0-1,16 0 1,58 0-1,50 0 17,57-11-17,50 11 1,58-5 0,0 0-1,8 0 1,-49 0-1,-17-1 1,-41 6 0,-25 6-1,-132-1 1,-17 0 0,-33-5-1</inkml:trace>
  <inkml:trace contextRef="#ctx0" brushRef="#br0" timeOffset="76493.48">15573 11678 0,'25'5'15,"-17"-5"1,42-5 0,32-15-1,67-1 1,41-15 0,58-16-1,1-10 1,23-10-1,-7-1 1,0-9 0,-34 9 15,-32 16-15,-150 52-1,-7 0 1,7-16-1,-49 21 1</inkml:trace>
  <inkml:trace contextRef="#ctx0" brushRef="#br0" timeOffset="82580.74">3697 14030 0,'41'31'15,"-24"-31"1,16 21 0,8-6-1,-8-4 1,17-1-1,33 21 1,24 0 0,-8-5-1,83 15 1,-8-15 0,74-11-1,-41-4 1,41-6-1,-33 0 17,16 0-17,-16 11 1,-8-1 0,-25 11-1,-25-5 1,-124-6-1,-8 1 1,0-11 0,-17 5-1,1-4 1,-9-6 0,0 0-1</inkml:trace>
  <inkml:trace contextRef="#ctx0" brushRef="#br0" timeOffset="84285.74">30989 1651 0,'-25'0'31,"25"0"-15,0 0-1,0 0 1,0-6 0,0 6-1,0 0 1,8-5 0,9 5-1,7-5 1,43 0-1,48-6 1,9 6 0,34 0-1,7 0 17,9 0-17,-9 5 1,-49-5-1,-17 5 1,-24 0 0,-9 5-1,-17-10 1,-24 5 0,0 0-1,-9 0 1,-7 0-1,7 0 1,1 5 0,-17-5 15</inkml:trace>
  <inkml:trace contextRef="#ctx0" brushRef="#br0" timeOffset="85840.66">11603 13958 0,'-8'5'16,"8"-5"0,0 0-1,8 0 1,34-11 0,40-20-1,59-46 16,66-47-15,16-10 0,-8 20-1,-33 16 1,-25 36 0,-124 62-1,-33 0 1</inkml:trace>
  <inkml:trace contextRef="#ctx0" brushRef="#br0" timeOffset="90839.35">3267 14707 0,'-9'21'31,"9"-21"-15,-8-5 0,0-1-1,0-4 1,-9 5-1,-16-11 1,0 11 0,-8 0-1,8 10 1,-9 0 0,9 11-1,8 10 1,9 0-1,16 0 17,8 10-17,9 15 1,16 6 0,0-15-1,-8-6 1,-1-5-1,1 26 1,-8 5 0,-9 15-1,-25 32 1,-24-6 0,8-20-1,0-31 1,8-16-1,9-16 17,7-4-17,9-6 1,0-5 0,0 6-1,9 4 1,-1 11-1,-8 10 1,-8 37 0,-17 46-1,-8-11 1,0 32 0,16-1-1,25-15 1,17-26 15,25-10-15,32-10-1,34-26 1,25-11 0,8-20-1,-149-21 1</inkml:trace>
  <inkml:trace contextRef="#ctx0" brushRef="#br0" timeOffset="91742.76">6153 16279 0,'41'0'16,"-32"0"0,15 0-1,18 0 1,24 5-1,25 0 1,0-5 0,16 5-1,-24-5 17,-25 0-17,-17 5 1,-8 0-1,-33-5 1</inkml:trace>
  <inkml:trace contextRef="#ctx0" brushRef="#br0" timeOffset="95003.52">3250 10386 0,'124'5'16,"-107"-10"0,115 10-1,9-10 1,74 0-1,25 0 1,74-1 0,41-4 15,26 10-15,8-10-1,24-6 1,-8-10-1,-16 1 1,-25-17 0,-42 16-1,-57 1 1,-42 14 0,-57 6-1,-34 21 1,-41 15-1,-91-31 17</inkml:trace>
  <inkml:trace contextRef="#ctx0" brushRef="#br0" timeOffset="96958.85">3457 14407 0,'-25'-20'16,"25"20"0,0 0-1,0 0 1,0 0 0,0 0-1,8 0 1,1 0-1,16 5 1,-9 0 0,67-10-1,24 5 17,26 5-17,82-10 1,-9-11-1,59-20 1,-17 0 0,9 0-1,7 5 1,-32 15 0,32 16-1,-57 0 1,-8 11-1,-34-1 1,-132 11 0,-8-6-1,8 26 17,-16 1-17,-17-42 1</inkml:trace>
  <inkml:trace contextRef="#ctx0" brushRef="#br0" timeOffset="98063.19">15970 16811 0,'16'-5'15,"-16"5"1,0 0-1,0 0 1,0 0 0,0-5-1,9-6 1,49-35 0,115-89-1,125-25 1,132-78-1,-16 26 17,-26 26-17,-74 47 1,-272 139 0,-9-5-1,-8 10 1,0-10-1,-17 5 1,0 0 0,0 0-1,1 0 1,-9 0 0</inkml:trace>
  <inkml:trace contextRef="#ctx0" brushRef="#br0" timeOffset="124246.89">22586 2498 0,'-8'26'15,"8"-10"1,0 4-1,8 6 1,0 0 0,1 0 15,15 15-15,34 37-1,33 25 1,17-5-1,57 6 1,-8-32 0,34-5-1,15-25 1,1-22 0,16-20-1,-8-15 1,17-21-1,-9-6 1,1-15 15,15-10-15,9-5 0,17-11-1,-25 21 1,8 15-1,-8 22 1,-17 9 0,9 26-1,-9 37 1,-8 25 0,-25 16-1,-24 10 1,-34-5-1,-33-10 17,-90-62-17,7-6 1,9 1 0,25-6-1,40-15 1,84-36-1,58-1 1,16-20 0,25 21-1,8 15 1,58 67 0,-16 6-1,-9 20 1,-8 21 15,-17 26-15,-24 5-1,-33-11 1,-34-10 0,-8-20-1,17-16 1,82-47-1,-289-15 1</inkml:trace>
  <inkml:trace contextRef="#ctx0" brushRef="#br0" timeOffset="134211.29">27292 875 0,'-8'-36'16,"-1"31"0,1-16-1,-25-20 1,-25-11-1,-25-20 1,1 20 0,-67-15-1,0 20 1,-41 11 0,-1 15-1,-7 21 1,8 21-1,16 10 17,33 11-17,26 14 1,24 6 0,41 37-1,50-99 1</inkml:trace>
  <inkml:trace contextRef="#ctx0" brushRef="#br0" timeOffset="134680.65">25233 425 0,'8'-5'16,"-8"5"0,-8 21-1,-17 51 1,-25 58-1,0-12 1,26-56 0,7-20-1,17-6 1,8 5 0,9-4-1,8-6 1,49-6 15,42-9-15,41-16-1,42-16 1,-199 16 0</inkml:trace>
  <inkml:trace contextRef="#ctx0" brushRef="#br0" timeOffset="135733.42">26820 901 0,'-8'-41'16,"8"25"-1,17-20 1,24-31-1,50-21 1,8-5 0,50 10-1,17 16 1,15 20 15,1 22-15,-8 14-1,-116 32 1,16 0 0,-7-1-1,-1 6 1,-8 0 0,-9 10-1,1 0 1,-50-36-1</inkml:trace>
  <inkml:trace contextRef="#ctx0" brushRef="#br0" timeOffset="136434.99">27780 617 0,'0'-26'15,"0"21"1,0 5 0,8-11 15,9 11-15,32 21-1,26 15 1,-1 16-1,42-6 1,16-20 0,0-15-1,100-17 1,-232 6 0</inkml:trace>
  <inkml:trace contextRef="#ctx0" brushRef="#br0" timeOffset="144561.14">20684 1035 0,'33'-5'15,"-25"5"1,17 0-1,8 0 1,17-5 0,82 0-1,-8 0 1,-124 5 0</inkml:trace>
  <inkml:trace contextRef="#ctx0" brushRef="#br0" timeOffset="145080.35">21445 679 0,'0'10'16,"0"-10"-1,8 16 17,33 30-17,34 21 1,41 1 0,16-6-1,9 0 1,-17 5-1,-33 5 1,-25 37 0,-116 30-1,-74 32 1,-99 87 0,223-258 15</inkml:trace>
  <inkml:trace contextRef="#ctx0" brushRef="#br0" timeOffset="146667.83">30881 1676 0,'0'6'16,"0"-6"0,0 0 15,33-6-15,33-4-1,75 5 1,8-5-1,124 10 1,-58-6 0,74 17-1,-289-11 1</inkml:trace>
  <inkml:trace contextRef="#ctx0" brushRef="#br0" timeOffset="156348.9">8998 13906 0,'-17'-10'15,"17"10"1,0 0 0,0 0 15,0 0-16,0 0 1,0 0 0,9 0-1,7-6 1,34 6 0,41 0-1,0-5 1,0 0-1,-33 5 1,-17 0 0,-16 0-1,0 5 1,-17-5 15,0 5-15,-8-5-1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51:12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18773 6489 0,'-16'20'16,"16"-20"-1,0 0 1,-17 5 0,-24 6-1,-25-6 1,-33 5 0,-42 11-1,17 0 1,-8 10-1,-59 15 1,191-46 0</inkml:trace>
  <inkml:trace contextRef="#ctx0" brushRef="#br0" timeOffset="567.64">18021 6256 0,'0'-10'15,"0"10"1,-8 5 0,-9 5-1,-33 21 17,-24 31-17,-17 5 1,8 11-1,1 10 1,7-21 0,34-10-1,24-26 1,34 5 0,24 67-1,75 27 1,8 9-1,17-4 1,-26-27 0,-65-82-1,0 10 17,-17 21-17,-33-57 1</inkml:trace>
  <inkml:trace contextRef="#ctx0" brushRef="#br0" timeOffset="3795">4805 7502 0,'-8'0'16,"8"0"0,0 0-1,8 0 1,-8 0 0,8 0-1,42 0 1,49-5-1,9-1 1,98-4 0,-32 5 15,107 0-15,-24 0-1,32 5 1,25-6-1,50 12 1,8-6 0,1 0-1,15 5 1,26-5 0,8 0-1,16 0 1,9 0-1,16-5 1,0-1 15,-8 6-15,0-5 0,-9 5-1,-24-5 1,-9 10-1,-74-5 1,-41-5 0,-50 5-1,-24 5 1,-224-5 0</inkml:trace>
  <inkml:trace contextRef="#ctx0" brushRef="#br0" timeOffset="7423.37">18509 9244 0,'16'-6'16,"-16"6"0,0 0-1,-8 0 1,0 0 0,-42 11-1,-41-1 1,-16 6-1,-1 4 1,-8 1 0,-24 15-1,41-5 1,99-31 15</inkml:trace>
  <inkml:trace contextRef="#ctx0" brushRef="#br0" timeOffset="7824.46">17698 9021 0,'-33'11'16,"17"9"15,-9 17-15,-25 19-1,-24 43 1,8 20 0,33-42-1,24-10 1,18-5 0,48 16-1,-57-78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51:22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20791 16950 0,'25'-5'16,"-8"0"-1,16 0 1,99-11 0,149-9-1,141-17 1,132-56 0,25 0-1,-58-11 1,-82 27-1,-84 9 1,-338 73 0,-1 5-1,-8-5 1,-8 0 15,9 0-15,-9 0-1,0 0 1,0-5 0,0 5-1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51:48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22685 6096 0,'0'-21'16,"0"21"0,0-5-1,0 5 1,0-5 0,9-6-1,24-14 1,41-1-1,-8 0 1,58 0 0,33-5-1,50 0 1,16 10 0,92 16 15,24-5-16,33 5 1,-8 5 0,-17 20-1,17 1 1,0 15 0,-41 0-1,-34-5 1,-41 11-1,-33-16 1,-190-21 0,8 10-1,0 27 1,-33-42 15</inkml:trace>
  <inkml:trace contextRef="#ctx0" brushRef="#br0" timeOffset="2858.54">2374 7466 0,'74'10'15,"-49"-10"1,66-5 15,0 5-15,66 0-1,0 5 1,75-10 0,32 0-1,1-6 1,41 6-1,16-5 1,-16-1 0,0 6-1,25 0 1,-8 0 0,-1 5-1,17 0 16,17 0-15,24-5 0,26-6-1,24-25 1,-17 36 0,9-26-1,8-5 1,-16 0-1,-1-5 1,-16 5 0,0-5-1,-25 0 1,9-6 0,-1-9 15,1 4-16,-1 6 1,-8 10 0,25 10-1,41 11 1,9 5 0,8 5-1,-17 0 1,-16 0-1,8 0 1,17 0 0,7 5-1,43-10 1,-9 5 15,-17 0-15,-16 0-1,0 0 1,24-6 0,1 6-1,0-5 1,-34 5 0,-24-5-1,-41 0 1,7 5-1,1 5 1,-9-5 0,-7 5-1,-373-5 17</inkml:trace>
  <inkml:trace contextRef="#ctx0" brushRef="#br0" timeOffset="6070.09">9751 10174 0,'-9'-31'15,"9"31"1,0 0-1,0 0 1,0 0 0,0 0 15,0 0-15,0 0-1,0 0 1,0 0-1,33-26 1,75-57 0,115-30-1,100-94 1,49-5 0,-41 36-1,-42 26 1,-57 37-1,-216 113 1,-7 0 15,-9 0-15,8 0 0,-8 0-1,8 0 1,-8 5-1,0 5 1,0-10 0</inkml:trace>
  <inkml:trace contextRef="#ctx0" brushRef="#br0" timeOffset="10166.29">16441 11285 0,'-8'-20'16,"8"20"-1,-8 51 1,8-51-1</inkml:trace>
  <inkml:trace contextRef="#ctx0" brushRef="#br0" timeOffset="10383.64">16301 12753 0,'-9'0'15,"9"0"1,9 0 0,-9 0-1</inkml:trace>
  <inkml:trace contextRef="#ctx0" brushRef="#br0" timeOffset="10600.94">16268 14247 0,'0'5'16,"0"0"-1,0-5 1</inkml:trace>
  <inkml:trace contextRef="#ctx0" brushRef="#br0" timeOffset="10817.76">16218 15937 0,'8'0'15,"-8"-5"1,0 5 0</inkml:trace>
  <inkml:trace contextRef="#ctx0" brushRef="#br0" timeOffset="11553.7">32849 11440 0,'9'-5'16,"-18"10"-1,9-5 1</inkml:trace>
  <inkml:trace contextRef="#ctx0" brushRef="#br0" timeOffset="11805.11">33164 12764 0,'0'-6'15,"0"6"1,0 0-1,0 0 1</inkml:trace>
  <inkml:trace contextRef="#ctx0" brushRef="#br0" timeOffset="12056.14">33238 13942 0,'0'10'16,"0"-10"-1,0 0 1</inkml:trace>
  <inkml:trace contextRef="#ctx0" brushRef="#br0" timeOffset="12389.64">33023 15700 0,'17'0'15,"-17"0"1,0 0 0,0 0 15</inkml:trace>
  <inkml:trace contextRef="#ctx0" brushRef="#br0" timeOffset="13760.97">5276 9321 0,'0'-5'16,"0"5"-1,0 0 1,0 0 0,0 0 15,0 0-15,42-5-1,32 5 1,1 0-1,-17-5 1,-17 5 0,-16-6-1,-1 6 1,-7 6 0,-17-6-1</inkml:trace>
  <inkml:trace contextRef="#ctx0" brushRef="#br0" timeOffset="15048.77">6567 9735 0,'0'0'16,"0"0"0,0 0-1,16-5 1,42 5 15,25-11-15,8-15-1,33 0 1,16-5 0,-40 16-1,-1-6 1,-50 11-1,-15 10 1,-10-5 0,-7 0-1,-1 5 1,-7 0 0,-9 0-1,8 0 16,-8 0-15</inkml:trace>
  <inkml:trace contextRef="#ctx0" brushRef="#br0" timeOffset="19278.67">4061 9559 0,'8'-31'15,"-8"26"1,0 5 0,0 0 15,0-5-15,17-1-1,16 1 1,16 0-1,1 0 1,-17 5 0,-8 0-1,0 0 1,8 10 0,-9 32-1,-24-42 1</inkml:trace>
  <inkml:trace contextRef="#ctx0" brushRef="#br0" timeOffset="25398.6">1869 10262 0,'-8'-31'16,"0"15"15,-1-15-15,1-5-1,-25 5 1,-42-21-1,26 52 1,-9 21 0,-66 21-1,-17 30 1,9-5 0,16 0-1,0 21 1,-24 62-1,41-26 1,82-46 15,1-1-15,-9 42 0,16-10-1,18 15 1,32-16-1,0-15 1,34 47 0,-1-16-1,26 41 1,-18-36 0,-7-4-1,-9-22 1,-8 21-1,-33 16 1,-34 15 15,-40 57-15,-26-1 0,-16-24-1,17-32 1,49-140-1,8 1 1,17-1 0,0 6-1,17-1 1,8 17 0,8 4-1,8 16 1,1 10-1,-9 0 17,-17 16-17,1 93 1,-42 15 0,-8 88-1,-50 0 1,0 0-1,-16 16 1,16-62 0,9 4-1,24-30 1,42-31 0,8-31-1,58-16 16,0-26-15,25-10 0,32-10-1,26-6 1,24-20 0,50 16-1,-215-73 1</inkml:trace>
  <inkml:trace contextRef="#ctx0" brushRef="#br0" timeOffset="83350.94">16607 11559 0,'0'0'16,"8"5"-1,-8-5 1</inkml:trace>
  <inkml:trace contextRef="#ctx0" brushRef="#br0" timeOffset="83584.33">17020 13368 0,'0'-5'15,"0"5"1,8 0 0,-8 0-1</inkml:trace>
  <inkml:trace contextRef="#ctx0" brushRef="#br0" timeOffset="84152.19">17202 15529 0,'-16'-15'16,"7"15"0,9 0-1,0 0 1</inkml:trace>
  <inkml:trace contextRef="#ctx0" brushRef="#br0" timeOffset="84437.68">17492 16392 0,'0'0'32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52:29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23620 2188 0,'8'0'15,"-8"0"1,0 0 0,0 0 15,8 0-16,25 0 1,17 0 0,41 0-1,50 0 1,-42-10 0,-99 10-1</inkml:trace>
  <inkml:trace contextRef="#ctx0" brushRef="#br0" timeOffset="368.66">24389 1919 0,'107'-10'16,"-65"31"0,65 10-1,-24 25 1,-25 1-1,-8 26 1,-50 62 0,-58 41-1,-66-5 1,124-181 15</inkml:trace>
  <inkml:trace contextRef="#ctx0" brushRef="#br0" timeOffset="1622.17">16268 1309 0,'8'21'15,"-8"-11"1,8 32-1,-8 4 1,8 114 15,-8 11-15,9 72 0,-9-31-1,0-93 1,0-47-1,0-20 1,0-21 0,0-26-1,0-26 1,8-41 0,17-108-1,33-53 1,-9 32-1,17 26 17,-16 139-17,24 0 1,34 5 0,8 11-1,-34 15 1,18 6-1,-42 4 1,-25 6 0,-25-6-1,-8 16 1,-41 37 0,-34 25-1,-24 15 1,-9-10-1,9-20 17,50-63-17,-1 1 1,-8-1 0,58-15-1</inkml:trace>
  <inkml:trace contextRef="#ctx0" brushRef="#br0" timeOffset="3360.76">18013 953 0,'0'-5'16,"0"5"0,-9 0-1,9 0 17,0 0-17,0 0 1,-8 5-1,-25 31 1,-25 78 0,-16 36-1,-9 10 1,9 72 0,7-30-1,18 56 1,7-4-1,26-27 1,8 6 0,8-32-1,16-123 17,1-27-17,-1-9 1,-8-11-1,1-5 1,-1 0 0,0-6-1,-8-9 1,0-11 0</inkml:trace>
  <inkml:trace contextRef="#ctx0" brushRef="#br0" timeOffset="4281.07">18112 1899 0,'-8'15'15,"16"-5"1,-8 27 0,8-1-1,-8 16 1,-16 103 0,-1 15-1,-8 37 1,9-99-1,7-35 17,9-32-17,0-41 1,0 0 0,0-36-1,17-109 1,16-15-1,25-67 1,0 35 0,8 1-1,0 52 1,17 35 0,0 63-1,-1 61 1,-24 37-1,-25 88 17,-74-5-17,-9 30 1,-24-41 0,-1-20-1,-49-47 1,124-62-1</inkml:trace>
  <inkml:trace contextRef="#ctx0" brushRef="#br0" timeOffset="4699.05">19270 994 0,'0'-5'16,"0"5"-1,0 5 1,0 52-1,-9 93 1,1 51 0,-25 99-1,-17 98 1,1-67 0,-9 15-1,25-77 16,33-217-15,0-11 0,0-41-1</inkml:trace>
  <inkml:trace contextRef="#ctx0" brushRef="#br0" timeOffset="5067.37">19716 1588 0,'9'0'16,"-9"0"0,0 31-1,-9 99 1,1 102 0,-17 78-1,-24 104 1,7-104-1,34-227 1,8-83 0</inkml:trace>
  <inkml:trace contextRef="#ctx0" brushRef="#br0" timeOffset="5334.26">20122 1604 0,'0'0'16,"0"5"-1,-9 68 1,-7 76-1,-34 208 1,-8 36 0,58-393-1</inkml:trace>
  <inkml:trace contextRef="#ctx0" brushRef="#br0" timeOffset="5618.08">19369 2281 0,'50'-5'15,"-17"0"1,58 5 0,41-11-1,25 1 17,-157 10-17</inkml:trace>
  <inkml:trace contextRef="#ctx0" brushRef="#br0" timeOffset="6471.03">20370 3243 0,'0'-6'16,"0"-4"-1,16-57 1,26-42 0,-1-56-1,33-73 1,9 21-1,16-31 1,-8 46 0,-16 16 15,-59 166-15,-8 4-1,-8 6 1,9-6-1,-1 11 1,-8 0 0,0 0-1,8 0 1,-8 5 0,0-6-1,0 6 1,9 6-1,-1 19 1,25 53 15,0 20-15,8 52 0,1 67-1,-1-36 1,0 21-1,-8-37 1,-8-108 0,0-16-1,-25-41 1</inkml:trace>
  <inkml:trace contextRef="#ctx0" brushRef="#br0" timeOffset="7157.46">21420 1547 0,'0'-15'16,"0"15"0,8-6-1,17 1 1,16-10-1,34-21 1,-9 5 0,-8 10-1,0 11 1,-9 4 0,-16 6-1,1 16 1,-10-1 15,-15 11-15,-9-5-1,-25 51 1,-8 52 0,-9 26-1,26-72 1,16-78-1</inkml:trace>
  <inkml:trace contextRef="#ctx0" brushRef="#br0" timeOffset="7558.17">22214 1609 0,'-17'31'15,"9"26"1,-33 88 0,-17 93-1,-33 56 1,0 42 0,-8-46-1,57-182 16,26-61-15,16-47 0</inkml:trace>
  <inkml:trace contextRef="#ctx0" brushRef="#br0" timeOffset="7841.89">22239 1619 0,'0'-5'15,"8"10"1,0 42 0,42 87 15,8 52-16,16 99 1,1-68 0,-17 10-1,-58-227 1</inkml:trace>
  <inkml:trace contextRef="#ctx0" brushRef="#br0" timeOffset="8143.29">22644 1630 0,'8'62'15,"-8"-10"1,0 72 0,0 119-1,-8 62 1,-17 77 0,17-222-1,8-160 1</inkml:trace>
  <inkml:trace contextRef="#ctx0" brushRef="#br0" timeOffset="8795.36">22611 653 0,'0'-5'16,"0"5"-1,0 5 1,8 10 0,25 42 15,0 10-15,9 11-1,16 51 1,8 47-1,8-11 1,-8 63 0,-8-11-1,-16 21 1,-26 20 0,-24-25-1,-17-11 1,-8-20-1,-25-6 1,0-41 0,-8-5 15,0-31-15,-9-5-1,9-16 1,50-67-1,16-31 1</inkml:trace>
  <inkml:trace contextRef="#ctx0" brushRef="#br0" timeOffset="11387.08">29665 2907 0,'298'-21'15,"-99"-15"1,280 10 0,42 10 15,116 11-15,-91 31-1,-546-26 1</inkml:trace>
  <inkml:trace contextRef="#ctx0" brushRef="#br0" timeOffset="17004.92">13861 5145 0,'16'0'16,"-16"0"15,0 0-15,0 0 0,-8 0-1,-33 10 1,-100 42-1,-49 46 1,-42 0 0,17 21-1,0-26 1,33-5 0,182-88-1</inkml:trace>
  <inkml:trace contextRef="#ctx0" brushRef="#br0" timeOffset="17473.43">12844 5041 0,'-66'11'16,"49"-1"0,-66 5-1,17 32 16,-33 25-31,33 32 32,8-1-17,41 16 1,83 15 0,116 27-1,91-1 1,17-10-1,16-37 1,0-9 0,-17 15-1,-289-119 1</inkml:trace>
  <inkml:trace contextRef="#ctx0" brushRef="#br0" timeOffset="27521.55">4664 6463 0,'17'15'16,"-9"-15"-1,1 0 1,24 11 0,0-6-1,66 5 1,17 0 0,-17 1-1,-99-11 1</inkml:trace>
  <inkml:trace contextRef="#ctx0" brushRef="#br0" timeOffset="27974.11">6103 6685 0,'25'-10'16,"-25"10"0,42 0-1,40-16 1,34-10 0,66-15-1,-17 0 1,-16 10-1,-116 31 1,-8 5 0,-8 15-1,-17-20 1</inkml:trace>
  <inkml:trace contextRef="#ctx0" brushRef="#br0" timeOffset="28910.04">19691 3201 0,'0'0'15,"0"5"1,0-5-1</inkml:trace>
  <inkml:trace contextRef="#ctx0" brushRef="#br0" timeOffset="29428.01">22255 3356 0,'25'0'15,"-25"0"1,0 0-1,0 0 1</inkml:trace>
  <inkml:trace contextRef="#ctx0" brushRef="#br0" timeOffset="30548.81">7939 6421 0,'9'-15'15,"-9"15"1,0 10-1,0-10 1</inkml:trace>
  <inkml:trace contextRef="#ctx0" brushRef="#br0" timeOffset="31100.28">9006 6520 0,'-8'5'16,"8"-5"0,25 36-1,-25-36 1</inkml:trace>
  <inkml:trace contextRef="#ctx0" brushRef="#br0" timeOffset="33190.39">7824 6607 0,'0'0'16,"0"0"-1,0 0 1,0 0 0</inkml:trace>
  <inkml:trace contextRef="#ctx0" brushRef="#br0" timeOffset="34895.7">7840 6468 0,'0'5'16,"0"0"-1,0-5 1</inkml:trace>
  <inkml:trace contextRef="#ctx0" brushRef="#br0" timeOffset="35430.95">8874 6540 0,'0'-5'15,"0"5"1,17 16-1,-17-16 17</inkml:trace>
  <inkml:trace contextRef="#ctx0" brushRef="#br0" timeOffset="37488.42">9966 6401 0,'0'-11'15,"0"42"1,0-31 0</inkml:trace>
  <inkml:trace contextRef="#ctx0" brushRef="#br0" timeOffset="38490.73">18120 3212 0,'0'-21'15,"0"21"1,0 0 0</inkml:trace>
  <inkml:trace contextRef="#ctx0" brushRef="#br0" timeOffset="45345.34">13290 16310 0,'-8'-6'16,"8"6"15,0 0-15,0 0-1,17 0 1,82-15-1,116-47 1,107-57 0,84-41-1,32 25 1,-8 27 0,-8 20-1,-17 10 1,-33 1-1,-41 10 1,-58 10 15,-248 52-15,-9 5 0,-7 0-1,-1 0 1,0 0-1,-8 0 1,8 0 0,-8-11-1,0 11 1</inkml:trace>
  <inkml:trace contextRef="#ctx0" brushRef="#br0" timeOffset="46182.1">4540 9895 0,'0'0'15,"0"0"1,42 0 15,-42 0-15</inkml:trace>
  <inkml:trace contextRef="#ctx0" brushRef="#br0" timeOffset="46783.92">6244 9967 0,'-17'-15'16,"17"15"-1</inkml:trace>
  <inkml:trace contextRef="#ctx0" brushRef="#br0" timeOffset="47804.17">10065 9585 0,'-8'-26'16,"-1"36"-1,9-10 1</inkml:trace>
  <inkml:trace contextRef="#ctx0" brushRef="#br0" timeOffset="48122.06">10495 11425 0,'16'-16'15,"-16"16"1,0 16 0,0-16-1</inkml:trace>
  <inkml:trace contextRef="#ctx0" brushRef="#br0" timeOffset="48405.97">10371 12774 0,'-8'0'15,"8"0"1,0 0-1</inkml:trace>
  <inkml:trace contextRef="#ctx0" brushRef="#br0" timeOffset="48689.65">10222 14697 0,'-17'20'15,"17"-20"1,0 0 0</inkml:trace>
  <inkml:trace contextRef="#ctx0" brushRef="#br0" timeOffset="49409.23">7352 9709 0,'0'5'16,"9"-5"-1,-9 16 1,0-16-1</inkml:trace>
  <inkml:trace contextRef="#ctx0" brushRef="#br0" timeOffset="49642.63">7509 11265 0,'0'15'15,"0"-15"1</inkml:trace>
  <inkml:trace contextRef="#ctx0" brushRef="#br0" timeOffset="49893.5">9023 11549 0,'8'0'16,"-8"0"-1,0 0 1</inkml:trace>
  <inkml:trace contextRef="#ctx0" brushRef="#br0" timeOffset="50077.7">7509 12784 0,'-24'0'16,"24"0"-1</inkml:trace>
  <inkml:trace contextRef="#ctx0" brushRef="#br0" timeOffset="50278.71">8634 13063 0,'0'0'16,"0"0"-1</inkml:trace>
  <inkml:trace contextRef="#ctx0" brushRef="#br0" timeOffset="50462.77">6980 14717 0,'0'6'31,"0"-6"-15</inkml:trace>
  <inkml:trace contextRef="#ctx0" brushRef="#br0" timeOffset="50646.95">8742 14531 0,'-9'6'16,"9"-6"-1,0 0 1</inkml:trace>
  <inkml:trace contextRef="#ctx0" brushRef="#br0" timeOffset="52034.45">22007 14650 0,'-16'11'16,"16"-11"-1,0 0 1,8 0-1,33-11 1,141-30 0,190-47-1,174-93 1,-33 11 0,-75 30 15,-90 31-16,-340 109 1,0 0 0,0 0-1,1 0 1,-9 0 0,8 0-1,-8 0 1,0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54:02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20122 2762 0,'-17'0'16,"17"0"0,0 0-1,0 0 1,0 0-1,0 0 1,25 0 0,66 0-1,25-5 1,82-11 0,9-10-1,41-20 16,-50-1-15,1 6 0,-50 5-1,-116 41 1,-33-5 0</inkml:trace>
  <inkml:trace contextRef="#ctx0" brushRef="#br0" timeOffset="601.73">21321 1981 0,'-9'-5'16,"9"5"0,9 5-1,40 0 1,67 6-1,58 9 1,24-14 0,-8 25-1,-32-11 1,-117 1 15,-24 0-15,-9 5-1,-25 67 1,-99 88 0,-24-16-1,-50 16 1,24-31 0,17-21-1,133-119 1,-1-5-1,9 1 1,8 9 0,0-15 15</inkml:trace>
  <inkml:trace contextRef="#ctx0" brushRef="#br0" timeOffset="2675.29">23206 2286 0,'9'5'16,"-9"-5"0,0 0-1,0 0 16,0 0-15,0 0 0,-9-5-1,9 5 1,-8-5 0,8 5-1,0 0 1,0 0-1,0 0 1,0 0 0,8 0-1,9 0 1,24 0 0,9 10-1,16-10 1,33 6 15,34 9-15,7-15-1,59 10 1,-17-10 0,49 6-1,-16-17 1,42 16-1,-26-15 1,26 20 0,-1-10-1,-25 6 1,-16-12 0,-33 12 15,-149-1-16,-8 0 1,-8 0 0,-9-5-1,9 0 1,-17 0 0,0 0-1,8-5 1,-8 5-1</inkml:trace>
  <inkml:trace contextRef="#ctx0" brushRef="#br0" timeOffset="5334.15">26969 2674 0,'50'-21'16,"-34"21"0,34-10-1,0-6 1,57 11-1,50-26 1,58 0 0,9-5-1,49-5 1,-50 5 0,50-6 15,-58 6-16,8 0 1,-41 15 0,-141 26-1,-16 0 1,-8 1 0,-1-6-1,-7 5 1,-1-10-1,0-1 1,-8 6 0</inkml:trace>
  <inkml:trace contextRef="#ctx0" brushRef="#br0" timeOffset="6954.73">30691 2467 0,'-8'-15'16,"8"15"0,0 0-1,0 0 1,8 0 0,75 0-1,99 0 1,90-21-1,43 6 17,-42-11-17,-34 10 1,-189 6 0,-25-1-1,0 11 1,-9 0-1,9 16 1,-25-16 0</inkml:trace>
  <inkml:trace contextRef="#ctx0" brushRef="#br0" timeOffset="30263.9">28111 2188 0,'0'5'16,"0"-5"0,0 0-1</inkml:trace>
  <inkml:trace contextRef="#ctx0" brushRef="#br0" timeOffset="30647.42">32180 1630 0,'0'0'16,"0"0"0,0 0 15</inkml:trace>
  <inkml:trace contextRef="#ctx0" brushRef="#br0" timeOffset="33306.23">25530 4018 0,'33'-31'16,"-24"21"-1,24-16 1,66-52-1,8-10 1,-24 31 15,-25 42-15,-17 36 0,1 25-1,-9-10 1,8 16-1,25 10 1,-16 21 0,8-26-1,16-11 1,100-72 0,-25-5-1,66-36 1,-33-16-1,-9-5 17,-40 11-17,-17 25 1,-116 63 0,8 20-1,0 0 1,0 15-1,34 16 1,7 26 0,59-31-1,57-42 1,59-20 0,-26-21-1,-24 1 1,-25-7 15,-25 7-15,-17 9-1,-16 11 1,17 15 0,57 6-1,58-11 1,25 5-1,-115-10 1,-34 5 0,-16 6-1,16 20 1,66 41 0,59 63-1,40 9 1,-264-144 15</inkml:trace>
  <inkml:trace contextRef="#ctx0" brushRef="#br0" timeOffset="37871.6">910 7791 0,'-17'11'15,"17"-11"1,0 0-1,0 5 1,0 5 15,0 6-15,0 4 0,0 6-1,8 10 1,17 26-1,0 26 1,0 36 0,0-15-1,0-37 1,8-5 0,-9-25-1,1-17 1,-8-4-1,-1 0 17,17-6-17,17 6 1,-50-21 0</inkml:trace>
  <inkml:trace contextRef="#ctx0" brushRef="#br0" timeOffset="38456.23">860 8685 0,'8'0'15,"1"6"1,15 14-1,26 22 1,0 25 0,8-10-1,8-6 1,-8-14 0,-9-6-1,1-16 1,-9-30 15,34-53-15,-9-20-1,0-15 1,-49 41 0,-1 26-1,-16 5 1,8 5-1,25-62 1,-33 88 0</inkml:trace>
  <inkml:trace contextRef="#ctx0" brushRef="#br0" timeOffset="40512.74">1753 9807 0,'17'5'16,"-17"-5"-1,0 0 1,8 0-1,0 0 1,9 0 0,24 5-1,59-5 1,-1 0 0,0 0-1,99-5 1,-49 0-1,91-5 1,-66 10 15,82 0-15,-74 0 0,108 0-1,-75 0 1,58 5-1,-34 0 1,10 5 0,7-10-1,-41 0 1,50 0 0,-50 6-1,24-12 1,-57 12-1,9-6 17,-34-6-17,-108 6 1,51 0 0,-100 0-1</inkml:trace>
  <inkml:trace contextRef="#ctx0" brushRef="#br0" timeOffset="50627.72">7906 9833 0,'0'5'15,"9"-5"1,-9 0 0,0 0-1,16 0 1,9 0-1,16 0 1,9 0 0,-9-5 15,25 10-15,42-5-1,-1 0 1,34 5-1,58-10 1,-1 5 0,34 0-1,-26 0 1,42 0 0,-32 0-1,32-5 1,-9 5-1,1 0 1,0-5 0,-33 0 15,0-1-15,-25-4-1,-116 5 1,16 0-1,18 0 1,15 5 0,-40 0-1,-9 0 1,-66 0 0</inkml:trace>
  <inkml:trace contextRef="#ctx0" brushRef="#br0" timeOffset="51314.5">9817 9249 0,'16'-5'16,"-7"10"-1,-9-5 1</inkml:trace>
  <inkml:trace contextRef="#ctx0" brushRef="#br0" timeOffset="51598.2">10735 9156 0,'0'-11'16,"0"11"0,0 0-1</inkml:trace>
  <inkml:trace contextRef="#ctx0" brushRef="#br0" timeOffset="51899.22">11686 9089 0,'0'46'16,"0"-46"15</inkml:trace>
  <inkml:trace contextRef="#ctx0" brushRef="#br0" timeOffset="55310.36">7906 8820 0,'-8'0'16,"8"0"0,0 0-1,-8 0 1,8 0 0,0-5-1,-8-6 1,8 1-1,-9-6 1,9-4 0,0 4-1,-8 1 1,8-11 0,8-21-1,1-77 16,57-20-15,0 4 0,-8 94-1,0 9 1,-9 11 0,9 11-1,17 5 1,16-1-1,-34 11 1,-7 11 0,25 40-1,15 17 1,35 25 0,-26-16 15,0-5-16,-16-10 1,-1-20 0,18-16-1,-1-42 1,0-20 0,33-67-1,-7-11 1,-10 5-1,-7 11 1,-17 15 0,-17 11-1,-65 72 1,7-10 15,-8 5-15,9 5-1,-1 5 1,1 0 0,-1 0-1,-7 0 1,7 11 0,9 4-1,8 32 1,17 5-1,49 26 1,0-16 0,25-5-1,42-36 1,-9-26 15,25-42-15,0-20-1,-25 0 1,-8 0 0,-17 11-1,-8 4 1,-8 16 0,-9 10-1,-16 21 1,25 52-1,-25 20 1,-16 58 0,-9-11 15,-50-42-15,-7 1-1,-9 15 1,0 26-1,0-119 1</inkml:trace>
  <inkml:trace contextRef="#ctx0" brushRef="#br0" timeOffset="62198.76">12943 10531 0,'0'-5'15,"0"5"1,0 0 0,0 0-1,0-6 1,0 1-1,8-5 17,-8 0-17,8-11 1,-8 5 0,9-4-1,16-63 1,16-31-1,42-10 1,-34 52 0,-7 25-1,-18 11 1,9 10 0,17 6-1,8 4 1,25 1 15,-25 4-15,-9 11-1,-7 5 1,32 37 0,25 20-1,0 0 1,-16-16-1,-8 11 1,32-15 0,17-1-1,-41-51 1,0-6 0,16-25-1,8-27 1,9-9 15,-41 20-15,-26 21-1,-7 0 1,-9 5 0,0 0-1,8 0 1,-16 10-1,0 21 1,8 0 0,8 5-1,9 6 1,-1-1 0,-7 5-1,32 11 16,9 5-15,16-5 0,-16-21-1,24-10 1,17-10 0,9-6-1,-9 0 1,-9 11-1,-7 0 1,-17 10 0,-25 5-1,-16 10 1,8 47 0,-9 36 15,-16 16-16,-8-31 1,-25-83 0</inkml:trace>
  <inkml:trace contextRef="#ctx0" brushRef="#br0" timeOffset="64505.74">17243 11864 0,'0'-10'16,"-8"0"-1,8-11 1,17-20 0,-1-1-1,9-9 1,0-1-1,8 10 17,-8-30-17,8 0 1,0-26 0,8 15-1,1 16 1,7 25-1,1 22 1,-9 9 0,9 27-1,8 15 1,-9 15 0,9 37-1,17-16 1,7-5 15,1-15-15,-8-21-1,-9-11 1,16-5 0,18-15-1,7-31 1,-8-31-1,25-36 1,1-16 0,-10 15-1,-7-15 1,-75 68 0,-8 9-1,-9 16 1,-7 6 15,7 4-15,1 11-1,24 15 1,17 11 0,25 15-1,-1-10 1,26 0-1,41-10 1,8-1 0,58 1-1,-17-16 1,-198 0 0</inkml:trace>
  <inkml:trace contextRef="#ctx0" brushRef="#br0" timeOffset="66696.91">20932 14325 0,'-8'-6'16,"8"6"-1,0 0 17,8 0-17,9-5 1,65-10 0,59-6-1,99-15 1,74 0-1,33 5 1,9-5 0,-34 15-1,-49 5 1,-49 22 0,-51 4-1,-164 0 1,-1-15 15,-8 5-15</inkml:trace>
  <inkml:trace contextRef="#ctx0" brushRef="#br0" timeOffset="77147.39">7708 14438 0,'-8'0'16,"8"0"-1,0 0 1,0 0 0,0 6-1,8-1 16,-8 0-15,16 5 0,-7 6-1,7 4 1,9 32 0,8 15-1,8 11 1,17 5-1,25-1 1,-17-25 0,-8-21-1,17-5 1,24-5 0,0-16 15,-8-15-16,58-10 1,0-16 0,0-16-1,-17 1 1,0-6 0,-8 6-1,-16-17 1,24 17-1,0-6 1,1 16 0,-1 0-1,9 10 17,16 11-17,0 4 1,0 6-1,25 5 1,0 0 0,0 0-1,25 0 1,-17 0 0,17 5-1,-17-5 1,8 5-1,-16 6 1,0-6 0,8 31 15,-16 5-15,8 37-1,-16 10 1,-1 20-1,-33-25 1,1 5 0,-26-26-1,-8-10 1,-74-47 0,0-5-1,0 0 1,16-5-1,9-6 1,41-4 0,16-42-1,42-26 17,8-30-17,9-11 1,-9 15-1,0 21 1,-8 16 0,0 20-1,8 16 1,8 31 0,1 5-1,-1 20 1,9 1-1,-9 10 1,25 5 15,-8 6-15,8 30 0,1 0-1,7 21 1,9 16-1,0-6 1,-1-20 0,1 5-1,8-11 1,17 6 0,8 0-1,41-6 1,-17-20-1,18-5 17,7-16-17,-16-20 1,0-27 0,0-15-1,-9-20 1,1-27-1,-17-20 1,17-15 0,0-26-1,-17 4 1,-17-4 0,-24 0-1,-42 20 1,-156 98-1,7 1 17,-8 4-17,1 1 1,-1 5 0,-8 0-1,8 0 1,1-6-1,7 6 1,9 0 0,-9 5-1,1-5 1,8 10 0,-25-5-1</inkml:trace>
  <inkml:trace contextRef="#ctx0" brushRef="#br0" timeOffset="84804.47">1480 13875 0,'0'5'15,"0"-5"17,0 0-17,0 0 1,0 5-1,0 0 1,0 16 0,0 41-1,9 62 1,-9-26 0,24-5-1,18 6 1,24 20-1,17 5 1,-17-26 0,25 5 15,16-30-15,1-22-1,-1-20 1,42-5-1,8-41 1,0-22 0,9-25-1,-9-15 1,-25-1 0,-16 1-1,-8 10 1,-9 10-1,-8 10 1,8 11 0,-8 0 15,8 0-15,1 15-1,7 6 1,-8 15-1,9 25 1,-59 12 0,-7-1-1,16 41 1,-17-10 0,9 16-1,-17-31 1,8 0-1,-16-27 1,8 1 15,-8-26-15,24-15 0,1-21-1,41-27 1,8 1-1,17 11 1,-8 4 0,-9 16-1,0 11 1,9 9 0,-9 16-1,17 6 1,8 9-1,0 27 17,25 10-17,-17-11 1,0-10 0,1-10-1,-1-20 1,0-17-1,34-25 1,-26-5 0,-74-1-1,-16 6 1,-17 0 0,0 0-1,8 0 1,-41 36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56:23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29417 4592 0,'9'-16'0,"-9"16"16,0-5-16,33 0 0,58-6 0,-17 11 15,58 0-15,17 6 0,-16 4 16,98 47 0,-49 25-1,33 43 1,-74-22-1,-1 42 1,-74 51 0,-32-15-1,-59 0 1,-33 10 0,-33 11 15,-25-16-16,-74 98 1,16-72 0,-33 88-1,42-88 1,0 20 0,24-15-1,9-20 1,32 4-1,9 6 1,42 0 0,41 26-1,57 10 1,42-21 15,33-5-15,25-10-1,-17-52 1,-8-11 0,-41-30-1,-33-10 1,-67-11 0,-41 0-1,-24-21 1,-9 31-1,8 32 1,42 15 0,57 93-1,67 10 1,49 31 15,42 6-15,-9-32-1,9 6 1,-33-32 0,-9 53-1,-25-27 1,-16 62 0,-33 1-1,-33 46 1,-25 0-1,-33-41 1,-17-21 0,-57-32 15,-42-40-15,-99-11-1,-42-41 1,-107-21-1,-49-51 1,-50-37 0,496-72-1</inkml:trace>
  <inkml:trace contextRef="#ctx0" brushRef="#br0" timeOffset="6103.01">33164 3971 0,'-25'-15'15,"25"15"1,-17 0-1,-41-11 1,-16 6 0,-75-10 15,-8 10-15,-25-6-1,25 1 1,8 5-1,116 10 1,0 0 0,-8 42-1,7 56 1,1 42 0,-16 77-1,-1 42 1,-16 15-1,25-52 1,-1-10 15,42-175-15,9 4 0,32 6-1,50 20 1,91-20-1,91-16 1,33-15 0,-42-16-1,-40-10 1,-208 0 0,17-6-1,-16 6 1,-9 0-1,17-36 17,8-52-17,0-42 1,8-25 0,1-93-1,16 46 1,-33-26-1,-9 37 1,1 5 0,-34 149-1,-24-4 1,-42-11 0,-74 31-1,-108 88 1,-16 72-1,281-134 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56:41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12802 5729 0,'-8'-5'16,"8"5"-1,8-6 1,17-9-1,83-47 1,49-41 0,116-53-1,24 27 17,-297 129-17</inkml:trace>
  <inkml:trace contextRef="#ctx0" brushRef="#br0" timeOffset="1972.79">12984 7502 0,'33'5'16,"-24"-10"-1,49-6 1,24-30 15,133-73-15,17-30-1,32 9 1,42 21 0,34 32-1,-340 82 1</inkml:trace>
  <inkml:trace contextRef="#ctx0" brushRef="#br0" timeOffset="6737.84">17591 8086 0,'-8'-16'16,"8"16"-1,0 0 1,0 0 0,0 0-1,0-5 1,16 0-1,34-5 17,24 4-17,-8 1 1,17 0 0,8 10-1,8-5 1,-16 16-1,-25-11 1,8 16 0,33 35-1,17 48 1,-17 10 0,-57-32-1,-1-9 1,-16 66-1,-17 11 17,-8-41-17,-25 15 1,-8 72 0,-16 1-1,-1-11 1,0-26-1,1-5 1,-1 5 0,9-25-1,8-1 1,16 6 0,25 9-1,9-9 1,24-21-1,-8-88 17,-8-10-17,-8 10 1,-17 0 0,-9 25-1,-15 32 1,-18 11-1,1-17 1,8-20 0,16 5-1,17 1 1,17 40 0,24 32-1,25-16 1,9-16 15,24 63-15,-8-6-1,0 6 1,-25 15 0,-8 16-1,-25-11 1,-16 36-1,-34 16 1,-16-21 0,-25 27-1,-16-32 1,-9-31 0,0-31-1,-24-16 16,-17-20-15,-25-26 0,-17-20-1,-24-17 1,190-56 0</inkml:trace>
  <inkml:trace contextRef="#ctx0" brushRef="#br0" timeOffset="8927.89">26084 7874 0,'9'0'15,"-9"0"1,0 0-1,0 0 1</inkml:trace>
  <inkml:trace contextRef="#ctx0" brushRef="#br0" timeOffset="9747.96">23951 5212 0,'0'5'16,"0"-5"-1,0 0 1,0 0 15</inkml:trace>
  <inkml:trace contextRef="#ctx0" brushRef="#br0" timeOffset="10466.72">31807 5362 0,'17'10'16,"-17"-10"15</inkml:trace>
  <inkml:trace contextRef="#ctx0" brushRef="#br0" timeOffset="11971.32">10611 9812 0,'8'5'16,"-16"-5"0,-17 0-1,25 0 1</inkml:trace>
  <inkml:trace contextRef="#ctx0" brushRef="#br0" timeOffset="12422.82">9684 11099 0,'-8'0'16,"8"0"-1,0 0 1</inkml:trace>
  <inkml:trace contextRef="#ctx0" brushRef="#br0" timeOffset="13208.82">9883 13353 0,'0'5'16,"0"-5"-1</inkml:trace>
  <inkml:trace contextRef="#ctx0" brushRef="#br0" timeOffset="17522.36">21263 9859 0,'41'5'16,"-33"-5"0,75-5 15,83 0-16,98-6 1,84 1 0,24-6-1,-58 6 1,-25 5 0,-214 15-1,-75-10 1</inkml:trace>
  <inkml:trace contextRef="#ctx0" brushRef="#br0" timeOffset="19796.91">11355 17483 0,'0'0'16</inkml:trace>
  <inkml:trace contextRef="#ctx0" brushRef="#br0" timeOffset="21668.85">30244 9688 0,'-25'-41'16,"25"41"-1,0-5 1,0 5 15</inkml:trace>
  <inkml:trace contextRef="#ctx0" brushRef="#br0" timeOffset="21936.08">29930 9378 0,'0'-5'16,"0"5"-1,8 0 1,34 26-1,32-6 1,108 6 0,25-36-1,99 31 1,8-27 0,9-4-1,-42-16 1,-50 0 15,-231 26-15</inkml:trace>
  <inkml:trace contextRef="#ctx0" brushRef="#br0" timeOffset="23691.92">27623 11616 0,'-17'0'16,"17"0"-1,0 0 1,0 0 0</inkml:trace>
  <inkml:trace contextRef="#ctx0" brushRef="#br0" timeOffset="24176.17">27490 14423 0,'0'0'16,"0"0"-1,0 0 1</inkml:trace>
  <inkml:trace contextRef="#ctx0" brushRef="#br0" timeOffset="58569.72">20064 15979 0,'-17'46'15,"9"-20"-15,0 21 0,-9 51 16,-8 114-16,0 119 0,-16-21 16,0 5-16,8-51 0,24-208 15,1-25 1,0-10 15,8-42-15,-8-30-1,-1-120 1,18-25 0,-1-156-1,17 89 1,-1-32-1,18 57 1,7 6 0,18 61-1,32 32 1,25 77 0,0 31-1,0 46 16,-25 42-15,-24 57 0,-51 51-1,-40 6 1,-59-11 0,-49 5-1,-16-30 1,-1-22-1,83-102 1,58-11 0</inkml:trace>
  <inkml:trace contextRef="#ctx0" brushRef="#br0" timeOffset="59154.91">21709 14960 0,'-66'-15'15,"50"15"1,-17 5 0,-17 21-1,-8 5 1,-25 41 0,-24 63 15,-1 30-16,-7 42 1,24 46 0,0 16-1,24 46 1,26 42 0,25-31-1,32-16 1,9-36-1,25-47 1,-1-56 0,9-32-1,0-30 1,8-21 15,9-21-15,-75-67-1</inkml:trace>
  <inkml:trace contextRef="#ctx0" brushRef="#br0" timeOffset="60191.37">21693 16165 0,'-8'-5'16,"8"5"-1,0 0 17,0 10-17,0 5 1,8 58-1,-16 72 1,-1 20 0,-15 78-1,15-10 1,-7-22 0,32-9-1,9-52 1,49-31-1,67-88 1,41-73 0,-17-20 15,-16-46-15,-107 20-1,-34 31 1,-41-26-1,-25 6 1,-25 15 0,9 21-1,16-11 1,33 5 0,-16-46-1,66-82 1,16-43-1,25-24 1,-16 30 15,-9 15-15,-33 47 0,-57 42-1,-84 66 1,-32 89-1,-50 108 1,215-155 0</inkml:trace>
  <inkml:trace contextRef="#ctx0" brushRef="#br0" timeOffset="60643.05">22520 17933 0,'-41'-37'16,"32"22"0,1-6-1,-9-46 1,17-5-1,9-21 17,24-31-17,16-16 1,18 6 0,15 30-1,-82 104 1</inkml:trace>
  <inkml:trace contextRef="#ctx0" brushRef="#br0" timeOffset="61663.16">23430 17085 0,'-83'-21'16,"58"21"-1,-16 11 1,-9 25-1,9 26 1,8 0 0,24-26-1,9-15 1,17-21 0,24-37-1,25-35 1,-8-16 15,-16 37-15,-26 14-1,1 17 1,-1 4 0,-7 1-1,-1 9 1,0 6-1,9 11 1,16 9 0,-8 17-1,8-1 1,0-10 0,-8-6-1,-9-4 16,-8-6-15,1 6 0,-9-1-1,8 6 1,-8 0 0,0-1-1,0 1 1,0 10-1,0-5 1,-8 15 0,-1 26-1,-15 16 1,-10 15 15,-7 6-15,-8-6-1,-18-21 1,-7-20 0,-9-10-1,9-27 1,-9-4 0,-8-47-1,-25-57 1,116 88-1</inkml:trace>
  <inkml:trace contextRef="#ctx0" brushRef="#br0" timeOffset="62615.89">24133 15219 0,'-17'21'16,"9"-11"-1,0 26 1,-1 57 15,1 31-15,0 124 0,-9 57-1,-8 52 1,1 20-1,7-67 1,0-36 0,26-72-1,65-94 1,-74-108 0</inkml:trace>
  <inkml:trace contextRef="#ctx0" brushRef="#br0" timeOffset="63067.01">24811 16909 0,'-33'-10'15,"24"10"1,-15 5-1,-26 21 1,-24 56 0,-1 22-1,50-32 1,25-41 0,0-5-1,58-88 1,17-10-1,7-27 1,-24 43 15,-25 35-15,-8 16 0,-17 15-1,9 57 1,-1 42-1,-24-26 1,8-83 0</inkml:trace>
  <inkml:trace contextRef="#ctx0" brushRef="#br0" timeOffset="63267.89">25026 17504 0,'-25'-26'15,"17"21"1,-1-1 15,-7-14-15,16-22-1,8-25 1,34-36 0,7 5-1,-49 98 1</inkml:trace>
  <inkml:trace contextRef="#ctx0" brushRef="#br0" timeOffset="63852.85">25315 17245 0,'-25'36'16,"25"-25"-1,9 14 1,24 1 0,25-15-1,49-48 1,25-45-1,-7-16 1,-10-1 0,-82 63-1,-16 10 1,-1 16 0,-16 20-1,0 63 1,-24 51 15,-42 113-15,-17 12-1,-16-1 1,-17-26 0,-33-20-1,-33-37 1,-33-51-1,-8-63 1,16-97 0,58-78-1,149 124 1</inkml:trace>
  <inkml:trace contextRef="#ctx0" brushRef="#br0" timeOffset="64254.26">27035 15084 0,'-24'6'16,"15"-6"0,-15 26-1,-43 72 1,-40 72 15,-50 156-15,-25 51-1,-8 37 1,24-11 0,34-77-1,33-42 1,74-103 0,25-181-1</inkml:trace>
  <inkml:trace contextRef="#ctx0" brushRef="#br0" timeOffset="64806.68">26680 17581 0,'0'5'16,"0"-10"-1,16-26 1,34-129 0,41-62-1,25-120 1,16 32-1,0-36 1,-16 88 0,-17 9-1,-16 68 17,-83 181-17,0 0 1,8 26-1,9 26 1,8 103 0,0 67-1,8 114 1,-9-15 0,1-6-1,-8-51 1,-17-213-1,0-51 1</inkml:trace>
  <inkml:trace contextRef="#ctx0" brushRef="#br0" timeOffset="65022.66">27093 16940 0,'58'-10'15,"-16"-1"1,90-20 0,33-46-1,-165 77 1</inkml:trace>
  <inkml:trace contextRef="#ctx0" brushRef="#br0" timeOffset="65375.35">28276 15260 0,'8'0'15,"-8"11"1,17 61 0,-9 67-1,9 130 1,-17 83-1,-9 35 1,-7 11 15,8-87-15,16-249 0,-8-62-1</inkml:trace>
  <inkml:trace contextRef="#ctx0" brushRef="#br0" timeOffset="65926.42">29020 16873 0,'-58'-10'16,"42"4"0,-34 12-1,-24 4 1,-1 42-1,9 10 1,33-26 0,25-26-1,16-10 1,17-26 0,33-10-1,-9-5 1,-7 10 15,-17 20-15,-9 11-1,1 37 1,-9 56 0,17 26-1,0-26 1,-1-31-1,-24-62 1</inkml:trace>
  <inkml:trace contextRef="#ctx0" brushRef="#br0" timeOffset="66176.83">29293 17379 0,'-41'-31'16,"33"26"0,8-10-1,0-27 1,24-51 0,43-20-1,57-27 1,16 1-1,-140 139 1</inkml:trace>
  <inkml:trace contextRef="#ctx0" brushRef="#br0" timeOffset="67531.77">29823 17219 0,'-17'-103'15,"17"72"1,0-16-1,17-25 1,-1-6 0,9 27-1,8 15 17,-8 10-17,0 15 1,-1 11-1,1 16 1,0-6 0,16-10-1,26-26 1,-1-10 0,-17 16-1,-16 14 1,0 22-1,9 15 1,-9 21 0,8 46 15,1 21-15,-9-11-1,8-25 1,-41-83-1</inkml:trace>
  <inkml:trace contextRef="#ctx0" brushRef="#br0" timeOffset="68049.79">30550 14573 0,'-8'5'15,"8"-5"1,0 5-1,25 16 1,24 41 0,26 52-1,16 10 1,16 51 0,-7 11-1,-1 6 1,-33 4-1,-25 47 1,-41 26 15,-41 20-15,-25-41 0,-9-20-1,-16-32 1,-8-20-1,99-176 1</inkml:trace>
  <inkml:trace contextRef="#ctx0" brushRef="#br0" timeOffset="69721.65">29392 18625 0,'17'-15'15,"16"-16"1,182-104 15,199-56-15,131-67-1,10 20 1,-76 41 0,-57 42-1,-422 155 1</inkml:trace>
  <inkml:trace contextRef="#ctx0" brushRef="#br0" timeOffset="92427.18">463 13193 0,'-16'-26'31,"16"21"-15,0-6 0,16-15-1,25-20 1,-16-26 0,33 10-1,33-21 1,25-15-1,-116 98 1</inkml:trace>
  <inkml:trace contextRef="#ctx0" brushRef="#br0" timeOffset="92812.17">819 12133 0,'74'-57'16,"-57"37"-1,49-48 1,8 22 0,9-6-1,-9 26 1,1 26 15,-34 52-15,-32 119-1,-34 82 1,25-253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57:5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4904 6850 0,'108'-25'16,"-26"-6"0,158-47-1,33 0 1,75-25-1,24 5 1,0 20 0,-8 16-1,-33 26 1,-67 10 0,-231 42 15,-8 5-16,0 30 1,-25-51 0</inkml:trace>
  <inkml:trace contextRef="#ctx0" brushRef="#br0" timeOffset="3244.29">11802 5088 0,'-42'-5'15,"34"5"1,8 0 15,-8 0-15,-1 0-1,1 0 1,8 0 0,-8 0-1,8-11 1,0-9-1,16-32 1,18-20 0,40-21-1,-8 15 1,-16 21 0,32 16-1,34-1 16,-25 11-15,-16 11 0,65-37-1,-16 26 1,9-16 0,-84 37-1,1 10 1,24 5-1,-8 11 1,25 4 0,-24 1-1,-1 5 1,58 20 0,0 22 15,8-6-16,-8-16 1,17-15 0,-1-15-1,9-32 1,0-20 0,0-16-1,0 1 1,-17-1-1,9-15 1,-34 5 0,-16 0-1,-16 15 1,-67 42 0,9 5 15,-9-5-16,17 10 1,8 5 0,25 21-1,-9-5 1,26 0 0,16 0-1,16-16 1,42-20-1,41-37 1,-16-15 0,16-20-1,-24 20 17,7-16-17,-24 26 1,0 6-1,8 36 1,-8 25 0,-8 32-1,-9 15 1,-16 36 0,-9-10-1,9 10 1,-33-15-1,-83-83 1</inkml:trace>
  <inkml:trace contextRef="#ctx0" brushRef="#br0" timeOffset="7658.46">19352 4788 0,'9'-5'16,"-9"-5"0,24-21-1,18-16 1,16 0 0,-17 6-1,9-5 1,41-16-1,24-26 17,1 10-17,-50 42 1,1 26 0,48 10-1,1 31 1,0 5-1,0 10 1,-9 1 0,9-1-1,-17 1 1,9-6 0,-1-5-1,9-15 1,-8-21 15,16-15-15,-9-11-1,9-5 1,-16-16 0,-1-20-1,1-5 1,-17-1-1,-58 42 1,-8 16 0,0-1-1,-9 6 1,1 10 0,8 5-1,8 21 1,16 20 15,9 1-15,0-11-1,16-5 1,1-5 0,16-10-1,0-11 1,8 5-1,9-10 1,-9 5 0,17 6-1,-17-6 1,0 15 0,0 37-1,-8 36 16,25 37-15,-17-12 0,1 1-1,-100-119 1</inkml:trace>
  <inkml:trace contextRef="#ctx0" brushRef="#br0" timeOffset="9915.58">16243 6804 0,'-9'-36'16,"9"20"0,-8-41-1,-17 11 1,-8 15-1,0 5 1,0-5 0,17 41-1,-1 32 1,1 15 0,7-11-1,9-5 1,9 21-1,24 42 1,16-6 15,1-26-15,24-10 0,17-25-1,0-32 1,0-26-1,50-25 1,-9-11 0,9 0-1,-83 26 1,0 10 0,-9 16-1,1 0 1,-1 15 15,-7 11-15,-9-1-1,-8 6 1,-1 0 0,10-10-1,15-1 1,42-30-1,8-11 1,25-5 0,-57 10-1,7 16 1,17 20 0,16 27-1,1 20 1,33 31 15,-17-10-15,16-1-1,-7-14 1,-1-22 0,17-15-1,0-26 1,-1-51-1,1-27 1,-25-20 0,-8-20-1,-116 113 1</inkml:trace>
  <inkml:trace contextRef="#ctx0" brushRef="#br0" timeOffset="26117.16">17376 2250 0,'8'-5'15,"-8"5"1,17-10 0,24 4-1,58-4 1,50 0 0,41-6-1,-8 6 1,-83 0-1,-99 10 1</inkml:trace>
  <inkml:trace contextRef="#ctx0" brushRef="#br0" timeOffset="26601.7">18327 1599 0,'74'0'15,"-8"-5"1,67 10-1,40 5 1,1 11 0,-17 5-1,-33 15 1,-115-5 15,-1 11-15,-25 41-1,-90 36 1,-75 108 0,-50 1-1,-8-21 1,17-11 0,41-20-1,149-103 1,33-78-1</inkml:trace>
  <inkml:trace contextRef="#ctx0" brushRef="#br0" timeOffset="33524.49">11165 5475 0,'-8'-31'16,"8"31"0,0-5-1,16-5 1,9-6 0,25-25-1,7 10 1,-15 10-1,7-4 1,-24 9 0,-25 16-1</inkml:trace>
  <inkml:trace contextRef="#ctx0" brushRef="#br0" timeOffset="33942.74">11239 5103 0,'9'0'15,"15"-5"1,43 5 0,15 5-1,34 1 1,-25-1 0,-33 5 15,-17-10-16,-24 16 1,-1 15 0,-32 72-1,-59 47 1,-32-11 0,107-139-1</inkml:trace>
  <inkml:trace contextRef="#ctx0" brushRef="#br0" timeOffset="34878.4">11645 6633 0,'0'-5'15,"8"0"1,8 10 0,42-10-1,33 5 1,83-16-1,8 1 1,41-11 0,-41 11 15,-124 15-15,-17 0-1,-16 5 1,-8-5-1,-9 15 1,-8-15 0</inkml:trace>
  <inkml:trace contextRef="#ctx0" brushRef="#br0" timeOffset="35513.81">12538 6313 0,'0'-10'16,"0"10"0,8 0-1,9 5 1,24-5-1,25 0 17,-8 5-17,33 5 1,0-10 0,-17 0-1,-8 0 1,-16 5-1,-17 1 1,-8-1 0,-25 21-1,-41 56 1,-75 47 0,-66 6-1,-8-6 1,-9 16 15,26 5-15,173-150-1</inkml:trace>
  <inkml:trace contextRef="#ctx0" brushRef="#br0" timeOffset="46314.98">19220 5305 0,'25'5'15,"-25"-5"1,124 52 0,-124-52-1,289 72 1,42 16-1,-41-31 1,40-5 0,18-32-1,-1 1 1,-41-16 0,8-10-1,26-16 1,-18 16 15,-57-10-15,-17 9-1,-50 1 1,-165 16 0,-33-11-1</inkml:trace>
  <inkml:trace contextRef="#ctx0" brushRef="#br0" timeOffset="47017.42">19667 5150 0,'24'0'16,"10"-5"-1,65 5 1,33-16 0,75 11-1,99 0 1,33 5-1,8 5 1,-16 0 0,16 6-1,-16-6 1,-58 10 0,-16 1 15,-51-1-16,-40 16 1,-158 0 0,-8-31-1</inkml:trace>
  <inkml:trace contextRef="#ctx0" brushRef="#br0" timeOffset="48957.16">26026 11549 0,'9'-5'16,"7"5"0,59-11-1,7 1 16,92-11-15,8-15 0,0 16-1,-25-6 1,-8 15 0,-33 17-1,-116-6 1</inkml:trace>
  <inkml:trace contextRef="#ctx0" brushRef="#br0" timeOffset="49508.43">26217 13141 0,'66'-21'15,"-17"16"1,150-21-1,107 47 1,-306-21 0</inkml:trace>
  <inkml:trace contextRef="#ctx0" brushRef="#br0" timeOffset="50980.56">1249 11177 0,'0'-16'16,"0"16"-1,0 0 1,0 0 15</inkml:trace>
  <inkml:trace contextRef="#ctx0" brushRef="#br0" timeOffset="51231.52">893 12753 0,'-16'0'15,"16"0"1,0 0 15</inkml:trace>
  <inkml:trace contextRef="#ctx0" brushRef="#br0" timeOffset="57952.15">1017 14299 0,'-16'-16'16,"7"16"0,9 0-1,0 0 1,0 0 15,0 21-15,0 20-1,-16 78 1,-9 93 0,-25 0-1,9 5 1,16-36 0,0-134-1,25-22 1,-8 1-1,8-31 1,-8-31 0,8-21-1,-17-98 17,34-21-17,-17 1 1,41-22-1,17-10 1,0 32 0,0 25-1,16 46 1,9 58 0,0 77-1,-9 57 1,-32 36-1,-18 10 1,-40 37 0,-34-6 15,-32-10-15,7-20-1,75-135 1</inkml:trace>
  <inkml:trace contextRef="#ctx0" brushRef="#br0" timeOffset="58454.43">1902 13601 0,'-8'-5'15,"0"10"1,8 5-1,-25 42 1,-17 20 0,-15 16-1,-18 83 1,1 5 0,8 72-1,32 31 1,26 93-1,25-62 1,16-10 15,8-73-15,25-46 0,-24-196-1,-42 15 1</inkml:trace>
  <inkml:trace contextRef="#ctx0" brushRef="#br0" timeOffset="59439.69">2026 15550 0,'17'-21'16,"-17"16"0,0 5-1,0 0 1,8-10-1,0-37 1,1-31 0,15-15-1,9-93 1,17-20 0,0-6-1,-1-11 1,17 6 15,-8 42-15,-33 149-1,-8 5 1,-1 6 0,-7 9-1,7-4 1,1 10-1,24 36 1,9 42 0,32 41-1,-7 31 1,7 61 0,-15-19-1,-1 25 16,-17-47-15,1 6 0,-42-145-1,-8-5 1,9-11 0,-9-15-1</inkml:trace>
  <inkml:trace contextRef="#ctx0" brushRef="#br0" timeOffset="60143.1">2208 14759 0,'0'-10'16,"8"4"-1,9 1 1,33-16-1,41-15 1,8 10 0,0 6-1,-8 4 1,-8 6 15,-17 10-15,-8 5-1,-17 11 1,0-11 0,-41-5-1</inkml:trace>
  <inkml:trace contextRef="#ctx0" brushRef="#br0" timeOffset="60710.72">3581 13746 0,'0'0'15,"0"0"1,0 10-1,0 11 1,0 25 0,0 83 15,-8 42-15,-9 129-1,1-6 1,-9 48-1,0-63 1,9-10 0,-1-58-1,25-190 1,-8-5 0,0-11-1,0-5 1</inkml:trace>
  <inkml:trace contextRef="#ctx0" brushRef="#br0" timeOffset="61780.43">4061 13952 0,'0'0'16,"0"0"15,0 0-15,0 6 0,8 9-1,0 37 1,1 51-1,-1-5 1,-8 52 0,8 67-1,-16-15 1,8 20 0,0-25-1,16-109 1,1-6-1,8-20 17,8-10-17,25-16 1,-9-25 0,17-11-1,25-42 1,-8-15-1,-25-20 1,-17 20 0,-32 21-1,-9 0 1,-9-16 0,-40-41-1,-9 5 1,0 0-1,17 26 17,16 26-17,17-5 1,8-1 0,33-25-1,33-42 1,8-25-1,1 10 1,-42 67 0,-25 16-1,-8 15 1,-17-15 0,-32-6-1,-26 11 1,-16 10 15,0 11-15,9 4-1,82 11 1</inkml:trace>
  <inkml:trace contextRef="#ctx0" brushRef="#br0" timeOffset="64724.41">29657 6540 0,'0'-5'15,"0"5"1,0 0-1</inkml:trace>
  <inkml:trace contextRef="#ctx0" brushRef="#br0" timeOffset="66948.46">26763 5109 0,'0'-6'16,"0"6"0,0 0 15</inkml:trace>
  <inkml:trace contextRef="#ctx0" brushRef="#br0" timeOffset="68336.76">32213 4850 0,'0'-10'16,"0"10"-1,0 0 1</inkml:trace>
  <inkml:trace contextRef="#ctx0" brushRef="#br0" timeOffset="70157.41">5012 15617 0,'-8'0'16,"8"0"-1,0 5 1,-17 11 0,-8 30 15,0 32-16,-8-6 1,25-15 0,0-36-1,8-21 1</inkml:trace>
  <inkml:trace contextRef="#ctx0" brushRef="#br0" timeOffset="70809.66">5467 14015 0,'-17'-11'16,"17"11"-1,0 0 1,0 0 0,0 16-1,-8 41 1,0 41-1,8-16 1,-17 74 0,0 55-1,-7-19 17,-1 14-17,0-30 1,25-103-1,0-17 1,0-14 0,0-6-1,25-5 1,8-16 0,33-15-1,17-15 1,33-11-1,-25 11 1,-17-1 0,-24 6-1,-17-6 17,-33 16-17</inkml:trace>
  <inkml:trace contextRef="#ctx0" brushRef="#br0" timeOffset="71128.08">5508 14676 0,'58'0'31,"-33"-5"-15,33-5 0,33-11-1,-9 5 1,-7-4-1,-26 9 1,-49 11 0</inkml:trace>
  <inkml:trace contextRef="#ctx0" brushRef="#br0" timeOffset="71428.94">5467 14226 0,'82'-41'16,"-57"31"-1,91-42 1,-17 16 0,25-16-1,-66 42 1,-58 10 0</inkml:trace>
  <inkml:trace contextRef="#ctx0" brushRef="#br0" timeOffset="72398.28">5897 13467 0,'0'5'15,"0"0"1,8-5 15,8 15-15,18 22-1,7 9 1,9 16 0,24 11-1,0-6 1,9-5-1,8 26 1,-8 25 0,-1 42-1,-32-46 1,-25 15 0,-9 41-1,-24-20 1,-17 15 15,-16 16-15,-17-10-1,-8-22 1,16-46 0,1-41-1,24-20 1,8-12-1,9-9 1,0-6 0,0 1-1,-1-1 1,9-5 0,-8 5-1,8-10 16,0 6-15,-8-6 0,8 5-1,0-5 1,0 5 0,0-5-1,-9 5 1,9-5-1,0 5 1,-8-5 0,8 0-1</inkml:trace>
  <inkml:trace contextRef="#ctx0" brushRef="#br0" timeOffset="83550.83">6873 14506 0,'-9'0'16,"9"0"-1,9 0 17,15-6-17,26-4 1,8 5-1,25-16 1,-9 6 0,-16 15-1,-17 0 1,-41 0 0</inkml:trace>
  <inkml:trace contextRef="#ctx0" brushRef="#br0" timeOffset="83851.32">6831 14986 0,'25'5'15,"-8"-10"1,40-5 0,43-16-1,7-5 1,-24 0 0,-9 26-1,9 26 1,-83-21-1</inkml:trace>
  <inkml:trace contextRef="#ctx0" brushRef="#br0" timeOffset="85172.56">7848 13937 0,'0'0'16,"0"0"0,0 0-1,0 15 1,17 73 15,0 62-15,-9 83-1,-16 20 1,-1 31 0,1-51-1,8-155 1,0-32-1,-8-15 1,8-21 0,0-15-1,-9-36 1,1-31 0,0-73-1,8-15 1,0 15 15,0-52-15,25-40-1,8 40 1,25-10 0,16 47-1,1 31 1,24 52-1,-8 45 1,8 64 0,-82 50-1,-9-25 1,-25 41 0,-24 47-1,-9-16 16,-16-5-15,8-36 0,0-31-1,17-26 1,41-31 0</inkml:trace>
  <inkml:trace contextRef="#ctx0" brushRef="#br0" timeOffset="85841.04">9089 13399 0,'0'-5'15,"0"5"1,0 0-1,0 0 1,0 5 0,-8 11-1,-17 25 1,-8 26 0,-25 47 15,8-21-16,-16 47 1,8 46 0,17-26-1,-17 73 1,25-11 0,8 11-1,17-6 1,24 6-1,9-47 1,17-26 0,7-36-1,-16-103 1,9 5 15,-1-1-15,-41-25-1</inkml:trace>
  <inkml:trace contextRef="#ctx0" brushRef="#br0" timeOffset="88382.24">9106 15581 0,'0'-26'16,"0"26"0,0-5-1,0-6 1,0-25-1,0-31 1,0 0 0,8-47-1,8-72 1,9 0 0,8 5-1,-8 5 16,16 1-15,-8 14 0,-8 110-1,-8 9 1,-1 16 0,-7 6-1,-1 4 1,-8 6-1,8 0 1,-8-1 0,8 6-1,-8 0 1,0 0 0,9 5-1,-9-5 16,0-1-15,16 6 0,-7 0-1,7 26 1,1 0 0,7 26-1,-7 46 1,16 0-1,8 21 1,-8 57 0,1-11-1,-10-46 1,9 0 15,-8-16-15,0-25-1,-8-11 1,-1-20 0,-8-11-1,1-10 1,-9-1 0,8-14-1,-8-1 1,0-5-1,0 0 1,0-5 0</inkml:trace>
  <inkml:trace contextRef="#ctx0" brushRef="#br0" timeOffset="89503.59">9329 14707 0,'0'5'16,"0"-5"-1,8-5 1,9 5 0,-1-5-1,9 0 1,8 0-1,0-1 1,-8 1 15,-8 5-15,-1-5 0,-8 5-1,1 0 1,-1 5-1,-8 6 1,0-11 0</inkml:trace>
  <inkml:trace contextRef="#ctx0" brushRef="#br0" timeOffset="91643.66">10065 13663 0,'8'-5'16,"-8"5"-1,0 0 1,0 5-1,17 5 1,-9 21 0,9 11-1,-9 4 1,17 68 0,-1 57-1,9-1 1,-8 52-1,-8 6 1,-9 10 0,0-6-1,-8-15 17,0-139-17,9-1 1,-1-4-1,0-16 1,0-21 0,-8-36-1</inkml:trace>
  <inkml:trace contextRef="#ctx0" brushRef="#br0" timeOffset="92496.26">10710 13952 0,'-8'0'16,"8"0"-1,0 21 1,8 52-1,-16 51 1,-1 51 15,-7 84-15,-1-32 0,1 11-1,8-31 1,8-21-1,24-41 1,9-52 0,42-83-1,8-82 1,-9-47 0,-49 15-1,-9 42 1,-16 21-1,0 5 1,-8 15 15,0-10-15,0-15 0,8-32-1,8-46 1,0 15-1,-8 22 1,-8-22 0,-34-15-1,1 15 1,-17 22 0,-16 9-1,16 26 1,-8-5 15,66 57-15</inkml:trace>
  <inkml:trace contextRef="#ctx0" brushRef="#br0" timeOffset="93214.89">11239 15689 0,'-8'-5'15,"8"5"1,0-5 0,8-36-1,9-68 1,8-5-1,-1-25 1,10-11 0,7-31-1,-8 26 1,0 0 0,8 5-1,1 21 16,-26 103-15,1 5 0,-9 16-1,0 5 1,25 10 0,1 32-1,15 15 1,26 67-1,-1 41 1,0 0 0,-7 6-1,-10-26 1,-48-99 0,-9 1-1,0-47 16</inkml:trace>
  <inkml:trace contextRef="#ctx0" brushRef="#br0" timeOffset="94184.15">12372 13952 0,'-8'-5'16,"8"5"0,0 21-1,0 57 17,0 35-17,0 32 1,-17 88-1,1-27 1,-1-92 0,26-21-1,7 5 1,9 1 0,16-32-1,26-16 1,7-20-1,0-20 1,-7-11 0,-10-5-1,-15-16 17,-42 21-17</inkml:trace>
  <inkml:trace contextRef="#ctx0" brushRef="#br0" timeOffset="94452.45">12430 14986 0,'17'-41'15,"-1"31"1,26-21 0,32-11 15,25-40-15,-41 25-1,-58 57 1</inkml:trace>
  <inkml:trace contextRef="#ctx0" brushRef="#br0" timeOffset="94702.88">12223 14242 0,'50'-16'16,"-17"6"15,83-42-15,33-10 0,0 11-1,-149 51 1</inkml:trace>
  <inkml:trace contextRef="#ctx0" brushRef="#br0" timeOffset="95271.01">12505 13389 0,'16'-5'15,"-8"10"1,9-5-1,24 26 1,25 20 0,17 37-1,25 31 1,-1-6 0,9 27-1,0 15 1,-25 10 15,-17 11-15,-41 87-1,-41 6 1,-66 61 0,-1-72-1,-16-25 1,8-63-1,59-165 1,-9-15 0,33 15-1</inkml:trace>
  <inkml:trace contextRef="#ctx0" brushRef="#br0" timeOffset="95656.74">13737 14087 0,'25'31'16,"0"-10"0,41 56-1,25 11 16,16 5-15,-8 0 0,-8 0-1,-91-93 1</inkml:trace>
  <inkml:trace contextRef="#ctx0" brushRef="#br0" timeOffset="95923.36">13696 14836 0,'0'-46'31,"8"20"-16,17-26 1,33-15 0,41-52-1,8-36 1,-107 155 0</inkml:trace>
  <inkml:trace contextRef="#ctx0" brushRef="#br0" timeOffset="97395.45">14705 13994 0,'0'83'16,"-17"-42"-1,25 73 1,-8-11 0,17 114-1,-9-31 1,0 62 0,-16-51-1,8-135 1,-8-21-1,8-15 1,0-16 0,0-15 15,0-21-15,-8-62-1,8-82 1,8 4-1,0-35 1,17-16 0,8 5-1,17 41 1,-1 140 0,26 11-1,-9 9 1,16 22-1,-15 14 1,-9 17 15,-25 20-15,-33 0 0,-17 15-1,-41 6 1,0 5-1,-24-11 1,7-46 0,75-31-1</inkml:trace>
  <inkml:trace contextRef="#ctx0" brushRef="#br0" timeOffset="98114.14">15838 13487 0,'-17'-10'15,"17"10"1,0 0 0,0 0-1,0 0 1,-8 5 15,-1 11-15,-7 9-1,-17 27 1,0 15 0,8 6-1,0-6 1,-16 52-1,16 57 1,8-42 0,9 21-1,16 26 1,1-11 0,15-30-1,10 15 1,7-10 15,-8-21-15,0-16-1,-8-35 1,-9-21 0,-7-16-1,7-5 1,-16-11-1,0-20 1</inkml:trace>
  <inkml:trace contextRef="#ctx0" brushRef="#br0" timeOffset="101122.9">15887 13937 0,'8'0'15,"-8"0"1,0 0-1,0 0 1,9 5 0,-1 37-1,17 51 1,-9 31 0,-7 15-1,7 21 16,-8-5-15,1-51 0,-1-32-1,0-20 1,0-11 0,9-5-1,8-10 1,24-5-1,9-26 1,25-37 0,-9-14-1,-24-1 1,-25 0 0,-17 21 15,-24-11-16,-9 6 1,-25 5 0,9-1-1,8-14 1,8-11 0,17-5-1,16-11 1,17-15-1,-9 26 1,1 15 0,-9 26-1,-8 0 1,-16-5 0,-18 0-1,-15 6 16,-26 14-15,75 11 0</inkml:trace>
  <inkml:trace contextRef="#ctx0" brushRef="#br0" timeOffset="101608.25">16813 13710 0,'9'-6'16,"-9"6"0,0 6-1,8 19 1,0 12 0,9 61-1,-1 52 1,-7 20-1,-18 47 1,1 16 0,0-31-1,-1-140 17,1-16-17,0-10 1,0-10-1,8-26 1</inkml:trace>
  <inkml:trace contextRef="#ctx0" brushRef="#br0" timeOffset="102294.46">17525 13890 0,'-17'-5'16,"17"5"0,0 0-1,0 0 1,0 5-1,-8 26 1,0 68 0,-26 51-1,1-16 17,9 6-17,7-16 1,1-42-1,16-20 1,8-10 0,17 5-1,8-26 1,16 5 0,9-15-1,8-11 1,9-5-1,-9-5 1,-16-5 15,-17 10-15,-33-5 0</inkml:trace>
  <inkml:trace contextRef="#ctx0" brushRef="#br0" timeOffset="102561.11">17483 14537 0,'25'-6'16,"-8"6"-1,16 0 17,25-5-17,24-5 1,-16 0 0,-66 10-1</inkml:trace>
  <inkml:trace contextRef="#ctx0" brushRef="#br0" timeOffset="102828.71">17152 13978 0,'0'0'15,"0"0"17,25 0-17,33 0 1,17 0 0,-1 0-1,-74 0 1</inkml:trace>
  <inkml:trace contextRef="#ctx0" brushRef="#br0" timeOffset="103648">17930 13611 0,'-8'-15'16,"8"15"0,0 0-1,0 0 1,0 0 0,0 0-1,0 0 16,0 0-15,0 5 0,8 11-1,8 20 1,9 21 0,8-1-1,0-9 1,9 15-1,-1 21 1,0 10 0,-7 10-1,-10-10 1,1 5 0,-17 11-1,-8 25 16,-8-5-15,0-25 0,-17 4-1,-8-4 1,8-16 0,-8-16-1,17-31 1,7-15-1,1-5 1,8-6 0,0-15-1</inkml:trace>
  <inkml:trace contextRef="#ctx0" brushRef="#br0" timeOffset="104283.91">18790 14056 0,'-8'10'16,"8"-10"-1,0 0 17,16 21-17,26 36 1,24 25-1,25-4 1,-9-11 0,-32-31-1,-50-36 1</inkml:trace>
  <inkml:trace contextRef="#ctx0" brushRef="#br0" timeOffset="104501.26">18707 14537 0,'-16'0'16,"24"0"-1,17-26 1,82-52-1,59-82 1,-166 160 0</inkml:trace>
  <inkml:trace contextRef="#ctx0" brushRef="#br0" timeOffset="105269.68">19832 13658 0,'8'88'16,"-8"-57"-1,9 51 1,-18 63 0,1 21-1,0-6 1,-9-77 0,9-16-1,0-21 1,-1-20-1,1-10 1,8-22 15,-16-4-15,-9-47 0,8-51-1,9-1 1,8 1-1,25-63 1,49-10 0,25-10-1,26 46 1,23 31 0,1 68-1,-8 30 1,-34 63-1,-24 30 1,-42 58 15,-57 4-15,-50 22 0,-34-11-1,-32-11 1,-8-30-1,-1-21 1,9-26 0,132-62-1</inkml:trace>
  <inkml:trace contextRef="#ctx0" brushRef="#br0" timeOffset="105755.14">21246 13363 0,'-41'5'15,"41"-5"1,-8 6 0,-17 30-1,-17 62 1,-7 36 15,-9 47-15,0 42-1,8-27 1,1 6 0,32-11-1,9 0 1,41-124-1,-8-36 1,-25-31 0</inkml:trace>
  <inkml:trace contextRef="#ctx0" brushRef="#br0" timeOffset="106289.87">21395 13751 0,'8'-5'15,"-8"5"1,0 5-1,9 26 1,-1 26 0,-8 46-1,8 42 1,-16-37 0,8-30 15,-8-11-16,16-15 1,-8-11 0,8-5-1,17-5 1,16 0 0,34-5-1,8-5 1,16-16-1,-8-5 1,0-10 0,-33 5-1,-58 5 1</inkml:trace>
  <inkml:trace contextRef="#ctx0" brushRef="#br0" timeOffset="106573.67">21246 14319 0,'17'-10'15,"8"0"1,41-21-1,41-26 1,42-15 0,-8-1-1,-9 6 1,-82 52 15,-50 15-15</inkml:trace>
  <inkml:trace contextRef="#ctx0" brushRef="#br0" timeOffset="106807.89">21288 13927 0,'41'-16'15,"0"11"1,75-36 0,16-1-1,67-30 17,-199 72-17</inkml:trace>
  <inkml:trace contextRef="#ctx0" brushRef="#br0" timeOffset="107360.02">21850 13348 0,'25'0'15,"-25"5"17,16-5-17,17 5 1,25 11-1,17 15 1,16 25 0,0 22-1,8 10 1,-8 5 0,-33-26-1,-9 31 1,-24 11-1,-16 15 1,-26-10 0,-24 61 15,-34-9-15,-16 15-1,0-37 1,9-14-1,82-130 1</inkml:trace>
  <inkml:trace contextRef="#ctx0" brushRef="#br0" timeOffset="115403.11">8245 11053 0,'9'10'15,"-9"-10"1</inkml:trace>
  <inkml:trace contextRef="#ctx0" brushRef="#br0" timeOffset="115970.86">11198 11017 0,'8'-6'16,"-8"6"-1</inkml:trace>
  <inkml:trace contextRef="#ctx0" brushRef="#br0" timeOffset="119683.15">16714 11104 0,'8'16'16,"-8"-16"0,0 0-1,0 0 17,0 0-17</inkml:trace>
  <inkml:trace contextRef="#ctx0" brushRef="#br0" timeOffset="123060.41">14175 15674 0,'0'0'15,"0"0"1,0 0 0,0 0-1,0 0 17,0 0-17,0 0 1,0 0-1,0 0 1,17-5 0,8-6-1,49-25 1,67-47 0,90-46-1,100-26 1,91-36-1,41-16 1,25 11 0,16-11 15,-16 16-15,-58 15-1,-66 41 1,-58 27-1,-74 25 1,-224 83 0,-8 0-1,8 0 1,-8 0 0,0 0-1,0 0 1,9 0-1,-9 0 1,0 5 15,0-5-15,0 0 0,0 0-1</inkml:trace>
  <inkml:trace contextRef="#ctx0" brushRef="#br0" timeOffset="125117.39">26490 5088 0,'0'-5'16,"0"5"-1,0 0 1,0 0-1,0 0 1</inkml:trace>
  <inkml:trace contextRef="#ctx0" brushRef="#br0" timeOffset="125785.7">31121 5021 0,'0'-16'16,"0"16"0,0 5-1,0-5 1</inkml:trace>
  <inkml:trace contextRef="#ctx0" brushRef="#br0" timeOffset="128895.76">14341 13725 0,'24'5'15,"-15"-5"1,-1 5 0,25 6-1,8 15 1,17 5-1,25 0 1,33 5 15,41 10-15,66 27 0,42 15-1,49 41 1,33 10-1,-7-4 1,15 9 0,-16 27-1,-24-26 1,-34-11 0,-50-15-1,-41-5 1,-41-21-1,-149-88 17,0 0-17,0 0 1,0 0 0,0 1-1,0 4 1,0-10-1,0 5 1,17-20 0,-17 15-1</inkml:trace>
  <inkml:trace contextRef="#ctx0" brushRef="#br0" timeOffset="131270.27">678 11435 0,'0'-41'16,"0"41"-1,0-5 1,0 5-1,0 0 17,75-36-17,7-1 1,9-9 0,9-1-1,-59 37 1,0 0-1,1-1 1,15 1 0,-57 10-1</inkml:trace>
  <inkml:trace contextRef="#ctx0" brushRef="#br0" timeOffset="131771.05">1092 10799 0,'16'11'16,"-16"-6"0,42 5-1,40 21 1,-16-5 0,25 5-1,-8-5 1,-8 0 15,-26 0-15,-16 5-1,-24 15 1,-34 83 0,-41 6-1,-25 10 1,-25 4-1,25-19 1,0-1 0,91-129-1</inkml:trace>
  <inkml:trace contextRef="#ctx0" brushRef="#br0" timeOffset="135382.94">2713 12081 0,'16'-25'16,"-16"19"0,0 6-1,17-67 1,-17 67 0,107-103-1,-24 46 1,-17 16-1,17-6 1,74-5 0,-33 11-1,91 10 1,-50 15 0,92 1 15,-67 10-16,116 15 1,-17-5 0,1 6-1,8-1 1,49 5 0,33 11-1,42 5 1,-25-5-1,33-10 1,9-1 0,7-15-1,9-15 1,25-11 15,57 5-15,-16 6-1,-16-1 1,-34 6 0,-16-1-1,-8 6 1,-26 0 0,-7 5-1,-25 0 1,-75 0-1,-16 10 1,-298-10 0</inkml:trace>
  <inkml:trace contextRef="#ctx0" brushRef="#br0" timeOffset="138075.2">15341 11621 0,'0'0'16,"0"0"-1,9 0 1,-1 0 0,17-5-1,16 5 1,50 0 15,0-5-15,58 5-1,33-10 1,-9 4 0,67-4-1,-16 5 1,32-11 0,33 6-1,-40-5 1,40 9-1,17 12 1,17-12 0,-34 6-1,34 0 17,7 16-17,-330-16 1</inkml:trace>
  <inkml:trace contextRef="#ctx0" brushRef="#br0" timeOffset="143993.64">4805 13751 0,'-17'-21'15,"17"21"1,0 0 0,0 0-1,0 0 1,0 0 0,0 0-1,0 0 1,0 0-1,0 0 1,9 0 0,-9-5 15,16 0-15,17-16-1,17-5 1,16 1-1,-8 4 1,0 0 0,-25 11-1,0 5 1,-16 0 0,-1-1-1,-8 1 1,1 5-1,-1-5 1,0 5 15,-8 0-15,9 0 0,-9 5-1,8 16 1,8 20-1,-7 16 1,-1-5 0,-8 5-1,8-1 1,-8-9 0,8-6-1,-8-15 1,0 0-1,0-26 17</inkml:trace>
  <inkml:trace contextRef="#ctx0" brushRef="#br0" timeOffset="146886.16">13960 16894 0,'0'-6'16,"0"6"-1,0 0 1,8 11 0,42 30-1,33 37 1,41 41-1,8-6 17,-132-113-17</inkml:trace>
  <inkml:trace contextRef="#ctx0" brushRef="#br0" timeOffset="147136.92">13944 17550 0,'-9'-5'15,"9"5"1,17-16 0,49-40-1,66-74 1,34-45 15,-26 35-15,-140 140-1</inkml:trace>
  <inkml:trace contextRef="#ctx0" brushRef="#br0" timeOffset="147806.35">15192 16537 0,'9'72'31,"-9"-25"-15,0 103 0,-9 72-1,-24 150 1,0-67 0,0-15-1,17-223 1,7-26-1,1-15 1,8-26 0,-8-31-1,-9-124 1,17-21 0,0-98-1,17 26 16,16-26-15,17 47 0,24 30-1,17 63 1,25 72 0,-9 72-1,-16 47 1,-25 62-1,-57 31 1,-42 15 0,-34-10-1,1-25 1,66-130 15</inkml:trace>
  <inkml:trace contextRef="#ctx0" brushRef="#br0" timeOffset="148241.06">16234 15772 0,'-49'5'16,"32"11"0,-24 40-1,-17 63 1,-16 42 15,-26 118-15,18 15-1,16 27 1,24 35 0,17-35-1,34-26 1,15-52 0,10-42-1,15-41 1,-16-160-1,-33 0 1</inkml:trace>
  <inkml:trace contextRef="#ctx0" brushRef="#br0" timeOffset="149060.16">16226 16382 0,'-25'-10'16,"25"10"0,0 0 15,0 0-15,9 0-1,-1-6 1,0-4-1,0 5 1,9 5 0,0 10-1,7 21 1,-7 36 0,8 26-1,-9-20 1,-7-21-1,-1-6 1,-8 6 15,0 5-15,-8-32 0,8-25-1</inkml:trace>
  <inkml:trace contextRef="#ctx0" brushRef="#br0" timeOffset="149679.01">16855 16310 0,'-17'20'15,"1"22"1,-1 71 0,-8 37-1,-8 98 1,0 6 0,-8 45-1,-1-56 1,26-150-1,16-36 17,8-10-17,9-1 1,24-4 0,34-6-1,24-16 1,8 1-1,-7-16 1,-1-5 0,-25 0-1,-8-5 1,-66 5 0</inkml:trace>
  <inkml:trace contextRef="#ctx0" brushRef="#br0" timeOffset="149946.03">16607 17478 0,'58'-11'16,"-9"6"-1,100-26 1,41-15 0,17-16-1,-25 10 1,-33-10 0,-149 62-1</inkml:trace>
  <inkml:trace contextRef="#ctx0" brushRef="#br0" timeOffset="150263.8">16714 16268 0,'42'-10'16,"-26"5"-1,42-1 1,16 6 0,17 16-1,0 0 16,42 4-15,-42-9 0,-91-11-1</inkml:trace>
  <inkml:trace contextRef="#ctx0" brushRef="#br0" timeOffset="151082.38">17492 15643 0,'0'-5'16,"0"5"-1,0 0 1,8 0 0,8 5-1,17 5 1,17 16-1,33 41 1,8 42 0,8 30-1,0 11 1,-16 36 15,-17-5-15,-8 16-1,-25 20 1,-8 0 0,-17 0-1,-16 0 1,-17-10 0,-16-26-1,-25-6 1,-17-20-1,-8-20 1,41-99 0,17-15-1,8-6 17,9-5-17,8 1 1,-1-11-1,1 5 1,8-5 0,-8 5-1,-1-5 1,9 0 0,-8 10-1,8-10 1</inkml:trace>
  <inkml:trace contextRef="#ctx0" brushRef="#br0" timeOffset="151968.84">736 12743 0,'0'10'16,"0"-10"0,0 0-1,0 0 1,17 0-1,32 0 17,9-5-17,8 0 1,0 0 0,-24 5-1,-1 5 1,-41-5-1</inkml:trace>
  <inkml:trace contextRef="#ctx0" brushRef="#br0" timeOffset="152454.18">1009 12205 0,'17'11'15,"-9"-6"1,33 10-1,58 22 1,-8-6 0,0-6-1,9 12 1,-26-1 0,-16 10-1,-25 6 1,-25-5 15,-16 51-15,-58 52-1,-50 56 1,0-35 0,-16 10-1,132-181 1</inkml:trace>
  <inkml:trace contextRef="#ctx0" brushRef="#br0" timeOffset="154377">27763 9854 0,'8'-6'15,"-8"6"1,0 0-1,9 0 1,-9 0 0</inkml:trace>
  <inkml:trace contextRef="#ctx0" brushRef="#br0" timeOffset="154627.86">28020 12159 0,'8'5'15,"-8"0"1,0-5 0</inkml:trace>
  <inkml:trace contextRef="#ctx0" brushRef="#br0" timeOffset="155864.6">32287 9275 0,'-8'-11'16,"8"11"0,0 0-1,0 0 16,33 5-15,66 26 0,25 32-1,17 14 1,-9 21 0,9 0-1,-17-15 1,-99-57-1,-1 21 1,-7 15 0,-17-11-1,-17 11 1,1 16 0,-26 10 15,-7-11-16,-9 27 1,8 51 0,26 0-1,7-62 1,17 10 0,25-5-1,-25-30 1,8-22-1,-8-15 1,0 26 0,-8 46-1,8-10 1,16 62 0,17 21 15,-8-16-16,8-56 1,-16-1 0,-17 1-1,-17 71 1,-16 6 0,-66 93-1,-17 0 1,-24 5-1,140-279 1</inkml:trace>
  <inkml:trace contextRef="#ctx0" brushRef="#br0" timeOffset="157235.88">29665 16935 0,'0'5'15,"0"-5"1,0 0 15,0 0-15,0 5 0,9 6-1,-1-1 1,0 5-1,0 16 1,9 16 0,16 20-1,0 11 1,9-16 0,-1-16-1,0-10 1,25-5-1,34-20 1,40-22 15,42-51-15,50-67 0,49-83-1,33-98 1,-16-10-1,-42 15 1,-49 51 0,-50 37-1,-157 202 1,0 5 0,-8-1-1,8 6 1,0 0-1,0 0 1,0-6 15,0 6-15,0 5 0,0-5-1,0 5 1,0 10-1,0-10 1</inkml:trace>
  <inkml:trace contextRef="#ctx0" brushRef="#br0" timeOffset="163205.56">18567 9238 0,'58'-10'16,"-34"5"-1,-7 5 1,-1-5 0,1 5-1,0-16 1,-1-15-1,-8-5 1,-8 0 0,-8-5-1,-8-11 1,-9 21 0,0 21-1,-8 20 16,-8 36-15,7 1 0,26-16-1,16 26 1,42 36 0,8-26-1,-58-67 1</inkml:trace>
  <inkml:trace contextRef="#ctx0" brushRef="#br0" timeOffset="163539.59">19253 9213 0,'0'-6'16,"8"-30"0,59-62-1,7 0 1,-8 56 0,-33 27-1,0 25 1,-8 42-1,0 0 1,-9-6 0,1 1-1,-17-47 17</inkml:trace>
  <inkml:trace contextRef="#ctx0" brushRef="#br0" timeOffset="163924.52">19857 8897 0,'-8'88'16,"16"-62"-1,25 21 1,25-6 0,25-20-1,-1-27 17,-7-35-17,-17-16 1,-42 11-1,-16 30 1,-8 16 0,-9 16-1,1 10 1,16-26 0</inkml:trace>
  <inkml:trace contextRef="#ctx0" brushRef="#br0" timeOffset="164626.41">20237 9254 0,'9'5'16,"-9"-10"-1,24-11 1,18-46-1,-9 11 1,-17 15 0,1 10-1,-9 10 1,0 16 0,1 5-1,7 1 1,9-12-1,33-14 1,0-22 0,-17 11 15,-16 16-15,-8-1-1,-1 16 1,1 0-1,7 0 1,10 0 0,-10 5-1,-7-5 1,-9 6 0,0 9-1,1 21 1,7 1-1,9 4 1,25-5 15,8-5-15,-1-21 0,1 1-1,-16-6 1,-26 10-1,9-4 1,-25-11 0</inkml:trace>
  <inkml:trace contextRef="#ctx0" brushRef="#br0" timeOffset="164827.39">21346 9249 0,'8'-11'16,"-8"11"15,8 0-15,0 0 0,1 0-1,-9 0 1</inkml:trace>
  <inkml:trace contextRef="#ctx0" brushRef="#br0" timeOffset="165194.84">22024 9104 0,'-25'-10'15,"17"10"1,-9 20-1,1 1 17,7 0-17,9-11 1,17-5 0,24-25-1,9-17 1,-17 12-1,-17 9 1,1 37 0,8 10-1,0 26 1,-9-37 0,-16-20-1</inkml:trace>
  <inkml:trace contextRef="#ctx0" brushRef="#br0" timeOffset="165462.45">22950 7755 0,'-8'10'16,"8"27"0,8 92-1,-8 150 1,-17 129 0,9-46-1,8-362 16</inkml:trace>
  <inkml:trace contextRef="#ctx0" brushRef="#br0" timeOffset="165664.27">22644 8722 0,'-8'10'16,"8"-10"-1,8 5 1,50 11 0,41 25-1,-99-41 1</inkml:trace>
  <inkml:trace contextRef="#ctx0" brushRef="#br0" timeOffset="166030.27">23430 8939 0,'-67'-16'16,"51"21"0,-59 37-1,42 15 1,-8 10-1,41 5 1,33-20 0,17-16-1,8-52 1,-17 1 0,-16 5 15,-17-1-16,0 11 1,-8 0 0,0 11-1,0-11 1</inkml:trace>
  <inkml:trace contextRef="#ctx0" brushRef="#br0" timeOffset="166331.51">23777 9719 0,'-58'-15'31,"42"9"-15,-1-45-1,0-42 1,17 26 0,17-16-1,33-31 1,16 21 0,0 31-1,-66 62 1</inkml:trace>
  <inkml:trace contextRef="#ctx0" brushRef="#br0" timeOffset="166599.86">24563 8825 0,'24'10'16,"-7"-5"0,66 1-1,66-43 1,-149 37-1</inkml:trace>
  <inkml:trace contextRef="#ctx0" brushRef="#br0" timeOffset="166833.48">24439 9223 0,'16'5'16,"9"0"-1,74 0 1,50-5 0,25 0-1,-174 0 1</inkml:trace>
  <inkml:trace contextRef="#ctx0" brushRef="#br0" timeOffset="167301.5">25985 8649 0,'-41'0'16,"24"11"-1,-41 66 1,9 52 0,-9 1-1,25 25 1,24-11-1,34-20 1,50-56 15,32-79-15,9-40 0,-17-63-1,-33-52 1,-33-9-1,-74 87 1,0 26 0,8 26-1,8 15 1,25 21 0</inkml:trace>
  <inkml:trace contextRef="#ctx0" brushRef="#br0" timeOffset="167502.64">26605 9585 0,'-8'5'15,"8"-10"1,0 5 0</inkml:trace>
  <inkml:trace contextRef="#ctx0" brushRef="#br0" timeOffset="167986.99">27234 8639 0,'-66'15'16,"57"37"-1,-57 88 1,42 15 0,7 62-1,42-31 1,16-21 0,58-67-1,34-92 1,7-84 15,-32-10-15,-42-82-1,-58 4 1,-41-4 0,-33 46-1,-25 67 1,0 83-1,91-26 1</inkml:trace>
  <inkml:trace contextRef="#ctx0" brushRef="#br0" timeOffset="168438.69">28276 8846 0,'-74'-26'16,"57"26"0,-57 36-1,24 52 1,0 26-1,34 72 1,41-16 0,49-15-1,67-93 1,41-119 0,-34-15-1,-32-52 16,-66-36-15,-58 5 0,-59 20-1,-24 47 1,-57 125 0,148-37-1</inkml:trace>
  <inkml:trace contextRef="#ctx0" brushRef="#br0" timeOffset="168906.42">29310 9073 0,'-91'-62'16,"74"57"0,-16 5-1,-16 46 1,-1 16 0,9 42-1,32 9 1,34-4-1,25-31 1,8-6 0,41-57-1,-8-51 1,-17-26 15,-41-31-15,-41-21-1,-50-4 1,-33 25 0,-8 46-1,99 47 1</inkml:trace>
  <inkml:trace contextRef="#ctx0" brushRef="#br0" timeOffset="169492.38">30310 8815 0,'-33'-68'16,"25"63"0,-8-10-1,-18 10 1,-7 10 0,-8 41-1,15 37 1,26-21-1,8-21 1,25-20 0,16-11-1,34-72 17,-17-5-17,-17 26 1,-24 15-1,-1 10 1,-8 16 0,9 47-1,-9 56 1,-8 109 0,0 5-1,8-82 1,17-42-1,-25-93 1</inkml:trace>
  <inkml:trace contextRef="#ctx0" brushRef="#br0" timeOffset="169776.14">31195 8592 0,'0'-5'15,"0"10"1,-8 83 0,-17 103-1,-16 83 1,-9-15-1,26-140 1,-1-52 15,25-67-15</inkml:trace>
  <inkml:trace contextRef="#ctx0" brushRef="#br0" timeOffset="170060.9">30922 8582 0,'-8'-15'16,"8"15"-1,0 0 1,0 10 0,8 26-1,17 62 1,8 52-1,42-15 1,32 45 15,50-40-15,100-68 0,-257-72-1</inkml:trace>
  <inkml:trace contextRef="#ctx0" brushRef="#br0" timeOffset="189941.11">6930 9983 0,'-16'-31'16,"16"26"15,0 5-15,0-6-1,0 6 1,0 0 0,0 0-1,8-5 1,42 10 0,57-10-1,67 10 1,41-5-1,99 6 1,9-1 0,32-5-1,1-5 1,-9-6 15,-49 11-15,-50 5-1,-206 21 1,-9-10 0,-8-6-1,-9 6 1,-8-22 0,-8 6-1</inkml:trace>
  <inkml:trace contextRef="#ctx0" brushRef="#br0" timeOffset="191362.22">15308 5739 0,'33'16'16,"-24"-16"-1,24 0 1,107 10 15,75-15-15,9 10-1,98-5 1,-74 5 0,33-10-1,-74 5 1,8-10-1,-215 10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00:49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28665 6091 0,'0'0'16,"0"0"15,0 0-16</inkml:trace>
  <inkml:trace contextRef="#ctx0" brushRef="#br0" timeOffset="1020.56">27325 4793 0,'-8'0'15,"8"0"1</inkml:trace>
  <inkml:trace contextRef="#ctx0" brushRef="#br0" timeOffset="1823.37">31791 4835 0,'0'0'16,"0"0"-1,0 0 1</inkml:trace>
  <inkml:trace contextRef="#ctx0" brushRef="#br0" timeOffset="10149.18">17252 10577 0,'-9'16'15,"9"-16"1</inkml:trace>
  <inkml:trace contextRef="#ctx0" brushRef="#br0" timeOffset="11002.21">21792 10396 0,'8'0'15,"-8"0"1,0 0-1</inkml:trace>
  <inkml:trace contextRef="#ctx0" brushRef="#br0" timeOffset="17540.23">10214 16899 0,'0'41'15,"0"11"1,8 72 0,0 15-1,-8 53 1,9-27-1,-9-93 1,8-25 15,-8-16-15,0-16 0,0-20-1,0-46 1,0-37-1,0-72 1,0-6 0,8 47-1,25-15 1,0 15 0,25 16-1,0 46 1,-8 36 15,-17 31-15,-8 6-1,-25 10 1,-9 31 0,-24 51-1,-16 1 1,-9-6-1,8-25 1,50-78 0</inkml:trace>
  <inkml:trace contextRef="#ctx0" brushRef="#br0" timeOffset="18024.46">11148 16351 0,'-33'0'15,"33"0"1,-8 0 0,0 5-1,-34 52 1,1 46 0,0 6-1,-17 72 16,16 36-15,1 21 0,24 46-1,9-57 1,16-20 0,17-57-1,25-21 1,24-72-1,-74-57 1</inkml:trace>
  <inkml:trace contextRef="#ctx0" brushRef="#br0" timeOffset="18627.03">11173 17933 0,'0'-16'16,"0"11"-1,0-21 1,8-51 0,1-1-1,7-56 1,17-53 15,17-9-15,0 10-1,16 26 1,-33 124 0,-8 20-1,-17 16 1,17 10 0,-9 1-1,26 56 1,7 57-1,1 10 1,-9 11 0,9 21-1,-9-27 17,-24-46-17,-1-36 1,-16-57-1</inkml:trace>
  <inkml:trace contextRef="#ctx0" brushRef="#br0" timeOffset="18893.52">11256 17447 0,'16'5'16,"1"-10"-1,49-6 17,33-30-17,50-26 1,17-42-1,-166 109 1</inkml:trace>
  <inkml:trace contextRef="#ctx0" brushRef="#br0" timeOffset="19412.44">12041 16310 0,'0'0'15,"0"0"1,0 5-1,17 15 1,16 48 0,25 45-1,0-4 1,16 15 0,-8 36-1,-16 16 1,-25-47-1,-9 26 1,-16 21 15,-16-11-15,-25 16 0,-1-21-1,9-46 1,17-52-1,-1-36 1,17-26 0</inkml:trace>
  <inkml:trace contextRef="#ctx0" brushRef="#br0" timeOffset="21184.19">12703 17597 0,'-33'-6'16,"33"6"-1,-8-10 1,-1 0 0,18-11-1,16-56 1,-1-11 15,9 20-15,-8 22-1,0 15 1,0 31 0,16 21-1,17 25 1,8-5 0,0-10-1,17-5 1,8-21-1,41-25 1,26-47 0,-158 67-1</inkml:trace>
  <inkml:trace contextRef="#ctx0" brushRef="#br0" timeOffset="21903.29">14258 16826 0,'0'21'16,"0"-16"-1,8 73 17,0 67-17,1 134 1,-18-21-1,9-5 1,-8-191 0,8-15-1,0-32 1,0-15 0,-8-25-1,-17-84 1,9-5-1,7-56 1,1-27 0,25 47 15,16-77-15,49 31-1,1 15 1,41 62-1,-8 62 1,-9 67 0,-32 52-1,-83 21 1,-9 31 0,-33 51-1,-7 26 1,-1-30-1,58-161 1</inkml:trace>
  <inkml:trace contextRef="#ctx0" brushRef="#br0" timeOffset="22288.48">15399 16315 0,'-41'10'15,"33"0"1,-25 47-1,-17 57 17,0 10-17,-8 67 1,25 21 0,0 57-1,25 20 1,16-51-1,25-41 1,-33-197 0</inkml:trace>
  <inkml:trace contextRef="#ctx0" brushRef="#br0" timeOffset="22839.91">15416 18036 0,'0'5'15,"0"-5"1,0-21-1,8-77 1,9-26 0,7-83-1,18-41 1,7 21 0,9-1-1,0 48 1,-25 143 15,0 22-15,-16 15-1,24 41 1,1 11 0,15 77-1,-7 47 1,8 15-1,-8 11 1,-1-32 0,-41-92-1,-8-37 1,0-41 0</inkml:trace>
  <inkml:trace contextRef="#ctx0" brushRef="#br0" timeOffset="23124.86">15432 17462 0,'9'0'16,"7"0"-1,34-5 1,57-21 0,1-5-1,16 0 1,-25 5 0,0 11-1,-99 15 16</inkml:trace>
  <inkml:trace contextRef="#ctx0" brushRef="#br0" timeOffset="24043.84">26953 5186 0,'-17'-5'15,"17"10"1,0-5 0</inkml:trace>
  <inkml:trace contextRef="#ctx0" brushRef="#br0" timeOffset="24679.46">26200 5817 0,'0'10'16,"-8"16"0,0 46-1,8 6 1,0-27-1,16 6 1,34-10 15,32-6-15,51-5 0,7-20-1,-7-1 1,-26 1-1,9-11 1,-25 5 0,-91-10-1</inkml:trace>
  <inkml:trace contextRef="#ctx0" brushRef="#br0" timeOffset="25297.45">31253 5760 0,'-8'20'15,"0"6"1,8 52-1,16 20 1,9-15 0,-8-26-1,-9-21 1,-8-16 0,-41 17-1,-92 25 1,-82 20 15,-74 17-15,289-99-1</inkml:trace>
  <inkml:trace contextRef="#ctx0" brushRef="#br0" timeOffset="26785.56">16367 16599 0,'-8'10'15,"8"-10"1,0 16 0,8 15-1,0 15 1,0 16-1,1 78 1,-1 20 0,-16-5-1,-1 16 17,9-32-17,9-15 1,7-36-1,1-20 1,-17-68 0</inkml:trace>
  <inkml:trace contextRef="#ctx0" brushRef="#br0" timeOffset="28207.88">16846 16465 0,'0'5'15,"0"-5"1,0 15-1,9 32 1,-9 20 0,0 42-1,-17 82 1,1-5 0,16-83-1,0-10 1,8 5-1,17 1 17,24-17-17,1-35 1,0-26 0,-9-16-1,9-10 1,-9-6-1,-8 1 1,-16 10 0,-1-5-1,1-11 1,24-15 0,17-36-1,16-52 1,-32 21 15,-34 15-15,-16 26-1,-25 1 1,-17 9 0,9 11-1,8 15 1,8 0-1,8-10 1,9-15 0,24-47-1,18-31 1,-1 31 0,-17 41-1,-16 21 16,-16 0-15,-17 5 0,-25 11-1,8 15 1,50 0 0</inkml:trace>
  <inkml:trace contextRef="#ctx0" brushRef="#br0" timeOffset="29795.15">17955 18020 0,'-9'6'16,"9"-6"0,0 0-1,0-6 1,0-30 0,9-93-1,7 15 1,17-129-1,9 16 1,24-26 0,0 20 15,0 42-15,-41 155-1,0 15 1,-17 16-1,9 25 1,16 53 0,0 46-1,8 82 1,0 11 0,-7 41-1,-10-30 1,9-22-1,-24-159 1,-9-42 15</inkml:trace>
  <inkml:trace contextRef="#ctx0" brushRef="#br0" timeOffset="30832">18988 16723 0,'0'0'16,"0"0"-1,0 0 17,9 5-17,-9 11 1,0 15 0,-9 67-1,-7 62 1,-9 0-1,0 21 1,9-26 0,8-82-1,8-16 1,-9-26 0,9-6-1,0-4 1,0 0 15,-8-11-15,8 0-1,0 1 1,0-1 0,0-5-1,0 1 1,0-1-1,8 0 1,-8 5 0,17 6-1,32 4 1,26-4 0,32-1-1,1-15 1,-1-10 15,-16 0-15,-33-6-1,-16-15 1,-42 31 0</inkml:trace>
  <inkml:trace contextRef="#ctx0" brushRef="#br0" timeOffset="31083.15">19005 17483 0,'66'0'15,"-41"-5"1,41-6 0,25-9-1,17-1 1,-108 21 0</inkml:trace>
  <inkml:trace contextRef="#ctx0" brushRef="#br0" timeOffset="31333.09">19022 17142 0,'8'-5'16,"8"-6"-1,42-20 1,66-20 0,33-6-1,17 5 1,-174 52 0</inkml:trace>
  <inkml:trace contextRef="#ctx0" brushRef="#br0" timeOffset="32069.58">19253 16268 0,'0'-5'15,"0"5"1,0 0-1,8 0 1,-8 5 0,9-5-1,15 5 1,10 11 15,32 20-15,8 21-1,1 10 1,7 26 0,-7 5-1,-9-25 1,0 20 0,0 20-1,-33 17 1,-8-22-1,-17-4 1,-8 25 0,-16 62-1,-17-15 17,0-11-17,0-25 1,16-120-1,9-9 1,0-1 0,8-10-1,0 0 1</inkml:trace>
  <inkml:trace contextRef="#ctx0" brushRef="#br0" timeOffset="32571.3">20626 17240 0,'8'0'16,"-8"0"0,9 0-1,15-5 1,34-11-1,33-4 1,17-1 0,16-31-1,-124 52 1</inkml:trace>
  <inkml:trace contextRef="#ctx0" brushRef="#br0" timeOffset="32872.5">20518 17519 0,'-8'0'16,"16"0"-1,26-5 1,48 0-1,67-16 1,33 6 0,0-6-1,-33 0 1,0 6 0,-25 9-1,-124 6 1</inkml:trace>
  <inkml:trace contextRef="#ctx0" brushRef="#br0" timeOffset="34661.41">22148 16640 0,'0'0'16,"-9"21"0,1 20-1,-8 73 1,-26 93-1,9 51 1,0 27 0,17-146-1,7-61 1,9-27 15,0-30-15,0-21-1,-8-62 1,8-31 0,0-98-1,17-26 1,24-42 0,17 6-1,16 31 1,9 41-1,24 72 1,9 83 0,-25 83-1,-25 72 17,-33 16-17,-41 10 1,-50-5-1,-33-16 1,91-134 0</inkml:trace>
  <inkml:trace contextRef="#ctx0" brushRef="#br0" timeOffset="35129.04">23132 16294 0,'-33'-5'16,"33"5"0,-8 5-1,-26 21 1,-23 51 0,-34 68-1,0 31 1,0 72-1,8-21 1,25 53 15,8-38-15,34 1 0,16-36-1,16-62 1,-16-145-1</inkml:trace>
  <inkml:trace contextRef="#ctx0" brushRef="#br0" timeOffset="35647.05">22876 17783 0,'-9'-68'16,"18"27"0,15-42-1,18-98 1,7 1-1,9-38 1,8 12 0,-8 14-1,-41 151 1,-1 26 0,1 15-1,8 56 1,-1 48 15,26 82-15,-9 10-1,1 47 1,-1-26 0,-8-10-1,-33-155 1,9-16-1,-9-36 1</inkml:trace>
  <inkml:trace contextRef="#ctx0" brushRef="#br0" timeOffset="35948.29">23016 17224 0,'8'-5'15,"1"5"1,15-10-1,34-6 1,33-9 0,-8-32-1,-83 57 1</inkml:trace>
  <inkml:trace contextRef="#ctx0" brushRef="#br0" timeOffset="36399.77">23909 16315 0,'-8'0'16,"8"0"0,0 0-1,0 0 1,8 10 0,-8 47 15,0 62-16,0 51 1,-8 99 0,0 26-1,-1 41 1,1-57 0,0-16-1,0-61 1,16-186-1,-8-16 1</inkml:trace>
  <inkml:trace contextRef="#ctx0" brushRef="#br0" timeOffset="37135.7">24339 16832 0,'-8'-6'16,"8"6"-1,0 0 1,-8 0 0,0 31-1,-9 62 1,-16 52 15,8 36-15,9 16-1,16-11 1,8-31 0,25-31-1,41-67 1,26-73 0,7-61-1,-16-22 1,-74 32-1,-17 26 1,-25-6 0,-17 6-1,18 10 17,7 0-17,9-21 1,24-41-1,9-10 1,-17 15 0,-8 26-1,-16 0 1,-17 5 0,-17 16-1,9 10 1,41 31-1</inkml:trace>
  <inkml:trace contextRef="#ctx0" brushRef="#br0" timeOffset="37670.7">24753 18031 0,'-8'10'16,"8"-15"-1,16-57 1,1-72-1,24-42 1,9-72 0,8 31 15,-9 20-15,9 37-1,-33 144 1,-9 6-1,1 20 1,16 21 0,8 83-1,1 52 1,-9 35 0,-8-10-1,-1-51 1,1-32-1,8-51 1,-33-57 15</inkml:trace>
  <inkml:trace contextRef="#ctx0" brushRef="#br0" timeOffset="38256.43">25621 16770 0,'0'-6'16,"0"6"-1,0 11 1,0 35 0,-8 52-1,-17 58 1,-8-27-1,17-5 1,7-5 0,18-21-1,24 0 1,24-20 0,10-32-1,-9-15 1,-9-15 15,-16-11-15,-8 5-1,-8-5 1,7-15 0,-7-5-1,8-37 1,-25 52-1</inkml:trace>
  <inkml:trace contextRef="#ctx0" brushRef="#br0" timeOffset="38523.05">25489 17338 0,'-8'-31'16,"16"31"-1,25-10 1,33-16 0,42-15-1,-9-11 1,-25-10-1,-74 62 1</inkml:trace>
  <inkml:trace contextRef="#ctx0" brushRef="#br0" timeOffset="38724.5">25613 16888 0,'41'6'16,"-24"-6"-1,41-6 1,24-4 0,-82 10-1</inkml:trace>
  <inkml:trace contextRef="#ctx0" brushRef="#br0" timeOffset="39175.34">25646 16356 0,'58'16'15,"-33"-16"1,66 31 0,0 10-1,24 26 1,-15 11-1,-1 10 1,-25 10 0,-24 36-1,-42 47 1,-33 0 15,-49 52-15,-25-1-1,0-41 1,57-149 0,42-42-1</inkml:trace>
  <inkml:trace contextRef="#ctx0" brushRef="#br0" timeOffset="39610.2">26630 16837 0,'17'10'16,"-9"-5"-1,25 26 1,33 42 0,25 40-1,-8 11 17,-42-56-17,-41-68 1</inkml:trace>
  <inkml:trace contextRef="#ctx0" brushRef="#br0" timeOffset="39911.33">26564 17478 0,'8'10'16,"1"-15"-1,32-16 1,33-46 0,34-31 15,16-21-15,-17 16-1,-7 4 1,-67 84-1,-8-1 1,-25 16 0</inkml:trace>
  <inkml:trace contextRef="#ctx0" brushRef="#br0" timeOffset="42971.19">27614 16542 0,'-33'31'16,"25"-15"15,8 20-15,-8 0-1,8 47 1,-9 113-1,-7 11 1,-17 108 0,8-82-1,17-135 1,-1-46 0,9-16-1,-8-10 1,8-11-1,-8-15 1,-17-57 0,0-41 15,1-52-15,7-51-1,17-6 1,41-10-1,25-16 1,17 32 0,8 40-1,25 89 1,-17 62 0,-16 67-1,-50 67 1,-33 10-1,-41 31 1,-34-10 15,-32-10-15,-9-62 0,116-83-1</inkml:trace>
  <inkml:trace contextRef="#ctx0" brushRef="#br0" timeOffset="43672.7">28516 15725 0,'-17'6'15,"17"-6"1,0 0-1,0 0 1,0 0 0,0 0-1,-8 10 1,-9 16 0,-24 46-1,-9 37 1,9-6 15,-8 31-15,-9 58-1,8-11 1,9 36 0,16 10-1,25 1 1,25 15-1,8-11 1,8-35 0,-8-27-1,-8-129 1,-8-4 0,-9 4-1,8-15 16,-7 5-15,15-21 0,-24-10-1</inkml:trace>
  <inkml:trace contextRef="#ctx0" brushRef="#br0" timeOffset="45695.65">28574 16475 0,'0'-21'15,"0"21"1,0 0-1,0 0 1,0 5 0,0 1 15,0-6-15,0 5-1,8 0 1,-8 10-1,0 27 1,0 25 0,0 21-1,-8 57 1,-1 4 0,1-30-1,8-41 1,8-16-1,-8 10 1,9 1 0,16-11 15,16-11-15,33-14-1,1-43 1,24-9-1,-16-6 1,-17-10 0,-33-10-1,-33 15 1,-17-26 0,-24-10-1,0 0 1,-1 0-1,26 0 17,24-10-17,25-57 1,8-21 0,-7 36-1,-18 47 1,-8 20-1,-24 1 1,-34-6 0,-24 21-1,74 31 1</inkml:trace>
  <inkml:trace contextRef="#ctx0" brushRef="#br0" timeOffset="46063.62">29649 16072 0,'0'10'16,"0"-5"0,0 31-1,0 73 1,-17 93 0,-16 144-1,-8-15 1,0 0 15,7-58-15,26-216-1,8-57 1</inkml:trace>
  <inkml:trace contextRef="#ctx0" brushRef="#br0" timeOffset="46648.76">30294 16222 0,'0'5'16,"0"-5"-1,0 10 1,-25 52-1,-25 98 1,-24 26 0,-17 73-1,17-52 1,49-114 0,17-36-1,16-6 16,25 16-15,41-4 0,17-32-1,0-11 1,-8-4 0,-33-1-1,-17-15 1,-17 0-1,-16 0 1</inkml:trace>
  <inkml:trace contextRef="#ctx0" brushRef="#br0" timeOffset="46917.22">30129 16873 0,'66'-5'16,"-42"5"-1,26-5 1,33-6-1,-9-4 1,-74 15 0</inkml:trace>
  <inkml:trace contextRef="#ctx0" brushRef="#br0" timeOffset="47134.01">30178 16372 0,'75'-11'16,"-42"1"0,66 0-1,8-6 1,-107 16-1</inkml:trace>
  <inkml:trace contextRef="#ctx0" brushRef="#br0" timeOffset="47886.8">30476 15519 0,'25'26'15,"-17"-11"1,25 11-1,8 15 1,34 42 0,16 41 15,0 26-15,-9 10-1,-24 42 1,-25 35-1,-57 94 1,-34-36 0,-17 0-1,-7-58 1,7-35 0,59-181-1,-1-6 1,17-15-1</inkml:trace>
  <inkml:trace contextRef="#ctx0" brushRef="#br0" timeOffset="49509.19">28995 18098 0,'0'0'15,"0"0"1,0 0-1,0 0 1,0 0 0,0 0-1,0 0 1,0 0 0,0 0-1,9-5 16,7-6-15,34-40 0,41-78-1,41-32 1,25-40 0,25-22-1,9 1 1,7-10-1,-8 14 1,-24 32 0,-26 37-1,-132 138 1,1 6 0,-9 0 15,8 5-16,-8 0 1,0-5 0,8 5-1,-8-5 1,0 5 0,0 0-1,9 0 1,-9 0-1</inkml:trace>
  <inkml:trace contextRef="#ctx0" brushRef="#br0" timeOffset="50611.94">31228 16847 0,'9'0'16,"-9"0"-1,0 0 1,8 5-1,9 0 1,40 42 15,18 30-15,8 17 0,-17-12-1,-66-82 1</inkml:trace>
  <inkml:trace contextRef="#ctx0" brushRef="#br0" timeOffset="50829.03">31328 17410 0,'0'-15'15,"8"5"1,25-37-1,25-46 1,8-15 15,25 4-15,-91 104 0</inkml:trace>
  <inkml:trace contextRef="#ctx0" brushRef="#br0" timeOffset="51481.45">32138 16284 0,'0'26'15,"0"10"1,-16 98-1,-17 114 17,-17 47-17,0-11 1,17-31 0,25-170-1,0-31 1,8-16-1,-9-26 1,9-25 0,-8-47-1,8-83 1,0-46 0,8-21-1,17-36 1,25-6 15,24 37-15,17 31-1,17 62 1,-9 57 0,0 52-1,-74 92 1,-17 6-1,-16 72 1,-33 21 0,-9-11-1,-8-103 1,9-15 0,49-47 15</inkml:trace>
  <inkml:trace contextRef="#ctx0" brushRef="#br0" timeOffset="51949.75">33023 15570 0,'-41'6'16,"24"9"-1,-8 11 16,-16 67-15,-17 67 0,-8 68-1,-8 77 1,7 36 0,18-5-1,16 31 1,8-68-1,25-9 1,8-68 0,17-36-1,-25-186 1</inkml:trace>
  <inkml:trace contextRef="#ctx0" brushRef="#br0" timeOffset="52450.85">33139 16496 0,'0'0'16,"0"0"0,0 20-1,-17 47 1,-7 37 15,-26 77-15,-8 5-1,25-67 1,25-47 0,16-5-1,25 11 1,25-1 0,33-15-1,0-31 1,-8-5-1,-17-31 1,8-16 0,-16-10-1,-58 31 17</inkml:trace>
  <inkml:trace contextRef="#ctx0" brushRef="#br0" timeOffset="52684.62">32998 17033 0,'75'-21'15,"-50"1"1,74-11-1,0-5 1,42-1 0,-141 37 15</inkml:trace>
  <inkml:trace contextRef="#ctx0" brushRef="#br0" timeOffset="52918.59">32982 16625 0,'33'-11'16,"-8"6"-1,16-10 1,75-27-1,57-25 1,-173 67 15</inkml:trace>
  <inkml:trace contextRef="#ctx0" brushRef="#br0" timeOffset="53387.88">33106 15648 0,'0'-10'16,"0"10"-1,8 5 1,0 0-1,42 36 1,8 57 0,25 32 15,-1 9-15,18 21-1,-10 21 1,-23-5-1,-51 41 1,-32 26 0,-51-15-1,-48 4 1,-18-25 0,-24-16-1,0-46 1,157-145 15</inkml:trace>
  <inkml:trace contextRef="#ctx0" brushRef="#br0" timeOffset="54408.09">15259 11962 0,'58'-31'16,"-34"26"-1,18-10 1,82-16 0,66-21-1,75-15 1,65 5-1,51 0 1,-1 31 0,-24 5-1,-42 16 1,-49 4 0,-50 6 15,-50 0-16,-165 6 1,0-6 0</inkml:trace>
  <inkml:trace contextRef="#ctx0" brushRef="#br0" timeOffset="55009.64">21048 11585 0,'149'5'16,"-50"0"-1,215-5 1,58 6 0,133-1-1,32 0 1,67-10 0,-33 10-1,-50 0 1,-521-5-1</inkml:trace>
  <inkml:trace contextRef="#ctx0" brushRef="#br0" timeOffset="55845.9">21015 12929 0,'0'-5'16,"0"5"15,0 5-15,-9 36 0,9-41-1</inkml:trace>
  <inkml:trace contextRef="#ctx0" brushRef="#br0" timeOffset="56615.44">15647 14526 0,'0'0'16,"0"0"0,0 0-1,0 0 1</inkml:trace>
  <inkml:trace contextRef="#ctx0" brushRef="#br0" timeOffset="57634.44">15796 16341 0,'116'10'16,"-50"-10"-1,157 0 1,26 0-1,90-5 1,33-6 0,91 6-1,41-5 1,75 0 15,-49 4-15,90-9-1,-41 10 1,58-6 0,-25 11-1,-9 0 1,-15 6 0,-43-12-1,-57 6 1,-488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01:50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14655 10174 0,'-8'-21'16,"8"21"-1,8-5 1,8 5 0,51 0-1,15 21 17,59 20-17,16 16 1,-16-5-1,-9 20 1,-25 42 0,-49 46-1,-49 36 1,-117 89 0,-41-42-1,-66 51 1,17-51-1,32-15 1,26-32 0,49-5 15,82-36-15,84 6-1,41-37 1,16 0-1,-8-21 1,-74-61 0,-34 25-1,-7 52 1,-9 10 0,8 31-1,25 67 1,41 1-1,42-16 1,66-11 0,50 1 15,-1-16-15,-16-15-1,-41-6 1,-34-15-1,-82 41 1,-157 83 0,-174 47-1,-124 40 1,-41-35 0,438-326-1</inkml:trace>
  <inkml:trace contextRef="#ctx0" brushRef="#br0" timeOffset="1052.66">29864 11926 0,'0'5'16,"0"-5"-1,0 0 1,0 0 15,16 6-15,84-17-1,197-20 1,191-20 0,91-27-1,-49 11 1,-100 10-1,-75 10 1,-355 47 0,0 0-1,0 0 1,0 0 0,0 0-1,0 0 16,0 0-15,0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20:41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19261 2193 0,'0'0'0,"0"0"16,17 5-16,33-5 0,57-5 15,67 0-15,66-10 0,16 4 16,-8-4-16,-33 4 15,-165 11 1,-17 0 0,0 0-1,0 0 1,-33 0 0</inkml:trace>
  <inkml:trace contextRef="#ctx0" brushRef="#br0" timeOffset="551.45">20510 1614 0,'17'0'16,"8"5"-1,74-10 1,83 5 0,58 5-1,24 6 1,-7 10 0,-34 15-1,-41 5 1,-157-5-1,-17 16 1,-8 41 0,-83 72-1,-99 94 1,-58 20 15,-57 78-15,40-42-1,257-315 1</inkml:trace>
  <inkml:trace contextRef="#ctx0" brushRef="#br0" timeOffset="9095.78">3738 11115 0,'17'10'16,"-17"-5"0,0-5-1,8 5 1,9 1 0,7 9-1,18-10 1,-9 6-1,41-22 1,50-4 0,0-6 15,67 0-15,-18 1-1,67 9 1,-8 1-1,32 0 1,-16 5 0,9 5-1,-17 5 1,-17 10 0,-33 11-1,-16 0 1,-149 0-1,-9-6 1,1-4 15,-17-16-15</inkml:trace>
  <inkml:trace contextRef="#ctx0" brushRef="#br0" timeOffset="11519.13">8907 11120 0,'58'-16'16,"-42"22"-1,18-6 17,65 5-17,33-21 1,67 11-1,32-10 1,50 9 0,1 1-1,24 5 1,-25 11 0,-33-1-1,-25 0 1,-49 11-1,-166-16 1,0 0 15,-8 0-15,9 1 0,-9-6-1,0 0 1</inkml:trace>
  <inkml:trace contextRef="#ctx0" brushRef="#br0" timeOffset="28190.03">13398 12733 0,'-8'-6'16,"8"6"0,0-5-1,0 0 1,-17-5-1,9 10 1,-25 0 15,-50 15-15,-16 21 0,8 63-1,16 40 1,26-51-1,32-31 1,9-21 0,8-5-1,33 11 1,25-1 0,25-20-1,16-11 1,25-5-1,0-15 1,-25-16 15,-33 5-15,-16 6 0,-17 10-1,-8-1 1,0 12-1,8 14 1,-17-4 0,9 25-1,16 47 1,-8 31 0,1-16-1,-1-25 1,8-21-1,9-16 17,41-5-17,8-26 1,8-25 0,-7-1-1,-34 1 1,-17 10-1,-7 5 1,-9 5 0,0 10-1,-8 6 1,-9 20 0,1 47-1,-9 21 1,0-1 15,9-20-15,8-5-1,8-5 1,25-1 0,16-30-1,9-32 1,49-5-1,34-41 1,57-62 0,0-67-1,-24 5 1,-1-41 0,-16-16-1,-8 15 1,8-35 15,-182 232-15</inkml:trace>
  <inkml:trace contextRef="#ctx0" brushRef="#br0" timeOffset="35496.84">8254 10334 0,'0'11'16,"0"-11"-1,0 10 1,0-10 0</inkml:trace>
  <inkml:trace contextRef="#ctx0" brushRef="#br0" timeOffset="36333">11305 10975 0,'9'-5'16,"-9"5"-1,0 0 1,0 0 0,0 0 15,0 0-16,0 0 1,0 0 0,0 0-1</inkml:trace>
  <inkml:trace contextRef="#ctx0" brushRef="#br0" timeOffset="39993.98">23554 10432 0,'24'16'15,"-24"-16"1,0 0-1,0 0 1,0 0 0,0 0-1,0-5 1,0 5 0</inkml:trace>
  <inkml:trace contextRef="#ctx0" brushRef="#br0" timeOffset="41966.58">32196 9218 0,'0'10'15,"0"-10"1,0 0 0,0 0-1,0 0 1,0 0 15,0 0-15,0 0-1,-16 5 1,-34 0 0,-41 26-1,-33 11 1,8 4 0,25-9-1,25-6 1,0-11-1,24-4 1,9-16 0,33 0 15</inkml:trace>
  <inkml:trace contextRef="#ctx0" brushRef="#br0" timeOffset="42535.7">31526 9135 0,'-16'-15'15,"16"15"17,0 0-17,-17 10 1,-16 5-1,0 16 1,-8 21 0,16 10-1,8 16 1,26-1 0,40 27-1,34-22 1,8-9-1,-25-22 1,-16-25 0,-17-5 15,-17-6-15,9 1-1,-8-11 1,-17-5-1</inkml:trace>
  <inkml:trace contextRef="#ctx0" brushRef="#br0" timeOffset="43739.67">19584 11797 0,'16'16'15,"-16"-16"1,17 0 0,33-16-1,49 1 1,8 4 15,108-20-15,17 5-1,115-5 1,42 6 0,82 9-1,17 11 1,33 26-1,-33-1 1,0 16 0,-41-5-1,-42 11 1,-74-11 0,-58-5-1,-75-1 1,-198-25 15,-8 0-15,8 0-1,0 0 1,0 0 0</inkml:trace>
  <inkml:trace contextRef="#ctx0" brushRef="#br0" timeOffset="45979.68">30186 3289 0,'-16'10'16,"16"-10"0,-8 6-1,-9 30 1,-16 88-1,-17 57 17,-24 155-17,-1 20 1,1 16 0,16-5-1,0-67 1,50-207-1,8-31 1,0-25 0,-8-17-1,8-20 1</inkml:trace>
  <inkml:trace contextRef="#ctx0" brushRef="#br0" timeOffset="47033.87">30277 3279 0,'0'-26'16,"0"26"0,0-5-1,-8 0 16,8 5-15,-33 0 0,-41 20-1,-42 22 1,-83 76 0,26-4-1,-9 21 1,33-32-1,107-72 1,18-5 0,7-16-1,1 0 1,16-4 0,8-32-1,33-47 16,58-56-15,42 0 0,0-26-1,-17 31 1,-75 93 0,-16 10-1,-8 6 1,-17 4-1,9 6 1,-9-5 0,1 10-1,7 5 1,9 5 0,16 32 15,25 15-16,34 67 1,15 31 0,1 26-1,25 15 1,-17 6 0,0-27-1,-25-20 1,-82-129-1,-1-5 1,-7-11 0,-1 1-1,-8-6 1,8 0 0,-8-5 15,0 0-16</inkml:trace>
  <inkml:trace contextRef="#ctx0" brushRef="#br0" timeOffset="52952.46">16739 7171 0,'-8'5'16,"8"-5"-1,0 0 1,0 10-1,0 21 1,8 16 0,0 30-1,17 68 1,0 21 0,0-53-1,-1-25 1,10-26-1,-1-26 1,-33-36 15</inkml:trace>
  <inkml:trace contextRef="#ctx0" brushRef="#br0" timeOffset="53504.28">16359 8060 0,'57'41'15,"-23"-5"1,48 52 0,-16-15-1,17 9 1,-8-20-1,7-15 1,1-42 0,-9-41-1,1-42 1,7-30 0,18-109-1,7 5 1,-49 98-1,-25 52 17,-16 26-17,-1 10 1,-7 16 0,-9 10-1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01:56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10338 5941 0,'25'-36'16,"-25"30"-1,16 1 1,17 5 0,33-10-1,-8 20 1,0-15 0,-8-5-1,8-11 1,-58 21 15</inkml:trace>
  <inkml:trace contextRef="#ctx0" brushRef="#br0" timeOffset="417.77">10801 5460 0,'33'-26'0,"17"62"31,32-31-15,-7 37 0,7-6-1,-48 0 1,-1-5 0,-9 11-1,1 61 1,-50 57-1,-82 37 1,-25 123 0,132-320-1</inkml:trace>
  <inkml:trace contextRef="#ctx0" brushRef="#br0" timeOffset="6687.23">15366 7466 0,'-16'0'15,"16"0"1,-17 0 0,-8-6-1,0 6 1,-8-5 0,17 5-1,-9 0 1,17-5-1,-1 5 1,9 0 0,17 0 15,33-5-15,98 5-1,101-5 1,156 0-1,99-21 1,42 0 0,132-31-1,-115 10 1,-34 11 0,-132 16-1,-83 14 1,-322 17-1,0-6 1,-9 5 0,-24 1 15,41-11-15</inkml:trace>
  <inkml:trace contextRef="#ctx0" brushRef="#br0" timeOffset="9012.07">19369 10231 0,'-17'-16'16,"17"16"-1,0 0 1,0 0 0,0 0-1,0 0 1,0 0-1,0 0 1,9 0 0,15-20-1,117-84 17,182-61-17,173-125 1,8 58-1,-24-16 1,-108 67 0,-74 21-1,-298 160 1,0 5 0,-8-5-1,8 5 1,-9-5-1,9 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02:23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16292 5088 0,'-8'-11'16,"8"11"0,0 0-1,0 0 1,0 0 0,0-5-1,0 0 16,8 0-15,17-11 0,58-40-1,0 14 1,24-4 0,34 15-1,16 15 1,25 37-1,8 10 1,-33 5 0,-25 5-1,-16 6 1,-91-16 0,-17 5-1,-16 52 16,-33 46-15,-42 11 0,-49-10-1,-9-22 1,-8 6 0,9-15-1,24-1 1,17-10-1,99-67 1,16 10 0,34 26-1,32 26 1,1-5 0,16 20 15,-49-46-16,-17-6 1,-33-9 0,-8 4-1,-9 47 1,1 26 0,7 5-1,51-5 1,41 16-1,49-22 1,66 6 0,17-21-1,17 6 1,-50-1 15,-17-15-15,-156-67-1,-9 36 1,-42 72 0,-90 52-1,-83 5 1,-116 67 0,331-253-1</inkml:trace>
  <inkml:trace contextRef="#ctx0" brushRef="#br0" timeOffset="3277.15">2779 7698 0,'83'31'16,"-42"-21"-1,83 11 1,66-21 0,116 10-1,66-30 1,50 4 0,16-20-1,1-10 1,-26-1-1,-49 1 1,-50 9 0,-256 37 15,-16 0-15,-18 0-1,-7 6 1,-17-6-1</inkml:trace>
  <inkml:trace contextRef="#ctx0" brushRef="#br0" timeOffset="4163.85">2655 12438 0,'41'5'16,"-33"-5"15,83-5-15,25-10-1,132-17 1,58-30 0,75 0-1,24 0 1,25 11-1,-25-6 1,-41 16 0,-41 4-1,-59 6 1,-57 16 0,-207 20-1,17 16 16,-17-21-15</inkml:trace>
  <inkml:trace contextRef="#ctx0" brushRef="#br0" timeOffset="13242.75">20833 4545 0,'-33'41'16,"33"16"-1,-25 78 1,33 108 0,-24 5-1,16 77 1,-17-92-1,17-171 1,-8-26 0,8-41-1,-8-31 1,24-150 15,42-114-15,41-83-1,9 89 1,-17 25 0,-42 248-1,-16 11 1,0 20 0,-8 16-1,0 67 1,-41 88-1,-51 47 1,1-37 0,8-129 15,34-67-15,24 5-1</inkml:trace>
  <inkml:trace contextRef="#ctx0" brushRef="#br0" timeOffset="13626.64">22479 3542 0,'-50'68'16,"33"-58"15,-57 109-15,-9 134 0,-24 109-1,16 41 1,16 31-1,26 37 1,16-68 0,41 0-1,8-103 1,51-31 0,-67-269-1</inkml:trace>
  <inkml:trace contextRef="#ctx0" brushRef="#br0" timeOffset="14160.93">22536 6339 0,'-8'-26'16,"16"5"0,9-113-1,24-68 1,50-144-1,9 0 1,7 4 15,-24 84-15,-50 232 0,-8 5-1,-9 6 1,9 20-1,33 83 1,8 88 0,25 149-1,-8 94 1,-25-78 0,-9-15-1,-16-63 1,-33-263 15</inkml:trace>
  <inkml:trace contextRef="#ctx0" brushRef="#br0" timeOffset="14379.87">22751 6127 0,'17'-26'15,"0"21"1,82-88 0,99-21-1,83-15 1,-24 36 0,-257 93-1</inkml:trace>
  <inkml:trace contextRef="#ctx0" brushRef="#br0" timeOffset="14981.32">24348 6907 0,'8'-5'15,"0"0"1,17-57 0,33-93-1,8-47 1,25-108 15,0 5-15,8-51-1,0 35 1,9 1 0,-9 82-1,0 41 1,-65 208-1,-10-6 1,18 21 0,32 103-1,1 109 1,7 113 0,1 104 15,-9-83-16,-16 6 1,-8-94 0,-9-41-1,9-98 1,-50-145 0</inkml:trace>
  <inkml:trace contextRef="#ctx0" brushRef="#br0" timeOffset="15700.13">26630 4576 0,'8'10'16,"-8"-10"0,9 57-1,-26 62 1,-16 124 0,-17 52-1,-7 67 1,15-73-1,9 21 1,41-57 0,34-30-1,74-110 1,49-82 0,25-113 15,-33-42-16,-33-26 1,-74-57 0,-58 26-1,-58 11 1,-9 45 0,17 100-1,42-1 1,-9-57-1,58-93 1,33-25 0,0-1-1,-16 32 17,-25-1-17,-42 31 1,-57 32-1,-59 51 1,-15 57 0,148 0-1</inkml:trace>
  <inkml:trace contextRef="#ctx0" brushRef="#br0" timeOffset="16218.47">27705 6897 0,'-24'-21'16,"32"-36"0,8-108-1,50-166 1,9-20 0,32-63-1,-7 83 1,7 37-1,-24 77 1,-67 222 0,1 5-1,16 73 17,0 82-17,8 140 1,1 93-1,-9-41 1,8-47 0,17-83-1,-58-227 1</inkml:trace>
  <inkml:trace contextRef="#ctx0" brushRef="#br0" timeOffset="16569.59">30029 5124 0,'-66'-10'15,"33"5"1,-25 5-1,-49 15 1,-51 68 0,-23 77-1,15 67 1,42 37 0,74 46-1,100-10 1,74-62-1,108-99 17,-232-139-17</inkml:trace>
  <inkml:trace contextRef="#ctx0" brushRef="#br0" timeOffset="17054.45">30236 3904 0,'25'-5'16,"-9"10"15,59 11-15,24 30-1,50 63 1,-8 41 0,16 46-1,-25 52 1,-25 0-1,-32 68 1,-59 20 0,-82 41-1,-33-41 1,-42-21 0,1-77-1,-9-42 1,8-56 15,141-140-15</inkml:trace>
  <inkml:trace contextRef="#ctx0" brushRef="#br0" timeOffset="17873.52">18095 9823 0,'9'-11'15,"-9"6"1,24-21 0,18-46-1,24-37 1,17-15-1,-1 21 1,1 10 0,0 26-1,8 15 1,-9 36 0,18 32 15,7 51-16,9 21 1,16 10 0,9-31-1,49-41 1,42-83 0,-232 57-1</inkml:trace>
  <inkml:trace contextRef="#ctx0" brushRef="#br0" timeOffset="18576.57">20659 8070 0,'17'11'16,"-26"30"-1,34 104 1,8 149 0,-16 94-1,-34 46 1,1-20-1,-9-83 1,17-290 0,-1-20-1,9-16 17,-16-31-17,-9-83 1,0-97-1,0-22 1,9-72 0,16 1-1,41-37 1,34 15 0,40 42-1,43 57 1,15 72-1,9 88 1,-25 77 0,-33 52 15,-49 99-15,-67 30-1,-58 37 1,-32-47-1,-42-26 1,-25-56 0,149-104-1</inkml:trace>
  <inkml:trace contextRef="#ctx0" brushRef="#br0" timeOffset="19094.5">22230 7419 0,'-16'0'15,"16"0"1,0 0 0,-8 16-1,-25 102 1,-34 84-1,-15 160 1,-9 51 15,25 6-15,24 5 0,34-16-1,16-51 1,25-73-1,33-56 1,34-99 0,15-145-1,-115 16 1</inkml:trace>
  <inkml:trace contextRef="#ctx0" brushRef="#br0" timeOffset="19929.94">22727 8096 0,'0'5'15,"0"-5"1,0 21 0,0 82-1,-17 58 1,-8 133 15,-16 27-15,8 25-1,8-77 1,17-11 0,16-56-1,58-42 1,58-98-1,50-83 1,16-72 0,-24-15-1,-34-11 1,-41-10 0,-42-1-1,-49 1 1,-33 16 15,-24 14-15,7 68-1,25-20 1,0-63 0,42-57-1,32-41 1,1-10-1,0 31 1,-17 20 0,-33 42-1,-42 36 1,-49 41 0,-41 37-1,16 15 16,67 36-15,49-36 0</inkml:trace>
  <inkml:trace contextRef="#ctx0" brushRef="#br0" timeOffset="20933.66">24066 10350 0,'-16'-5'15,"16"5"1,0 0 0,0 0 15,0 0-16,0-6 1,0 1 0,8-21-1,0-61 1,26-43 0,15-97-1,34-32 1,16-51-1,9-5 1,24-5 0,-8 30-1,-17 52 1,-16 52 15,-74 186-15,-9 0-1,1 0 1,-9 0 0,16 11-1,9 14 1,25 68 0,16 78-1,16 56 1,9 78-1,-8 6 1,0 4 0,-25-52-1,-9-30 17,-7-52-17,-42-176 1,0 5-1,8-4 1,-8-6 0</inkml:trace>
  <inkml:trace contextRef="#ctx0" brushRef="#br0" timeOffset="22054.27">26002 9864 0,'0'-5'16,"0"5"0,0 0-1,0 0 1,0 0-1,0 0 1,8-26 0,0-46-1,25-68 1,17-46 0,41-98-1,0 25 1,-8-10-1,-1 57 17,-16 16-17,-41 175 1,-8 1 0,-9 9-1,9 6 1,24 47-1,42 87 1,8 72 0,8 42-1,-8-20 1,-17 9 0,1-20-1,-9-26 1,-50-155 15,-16-31-15</inkml:trace>
  <inkml:trace contextRef="#ctx0" brushRef="#br0" timeOffset="22639.68">26200 9068 0,'8'-16'16,"1"16"0,24-20-1,25-11 16,24-11-15,-7 6 0,-1 10-1,-24 16 1,-9 5 0,1 5-1,-42 0 1</inkml:trace>
  <inkml:trace contextRef="#ctx0" brushRef="#br0" timeOffset="23308.09">27300 10019 0,'0'10'16,"0"-25"-1,8-27 1,17-76 0,17-84 15,24-67-16,25-56 1,0-11 0,16 15-1,-16 78 1,0 42 0,-66 201-1,8 10 1,8 5-1,17 27 1,25 82 0,16 98-1,-8 99 1,-16 30 15,-1-10-15,-16-41-1,-8-42 1,-50-258 0</inkml:trace>
  <inkml:trace contextRef="#ctx0" brushRef="#br0" timeOffset="23742.24">29806 8267 0,'-99'-31'16,"66"41"0,-100 6-1,1 51 1,-42 21 0,42 30-1,16 43 1,58 56-1,83 57 1,74-11 0,50-40 15,91-79-15,-240-144-1</inkml:trace>
  <inkml:trace contextRef="#ctx0" brushRef="#br0" timeOffset="24361.28">30021 7403 0,'0'-5'16,"0"5"-1,0 0 1,17 5-1,16 11 1,25 31 0,24 40-1,9 37 1,0 11 0,-8 15-1,-17 36 1,-16 10-1,-42 68 1,-25-6 15,-24 27-15,-25-22 0,-25-25-1,0-42 1,-8-25-1,-1-37 1,9-35 0,58-105-1,9 6 1,24 0 0</inkml:trace>
  <inkml:trace contextRef="#ctx0" brushRef="#br0" timeOffset="25983.46">7832 12681 0,'198'-41'16,"-57"15"-1,215-47 1,57 6-1,116-47 1,125 21 0,57 21-1,91 31 1,34 30 15,-1 17-15,-49 4-1,-34 5 1,-115-4 0,-75 9-1,-107-9 1,-455-11 0</inkml:trace>
  <inkml:trace contextRef="#ctx0" brushRef="#br0" timeOffset="26702.24">8419 14257 0,'174'-15'15,"-75"5"1,265-21 0,41-42-1,166-4 1,16 4-1,91 22 1,33 14 0,42 12 15,24 9-15,-57 6-1,-17-6 1,-75 6-1,-57 0 1,-58 20 0,-513-10-1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02:33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25505 6845 0,'-16'21'16,"16"-21"15</inkml:trace>
  <inkml:trace contextRef="#ctx0" brushRef="#br0" timeOffset="235.22">23405 8406 0,'-8'5'15,"8"11"1,0-16 0</inkml:trace>
  <inkml:trace contextRef="#ctx0" brushRef="#br0" timeOffset="451.47">22933 11001 0,'-8'0'16,"8"0"0,0 0-1</inkml:trace>
  <inkml:trace contextRef="#ctx0" brushRef="#br0" timeOffset="19879.84">12645 5724 0,'-74'-6'16,"57"17"-1,-156 97 1,7 47-1,-98 0 1,-59 104 0,-74-11 15,-41 119-15,140-145-1,298-222 1</inkml:trace>
  <inkml:trace contextRef="#ctx0" brushRef="#br0" timeOffset="20615.91">22627 5646 0,'-8'5'15,"8"-5"1,-8 5 0,-17 6-1,-41 25 1,-58 62 0,-133 93-1,-82 37 1,-140 103 15,-108-6-15,-108 53-1,-50 9 1,92-66 0,653-321-1</inkml:trace>
  <inkml:trace contextRef="#ctx0" brushRef="#br0" timeOffset="24093.81">8700 8985 0,'0'5'15,"0"-5"1,0 0 0,0 0-1,25 31 1,33 11-1,25 9 1,16 1 0,58 41-1,0 5 1,33 11 0,-8-21 15,-8-6-16,16-35 1,9-21 0,49-57-1,-8-26 1,16-21 0,-49-9-1,-25 9 1,-149 57-1,-8 6 1,8-1 0,0 6-1,-33 10 17</inkml:trace>
  <inkml:trace contextRef="#ctx0" brushRef="#br0" timeOffset="24745.75">10892 9197 0,'8'5'16,"-8"-5"0,8 0-1,17 5 1,33-5 0,41 0-1,59 0 1,23 6-1,26-1 1,-17-5 0,-24 0-1,-117 10 17,-15-5-17,-18 0 1,1-5-1,-17 0 1,-42 78 0,-98 93-1,24-22 1,-8 53 0,124-202-1</inkml:trace>
  <inkml:trace contextRef="#ctx0" brushRef="#br0" timeOffset="158587.83">6873 16170 0,'8'-67'16,"-8"62"-16,0-1 0,0 1 16,0 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22:31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8659 11394 0,'41'-36'15,"1"31"-15,65-42 0,59 16 16,24-5-16,91 15 0,-16 6 16,24 15-16,34 0 0,16 0 31,16-6-15,1-9-1,-42 10 1,-24 0-1,-50 10 1,-191 5 0,-16 0-1,-8-4 1,8 14 0,-33-20-1</inkml:trace>
  <inkml:trace contextRef="#ctx0" brushRef="#br0" timeOffset="20465.62">4466 11027 0,'33'-10'15,"-25"10"1,34 0 0,16 5-1,-1 0 1,18 0 0,24 0-1,25-5 1,-33 5-1,83 1 1,-9-6 0,17 5-1,0 0 1,0 16 0,-8-11 15,16 16-16,-25-6 1,34 6 0,-26-5-1,18 15 1,-26-10 0,25 5-1,1-10 1,15-6-1,9-4 1,17-6 0,-17-5-1,25 5 1,-17 0 15,9-5-15,-9 0-1,8-5 1,-7 15 0,7-10-1,-16 5 1,9-10 0,-1 5-1,9-10 1,-17 0-1,24-16 1,-24 0 0,0 5-1,-8 0 17,-17 6-17,-16 5 1,-17-1-1,-8 6 1,-25 5 0,0-5-1,-124 5 1</inkml:trace>
  <inkml:trace contextRef="#ctx0" brushRef="#br0" timeOffset="25665.71">17425 13518 0,'0'16'16,"0"-11"-1,17-5 1,-1 5 0,18-5-1,57-5 1,33 0 15,74-26-15,42 0-1,41-5 1,17 5 0,16 5-1,-8 5 1,-33 16 0,-41 0-1,-183 10 1,-24-5-1,0 5 1,-17 0 0,9-5-1,-9 5 17,0-5-17,0 0 1,1 0-1,-9 0 1</inkml:trace>
  <inkml:trace contextRef="#ctx0" brushRef="#br0" timeOffset="35380.52">18434 13394 0,'0'-5'15,"0"5"1,9 10 0,-1 11-1,17 20 1,0 21 0,-9 26 15,-8-15-16,-8 4 1,-16 42 0,-1 16-1,1 4 1,7-51 0,18 15-1,7 47 1,26 31-1,-9-46 1,8-11 0,0-11-1,9 11 1,-17-20 0,-33-104 15</inkml:trace>
  <inkml:trace contextRef="#ctx0" brushRef="#br0" timeOffset="35881.42">18186 15209 0,'25'20'31,"-8"-4"-15,24 41-1,17 30 1,25 6 0,-9-25-1,-8-27 1,-8-15 0,8-16-1,9-30 1,40-53-1,-15-35 1,-1-1 0,-83 57-1,-7 21 17,-9 11-17,0 20 1</inkml:trace>
  <inkml:trace contextRef="#ctx0" brushRef="#br0" timeOffset="36734.41">19286 15658 0,'17'-5'15,"-17"5"1,0 5-1,8 0 1,-8 11 0,-8 51-1,-1 47 1,-7-6 0,-1-25-1,9-11 1,0-10-1,8-10 1,8 0 15,17 0-15,8-1 0,25-9-1,25-17 1,8-9-1,-9-1 1,1 1 0,-33-6-1,-9-20 1,-41 10 0</inkml:trace>
  <inkml:trace contextRef="#ctx0" brushRef="#br0" timeOffset="37017.91">19204 16129 0,'33'-6'15,"-25"6"1,41-5 0,34-10-1,16-11 1,1-5 0,7-36-1,-107 67 1</inkml:trace>
  <inkml:trace contextRef="#ctx0" brushRef="#br0" timeOffset="37302.87">19212 15720 0,'0'5'16,"8"-5"0,33-5-1,67 0 1,57-16 0,50-15-1,-16 10 1,24 1 15,-223 25-15</inkml:trace>
  <inkml:trace contextRef="#ctx0" brushRef="#br0" timeOffset="40446.66">13629 9895 0,'-24'0'16,"24"0"-1,8 0 1,8 0 0,34 5-1,24-5 1,42 0-1,0 5 1,25 0 0,7 11-1,-32 15 1,-33-10 0,-25-11-1,-17 0 16,9 1-15,24-22 0,-74 11-1</inkml:trace>
  <inkml:trace contextRef="#ctx0" brushRef="#br0" timeOffset="41131.46">14977 9704 0,'25'-37'15,"-16"27"1,15-5-1,42-32 1,34-15 0,24-26-1,25 0 1,-1 11 15,10 4-15,7 11-1,-16 6 1,0 4 0,-9 11-1,-7 15 1,-9 26 0,0 20-1,-8 22 1,-1 4-1,-15 6 1,-1 0 0,0 4-1,-8 1 17,-8-5-17,-83-52 1</inkml:trace>
  <inkml:trace contextRef="#ctx0" brushRef="#br0" timeOffset="41884.21">17574 8753 0,'0'10'16,"0"-10"0,0 15 15,9 11-15,24 47-1,0 20 1,8-16-1,0 11 1,1 0 0,-17-31-1,-9-16 1,-8-15 0,-8-16-1,-33 21 1,-25 6-1,-41 4 1,-50 31 15,-33 21-15,9 0 0,-1 0-1,174-93 1</inkml:trace>
  <inkml:trace contextRef="#ctx0" brushRef="#br0" timeOffset="42268.01">18360 8701 0,'0'5'16,"0"-5"0,-8 16-1,-1 30 1,1 42-1,-8 15 1,7 21 0,-7 93-1,8-30 1,16 35 0,0-52-1,-8-170 16</inkml:trace>
  <inkml:trace contextRef="#ctx0" brushRef="#br0" timeOffset="42586.18">18922 8727 0,'9'15'16,"-9"-15"0,0 21-1,-17 67 1,1 31 0,-18 108-1,1 1 1,0 77 15,-16-52-15,24-171-1,25-82 1</inkml:trace>
  <inkml:trace contextRef="#ctx0" brushRef="#br0" timeOffset="42886.87">18145 9233 0,'0'-5'16,"8"5"-1,25 0 16,42 5-15,32 6 0,17-1-1,25 16 1,33 15 0,0 32-1,-182-73 1</inkml:trace>
  <inkml:trace contextRef="#ctx0" brushRef="#br0" timeOffset="140850.55">12496 11906 0,'50'-62'16,"33"0"-1,107-47 1,116-82-1,91-37 17,8 37-17,-49 21 1,-356 170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23:33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11190 7517 0,'8'5'16,"0"-5"-1,25 0 1,58 6 0,50-12-1,82-4 1,75-5 0,8-1-1,-17 1 1,-41 4-1,-41 6 1,-182 10 15,0 0-15,8 1 0,-33-6-1</inkml:trace>
  <inkml:trace contextRef="#ctx0" brushRef="#br0" timeOffset="31400.87">5219 11073 0,'0'0'15,"0"0"1,0 0-1,0 0 1,8 0 0,0-5-1,33 10 1,34-15 0,24 5-1,25 0 1,42-11-1,15 11 1,18 0 15,-9 10-15,25 5 0,-16 16-1,-9 0 1,-16 5-1,-34 5 1,-115-15 0,-8 0-1,-9-11 1,0 0 0,0-5-1,-8-5 16</inkml:trace>
  <inkml:trace contextRef="#ctx0" brushRef="#br0" timeOffset="32487.54">8874 11120 0,'25'0'15,"-9"5"1,9 0 0,16 0-1,17-10 1,25 5 0,16 0 15,-16 5-16,-9-5 1,-7 11 0,-9 9-1,-42 17 1,-16-37 0</inkml:trace>
  <inkml:trace contextRef="#ctx0" brushRef="#br0" timeOffset="34109.42">13423 11166 0,'16'11'16,"-16"-11"0,0 0-1,0 0 1,0 0 0,0 0-1,0 0 1,0 0-1,33-5 17,42-6-17,49-15 1,66-10 0,91-5-1,9 10 1,32 0-1,-24 10 1,-17 1 0,-33 4-1,-25 11 1,-41-5 0,-165 15-1,-9-5 1,-8 5-1,8-5 17,1 0-17,-9 5 1,0-5 0</inkml:trace>
  <inkml:trace contextRef="#ctx0" brushRef="#br0" timeOffset="42486.45">1853 13958 0,'8'0'16,"-8"0"0,0 0-1,0 0 1,8 5-1,0 0 17,25 5-17,25 16 1,17 10 0,-1 6-1,9 4 1,49-10-1,-8-10 1,0-5 0,58 5-1,-25-6 1,67-9 0,-34-11-1,83-11 16,-50-4-15,50-16 0,-17 0-1,-7 5 1,23-15 0,-57 10-1,34 0 1,-26 15-1,17 1 1,-25 15 0,8-5-1,-33 10 1,0-5 0,-24 10-1,-17-5 1,-17 11 15,-24-1-15,-26 6-1,1-21 1,-83 0 0</inkml:trace>
  <inkml:trace contextRef="#ctx0" brushRef="#br0" timeOffset="45596.19">12447 11539 0,'0'0'16,"0"0"0,0 0-1,0 0 1,-9 0 15,1 10-15,-17 5-1,-8 32 1,8 25 0,1 16-1,24-88 1</inkml:trace>
  <inkml:trace contextRef="#ctx0" brushRef="#br0" timeOffset="46047.51">12025 11595 0,'-8'6'16,"8"-6"-1,0 20 1,0 17 0,0 19-1,0 12 1,16-6-1,1 0 1,16-11 0,16-9-1,9-6 17,17-5-17,24-10 1,33-16-1,-132-5 1</inkml:trace>
  <inkml:trace contextRef="#ctx0" brushRef="#br0" timeOffset="47903.74">17144 11042 0,'0'0'15,"0"0"16,0 0-15,0 0 0,0 0-1,0 0 1,0 11 0,-16 30-1,-9 47 1,-25 26-1,1-21 1,-9 15 0,8-10-1,17-15 1,0-10 0,8-22 15,25-51-16</inkml:trace>
  <inkml:trace contextRef="#ctx0" brushRef="#br0" timeOffset="48321.56">16483 11652 0,'16'73'15,"-8"-42"1,9 36 0,8-15-1,8 4 1,-8-14 0,24-11-1,42-16 1,75-51-1,65-83 1,-231 119 0</inkml:trace>
  <inkml:trace contextRef="#ctx0" brushRef="#br0" timeOffset="50479.23">11297 14490 0,'75'-15'16,"-42"9"0,8 6-1,33 0 16,75 0-15,-8-10 0,107 0-1,-8-11 1,49 6 0,34 4-1,32 6 1,-24 0-1,-8 10 1,-1 5 0,-40-10-1,-282 0 17</inkml:trace>
  <inkml:trace contextRef="#ctx0" brushRef="#br0" timeOffset="56347.41">20080 12200 0,'-8'0'16,"8"0"0,0 0-1,0 0 1</inkml:trace>
  <inkml:trace contextRef="#ctx0" brushRef="#br0" timeOffset="57587.01">22247 12174 0,'8'0'16,"-8"0"-1,0 0 1,0 0 0,0 0-1</inkml:trace>
  <inkml:trace contextRef="#ctx0" brushRef="#br0" timeOffset="59475.06">21403 14144 0,'0'-5'15,"0"5"1,0 0 0,0 0-1,0 0 1</inkml:trace>
  <inkml:trace contextRef="#ctx0" brushRef="#br0" timeOffset="62835.2">14986 17467 0,'0'0'16,"0"0"-1,0 0 1,0 0 15,0 0-15,0 0 0,0 0-1,0 0 1,0 0-1,-9 0 1,9 0 0,0 0-1,0 0 1,0 0 0,9 0-1,16-5 1,49-15-1,67-53 17,115-61-17,42-26 1,66-11 0,-9-5-1,-16 16 1,-49 20-1,-26 27 1,-49 25 0,-190 88-1,0 0 1,-8 0 0,-9 0-1,0 0 1,0 0 15,1 0-15,-1 0-1,-8 0 1,0 0 0,8 0-1,-8 0 1,0 0-1,0 0 1,0 0 0,0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25:37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20552 2173 0,'-9'0'0,"9"0"15,0 0-15,0 0 0,9 0 16,15-6-16,51-9 0,8-6 15,32-5-15,1-5 16,-8 6 0,-42 14-1,-25 1 1,-8 5 0,0-1 15,-16 12-16,-17-6 1</inkml:trace>
  <inkml:trace contextRef="#ctx0" brushRef="#br0" timeOffset="634.99">20965 1573 0,'17'0'16,"-1"0"-1,42 5 1,16 5-1,26-4 1,32-1 0,-8 0-1,8 5 17,-16 6-17,-25 5 1,-25 20-1,-24 0 1,-17 42 0,-25-16-1,-34 16 1,-23 62 0,-76 61-1,-7-4 1,-9 20-1,149-222 1</inkml:trace>
  <inkml:trace contextRef="#ctx0" brushRef="#br0" timeOffset="14998.02">23314 6866 0,'16'5'16,"-16"-5"-1,17 0 1,-1 0-1,9 0 1,66 5 0,33-5-1,9 5 1,73-10 0,-15 5-1,65 0 1,17 0-1,25 0 17,-1 0-17,51 5 1,7-5 0,9 0-1,8 6 1,9-6-1,-9 5 1,25-5 0,-8 0-1,-1 0 1,18 0 0,-1 0-1,8 5 1,-7 0 15,-26 5-15,-16 6-1,-33 15 1,-17 0 0,-49 5-1,-34-5 1,-189-15-1,-18-6 1,-7-5 0,-1 0-1,-7 1 1,-1-1 0,0-5-1,1-5 16,-9 5-15</inkml:trace>
  <inkml:trace contextRef="#ctx0" brushRef="#br0" timeOffset="18476.04">31898 13384 0,'-8'0'16,"8"0"0,-8 5-1,-9 36 1,-24 42 15,-17 41-15,-8 5-1,-17 37 1,0 4 0,1-4-1,57-99 1,-8 11 0,16-6-1,17-72 1</inkml:trace>
  <inkml:trace contextRef="#ctx0" brushRef="#br0" timeOffset="19060.8">30674 13989 0,'-16'72'15,"16"-31"1,0 42 0,0 0 15,25 51-15,8 26-1,8-5 1,0-46-1,9-31 1,8-11 0,58 10-1,66-30 1,41-11 0,33-41-1,-32-11 1,-42-10-1,-149 6 1,-17 4 0,-8 11 15,-8 5-15</inkml:trace>
  <inkml:trace contextRef="#ctx0" brushRef="#br0" timeOffset="21903.88">23471 6303 0,'0'0'16,"0"0"-1,0 0 1,25 0-1,16-6 1,50-4 0,-8 5 15,115-5-15,-41-1-1,116 11 1,-82 0-1,90-5 1,-83 0 0,59 5-1,-59 0 1,50 0 0,-58 5-1,1 0 1,-150 0-1,-24 1 1,-17-6 15</inkml:trace>
  <inkml:trace contextRef="#ctx0" brushRef="#br0" timeOffset="23174.95">22503 17829 0,'9'-10'16,"-9"10"-1,16-10 1,26-22 0,106-45-1,43-1 1,65 1 0,58 20 15,67 21-16,-42 15 1,-42 16 0,-65 5-1,-232 0 1</inkml:trace>
  <inkml:trace contextRef="#ctx0" brushRef="#br0" timeOffset="36767.24">1728 6923 0,'-8'0'16,"8"0"-1,0 0 1,0 0 0,0 0 15,0 0-16,0 0 1,0 0 0,0 0-1,0 15 1,0 16 0,8 47-1,1 20 1,-1 5-1,0 63 1,1 4 0,-9-46-1,0-20 1,8 4 15,-8-30-15,0-37-1,0-15 1,0-16 0,0-10-1,0 0 1,-8-15 0,-1-21-1,1-31 1,-9-47-1,9 21 1,8-11 0,0-20-1,8 0 1,1 11 15,7 20-15,9 20-1,16 6 1,26 10 0,7 11-1,0 20 1,-7 15 0,-26 6-1,0 21 1,-8 25-1,-16 16 1,-25 21 0,-9 4-1,-8-20 17,-8-5-17,0-16 1,-8-15-1,8-10 1,33-16 0</inkml:trace>
  <inkml:trace contextRef="#ctx0" brushRef="#br0" timeOffset="37419.35">2828 6732 0,'9'-16'15,"-9"16"1,0 0 0,0 0-1,-9 0 1,9 0-1,-8 5 1,-17 21 0,-16 15 15,-17 52-15,-8 63-1,0-7 1,8 32-1,8 21 1,25-1 0,34 11-1,16 11 1,8-27 0,8-124-1,0-15 1,1 5-1,-9-15 1,-25-37 15,-8-10-15</inkml:trace>
  <inkml:trace contextRef="#ctx0" brushRef="#br0" timeOffset="38322.83">3035 8329 0,'-8'0'15,"8"0"1,0 0 0,0 0-1,0 0 1,0 0 0,0-31-1,0-5 1,8-26-1,17-63 17,0-50-17,8 45 1,8-19 0,9 4-1,-17 21 1,0 31-1,-8 46 1,-9 11 0,1 21-1,-1 15 1,9 10 0,17 26-1,-1 26 1,17 5 15,8 37-15,0 25-1,9 16 1,-17-37 0,-1-30-1,-15-6 1,-9-15-1,-8-26 1,-17-5 0,0-11-1,0-10 1,-8-5 0</inkml:trace>
  <inkml:trace contextRef="#ctx0" brushRef="#br0" timeOffset="38791.62">3126 7931 0,'0'-11'15,"0"11"1,0-5 0,25-10 15,25-16-16,32-5 1,-7 5 0,-1 10-1,1 10 1,-9-4 0,-8 10-1,-17 0 1,-16-1-1,0 6 1,16-20 0,-41 20-1</inkml:trace>
  <inkml:trace contextRef="#ctx0" brushRef="#br0" timeOffset="39660.6">4234 6912 0,'0'0'16,"0"0"0,0 0-1,0 0 17,0 0-17,-8 0 1,8-5-1,-8 5 1,8 0 0,0 0-1</inkml:trace>
  <inkml:trace contextRef="#ctx0" brushRef="#br0" timeOffset="40529.23">4119 8411 0,'-9'-36'31,"18"26"-15,-9-16 0,8-20-1,8-6 1,17-46-1,17-52 1,16-36 0,9-21-1,16-36 1,8 26 0,-8 31-1,-8 31 1,-67 144-1,1 1 17,-1 10-17,1 10 1,8 6 0,-1 25-1,1 37 1,8 56-1,-8-5 1,16 47 0,-16 36-1,8-36 1,0 20 0,9-5-1,-17-51 1,-1-47-1,1-36 17,-25-57-17</inkml:trace>
  <inkml:trace contextRef="#ctx0" brushRef="#br0" timeOffset="41549.41">5632 6902 0,'0'5'15,"0"-5"1,0 5 0,8 26-1,-8 26 1,0 47-1,0-1 1,9 68 0,-1 35-1,0-25 1,0-15 0,1-27-1,-1-25 16,0-36-15,9-11 0,8-16-1,-1-20 1,9-20 0,34-32-1,24-31 1,0-25-1,-25 15 1,-17 15 0,-16 11-1,-24-10 1,-9-6 0,-25-10 15,-8 5-16,-9 5 1,9 11 0,9 5-1,7-6 1,17 1 0,0 5-1,25-11 1,24-30-1,-7 5 1,-17 20 0,-17 16-1,-16-1 1,-9-9 0,-41-11 15,-16 0-16,-17 11 1,16-1 0,17 6-1,58 41 1</inkml:trace>
  <inkml:trace contextRef="#ctx0" brushRef="#br0" timeOffset="42335.92">6227 6509 0,'9'0'16,"-1"0"0,0 11-1,9 4 1,24 16-1,1 16 1,7 15 0,17-5-1,-8 10 17,8 36-17,1 16 1,-10 10-1,-15-25 1,-9 30 0,-8 21-1,-25-21 1,-9-4 0,-7 4-1,-1-15 1,-7-16-1,-1-25 1,8-21 0,-8-11-1,-8-4 17,0 4-17,-8 1 1,16-16-1,8-16 1,9 1 0,0-1-1,8-10 1,0-5 0,0 0-1</inkml:trace>
  <inkml:trace contextRef="#ctx0" brushRef="#br0" timeOffset="43054.76">7179 7207 0,'8'-5'32,"-8"5"-17,8 0 1,9 0 0,24-5-1,33 5 1,26-5-1,-1 5 1,8-16 0,9-15-1,-116 31 1</inkml:trace>
  <inkml:trace contextRef="#ctx0" brushRef="#br0" timeOffset="43389.2">7129 7931 0,'25'5'15,"-9"-10"1,34 0 0,41-6-1,41-9 1,9-1 0,24-10-1,25-10 1,-8-32 15,-182 73-15</inkml:trace>
  <inkml:trace contextRef="#ctx0" brushRef="#br0" timeOffset="43773.78">8254 7192 0,'16'-11'16,"1"11"0,24 0-1,50-5 1,25 0 0,24-16-1,1 11 1,24-16-1,26-26 1,-191 52 0</inkml:trace>
  <inkml:trace contextRef="#ctx0" brushRef="#br0" timeOffset="44124.52">8543 7636 0,'8'5'16,"1"-5"-1,16 5 1,32-5 0,34 0-1,25-5 1,33-10 0,41-6 15,-24-10-16,-166 31 1</inkml:trace>
  <inkml:trace contextRef="#ctx0" brushRef="#br0" timeOffset="45077.48">10007 6742 0,'0'46'16,"0"-35"0,0 30-1,8 78 1,-8 36 0,-8 129-1,-9 6 1,17 20-1,0-41 1,9-42 0,7-196 15,-7-10-15,7-11-1,-8-25 1,1-68-1,-1-15 1,-8-88 0,-8-42-1,-1-4 1,-7-32 0,16 37-1,-8 9 1,16 38-1,8 30 1,17 26 0,25 20-1,42 42 17,15 31-17,26 36 1,-9 42-1,-8 30 1,-24 22 0,-26 35-1,-57 52 1,-67 36 0,-33-30-1,-49-11 1,0-47-1,-17-31 1,0-35 0,8-37 15,25-52-15,116 21-1</inkml:trace>
  <inkml:trace contextRef="#ctx0" brushRef="#br0" timeOffset="45678.98">11206 6504 0,'-25'26'16,"17"-26"-1,0 15 1,0 6 0,-17 26-1,-8 15 1,-9 20 0,-16 68-1,1 31 1,-1 5-1,8 21 1,25 15 15,25-5-15,25 16 0,16-16-1,17-31 1,8-31-1,1-26 1,7-30 0,-49-94-1,-25-5 1</inkml:trace>
  <inkml:trace contextRef="#ctx0" brushRef="#br0" timeOffset="46749.16">11512 6887 0,'-8'0'15,"8"0"1,0 0 15,0 5-15,0 15-1,0 37 1,8 47 0,-8-1-1,0 37 1,-8 46-1,8-26 1,-8-46 0,16 5-1,-8-1 1,25-25 0,-9-10-1,9-21 16,16-15-15,1-21 0,-1-32-1,34-30 1,16-36 0,8-16-1,-17-36 1,-40 15-1,-34 22 1,-24 14 0,-42 11-1,-17 21 1,-7 15 0,24 10 15,25 1-16,16 5 1,9-1 0,16-9-1,9-27 1,16-25 0,8-16-1,-16-5 1,-17 26-1,-8 15 1,-8 0 0,-17 16-1,-16 0 1,-17 10 0,8 26 15,-8 21-16,58-21 1</inkml:trace>
  <inkml:trace contextRef="#ctx0" brushRef="#br0" timeOffset="47535.1">12505 8639 0,'-9'-10'15,"9"10"1,-8-6 0,8-19-1,0-27 1,0-36-1,0-15 1,25-52 0,0-63-1,24 1 17,9-20-17,17 25 1,-9 5-1,0 52 1,-33 139 0,-16 6-1,-1 5 1,1 0 0,7 10-1,18 36 1,16 32-1,0 51 1,16 10 0,-8 16-1,-8 20 17,0-30-17,-17-37 1,-8 16-1,-8-10 1,0-1 0,-25-108-1</inkml:trace>
  <inkml:trace contextRef="#ctx0" brushRef="#br0" timeOffset="54708.54">14291 8448 0,'25'-16'16,"-25"16"-1,0-5 1,8-11 0,0-56 15,25-42-16,1-56 1,-1-11 0,16 5-1,1-10 1,8 5 0,-17 52-1,-8 57 1,-16 30-1,-1 11 1,-7 26 0,-1 26-1,25 56 1,8 47 15,25 57-15,25 41-1,0 16 1,-8-16 0,-9-30-1,-7-37 1,-9-36 0,-58-119-1</inkml:trace>
  <inkml:trace contextRef="#ctx0" brushRef="#br0" timeOffset="55008.97">14456 7817 0,'33'5'15,"-8"-5"1,33 0 0,33 5-1,33-15 1,-25-47-1,-99 57 1</inkml:trace>
  <inkml:trace contextRef="#ctx0" brushRef="#br0" timeOffset="55745.41">15011 6442 0,'-9'21'16,"9"-21"0,0 0 15,0 0-15,0 5-1,9-5 1,-1 21-1,17 15 1,16 21 0,17 15-1,0 0 1,24 21 0,9 26-1,-8 5 1,-17 11-1,0 4 1,-8 11 15,-25 26-15,-16-26 0,-17 20-1,-25 32 1,9-68-1,-9-20 1,8-42 0,9-25-1,0 0 1,-9-1 0,-16 26-1,0 16 1,33-88 15</inkml:trace>
  <inkml:trace contextRef="#ctx0" brushRef="#br0" timeOffset="69539.55">12472 8809 0,'0'21'16,"0"-21"0,41-15-1,50-16 1,0 0 0,41 0-1,17 0 1,-8 10-1,7 11 1,-32 10 0,-116 0-1</inkml:trace>
  <inkml:trace contextRef="#ctx0" brushRef="#br0" timeOffset="70341.9">4301 8675 0,'66'-10'16,"-41"15"-1,49 0 1,42 0 0,16 0-1,58 1 17,-16-1-17,-174-5 1</inkml:trace>
  <inkml:trace contextRef="#ctx0" brushRef="#br0" timeOffset="77196.57">2671 10469 0,'-8'5'16,"8"-5"15,0 0-15,0 0-1,0-5 1,0 5 0,0-6-1,-8 6 1,8-5-1,0 5 1,0 0 0,0 0-1,0 0 1,0 0 0</inkml:trace>
  <inkml:trace contextRef="#ctx0" brushRef="#br0" timeOffset="92195.4">17971 6881 0,'-25'0'32,"17"0"-17,-17 0 1,-24 0 0,-26 0-1,-65 11 1,-51 20-1,-98 36 1,24 5 0,-24 11-1,74-11 1,215-72 0</inkml:trace>
  <inkml:trace contextRef="#ctx0" brushRef="#br0" timeOffset="92813.66">16921 6659 0,'-8'5'16,"-1"6"-1,-7 25 1,-26 5 15,-24 6-15,-25 30-1,-8 11 1,16-15 0,26-6-1,7 0 1,25 0-1,25-26 1,17 11 0,49 15-1,25 26 1,49 6 0,34 14-1,33 6 16,-17-15-15,-25-17 0,-24-9-1,-42-6 1,-99-72 0</inkml:trace>
  <inkml:trace contextRef="#ctx0" brushRef="#br0" timeOffset="102110.21">1836 10174 0,'-8'21'16,"8"-16"0,0 5-1,0 16 1,8 5-1,0 72 1,1 68 0,-1 77-1,-8 52 17,-8 20-17,-1-20 1,-7-191-1,7-42 1,1-21 0,8-30-1,0-26 1,-8-58 0,16-56-1,-16-108 1,8 30-1,0-92 1,8 56 0,0 0 15,9 26-15,8 26-1,24 15 1,42 47-1,-8 119 1,0 5 0,0 0-1,-1 26 1,1 46 0,-33 47-1,-42-41 1,-16 82-1,-42 21 1,-33 26 0,-33-42 15,1-30-15,-9-42-1,74-114 1,50 21-1</inkml:trace>
  <inkml:trace contextRef="#ctx0" brushRef="#br0" timeOffset="102712.06">3118 9554 0,'-41'57'16,"32"-37"-1,-49 53 1,0 61 15,-24 47-15,7 36-1,1 57 1,24-26 0,17 67-1,25-41 1,8 21-1,25-42 1,-9-20 0,9-42-1,8-25 1,-25-156 0,-8-10-1</inkml:trace>
  <inkml:trace contextRef="#ctx0" brushRef="#br0" timeOffset="103297.54">3110 11947 0,'-9'-16'16,"18"11"0,-1-15-1,0-48 1,17-4 0,8-57-1,17-68 16,-9 6-15,25-67 0,0 25-1,1 32 1,-10 40 0,10 32-1,-1 52 1,8 61-1,1 94 1,-1 113 0,-16 57-1,0 93 1,0-57 0,-17-5-1,0-51 16,-24-166-15,-1-21 0,-16-25-1,0-16 1</inkml:trace>
  <inkml:trace contextRef="#ctx0" brushRef="#br0" timeOffset="103647.8">3399 10996 0,'17'0'16,"-1"0"0,34 5-1,32-5 1,26-5 0,0 5-1,7 0 1,-7-5-1,8-6 1,-116 11 0</inkml:trace>
  <inkml:trace contextRef="#ctx0" brushRef="#br0" timeOffset="104100.37">4681 9854 0,'0'25'16,"0"6"-1,0 78 17,0 31-17,-17 154 1,1 21-1,-9 32 1,0-37 0,0-5-1,9-67 1,16-187 0,-8-20-1,8-31 1</inkml:trace>
  <inkml:trace contextRef="#ctx0" brushRef="#br0" timeOffset="105069.59">5252 10226 0,'-25'51'16,"17"-40"-1,-1 9 1,1 32 0,-9 51-1,-7 53 17,15-12-17,-7 94 1,8-31-1,-1 20 1,9-25 0,9-21-1,7-31 1,9-119 0,16-11-1,9-15 1,33-30-1,24-43 1,-16-30 15,-17 21-15,-16-11 0,-33-5-1,-17 5 1,-32-31-1,-26 21 1,-8 25 0,-8 22-1,16 20 1,26 15 0,7 1-1,9 4 1,16-20-1,25-31 17,33-36-17,-8-10 1,-17 20 0,-24 36-1,-9 16 1,-24-5-1,-17-11 1,-42 10 0,17 17-1,0-1 1,58 26 0</inkml:trace>
  <inkml:trace contextRef="#ctx0" brushRef="#br0" timeOffset="105788.57">5715 9647 0,'0'-11'31,"0"11"-15,25 11-1,16 15 1,25 10 0,8 5-1,9 32 1,8 35-1,0 26 1,-16-15 0,-9 16-1,0 25 1,-16 5 0,-17-20-1,-9 31 16,-32 5-15,0 0 0,-17 77-1,-16-20 1,-17-5 0,-8-32-1,-1-30 1,51-145-1,-1-11 1,9-30 0,8 15-1</inkml:trace>
  <inkml:trace contextRef="#ctx0" brushRef="#br0" timeOffset="106807.77">6922 10210 0,'-8'-10'15,"8"10"1,0 0 0,0 15-1,0 22 1,8 71 0,0 73-1,1 67 1,-1 36-1,-8-20 1,8-21 0,-8-160-1,9-32 1,-9-14 15,0-17-15,0-20-1,0-20 1,-9-32 0,1-83-1,0-30 1,-1-26 0,9-83-1,9 52 1,-1-32-1,25 37 1,17 5 0,16 57-1,33 36 17,17 57-17,8 42 1,0 61-1,-16 42 1,-26 41 0,-40 46-1,-51 37 1,-57 26 0,-33-16-1,-25-47 1,0-30-1,-25-52 1,17-47 0,99-72-1,33 31 17</inkml:trace>
  <inkml:trace contextRef="#ctx0" brushRef="#br0" timeOffset="107477.13">8336 9280 0,'-24'10'16,"15"11"-1,1 56 1,-17 42-1,-8 67 1,-25 78 15,0 36-15,-8 20 0,17 1-1,16-6 1,24 26-1,18-31 1,15-46 0,9-52-1,0-192 1,1-30 0,-10-16-1,-24 26 1</inkml:trace>
  <inkml:trace contextRef="#ctx0" brushRef="#br0" timeOffset="108379.92">8634 9916 0,'-16'46'15,"16"-25"1,-17 61-1,1 6 17,7 62-17,-7 67 1,7 31 0,-7 42-1,16-57 1,0-1-1,8-46 1,0-20 0,17-151-1,0 1 1,16-1 0,17-25-1,25-32 1,8-9 15,-17-11-15,-24 20-1,-17 17 1,-25 4 0,-24-15-1,-26-37 1,-40-4-1,16 4 1,8 6 0,25-15-1,16 25 1,25 10 0,9-36-1,24-20 16,9 0-15,-17 25 0,-16 11-1,-9 15 1,-25 6 0,-24-16-1,-34 5 1,9 15-1,66 42 1</inkml:trace>
  <inkml:trace contextRef="#ctx0" brushRef="#br0" timeOffset="108881.75">9072 9264 0,'9'16'16,"-9"-1"-1,25 27 1,32 40 0,10 32-1,15-5 1,18 72 0,-1 25 15,-8 84-16,-17-1 1,-32 73 0,-18-57-1,-40 15 1,-17-71 0,-17-32-1,-24-67 1,-59-63-1,133-87 1</inkml:trace>
  <inkml:trace contextRef="#ctx0" brushRef="#br0" timeOffset="109584.11">1935 8437 0,'0'5'15,"0"-5"1,-8 21 0,8-21-1</inkml:trace>
  <inkml:trace contextRef="#ctx0" brushRef="#br0" timeOffset="110604.21">10478 10577 0,'9'16'16,"-9"-16"-1,8 5 1,25-5-1,50-5 1,49-6 0,58-4-1,42 10 1,-1-16 0,18 6-1,-249 15 16</inkml:trace>
  <inkml:trace contextRef="#ctx0" brushRef="#br0" timeOffset="110921.97">10412 11347 0,'50'6'16,"-25"-6"0,41-6-1,50 1 16,49-15-15,42-1 0,41-20-1,-248 41 1</inkml:trace>
  <inkml:trace contextRef="#ctx0" brushRef="#br0" timeOffset="112777.98">14316 9755 0,'-8'0'16,"8"0"-1,0 6 1,0 30-1,0 83 1,-9 25 0,1 125 15,-9 26-15,1 82-1,-1-72 1,9 31-1,0-83 1,8-15 0,8-62-1,-8-171 1,0 0 0,0-5-1,8-10 1,-8-21-1,0-88 1,0-47 0,-8-51 15,8-51-15,-8 4-1,8-15 1,8 26-1,17 10 1,8 31 0,17 0-1,16 52 1,25 25 0,25 47-1,8 37 1,0 45-1,-9 32 1,-7 16 0,-17 35 15,-8 16-15,-25 36-1,-34 6 1,-24 4-1,-33-4 1,-41-6 0,-59-5-1,-40-10 1,-17-16 0,-1-31-1,9-10 1,25-26-1,132-41 17,25 10-17</inkml:trace>
  <inkml:trace contextRef="#ctx0" brushRef="#br0" timeOffset="113647.16">16160 9352 0,'-16'11'15,"16"-11"1,0 0 0,-9 5-1,1 31 1,-9 47-1,-16 15 1,-16 72 0,-1 47-1,-8 32 1,0 40 0,9-36-1,16 26 16,0-36-15,16 21 0,17-11-1,8-25 1,9-6 0,8-31-1,8-25 1,8-125-1,9-20 1,-50-21 0</inkml:trace>
  <inkml:trace contextRef="#ctx0" brushRef="#br0" timeOffset="114716.81">16615 10024 0,'-17'16'16,"17"-16"0,-8 15 15,8 16-16,0 31 1,-8 11 0,-9 71-1,9 48 1,-9-6 0,9 26-1,8-21 1,8 10-1,1-20 1,16-26 0,-1-20-1,9-42 1,1-21 15,7-25-15,9-11-1,7-15 1,26-27 0,33-30-1,16-26 1,-8-15 0,-33-16-1,-25 31 1,-41 10-1,-17 0 1,-32-62 0,-51-15-1,-32-15 17,-1 25-17,9 10 1,8 1-1,17 4 1,40-25 0,34-11-1,58-41 1,0 21 0,-8 0-1,-9 31 1,-32 20-1,-59 37 1,-74 41 0,-25 31-1,-33 26 17,91 20-17,91-46 1</inkml:trace>
  <inkml:trace contextRef="#ctx0" brushRef="#br0" timeOffset="115218.62">17831 9848 0,'-9'6'16,"9"-6"0,9 15-1,-9 57 1,8 52 0,-8 63-1,-8 76 1,-1 52-1,-7 11 1,8 5 15,-9-52-15,25-186 0,17-21-1,-25-72 1</inkml:trace>
  <inkml:trace contextRef="#ctx0" brushRef="#br0" timeOffset="115937.49">18418 12097 0,'0'-16'15,"0"16"1,8-5-1,-8-36 1,17-68 0,16-46-1,8-62 1,17-15 0,16-63-1,17 11 1,0-27-1,0 32 17,-8 47-17,-58 206 1,0 0 0,-9 5-1,-8 11 1,17 10-1,33 47 1,25 92 0,16 63-1,-8 87 1,0 16 0,-17 5-1,-16-51 1,-8-22 15,-9-50-15,-41-172-1,-8 1 1,8-16 0</inkml:trace>
  <inkml:trace contextRef="#ctx0" brushRef="#br0" timeOffset="116222.02">18840 11079 0,'24'15'31,"1"-20"-15,33 5 0,58-10-1,33-6 1,0 1 0,-42-6-1,-107 21 1</inkml:trace>
  <inkml:trace contextRef="#ctx0" brushRef="#br0" timeOffset="116941.07">19319 9047 0,'9'-5'15,"-9"5"1,8-5-1,8 10 1,26 11 0,16 25-1,24 11 1,1 30 0,25 37 15,-9 31-16,0 0 1,-8 21 0,-8 25-1,-9-15 1,1 31 0,-26-11-1,1-4 1,-17 10-1,-17 10 1,-16 0 0,-24-10-1,-26-1 1,-8-25 15,-16-10-15,-9-6-1,-8-10 1,8-26 0,58-103-1,9-10 1,16-16 0</inkml:trace>
  <inkml:trace contextRef="#ctx0" brushRef="#br0" timeOffset="117944.01">20982 9817 0,'0'21'16,"0"20"-1,8 89 1,0 51-1,0 108 1,-24 78 0,8 10-1,-9-25 1,1-58 0,16-232-1,0-20 1,0-11-1,0-11 1,0-20 0,-17-41 15,0-62-15,1-109-1,-1-52 1,1-113-1,8 56 1,8-15 0,8 57-1,17 31 1,24 52 0,42 36-1,42 61 1,24 63-1,-8 52 1,-17 41 15,-25 30-15,-32 53 0,-67 51-1,-58 42 1,-65 5-1,-42-21 1,-17-26 0,-8-41-1,25-42 1,157-108 0</inkml:trace>
  <inkml:trace contextRef="#ctx0" brushRef="#br0" timeOffset="118529.64">22479 8846 0,'-25'25'15,"16"-14"1,-15 35-1,-9 32 17,-25 56-17,-17 83 1,-16 37 0,9 71-1,15 1 1,10 25-1,23 37 1,26-57 0,25 5-1,8-62 1,24-21 0,1-57-1,-1-30 1,9-37 15,-49-129-15,-9 0-1</inkml:trace>
  <inkml:trace contextRef="#ctx0" brushRef="#br0" timeOffset="119197.83">22760 11549 0,'0'-5'16,"0"-6"0,0-35-1,16-73 1,9-15 0,16-109-1,9 10 1,24-46-1,9 21 1,0 20 0,16 26-1,-8 36 1,8 31 0,-66 145-1,1 6 16,7 14-15,25 63 0,0 51-1,17 73 1,0 52 0,8 77-1,-9-16 1,-7 16-1,-9-52 1,-8-30 0,-9-53-1,-40-196 1,-9-5 15</inkml:trace>
  <inkml:trace contextRef="#ctx0" brushRef="#br0" timeOffset="119533.04">23107 10557 0,'8'10'16,"1"-10"0,32-5-1,58 10 1,75 21 15,57 5-15,1 5-1,0-5 1,-26-16 0,-206-15-1</inkml:trace>
  <inkml:trace contextRef="#ctx0" brushRef="#br0" timeOffset="120251.65">23926 8722 0,'8'15'15,"-8"-15"1,0 5 0,33 21-1,25 31 1,17 36 0,32 26-1,17 36 1,-8 26-1,-9 0 1,1 15 0,-17 16-1,-17-10 17,-24 25-17,-17 6 1,-16-1-1,-26 16 1,-16-36 0,-8-20-1,0-37 1,-16-21 0,-1-31-1,-8-15 1,-8-5-1,41-62 1,-8 5 0,0 5 15,0 0-15,8-11-1,9 1 1,7-16-1,9-5 1</inkml:trace>
  <inkml:trace contextRef="#ctx0" brushRef="#br0" timeOffset="121655.58">9974 9151 0,'174'0'15,"-108"-6"1,157 6 0,42 6-1,57-17 1,59 22-1,49-6 1,58-5 0,0 10-1,0-5 1,-25 11 0,-8-6-1,24-5 16,1 6-15,57-6 0,-537-5-1</inkml:trace>
  <inkml:trace contextRef="#ctx0" brushRef="#br0" timeOffset="122843.26">3655 8701 0,'9'10'31,"-9"-10"-15,0 0 0,0 5-1,0-5 1</inkml:trace>
  <inkml:trace contextRef="#ctx0" brushRef="#br0" timeOffset="141653.64">430 11616 0,'17'-5'16,"-17"5"0,16-5-1,9 0 1,16-6 0,50-35-1,42-58 1,-18-14 15,-57 30-15,-58 88-1</inkml:trace>
  <inkml:trace contextRef="#ctx0" brushRef="#br0" timeOffset="142137.78">992 10593 0,'0'15'16,"0"-10"0,9-5-1,16-5 1,32 5 0,18 11-1,8 14 1,-26 6-1,-7 21 1,-9 5 0,-24-16-1,-9-5 1,-16 63 0,-58 107-1,-42 27 16,1 67-15,107-300 0</inkml:trace>
  <inkml:trace contextRef="#ctx0" brushRef="#br0" timeOffset="143242.03">4681 8055 0,'-8'-5'16,"8"5"0,0 0-1,8 0 1,-8 0-1</inkml:trace>
  <inkml:trace contextRef="#ctx0" brushRef="#br0" timeOffset="144061.66">13505 6881 0,'-8'0'15,"8"0"1,0 0 0</inkml:trace>
  <inkml:trace contextRef="#ctx0" brushRef="#br0" timeOffset="146116.87">1538 12758 0,'75'-5'16,"-34"5"-1,75-15 1,49 10 0,83-16-1,75-5 1,57-26-1,59-15 1,65-15 0,17 9 15,0 1-15,66 10-1,-8 20 1,33 22-1,-16 20 1,-42 26 0,-50 10-1,-57 26 1,-67-11 0,-65 12-1,-51-1 1,-264-62-1</inkml:trace>
  <inkml:trace contextRef="#ctx0" brushRef="#br0" timeOffset="147221.31">4309 13291 0,'-17'10'15,"17"-10"1,-8 0-1,0 11 17,-1 30-17,-7 88 1,-9 52 0,9 129-1,-1 83 1,9-52-1,-9-26 1,1-56 0,16-223-1,0-15 1,0-11 0,-17-36-1,1-31 1,-9-155 15,8 32-15,1-182-1,32 98 1,34-77 0,24 72-1,1 31 1,74 68-1,-1 66 1,10 48 0,-18 50-1,-24 43 1,-33 25 0,-34 103-1,-65 42 16,-34 0-15,-41 4 0,-16-35-1,-17-26 1,49-134 0,26-22-1,49 6 1</inkml:trace>
  <inkml:trace contextRef="#ctx0" brushRef="#br0" timeOffset="147705.96">5632 12738 0,'-25'10'16,"25"-5"0,-16 16-1,-9 67 1,-25 57-1,-16 51 1,0 83 0,8 36-1,8 1 1,17 92 0,17-62 15,24 52-16,25-77 1,25 15 0,8-109-1,33-46 1,-8-129 0,-91-52-1</inkml:trace>
  <inkml:trace contextRef="#ctx0" brushRef="#br0" timeOffset="148575.47">5806 13694 0,'-17'114'15,"17"-99"1,-8 68-1,0 72 1,-1-15 0,9 82-1,9 0 17,7-15-17,9-16 1,8-31-1,17-15 1,8-42 0,24-56-1,26-83 1,-1-37 0,-7-35-1,-9-57 1,-34-27-1,-24 6 1,-41 16 0,-41 30-1,-34 37 17,17 108-17,24 5 1,9-5-1,17-15 1,-1-21 0,17-36-1,17-16 1,8-10 0,8 41-1,-17 16 1,-24-26-1,-33-62 1,-26 5 0,-24 11 15,-24 15-15,115 93-1</inkml:trace>
  <inkml:trace contextRef="#ctx0" brushRef="#br0" timeOffset="149176.82">6550 12702 0,'-8'0'16,"8"0"-1,16 10 1,17 11-1,42 41 1,8 31 0,7 20-1,1 1 1,9 5 0,32 57-1,-24 10 1,-9 5-1,-33 31 1,-25 11 15,-57 56-15,-34-4 0,-41 9-1,-16-4 1,-1-32-1,1-20 1,7-42 0,67-144-1,33-52 1</inkml:trace>
  <inkml:trace contextRef="#ctx0" brushRef="#br0" timeOffset="150080.58">13613 12800 0,'0'0'16,"0"0"-1,33 5 16,74 5-15,108 1 0,133 4-1,107-4 1,107-22 0,83 6-1,75 5 1,40 10-1,43 6 1,-1-1 0,-16 6-1,16 26 1,-50-6 0,-24 16-1,-58 5 16,-58 0-15,-91-10 0,-74-11-1,-92-10 1,-65-10 0,-290-21-1</inkml:trace>
  <inkml:trace contextRef="#ctx0" brushRef="#br0" timeOffset="151066.81">16722 13668 0,'0'57'16,"-8"-26"0,8 114-1,0 41 1,-8 155 0,8-46-1,-17 35 1,9-71-1,-8-176 1,-1-32 0,17-15-1,-8-25 1,-1-53 15,-7-76-15,-1-146-1,17-36 1,9-56 0,24 14-1,8 17 1,17 66 0,41 63-1,17 77 1,33 72-1,8 53 1,-16 30 0,-17 57-1,-25 36 17,-58 62-17,-49 42 1,-75 51-1,-49-41 1,-33-15 0,-26-58-1,18-82 1,173-88 0</inkml:trace>
  <inkml:trace contextRef="#ctx0" brushRef="#br0" timeOffset="151567.47">18401 13260 0,'-16'-10'15,"16"10"1,0 0 0,-17 0-1,-24 20 1,-25 42-1,-34 119 1,9 31 0,-8 119 15,17 67-15,40 15-1,34 6 1,24-67-1,42-27 1,9-82 0,65-57-1,-16-93 1,-116-93 0</inkml:trace>
  <inkml:trace contextRef="#ctx0" brushRef="#br0" timeOffset="152454.43">18616 13627 0,'0'15'15,"0"6"1,-8 31-1,0 56 17,0 94-17,-17 56 1,-8 68 0,8-11-1,8-25 1,9-53-1,25-45 1,24-58 0,58-67-1,50-67 1,41-72 0,9-73-1,-17-31 1,-42 1 15,-32-22-15,-67-4-1,-66 20 1,-66 36 0,-58 47-1,1 31 1,81 82-1,18-25 1,32-21 0,-8-42-1,67-40 1,24-63 0,17 16-1,-34 93 16,-40 20-15,-26-10 0,-49-31-1,-58 21 1,-33 21 0,157 46-1</inkml:trace>
  <inkml:trace contextRef="#ctx0" brushRef="#br0" timeOffset="153089.62">19675 13203 0,'8'-15'16,"-8"15"-1,25 20 1,41 22 0,33 30 15,34 67-16,-1 27 1,0 20 0,-16 41-1,-25-10 1,-33 32 0,-58 4-1,-33-31 1,-25-31-1,-33-15 1,-16-31 0,-1-16-1,-8-36 1,9-21 15,107-72-15</inkml:trace>
  <inkml:trace contextRef="#ctx0" brushRef="#br0" timeOffset="154193.14">3192 15917 0,'-41'15'16,"41"-15"0,-8 5 15,8-5-15,-9 0-1,9 0 1,0 0-1,9 0 1,24-36 0,74-26-1,67-31 1,91-98 0,74-21-1,58-41 1,49-32-1,34 1 1,33-26 0,-17 57 15,-8-1-15,-42 42-1,-57 37 1,-50 25-1,-66 41 1,-256 114 0,-1 6-1,-16-6 1,0-5 0</inkml:trace>
  <inkml:trace contextRef="#ctx0" brushRef="#br0" timeOffset="155079.75">6848 11678 0,'-17'11'16,"17"-11"0,0 0-1,8 0 1,1-11 15,24-4-15,41-11-1,59-57 1,65-46 0,58-52-1,67-46 1,0-37-1,7 26 1,-7-10 0,-25 26-1,-34 36 1,-32 31 0,-34 31-1,-173 118 1,0 1 15,-17 5-15,9 0-1,-17 0 1,8 11 0,-8-11-1</inkml:trace>
  <inkml:trace contextRef="#ctx0" brushRef="#br0" timeOffset="158523.93">26068 8856 0,'16'5'16,"1"-5"-1,49-5 1,33 0-1,67 0 1,7 10 0,34 10-1,-8 16 1,-34 0 0,-24 16-1,-117-6 16,-15-5-15,-26 16 0,-49 88-1,-50 20 1,-24 21 0,-1-36-1,17-6 1,8-10-1,33 6 1,50-6 0,75 36-1,82 1 1,41-11 15,9-26-15,-17-31-1,-99-87 1,-25-1 0,-16 11-1,-9 20 1,-8 21 0,16 41-1,34 6 1,33 30-1,57 27 1,59 35 0,8-25-1,8 0 1,-34-21 15,-32-5-15,-132-98-1,-9-11 1,-33 47 0,-33 36-1,-99 62 1,-25-26 0,-57-15-1,-10-57 1,-15-52-1,-17-191 1,281 155 0</inkml:trace>
  <inkml:trace contextRef="#ctx0" brushRef="#br0" timeOffset="162202.3">2167 12045 0,'-8'5'16,"16"-5"0,-8 0-1</inkml:trace>
  <inkml:trace contextRef="#ctx0" brushRef="#br0" timeOffset="164726.55">12240 14475 0,'74'10'15,"-57"-10"1,24 15-1,100 84 1,8 61 0,66-5-1,-8 31 1,99 57 0,-58-47-1,25-25 1,41 15-1,8-21 17,-7-25-17,15-37 1,10-35 0,15-17-1,-16-4 1,-16-11-1,-26 0 1,-32 0 0,-42-10-1,-32 0 1,-34 0 0,-41-5-1,-116-21 1</inkml:trace>
  <inkml:trace contextRef="#ctx0" brushRef="#br0" timeOffset="165846.62">33064 16123 0,'0'0'16,"0"0"-1,0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28:33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1869 6990 0,'-8'31'16,"8"-31"-1,0 0 1,0 0-1,0 0 17,-8 5-17,-9-5 1,-41 31 0,-16 16-1,-9 41 1,-16-1-1,-9-14 1,1-16 0,32 31-1,17-11 1,25-20 0,8 10-1,17-10 1,-8-10 15,16-6-15,16 5-1,1 6 1,24 26 0,34 20-1,-18-15 1,-7-16-1,-9 0 1,-8-10 0,-8-6-1,-16-14 1,-1-12 0,-8 12-1,-8 9 1,8-10 15,0 1-15,0-1-1,0-10 1,8 5 0,0 0-1,0-6 1,9 12-1,-9 4 1,-8 5 0,-25 27-1,-82 87 1,-34 62 0,-8-25-1,25-32 16,75-129-15,32-5 0,-16 16-1,33-1 1,8 37 0,34 26-1,40-16 1,18-16-1,40 6 1,92-26 0,-232-57-1</inkml:trace>
  <inkml:trace contextRef="#ctx0" brushRef="#br0" timeOffset="2340.69">1886 12211 0,'16'10'15,"-8"-10"1,34 15 0,40 6-1,-7 10 1,16-10 0,49 10-1,1-11 1,41-4 15,8-6-15,34-25-1,-18 25 1,34-25 0,-25 20-1,75-31 1,-34 10-1,17-9 1,25-1 0,-17 5-1,0-5 1,25 6 0,8-1-1,1 5 1,-1 6 15,25 0-15,17-6-1,7-4 1,-15-1 0,-1-26-1,17-4 1,16-27-1,26-20 1,-34 20 0,-25 11-1,-41 41 1,-16 21 0,-59 16-1,-24 4 16,-174 11-15,-8-5 0,-9-6-1,-7-5 1,-1-4 0,0-1-1,-16 0 1,-17-5-1,25 0 1</inkml:trace>
  <inkml:trace contextRef="#ctx0" brushRef="#br0" timeOffset="3343.59">2159 13358 0,'0'5'15,"0"-5"1,0 0-1,16 5 1,1-5 0,24 6-1,58-1 17,25 5-17,50-5 1,33-5-1,49-5 1,9 5 0,-17-5-1,-33 5 1,-33 0 0,-174 5-1,0 0 1,9 0-1,-17-5 1</inkml:trace>
  <inkml:trace contextRef="#ctx0" brushRef="#br0" timeOffset="4413.38">9643 13348 0,'0'0'15,"0"0"17,0 0-17,0 0 1,0 0 0,0 0-1,0 0 1,8 0-1,34 0 1,57 0 0,75-5-1,65-1 1,26 1 0,-17 5-1,-33 0 1,-173 0 15,-9 0-15,-17 0-1,-7 0 1,-1 5 0,-8-5-1</inkml:trace>
  <inkml:trace contextRef="#ctx0" brushRef="#br0" timeOffset="8644.47">8808 12174 0,'-33'0'16,"24"0"0,-7 0-1,-50 16 17,-91 72-17,-83 62 1,-25-6-1,-57 73 1,-51 26 0,34-46-1,17 4 1,41-51 0,41-10-1,41-42 1,42-15-1,33-32 1,124-51 0,0 0 15,0 0-15</inkml:trace>
  <inkml:trace contextRef="#ctx0" brushRef="#br0" timeOffset="10583.25">11711 16330 0,'8'-5'15,"-8"5"1,0 0 0,0 0-1,8 5 16,0 11-15,9 25 0,24 47-1,-8 15 1,1-10 0,15 16-1,-16-21 1,-8-21-1,0-15 1,-9-21 0,-7-11-1,-1-4 1,-8-6 0,8 1 15,-8-11-16,17-31 1,24-52 0,25-93-1,42-72 1,24-78 0,17 6-1,8-21 1,-16 46-1,-9 26 1,-24 52 0,-17 36-1,-83 171 1,0 5 15,0 0-15,1-6-1,-9 11 1</inkml:trace>
  <inkml:trace contextRef="#ctx0" brushRef="#br0" timeOffset="172383.85">19129 16971 0,'0'5'16,"0"-5"-1,0 0 1,0 0-1,17-5 1,41-5 15,41-6-15,33 1 0,25 4-1,9 1 1,-26 5-1,-41 5 1,-16-5 0,8-6-1,-91 11 1</inkml:trace>
  <inkml:trace contextRef="#ctx0" brushRef="#br0" timeOffset="172918.47">20006 16010 0,'16'26'15,"-7"-16"1,24 31 0,49 16-1,26-5 1,8 15-1,-17 5 17,-25 1-17,-24-6 1,-25-10 0,-25 5-1,-25 15 1,-58 68-1,-66 41 1,-57 31 0,-9-26-1,24-15 1,51-21 0,140-155-1</inkml:trace>
  <inkml:trace contextRef="#ctx0" brushRef="#br0" timeOffset="174172.91">21999 17467 0,'-8'11'16,"8"-11"15,0 0-16,0 0 1,0 0 0,0 0-1,0 0 1,0 0 0,0 0-1,33 0 1,58-5-1,41 5 1,83 0 0,50 5-1,41 0 1,24 5 15,10 11-15,-10 5-1,-32 5 1,-50-5 0,-41 5-1,-191-21 1,1 0 0,-9-5-1,1 1 1,-9-1-1,8 0 1,-8 0 0,8-5-1,-8 0 17,0 0-17,0 0 1</inkml:trace>
  <inkml:trace contextRef="#ctx0" brushRef="#br0" timeOffset="179122.94">27143 15503 0,'-17'-15'31,"9"15"-15,8 0 0,0-6-1,-8-4 1,8 0 0,-17-11-1,-24 6 1,0 15-1,-17 10 1,0 11 0,-8 15-1,16 10 1,17-4 0,8-11-1,17 20 16,8 6-15,25 26 0,0 0-1,-9-6 1,1-10 0,-17-25-1,-25 25 1,-33 26-1,-17 5 1,18-20 0,7-21-1,25 5 1,9-11 0,24 6 15,0 0-16,9 31 1,-1 31 0,-8 36-1,-8-5 1,9 15 0,16 26-1,24-15 1,59 46-1,57-51 1,83-31 0,-248-140-1</inkml:trace>
  <inkml:trace contextRef="#ctx0" brushRef="#br0" timeOffset="180359.45">32361 15700 0,'0'0'16,"0"0"-1,0 0 17,0 0-17,0 0 1,0 0-1,9 0 1,-1 5 0,25 0-1,25 5 1,25 21 0,-1 16-1,1 10 1,-25 0-1,-33-6 1,-17 6 0,-24-5 15,-26 15-15,-7 16-1,-18 10 1,1 5-1,17-15 1,16-6 0,24-15-1,9-15 1,9 15 0,32 31-1,0-11 1,1-9-1,-18-11 1,-24-10 15,-24 30-15,-18-4 0,1-1-1,8-15 1,25-5-1,24 36 1,17 21 0,-8-16-1,-8-5 1,-17 0 0,-34 36-1,-40 47 1,-42 0-1,-41-31 17,157-145-17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30:24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 12030 0,'8'-6'0,"-8"6"0,8 6 15,34-1-15,32-10 0,17 5 16,74 5-16,1 5 0,65 6 16,-16-1-1,42 6 1,-9-6-1,17-9 1,-34-6 0,9-16-1,-50 6 1,-148-6 0,-1 11-1,-16 0 16,-9 5-15,-16 0 0</inkml:trace>
  <inkml:trace contextRef="#ctx0" brushRef="#br0" timeOffset="9496.97">21718 10360 0,'8'10'16,"-8"-10"0,0 0-1,0 0 1,0 0-1,0 0 1,0 0 0,0 0-1,0 0 17,0 0-17,0 0 1,0 0-1,0 6 1,0 45 0,8 89-1,-8-32 1,0 99 0,-8 10-1,-9-10 1,9-16-1,0-134 1,8-21 0,-8-10-1,8-5 17,0-21-17,0 0 1,8-36-1,0-94 1,-8 1 0,8-62-1,1-36 1,-1 20 0,8 0-1,1 21 1,16-5-1,8 41 1,9 26 0,25 36 15,15 41-15,1 73-1,25 52 1,-33 41-1,-9 10 1,-49 10 0,-25 11-1,-33-15 1,-17-11 0,-16-21-1,-8-25 1,-9-16-1,83-62 1</inkml:trace>
  <inkml:trace contextRef="#ctx0" brushRef="#br0" timeOffset="10232.65">23182 9311 0,'0'0'16,"0"0"15,0 5-15,-9 16 0,-7 25-1,-9 32 1,-25 25-1,1 6 1,-9 30 0,16 32-1,1-47 1,8 0 0,-8 57-1,16-5 1,8-58-1,1 22 17,24 31-17,0-6 1,9-20 0,8 41-1,-1 0 1,10-47-1,-10-46 1,9 0 0,-8-20-1,0-16 1,0-21 0,-17-10-1,0-26 1,-8 0 15</inkml:trace>
  <inkml:trace contextRef="#ctx0" brushRef="#br0" timeOffset="11519.58">23454 10324 0,'0'21'15,"-8"-21"1,8 5 0,0 0-1,-8 5 1,8 42 0,-8 46-1,-9 37 1,1 25-1,-9 31 1,8-26 0,9-56-1,8-31 17,0-1-17,8-15 1,-8-21-1,0-20 1,8-16 0,-8-5-1</inkml:trace>
  <inkml:trace contextRef="#ctx0" brushRef="#br0" timeOffset="11904.91">23454 10334 0,'0'-26'16,"0"26"-1,0 0 1,9-5 0,16-10-1,57-27 1,59-30-1,57-26 1,-24 5 0,-174 93 15</inkml:trace>
  <inkml:trace contextRef="#ctx0" brushRef="#br0" timeOffset="12223">23496 10846 0,'8'0'16,"9"0"15,32 0-15,59-16 0,49-9-1,41-22 1,-198 47-1</inkml:trace>
  <inkml:trace contextRef="#ctx0" brushRef="#br0" timeOffset="12791.65">25150 9523 0,'0'20'16,"0"-9"0,-8 35-1,8 27 1,-9 92-1,-7 31 17,-9 125-17,-8-6 1,0 47 0,0-88-1,8 0 1,8-57-1,9-26 1,16-175 0,1-1-1,-9-15 1</inkml:trace>
  <inkml:trace contextRef="#ctx0" brushRef="#br0" timeOffset="13794.14">25555 11595 0,'-8'0'31,"8"0"-15,0 0 0,0 0-1,8-41 1,17-67 0,16-47-1,34-78 1,-1-15-1,1 31 1,-1 0 0,-8 36-1,-8 26 1,-50 144 0,9 6 15,-9 21-16,9 46 1,-1 15 0,-8 32-1,9-6 1,0-15 0,-1-31-1,1-21 1,16-26-1,8-35 1,33-32 0,17-47-1,0-15 1,0-5 0,-49 67 15,-9 26-16,-8 31 1,-1 11 0,18 46-1,-1 56 1,9 58 0,-1 41-1,-16 26 1,1-21-1,-1-10 1,-33-145 0,0-31-1,0-31 17</inkml:trace>
  <inkml:trace contextRef="#ctx0" brushRef="#br0" timeOffset="14497.31">27292 8918 0,'-8'0'32,"8"0"-17,0 0 1,0 0-1,8 5 1,0 16 0,9 15-1,7 16 1,10 5 0,15 30-1,1 32 1,-1 26-1,-7-21 1,16 42 0,-9 25 15,-7-16-15,-9 37-1,-9 16 1,-15-32-1,-9 89 1,-33-32 0,-17 31-1,-8-41 1,0-31 0,33-176-1,9 0 1,-1-20-1,17-16 17</inkml:trace>
  <inkml:trace contextRef="#ctx0" brushRef="#br0" timeOffset="14898.37">28590 10526 0,'9'5'16,"-1"0"15,33 0-15,42 0 0,33 0-1,16-10 1,-8 0-1,-41-16 1,-42 11 0,-41 10-1</inkml:trace>
  <inkml:trace contextRef="#ctx0" brushRef="#br0" timeOffset="15131.56">28226 11011 0,'9'6'15,"-1"-1"1,42 15 0,57 1-1,50 0 1,50-21-1,41-5 1,-248 5 0</inkml:trace>
  <inkml:trace contextRef="#ctx0" brushRef="#br0" timeOffset="15667">30261 10272 0,'-157'5'16,"91"32"-1,-100-1 1,9 62-1,-8 57 1,49 10 0,41 78-1,100 0 1,50-36 0,107-62-1,49-93 1,42-115 15,-25-71-15,-41-31-1,-50-73 1,-66-15 0,-66 20-1,-67 16 1,-65 57-1,-67 46 1,-24 73 0,-17 72-1,215-31 1</inkml:trace>
  <inkml:trace contextRef="#ctx0" brushRef="#br0" timeOffset="15934.59">31022 11720 0,'8'0'16,"-8"0"-1,0-16 1,0 16 15</inkml:trace>
  <inkml:trace contextRef="#ctx0" brushRef="#br0" timeOffset="16452.92">31543 10133 0,'66'5'16,"-16"-10"0,82 0 15,8-11-16,34 6 1,-25 4 0,-8 17-1,-42 10 1,-50 56 0,-98 83-1,-84 99 1,-48 35-1,15-15 1,17-56 0,133-187-1,7-21 1,18-4 15,-9-11-15</inkml:trace>
  <inkml:trace contextRef="#ctx0" brushRef="#br0" timeOffset="17171.57">33453 10355 0,'0'-5'16,"0"5"-1,0-5 1,-16-11 0,-9-5-1,-50 1 1,1 15 0,-25 25-1,-9 11 1,17 11-1,33-6 1,42 0 0,16-5 15,33 10-15,33 11-1,17-11 1,-17 6-1,17 15 1,-34 15 0,-41 6-1,9 41 1,-58 21 0,-17-11-1,-58-20 1,-16-31-1,-50-42 1,-50-36 0,-8-41 15,240 36-15</inkml:trace>
  <inkml:trace contextRef="#ctx0" brushRef="#br0" timeOffset="21518.39">23041 13167 0,'-8'10'16,"-1"11"-1,9 25 16,-16 115-15,8 35 0,-17 145-1,8-36 1,-8 5 0,9-67-1,16-207 1,-8-10-1,8-21 1,8-20 0,-8-57-1,25-135 1,8-21 0,0-128 15,0 92-16,-8-20 1,8 51 0,8 16-1,9 52 1,24 46 0,34 52-1,8 36 1,8 41-1,-17 42 1,-32 51 0,-59 93-1,-74 22 1,-33 24 15,-33-35-15,17-31-1,-26-42 1,92-139 0,41 5-1</inkml:trace>
  <inkml:trace contextRef="#ctx0" brushRef="#br0" timeOffset="21936.61">24331 12567 0,'-33'21'15,"25"0"1,-17 10 0,-16 72-1,-17 62 1,0 83 0,0 68-1,-8 113 1,24-57-1,18 26 1,32-103 0,41-52 15,59-125-15,-108-118-1</inkml:trace>
  <inkml:trace contextRef="#ctx0" brushRef="#br0" timeOffset="22789.26">24654 14924 0,'0'0'16,"0"0"15,0-10-15,8-37-1,8-35 1,18-53-1,7-46 1,0 0 0,9-10-1,16-67 1,-8 41 0,16-11-1,-16 58 1,-33 144-1,-8 21 1,-1 15 15,1 21-15,-1 36 0,9 16-1,0-11 1,0-30-1,16-27 1,9-30 0,16-27-1,0-9 1,-8-1 0,-9-5-1,-7 21 1,-9 10-1,0 26 17,0 36-17,17 62 1,-9 73 0,-8 113-1,-16 26 1,-9 6-1,0-37 1,-8-47 0,17-61-1,-17-171 1</inkml:trace>
  <inkml:trace contextRef="#ctx0" brushRef="#br0" timeOffset="23324.54">26291 12753 0,'8'0'16,"-8"0"0,0 0-1,0 0 1,9 5 0,32 37-1,25 35 1,9 47 15,7 0-15,9 57-1,-25 21 1,-8 15 0,-49 78-1,-34-11 1,-25 21-1,-8-52 1,0-31 0,0-41-1,1-36 1,48-145 0,9 0-1</inkml:trace>
  <inkml:trace contextRef="#ctx0" brushRef="#br0" timeOffset="23658.37">27159 13942 0,'25'5'16,"-8"-5"0,24 5 15,50-5-16,41 6 1,-16-12 0,0-4-1,-116 10 1</inkml:trace>
  <inkml:trace contextRef="#ctx0" brushRef="#br0" timeOffset="23892.54">27234 14464 0,'-17'5'16,"26"-5"0,32 6 15,67-6-16,82-31 1,50-47 0,-240 78-1</inkml:trace>
  <inkml:trace contextRef="#ctx0" brushRef="#br0" timeOffset="24310.41">28565 13027 0,'9'83'16,"-9"-57"-1,8 88 1,-8 41 0,0 62-1,-8 26 1,-1 0-1,9-140 1,0-26 0,0-25-1,9-16 1,-9-36 15</inkml:trace>
  <inkml:trace contextRef="#ctx0" brushRef="#br0" timeOffset="24879.44">30153 12329 0,'-8'31'15,"8"-31"1,-8 6 0,-25 51-1,-42 36 1,-82 129 0,-50 93-1,-24 83 1,8-10-1,16 5 1,25-32 0,41-50 15,17-27-15,33-52-1,99-206 1,1-5-1,7-37 1,-16 16 0</inkml:trace>
  <inkml:trace contextRef="#ctx0" brushRef="#br0" timeOffset="25230.33">29963 13296 0,'8'10'15,"-8"-4"1,-8 56-1,0 103 1,-25 135 0,-9 36-1,-7-5 1,16-57 0,41-207-1,0-16 1,-8-51-1</inkml:trace>
  <inkml:trace contextRef="#ctx0" brushRef="#br0" timeOffset="25716">31104 13358 0,'-24'0'15,"15"0"1,-24 0 0,-16 0-1,-18 5 1,10 16-1,15 20 17,34 6-17,16 41 1,67 5 0,16 15-1,-25-56 1,-33 10-1,-25 57 1,-74 46 0,-42-5-1,-7-25 1,40-109 0,42-16-1,33-10 16</inkml:trace>
  <inkml:trace contextRef="#ctx0" brushRef="#br0" timeOffset="26217.56">31716 13492 0,'-66'42'16,"25"-16"-1,-58 82 1,32 6 0,1 46-1,42 21 16,73 0-15,50-47 0,92-77-1,-1-77 1,-8-58 0,-58-25-1,-41-32 1,-67 6-1,-57 5 1,-34 26 0,-32 36-1,-17 46 1,8 32 0,83 56-1,33-72 16</inkml:trace>
  <inkml:trace contextRef="#ctx0" brushRef="#br0" timeOffset="26752.59">32866 13751 0,'-25'-26'16,"-24"42"0,-34-1-1,-16 37 1,-25 41 0,24 46 15,34 22-16,66 4 1,66-31 0,91-46-1,34-62 1,15-67 0,-40-26-1,-133-21 1,-8 15-1,-25-4 1,-25-11 0,0 5-1,-25 16 1,-16 26 15,17 25-15,7 11-1,42 10 1,0-5 0</inkml:trace>
  <inkml:trace contextRef="#ctx0" brushRef="#br0" timeOffset="31183.36">33139 13932 0,'0'0'16,"0"0"0,0 0-1,0 0 1,0 0-1,0 0 1,0-5 0,0-6-1,25-4 1,8-6 0,33-10-1,0 10 1,0 1-1,9 20 17,24 20-17,-25 11 1,-16 21 0,-16 26-1,-18 30 1,-48 42-1,-51 0 1,-24 0 0,-17-26-1,42-98 1,16-16 0,8-20-1,9-26 1,8-11 15,16-30-15,17-53-1,0-14 1,50 56 0,-17 15-1,0 17 1,8 9-1,9 21 1,-9 5 0,1 11-1,-1 10 1,-41 0 0</inkml:trace>
  <inkml:trace contextRef="#ctx0" brushRef="#br0" timeOffset="32754.53">21991 16082 0,'-9'0'32,"9"0"-17,0 16 1,0 25-1,-24 109 1,-1 67 0,-25 150-1,9-57 1,-1-5 0,34-233-1,8-20 1,-8-16-1,8-25 1,0-17 0,-8-35-1,8-98 17,8-79-17,17-87 1,24 16-1,9 0 1,17 46 0,7 41-1,42 47 1,17 72 0,24 57-1,-24 47 1,-17 26-1,-33 35 1,-50 53 0,-57 15 15,-59 20-15,-24-10-1,-8-25 1,-9-37-1,8-51 1,108-47 0</inkml:trace>
  <inkml:trace contextRef="#ctx0" brushRef="#br0" timeOffset="33323.71">23628 15327 0,'0'6'16,"-8"-1"-1,-17 26 1,-25 46 0,-32 16-1,-18 57 1,-24 31-1,17-5 17,16 20-17,16 16 1,34 16 0,25 61-1,24-10 1,17 0-1,16-31 1,0-46 0,9-47-1,-9-160 1,17-16 0,-58 21-1</inkml:trace>
  <inkml:trace contextRef="#ctx0" brushRef="#br0" timeOffset="33724.65">23760 16247 0,'0'-5'16,"0"5"0,9 21-1,-9 72 1,-9 78 15,-7 108-15,-17 10-1,0-5 1,0-51 0,24-192-1,-24 47 1,33-88-1</inkml:trace>
  <inkml:trace contextRef="#ctx0" brushRef="#br0" timeOffset="34042.18">23810 16154 0,'-8'-10'15,"16"10"1,33-5 0,50 0-1,42 0 1,-1-1-1,-16 12 1,0 9 0,-34 6-1,-82-21 1</inkml:trace>
  <inkml:trace contextRef="#ctx0" brushRef="#br0" timeOffset="34276.6">23669 16950 0,'34'21'16,"-1"-21"-1,82 16 1,51-16-1,57-16 1,0-10 0,-223 26-1</inkml:trace>
  <inkml:trace contextRef="#ctx0" brushRef="#br0" timeOffset="35145.7">24844 15157 0,'16'5'16,"-16"-5"15,0 0-15,0 0-1,0 0 1,9 5 0,-1 16-1,0 20 1,9 26 0,8 21-1,-1-5 1,1 10-1,0 10 1,0 1 0,0-1-1,-9 1 17,9-22-17,8 11 1,-8 5-1,0 6 1,-9-1 0,-8 1-1,-8 9 1,-24 32 0,-9 20-1,-1-25 1,-7-26-1,-8 15 1,-9-5 0,0 0-1,0-21 17,8-20-17,1-16 1,7-15-1,1-5 1,-9-27 0,50-20-1</inkml:trace>
  <inkml:trace contextRef="#ctx0" brushRef="#br0" timeOffset="35647.8">25886 16775 0,'33'0'16,"0"0"0,58 0-1,58 0 1,49-11-1,26-9 1,-1-1 0,-223 21-1</inkml:trace>
  <inkml:trace contextRef="#ctx0" brushRef="#br0" timeOffset="35998.35">25456 17369 0,'-8'0'15,"8"0"1,49 0 0,125-10-1,115-11 1,75-15 0,17 5-1,-26 0 1,-32 15-1,-323 16 17</inkml:trace>
  <inkml:trace contextRef="#ctx0" brushRef="#br0" timeOffset="37403.43">28069 15751 0,'-8'21'16,"8"-21"-1,0 0 1,0 21 0,-8 46-1,-17 62 1,-16 73-1,-1 30 1,26-108 0,16-124 15</inkml:trace>
  <inkml:trace contextRef="#ctx0" brushRef="#br0" timeOffset="37837.73">28995 15881 0,'-8'15'16,"0"6"-1,-33 51 17,-17 37-17,-58 103 1,-58 82-1,-57 125 1,-26 25 0,26-71-1,41-48 1,148-268 0,34-47-1,8-10 1</inkml:trace>
  <inkml:trace contextRef="#ctx0" brushRef="#br0" timeOffset="38205.25">28987 16640 0,'0'11'16,"-8"-1"0,0 52-1,-25 93 1,-17 62-1,-8 98 1,0-46 15,17-10-15,16-58 0,50-82-1,-25-119 1</inkml:trace>
  <inkml:trace contextRef="#ctx0" brushRef="#br0" timeOffset="38806.99">29798 16702 0,'-58'-10'15,"16"31"1,-82 15 0,0 62-1,-25 36 1,42 6-1,24 15 1,75 16 0,49-16-1,67-31 1,82-62 0,42-104-1,-17-30 1,-25-36 15,-41-11-15,-67-26-1,-57 11 1,-66-1 0,-50 37-1,-74 36 1,-26 67-1,-7 52 1,24 31 0,42 26-1,57 15 1,75-129 0</inkml:trace>
  <inkml:trace contextRef="#ctx0" brushRef="#br0" timeOffset="39375.97">31071 17059 0,'-41'-10'16,"8"-6"0,-58-5-1,-17 27 1,-40 30 0,15 47 15,9 25-16,41 63 1,59 20 0,73-5-1,67-41 1,99-99 0,33-103-1,-8-61 1,-50-12-1,-49-35 1,-75-16 0,-91-15-1,-91 35 1,-74 53 0,-33 72 15,8 51-16,25 63 1,190-78 0</inkml:trace>
  <inkml:trace contextRef="#ctx0" brushRef="#br0" timeOffset="39877.1">31766 17049 0,'-91'-5'16,"66"10"-1,-82 31 1,32 31 0,-16 16-1,50 61 1,58 27 0,57 0-1,50-47 1,83-67-1,16-109 1,-33-21 0,-132-25-1,-33 21 17,-25 10-17,-8-73 1,-42-10-1,-24-20 1,74 170 0</inkml:trace>
  <inkml:trace contextRef="#ctx0" brushRef="#br0" timeOffset="41800.13">21279 9730 0,'-24'-32'16,"24"27"-1,-9-5 1,18-21-1,-1-52 1,17-5 0,41-82-1,50-37 1,32 0 0,26 21-1,16-5 1,25 15-1,-16 21 1,16 41 15,-25 32-15,0 40 0,-24 27-1,7 51 1,-7 36-1,7 27 1,1 25 0,33 10-1,8-15 1,41-21 0,25-41-1,17-31 1,16-47-1,1-41 17,-18-21-17,-24-41 1,-25-5 0,-8-31-1,-25-5 1,-41-6-1,-25 31 1,-133 99 0,1 15-1,-9 6 1,1 4 0,-1 1-1,0 9 1,0 6 15,1 6-15,7 30-1,25 36 1,17 31 0,33 11-1,9 31 1,24 5-1,25 5 1,8-31 0,41-16-1,-8-30 1,50-42 0,-17-36-1,42-36 16,-33-26-15,16-10 0,-25-11-1,0 16 1,-41 5 0,17 20-1,-17 11 1,25 37-1,-17 25 1,17 25 0,-26 37-1,1 11 1,-16 20 0,-26 5-1,-32 0 16,-17 16-15,-41 15 0,-67-72-1,-8 41 1,25-129 0</inkml:trace>
  <inkml:trace contextRef="#ctx0" brushRef="#br0" timeOffset="43623.68">12463 8608 0,'0'-10'15,"-8"10"17,0-16-17,-17 1 1,-33-17 0,-25-9-1,-24 5 1,-42-16-1,8 16 1,-32 0 0,7 15-1,1 6 1,8 20 0,0 21-1,24 25 1,108-20-1,25-31 17</inkml:trace>
  <inkml:trace contextRef="#ctx0" brushRef="#br0" timeOffset="44241.22">11281 7776 0,'-17'-11'16,"9"11"-1,-17-5 1,-58 21 0,-49 20-1,-42 26 1,1 0-1,7-5 1,108-31 0,9 5-1,7 10 1,18 26 0,32-5-1,8 67 16,59-10-15,49 42 0,41 9-1,34 27 1,-9-32 0,-16 21-1,-9 5 1,-16 11-1,-149-202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2:31:12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28111 7796 0,'0'-5'15,"0"5"1,0 0 15,0 0-15,0 0 0</inkml:trace>
  <inkml:trace contextRef="#ctx0" brushRef="#br0" timeOffset="250.76">27838 8944 0,'16'10'16,"-16"-10"15,-16 0-15,16 0 0</inkml:trace>
  <inkml:trace contextRef="#ctx0" brushRef="#br0" timeOffset="3612.19">12033 4576 0,'0'5'16,"0"-5"-1,0 0 1,-8 5-1,-9 6 1,-24 9 0,-42 17-1,-24 4 1,-50 21 0,0-5-1,-25 10 1,24-10 15,10 0-15,106-37-1,42-20 1</inkml:trace>
  <inkml:trace contextRef="#ctx0" brushRef="#br0" timeOffset="4196.67">10784 4524 0,'-8'0'15,"0"0"1,-17 11-1,-16 20 1,-17 15 0,-8 21-1,8-4 1,16 4 0,26-5 15,8-21-16,32 21 1,43 47 0,65 20-1,58 10 1,25 6 0,-8-21-1,-9 5 1,-24 32-1,-174-161 1</inkml:trace>
  <inkml:trace contextRef="#ctx0" brushRef="#br0" timeOffset="30080.05">14597 4617 0,'-8'99'15,"-1"-73"1,1 87 0,-17 42-1,-16 78 1,16-104-1,9-51 1,7-37 0,1-20-1,0-26 1,-17-37 0,9-46 15,7-20-16,1-84 1,25 12 0,7-1-1,9 31 1,42 10 0,16 26-1,25 32 1,-1 35-1,-73 99 1,-1 10 0,-24-10-1,-26 15 1,-24 41 15,-33 42-15,-25 0-1,33-83 1,58-67 0</inkml:trace>
  <inkml:trace contextRef="#ctx0" brushRef="#br0" timeOffset="30498.42">15871 3496 0,'-25'46'16,"17"-35"-1,-17 35 1,-41 37 0,-17 51-1,-25 78 1,-7 26 0,7 93-1,25-31 1,25 56-1,50-51 1,41-10 0,17-57-1,-50-238 17</inkml:trace>
  <inkml:trace contextRef="#ctx0" brushRef="#br0" timeOffset="31049.16">15871 5713 0,'-9'-10'15,"9"5"1,9-57 0,7-67 15,17-27-15,17-61-1,16-5 1,-8 26-1,0 35 1,-25 141 0,-8-1-1,-1 16 1,10 5 0,7 21-1,17 66 1,8 48-1,-8 56 1,0 26 0,-17-31 15,-33-108-15,1-27-1,-1-25 1,-8-26-1</inkml:trace>
  <inkml:trace contextRef="#ctx0" brushRef="#br0" timeOffset="31316.49">15970 5140 0,'25'0'15,"-17"0"1,58-6 0,58-4-1,25-11 1,-25-10-1,-124 31 1</inkml:trace>
  <inkml:trace contextRef="#ctx0" brushRef="#br0" timeOffset="31718.36">17202 3987 0,'-8'88'15,"-9"-47"1,9 83 0,0 78-1,-1 61 1,1 109 0,0-46-1,-9-5 1,17-234 15,9-35-15,-9-52-1</inkml:trace>
  <inkml:trace contextRef="#ctx0" brushRef="#br0" timeOffset="32521.49">17822 4152 0,'-16'42'16,"8"-22"0,8 32-1,0 31 1,-9 92 0,1 27-1,-9 51 1,1-25-1,8-109 1,8-47 0,0-20-1,8-11 1,8-10 0,26-15 15,7-32-16,26-25 1,-1-27 0,-16 1-1,-25 10 1,-24 16 0,-34-26-1,-8-5 1,0 25-1,8 11 1,17 5 0,24-26-1,42-62 1,41-5 0,17-16 15,-50 78-16,-41 26 1,-25 5 0,-41-31-1,-59 5 1,-7-20 0,107 77-1</inkml:trace>
  <inkml:trace contextRef="#ctx0" brushRef="#br0" timeOffset="32972.59">18343 3579 0,'9'41'15,"7"-20"1,42 72 0,41 10-1,25 68 1,0 15-1,-16 26 1,-34 56 0,-65 37-1,-84 47 1,-32-52 15,-26-21-15,9-62-1,58-191 1,25-21 0,41-5-1</inkml:trace>
  <inkml:trace contextRef="#ctx0" brushRef="#br0" timeOffset="33272.87">19567 4731 0,'33'5'15,"-8"-5"1,66 16 0,33-6-1,58 1 1,0-37 0,-182 26-1</inkml:trace>
  <inkml:trace contextRef="#ctx0" brushRef="#br0" timeOffset="33524.11">19543 5434 0,'-17'36'16,"25"-31"-1,42 16 1,49-10 0,75-6-1,49-26 1,25-15 0,-248 36-1</inkml:trace>
  <inkml:trace contextRef="#ctx0" brushRef="#br0" timeOffset="34444.07">21412 4095 0,'0'31'16,"0"-31"-1,0 0 1,8 6-1,0 50 1,0 32 0,1 73-1,-18 61 1,1 21 0,-8-16-1,7-160 1,9-25-1,-8-27 17,8-15-17,0-15 1,0-52 0,0-89-1,17-4 1,7-41-1,18 9 1,16 1 0,16 31-1,17 26 1,17 46 0,-1 46-1,-8 53 1,-8 40 15,-33 68-15,-58 41-1,-33-4 1,-41-1 0,-25-47-1,-26-30 1,1-58-1,124-20 1</inkml:trace>
  <inkml:trace contextRef="#ctx0" brushRef="#br0" timeOffset="34810.81">22694 3677 0,'-9'0'16,"9"5"0,-8 16-1,-25 51 1,-33 93-1,-9 58 1,-7 107 0,24-45-1,25 25 1,41-47 0,25-40-1,41-203 16,-74-20-15</inkml:trace>
  <inkml:trace contextRef="#ctx0" brushRef="#br0" timeOffset="35647.82">22917 4023 0,'-8'5'16,"8"-5"-1,0 0 1,0 11 0,-9 40-1,1 53 1,-25 25 0,0 62-1,0-5 1,25-77-1,-1-27 1,18-14 0,7-6-1,34-11 1,-1-30 15,26-16-15,7-20-1,-15-27 1,-26-4 0,-33 10-1,-24 5 1,-9-6 0,0 12-1,9 4 1,24-15-1,33-37 1,34-20 0,-1-20-1,-16 35 1,-42 21 15,-16 11-15,-24-22-1,-51-19 1,-7 25 0,-1 25-1,0 12 1,17 19 0,66 6-1</inkml:trace>
  <inkml:trace contextRef="#ctx0" brushRef="#br0" timeOffset="36031.86">23835 3956 0,'-8'5'15,"8"-5"1,0 10 0,8 42-1,0 62 1,-16 41-1,-9 88 1,-16-11 0,0 11 15,8-46-15,9-32-1,16-165 1</inkml:trace>
  <inkml:trace contextRef="#ctx0" brushRef="#br0" timeOffset="36549.76">24215 5145 0,'-25'5'31,"25"-5"-15,0-5 0,25-47-1,17-72 1,32-36-1,9-37 1,8 16 0,-9 26-1,-48 124 1,-18 21 0,1 10-1,16 41 1,8 47-1,17 47 17,0 45-17,0-14 1,-9 10 0,1-32-1,0-45 1,-50-99-1</inkml:trace>
  <inkml:trace contextRef="#ctx0" brushRef="#br0" timeOffset="36768.1">24397 4855 0,'17'0'15,"-1"0"17,67-15-17,66-32 1,41-25 0,-190 72-1</inkml:trace>
  <inkml:trace contextRef="#ctx0" brushRef="#br0" timeOffset="37268.78">24984 3749 0,'9'-26'16,"-9"26"-1,8 0 1,25 11 0,17 20-1,24 20 1,1 6-1,24 41 1,-8 32 0,-9 14-1,-15 11 1,-43 42 0,-32 10-1,-25 10 16,-25-21-15,-8-20 0,-8-31-1,41-125 1,8 1 0,25-21-1</inkml:trace>
  <inkml:trace contextRef="#ctx0" brushRef="#br0" timeOffset="37653.94">25836 4530 0,'0'0'15,"0"0"1,0 0 0,17 15-1,41 26 1,16 32-1,34 30 1,-1 6 0,-8-6-1,-8-15 1,-74-78 0,-17-10 15</inkml:trace>
  <inkml:trace contextRef="#ctx0" brushRef="#br0" timeOffset="37938.46">25985 5083 0,'8'0'15,"1"-11"1,32-35 0,25-42-1,42-26 1,16 0 15,-8 6-15,16 20-1,-132 88 1</inkml:trace>
  <inkml:trace contextRef="#ctx0" brushRef="#br0" timeOffset="39025">27250 4101 0,'-8'5'16,"8"-5"-1,0 5 1,8 31 0,-8 47-1,-8 67 1,0 77 0,0-25-1,-9-1 1,9-128-1,8-32 1,0-10 0,0-21 15,0-15-15,0-26-1,-8-72 1,-17-32-1,16 17 1,9-17 0,17-20-1,16 10 1,25 26 0,8 32-1,9 30 1,-1 21-1,0 20 1,-7 21 15,-1 37-15,-17 35 0,-24 11-1,-17-26 1,-16 21-1,-25-1 1,-25-9 0,-16-22-1,-1-35 1,17-32 0,58 16-1</inkml:trace>
  <inkml:trace contextRef="#ctx0" brushRef="#br0" timeOffset="39659.58">28334 3842 0,'-17'0'15,"17"-5"1,0 5-1,0 0 1,-16 15 0,-26 32-1,-7 56 1,-17 47 0,16 36-1,0 57 1,17-10 15,17 15-15,16-21-1,16-20 1,17-57 0,0-150-1,-33 0 1</inkml:trace>
  <inkml:trace contextRef="#ctx0" brushRef="#br0" timeOffset="40212.19">28499 5269 0,'-8'-62'16,"8"51"-1,8-45 1,17-53-1,8-36 1,9 6 0,7 4-1,1 27 1,-17 41 0,-8 25-1,-9 27 16,1 15-15,32 41 0,9 52-1,17 52 1,-9 15 0,8 0-1,-16-15 1,-33-104-1,-8-41 1,-17 0 0</inkml:trace>
  <inkml:trace contextRef="#ctx0" brushRef="#br0" timeOffset="40480.21">28557 4731 0,'0'5'16,"8"-5"0,34 6-1,57 4 1,42-10-1,24-10 1,-16-42 0,-149 52-1</inkml:trace>
  <inkml:trace contextRef="#ctx0" brushRef="#br0" timeOffset="40880.66">29136 3847 0,'8'0'16,"1"0"-1,-1 5 1,25 11 0,25 25-1,25 52 1,16 42 15,0 20-15,-16 52-1,-25 15 1,-34 16 0,-40 5-1,-42-16 1,58-227 0</inkml:trace>
  <inkml:trace contextRef="#ctx0" brushRef="#br0" timeOffset="41583.22">21023 5703 0,'-25'-5'16,"25"5"0,0 0 15,0 0-15,17 0-1,41 5 1,74 0-1,99 11 1,133 4 0,100-9-1,123-17 1,83-9 0,74-6-1,58 6 1,17 4-1,-33 1 1,-26 15 0,-57 0 15,-91 11-15,-91 10-1,-91 10 1,-82-5-1,-84 0 1,-264-31 0</inkml:trace>
  <inkml:trace contextRef="#ctx0" brushRef="#br0" timeOffset="42418.94">24116 6256 0,'8'16'15,"-8"-11"1,17 52 0,-1 56-1,9-4 1,-8-32-1,-1-30 1,-7-11 0,-9-15-1,0-21 1,0-5 0,-9-78-1,18-10 16,7-73-15,17-20 0,25 0-1,0 36 1,8 31 0,17 57-1,-9 47 1,1 51-1,-42 62 1,-25 47 0,-58 0-1,-24-11 1,-25-30 0,-9-37-1,108-67 16</inkml:trace>
  <inkml:trace contextRef="#ctx0" brushRef="#br0" timeOffset="42769.55">25390 5677 0,'-17'5'16,"9"-5"-1,-25 21 1,-17 41 0,-8 47 15,9 30-16,16 26 1,-1 37 0,43-6-1,16-25 1,41-42 0,-66-129-1</inkml:trace>
  <inkml:trace contextRef="#ctx0" brushRef="#br0" timeOffset="43523.17">25729 6054 0,'8'-5'16,"-8"5"-1,0 0 1,0 26 0,0 10-1,0 52 1,-17 31-1,17 0 1,0-26 0,9-16-1,16-9 1,16-17 15,25-14-15,0-22-1,9-36 1,-9-15 0,-25 0-1,-24 0 1,-17 5 0,-25-16-1,-25 11 1,17 10-1,8 0 1,17 6 0,8-1-1,33-10 1,0-15 15,9-11-15,-26 26-1,1 10 1,-17 11 0,-9-11-1,-24 0 1,17 21 0,16 0-1</inkml:trace>
  <inkml:trace contextRef="#ctx0" brushRef="#br0" timeOffset="43890.34">26523 5817 0,'16'-11'16,"-8"22"-1,17 25 1,17 41 0,-1 11-1,-8 26 1,-25 15-1,1 78 1,-34 20 15,-25 83-15,-8-61 0,58-249-1</inkml:trace>
  <inkml:trace contextRef="#ctx0" brushRef="#br0" timeOffset="50310.83">30881 5160 0,'0'11'15,"0"-1"1,0 42 0,8 56-1,9-5 1,16 42 0,8-26-1,1-41 1,24-16 15,8-21-15,42-56-1,25-48 1,41-133 0,0-26-1,24-99 1,-49 84-1,-24 4 1,-117 207 0,-7 11-1,-1-6 1,-8 5 0,8 16-1,-8-5 16,0 5-15</inkml:trace>
  <inkml:trace contextRef="#ctx0" brushRef="#br0" timeOffset="51514.53">1886 10272 0,'-75'0'16,"50"0"0,-16 0-1,0-5 17,-1-5-17,18 5 1,7 5-1,9 0 1,-1-6 0,9 6-1,0 0 1,25 0 0,25-5-1,8-5 1,8 10-1,50 5 1,-9 0 0,17 0 15,50 16-15,-174-21-1</inkml:trace>
  <inkml:trace contextRef="#ctx0" brushRef="#br0" timeOffset="52049.09">2043 9838 0,'25'5'31,"-25"-5"-15,33 0 0,16 0-1,51 5 1,40 1-1,26 4 1,15 0 0,-7 16-1,-17 15 1,-16 11 0,-58 5-1,-34 21 1,-49-22-1,-16 74 1,-84 71 15,-32 6-15,-25-16 0,0-15-1,16-16 1,141-160-1</inkml:trace>
  <inkml:trace contextRef="#ctx0" brushRef="#br0" timeOffset="106724.16">10768 8386 0,'0'10'16,"0"-10"-1,0 0 1,0 0 15,8 5-15,-8-5 0,17 10-1,7-4 1,34 9-1,33-10 1,50-5 0,57-10-1,75-6 1,25-9 0,33-1-1,-9 5 1,1 6-1,-25 20 17,-42-10-17,-33 10 1,-198 0 0,0 0-1,-17 0 1,1-5-1,-1 0 1,0 5 0,-8-5-1</inkml:trace>
  <inkml:trace contextRef="#ctx0" brushRef="#br0" timeOffset="116354.62">26283 9657 0,'-17'10'16,"17"-4"0,0 14-1,-8 6 1,0 88-1,-1 67 1,-15 57 0,-1 20-1,17-118 1,-1-53 15,9-35-15,0-11-1,0-20 1,0-16 0,0-10-1,0-47 1,9-35 0,-9-22-1,16-51 1,1-21-1,7 47 1,18-16 0,16 0 15,24 15-15,-7 53-1,-9 25 1,-8 31-1,-25 26 1,0 10 0,-8 26-1,-17 1 1,-8 9 0,-25 32-1,-24 25 1,-17 0-1,-1-4 1,26-27 0,41-72 15</inkml:trace>
  <inkml:trace contextRef="#ctx0" brushRef="#br0" timeOffset="116889.81">27375 8732 0,'-42'31'16,"26"-16"15,-26 22-15,-7 19 0,-26 43-1,17-17 1,-33 73-1,9 42 1,-9 25 0,0 68-1,25-6 1,16 57 0,17-21-1,33 1 1,0-78-1,25-31 17,24-57-17,1-155 1,8-47 0,-58 47-1</inkml:trace>
  <inkml:trace contextRef="#ctx0" brushRef="#br0" timeOffset="117625.46">26994 11042 0,'0'-5'16,"0"5"-1,0-5 1,0-16 0,17-61-1,-1-48 1,9 1 0,16-67-1,9 5 1,0-6 15,-17 125-15,8-11-1,-8 21 1,-8 26 0,-17 10-1,9 21 1,-1 5-1,17 41 1,17 47 0,0 57-1,7 15 1,1 21 0,0-26-1,-8-36 1,-17-42 15,-8-30-15,-17-16-1,-8-16 1,0-15 0</inkml:trace>
  <inkml:trace contextRef="#ctx0" brushRef="#br0" timeOffset="117977.08">27184 10520 0,'-25'16'31,"25"-16"-16,0 0 1,9 0 0,16-5-1,16-6 1,-8 11 0,8-10-1,-16 5 1,-8 5-1,-9-5 1,0 0 0,-8 5-1</inkml:trace>
  <inkml:trace contextRef="#ctx0" brushRef="#br0" timeOffset="118613.08">27606 8649 0,'8'0'0,"-8"0"31,0 0-16,0 0 1,0 5 0,17 11-1,16 30 1,17 42 0,16 36-1,0-15 1,-8 51-1,0 16 1,-33-31 0,-1 15-1,-7 26 17,-9-36-17,-8-21 1,0 0-1,-8-10 1,0-10 0,8-6-1,0-103 1</inkml:trace>
  <inkml:trace contextRef="#ctx0" brushRef="#br0" timeOffset="120785.6">28400 9766 0,'41'-11'16,"-16"6"0,33-5-1,58-11 1,24-5 0,-7 0-1,-133 26 1</inkml:trace>
  <inkml:trace contextRef="#ctx0" brushRef="#br0" timeOffset="121121.24">28565 10396 0,'50'11'16,"-25"-17"0,41 6-1,50-5 1,0 5-1,-9-5 1,-8 5 0,-32 0-1,-67 0 17</inkml:trace>
  <inkml:trace contextRef="#ctx0" brushRef="#br0" timeOffset="122323.66">29765 8722 0,'0'25'16,"0"-25"15,0 6-15,0 30 0,8 41-1,0 22 1,-8 107-1,-8 53 1,-9 113 0,1-52-1,-1 21 1,1-72 0,7-21-1,26-211 1,0-1-1,-17-36 17</inkml:trace>
  <inkml:trace contextRef="#ctx0" brushRef="#br0" timeOffset="122809.06">30153 9900 0,'9'10'16,"-9"-10"0,8 0-1,25 0 1,41-5-1,9 0 1,8 0 0,-17 0-1,-24 5 1,-17 0 0,-16 0-1,-9-5 16,-8 5-15</inkml:trace>
  <inkml:trace contextRef="#ctx0" brushRef="#br0" timeOffset="123745.34">31104 9238 0,'-16'16'16,"16"-6"-1,0 42 1,0 57-1,-8 20 1,8 98 0,-17 16-1,9 31 1,-9-36 15,9-161-15,8-30-1,0-11 1,0-31 0,-8-20-1,8-42 1,-9-62 0,18-67-1,-1 21 1,17-89-1,16 6 1,17 21 0,16 25-1,1 47 1,24 31 15,-8 67-15,-8 36-1,-50 99 1,-17-16 0,-16 0-1,-16 31 1,-17 5 0,-17-5-1,-8-15 1,-8-11-1,8-20 1,9-11 0,7-10-1,42-26 17</inkml:trace>
  <inkml:trace contextRef="#ctx0" brushRef="#br0" timeOffset="124699.22">32047 8210 0,'-16'-16'15,"16"16"1,-9 11 15,-24 46-15,-16 46 0,-17 114-1,-9 36 1,-8 109-1,17-31 1,17 46 0,7-56-1,17-1 1,17-61 0,16-32-1,9-46 1,8-181-1,-25 0 17</inkml:trace>
  <inkml:trace contextRef="#ctx0" brushRef="#br0" timeOffset="125317.05">31890 10722 0,'0'-5'15,"0"-6"1,8-35-1,1-32 17,15-56-17,10-57 1,7-16 0,8-20-1,1 20 1,0 21-1,-9 36 1,9 26 0,-34 119-1,1 5 1,16 10 0,0 26-1,17 52 1,-1 62 15,9 36-15,0 36-1,-17-5 1,1-20 0,-34-140-1,-8-32 1,0-19-1,0-6 1</inkml:trace>
  <inkml:trace contextRef="#ctx0" brushRef="#br0" timeOffset="125552.12">32064 10050 0,'0'-5'16,"8"5"-1,17 0 1,41-16 0,33-30-1,25-11 1,-124 57-1</inkml:trace>
  <inkml:trace contextRef="#ctx0" brushRef="#br0" timeOffset="126069.75">32585 8236 0,'0'0'16,"0"0"-1,0 0 1,8 5-1,9 31 1,24 57 0,25 16-1,-8 51 1,16 31 0,-16-5 15,-8 36-16,-17 6 1,-33 41 0,-33-6-1,0-35 1,-8-32 0,16-149-1,8-11 1,9-10-1,8-26 1</inkml:trace>
  <inkml:trace contextRef="#ctx0" brushRef="#br0" timeOffset="127273.41">26903 9647 0,'0'-5'16,"0"5"0,0 0 15,0 0-15,0 0-1,0 0 1,0 0-1,0 0 1,8 0 0,9 0-1,8 0 1,8-6 0,8-4-1,1 0 1,-9-1-1,-9 6 1,-15 0 15,7 5-15,-8 0 0,-8 5-1,0 16 1,-8 15-1,-8 11 1,-9-1 0,8-10-1,9-5 1,8-10 0,0-21-1</inkml:trace>
  <inkml:trace contextRef="#ctx0" brushRef="#br0" timeOffset="129297.04">25696 11471 0,'115'26'16,"-98"-21"-1,132 32 1,-17-12 0,67 32 15,-1 11-15,-8 25-1,-24 10 1,-166-103-1</inkml:trace>
  <inkml:trace contextRef="#ctx0" brushRef="#br0" timeOffset="130466.79">29020 11611 0,'9'-5'15,"-1"5"1,50-5-1,66-1 1,132-9 0,133-6-1,91 16 1,57 0 0,-24 10-1,-58 0 1,-75 6 15,-41-1-15,-339-10-1</inkml:trace>
  <inkml:trace contextRef="#ctx0" brushRef="#br0" timeOffset="171815.7">18401 8391 0,'0'0'16,"0"0"-1,9 0 1,15 10 0,67 0-1,33 11 1,75 10-1,-9 10 17,9-4-17,-42-1 1,-108-21 0,-16-4-1,1-1 1,-1-5-1,-33-5 1</inkml:trace>
  <inkml:trace contextRef="#ctx0" brushRef="#br0" timeOffset="172468.84">20105 8432 0,'17'-5'15,"7"0"1,51 15 0,-1 0 15,-8 1-16,-16 9 1,-9 6 0,-41-26-1</inkml:trace>
  <inkml:trace contextRef="#ctx0" brushRef="#br0" timeOffset="173387.53">22173 8587 0,'0'-10'15,"0"10"1,16-21 0,92-20-1,74-16 1,66-10 0,49 15-1,-40 6 1,-9 30-1,-174 32 1,-32-1 0,-9-10-1,0 11 17,-33-16-17</inkml:trace>
  <inkml:trace contextRef="#ctx0" brushRef="#br0" timeOffset="174975.68">19088 7414 0,'0'0'16,"0"0"0,0 0-1,0 0 1,0 0 0,0 0-1,0 0 1,8 0-1,0 0 1,17-5 0,0-1-1,0 1 1,0 5 0,-1-5 15,-7 5-31,-1-5 31,1 10-15,-9 0-1,0 0 1,1 6 0,-9-6-1,8 0 1,-8 6-1,0 25 1,0-21 0,0-15-1</inkml:trace>
  <inkml:trace contextRef="#ctx0" brushRef="#br0" timeOffset="178704.34">5615 9802 0,'-8'0'16,"8"0"-1,0 0 17,0 0-17,0 5 1,0 26-1,-8 52 1,8 36 0,0-11-1,-8 63 1,16-21 0,-16-37-1,8-40 1,0-27-1,0-15 1,0-5 0,0-26-1,0-15 17,0-42-17,16-16 1,1-61-1,-1-52 1,-7 67 0,-1 36-1,-8 21 1,8 16 0,-8 15-1,0 5 1,-16 0-1,-9 11 1,-8 4 0,-25 6 15,-8 31-15,-9 15-1,1 16 1,16-10-1,8 4 1,50-51 0</inkml:trace>
  <inkml:trace contextRef="#ctx0" brushRef="#br0" timeOffset="180493.48">6509 10179 0,'-9'-10'31,"9"10"-16,0 0 1,17 0 0,16 0-1,25-5 1,16 0 0,-7 5-1,7 5 1,0 0-1,-7-5 1,-1 5 0,-8 5-1,-58-10 17</inkml:trace>
  <inkml:trace contextRef="#ctx0" brushRef="#br0" timeOffset="181496.44">7857 9817 0,'-17'0'15,"17"0"1,0 6 0,-8 9-1,0 42 17,-1 62-17,1-11 1,-8 89-1,-18 4 1,10-71 0,15-53-1,1-25 1,0-21 0,8-21-1,-8-15 1,-1-62-1,1-16 1,0-72 0,33-62 15,-9 31-15,17-16-1,17 32 1,16 25-1,17 42 1,-17 118 0,-8 11-1,-9 15 1,-16 11 0,-8-11-1,-16 16 1,-26 21-1,-16 35 1,-8-14 15,-17-12-15,58-87 0</inkml:trace>
  <inkml:trace contextRef="#ctx0" brushRef="#br0" timeOffset="182132.36">8791 9073 0,'25'-15'16,"-25"15"0,0 0-1,0 0 1,0 5-1,-8 5 1,-9 21 0,-8 26-1,-8 51 1,-16 58 0,16-47-1,0 41 1,8 26-1,8-36 17,26-26-17,7 26 1,9 21 0,8-27-1,-8-46 1,8-25-1,-17-22 1,9-4 0,-17-21-1,-8-5 1,0-21 0</inkml:trace>
  <inkml:trace contextRef="#ctx0" brushRef="#br0" timeOffset="183937.46">9188 9621 0,'-8'-47'15,"8"42"1,0 5 0,0 0-1,0 5 1,8 21-1,-8 16 1,-8 82 0,8 51 15,-17 12-15,17-1-1,-8-109 1,0-36-1,8-41 1</inkml:trace>
  <inkml:trace contextRef="#ctx0" brushRef="#br0" timeOffset="184305.18">9114 9404 0,'8'15'15,"-8"-15"1,17 6 0,7-12-1,34-4 1,17-5 0,24-16-1,-16-1 1,-83 32 15</inkml:trace>
  <inkml:trace contextRef="#ctx0" brushRef="#br0" timeOffset="184590.61">9197 9838 0,'16'5'16,"1"-5"0,40-5-1,43 0 1,24-11-1,0-4 17,-124 20-17</inkml:trace>
  <inkml:trace contextRef="#ctx0" brushRef="#br0" timeOffset="186044.33">10123 9114 0,'8'-5'31,"-8"5"-15,0 0-1,0 0 1,0 0 0,0 11-1,8 4 1,-8 47 0,9 72-1,-1 6 1,-8 103-1,-8 5 1,-9-10 0,1-16-1,-1-31 17,9-20-17,8-145 1,0-26-1</inkml:trace>
  <inkml:trace contextRef="#ctx0" brushRef="#br0" timeOffset="187047.39">10784 10955 0,'0'0'16,"0"0"-1,0 0 1,0 0 0,0-26-1,9-88 1,-9 5-1,16-82 1,17-36 0,9 10 15,7-11-15,1 21-1,8 16 1,-25 150-1,-8 20 1,-17 16 0,8 26-1,1 36 1,0 15 0,-1-10-1,-8-16 1,9-9-1,8-6 1,-9-16 15,1-15-15,24-31 0,1-26-1,7-20 1,-8 10-1,1 10 1,-9 21 0,-17 20-1,1 11 1,0 26 0,24 51-1,0 31 1,1 83-1,-1 37 1,-16 9 15,0 6-15,-9-31 0,-24-135-1,-9-15 1,17-57-1</inkml:trace>
  <inkml:trace contextRef="#ctx0" brushRef="#br0" timeOffset="187716.34">11760 9207 0,'9'6'16,"-9"-6"-1,0 0 1,0 0 0,0 0-1,0 0 1,8 5 0,8 10-1,17 42 1,17 36 15,8 11-15,0-1-1,-9-10 1,9 36 0,-25 0-1,-16 1 1,-9-11-1,1 72 1,-26 10 0,-16 1-1,-8-26 1,-1-16 0,9-119-1,17-10 16,-1-10-15,9-11 0,8-10-1</inkml:trace>
  <inkml:trace contextRef="#ctx0" brushRef="#br0" timeOffset="189121.5">12811 9823 0,'0'5'16,"0"0"0,16 5-1,42 37 1,33 30 0,25 37-1,8 5 1,-8-5-1,-1 10 1,-15-16 0,-9 1 15,-91-109-15</inkml:trace>
  <inkml:trace contextRef="#ctx0" brushRef="#br0" timeOffset="189405.28">12860 10748 0,'9'-16'16,"-1"6"-1,25-57 1,25-16 15,58-51-15,16-21 0,50-37-1,-182 192 1</inkml:trace>
  <inkml:trace contextRef="#ctx0" brushRef="#br0" timeOffset="190759.42">29434 6282 0,'8'-10'15,"-8"10"1,0-6 0,25-14-1,41-68 1,50-62-1,49-5 1,34-31 0,24 15-1,-16 1 1,-207 170 15</inkml:trace>
  <inkml:trace contextRef="#ctx0" brushRef="#br0" timeOffset="194839.13">14994 9776 0,'-58'5'16,"33"-5"-1,-24 11 1,-9-1 0,-41 42-1,-34 103 1,17-5-1,9 87 17,66-4-17,65-26 1,67-52 0,108-109-1,24-123 1,17-78-1,-50-21 1,-33-31 0,-57-20-1,-67 25 1,-42 32 0,-32 40-1,-42 42 1,-8 32-1,-24 66 17,115-10-17</inkml:trace>
  <inkml:trace contextRef="#ctx0" brushRef="#br0" timeOffset="195090.99">15904 10913 0,'16'-5'15,"-16"10"1,0-5 15,8 5-15,-8-5-1</inkml:trace>
  <inkml:trace contextRef="#ctx0" brushRef="#br0" timeOffset="195675.06">16929 9295 0,'-99'31'16,"91"-20"-1,-116 77 1,41 25 0,-25 84-1,42 25 1,33 52-1,83-26 1,32-62 0,117-134-1,8-88 1,8-104 0,-42-36-1,-49-25 16,-82-6-15,-67 0 0,-49 37-1,-75 46 1,-50 93 0,17 87-1,17 17 1,165-73-1</inkml:trace>
  <inkml:trace contextRef="#ctx0" brushRef="#br0" timeOffset="196209.95">18128 9580 0,'-58'5'16,"17"10"0,-50 42-1,-25 83 1,-8 66-1,25 48 1,49 35 0,67-46-1,91-67 1,131-166 15,43-160-15,-18-46-1,-49-57 1,-74-6 0,-108-20-1,-91 57 1,-107 77 0,-84 135-1,10 72 1,24 82-1,41 63 1,174-207 0</inkml:trace>
  <inkml:trace contextRef="#ctx0" brushRef="#br0" timeOffset="196729.01">19170 9776 0,'-140'-5'15,"90"15"1,-123 16-1,32 72 1,-16 42 0,58 67-1,49 92 17,75-51-17,66-30 1,99-115-1,58-119 1,0-139 0,-41-20-1,-50-94 1,-83-36 0,-74 5-1,-66 57 1,-116 93-1,-41 135 1,16 51 0,207-36 15</inkml:trace>
  <inkml:trace contextRef="#ctx0" brushRef="#br0" timeOffset="197347.21">20097 9600 0,'-100'21'15,"43"0"1,-76 30 15,1 53-15,-17 40 0,50 1-1,41 98 1,83 31-1,66-47 1,74-61 0,67-130-1,24-129 1,-33-52 0,-49-41-1,-75-67 1,-82-6-1,-67 32 17,-74 41-17,-58 67 1,-33 62 0,-8 99-1,16 35 1,25 89-1,42 20 1,140-88 0,0-98-1</inkml:trace>
  <inkml:trace contextRef="#ctx0" brushRef="#br0" timeOffset="198216.91">21701 9776 0,'-41'-41'31,"24"36"-15,-8-11-1,-16-10 1,-9 5 0,-7 6-1,-26 20 1,-49 16-1,-9 20 1,-33 52 0,17 57-1,17 0 1,40 57 0,59 36-1,41-26 16,58-41-15,74-52 0,25-62-1,34-68 1,7-66 0,-24-47-1,-42-20 1,-124 46-1,-24 5 1,-42-36 0,-25 20-1,-24 53 1,-26-6 0,-24 62-1,0 36 16,16 52-15,26 21 0,115-114-1</inkml:trace>
  <inkml:trace contextRef="#ctx0" brushRef="#br0" timeOffset="198851.93">22247 9543 0,'-41'16'16,"16"-16"-1,-58 31 1,0 21 0,-16 20-1,0 68 1,8 35-1,33 73 1,42 37 0,40-48-1,42-45 1,67-79 15,40-76-15,1-79-1,-25-46 1,-41-36 0,-51-31-1,-65 5 1,-58 26 0,-58 26-1,-41 57 1,-26 46-1,18 62 1,16 52 0,157-119-1</inkml:trace>
  <inkml:trace contextRef="#ctx0" brushRef="#br0" timeOffset="200506.99">5119 11533 0,'83'0'16,"-58"0"-1,124-5 1,0-15 0,90-17-1,1-4 1,50 5-1,32-21 17,42 11-17,8 4 1,33 16 0,26 11-1,7 10 1,25 10-1,8 0 1,26 5 0,7-10-1,50 0 1,-8-5 0,41 5-1,-8 5 1,33 6-1,-8-1 17,-9 11-17,-16 10 1,0 0 0,-8 5-1,-1 10 1,-24-4-1,0 4 1,-41 1 0,-9-6-1,-33-5 1,0 6 0,-33 4-1,-8 1 1,-33-1 15,-50-4-15,-50-6-1,-24-5 1,-58 0 0,-191-26-1,1-5 1,-1 5-1,-8-5 1,-8 5 0,9-5-1,-9 0 1,0 0 0</inkml:trace>
  <inkml:trace contextRef="#ctx0" brushRef="#br0" timeOffset="202496.72">23736 6923 0,'0'-5'16,"8"-1"-1,17 6 1,41 0 0,74-5-1,75 16 1,91-6 0,83 15-1,50 17 1,15 14-1,-7 6 17,-34 16-17,-40-1 1,-373-72 0</inkml:trace>
  <inkml:trace contextRef="#ctx0" brushRef="#br0" timeOffset="203583.49">6095 6137 0,'17'-52'15,"-1"42"1,50-36 0,17 30-1,33-10 1,74 16 0,9-21-1,49 5 1,-17-15-1,9 25 1,-240 16 0</inkml:trace>
  <inkml:trace contextRef="#ctx0" brushRef="#br0" timeOffset="206476.93">10222 11658 0,'-25'20'16,"25"-20"-1,0 5 1,-8 1 0,8 14-1,-8 53 1,-1 25-1,-15 36 1,-1 99 0,-17-6-1,1 57 1,8-51 0,33-155-1,-8-22 16,8-19-15,-9-11 0,18-16-1,-9-26 1,16-66 0,9-27-1,8-56 1,-8-37-1,-8 78 1,-1-5 0,1-21-1,-9 36 1,0 42 0,0 25 15,-8 11-16,9 15 1,-9 6 0,0 5-1,0 4 1,-9-4 0,1 5-1,-8 5 1,-26 10-1,-16 42 1,-8 10 0,66-62-1</inkml:trace>
  <inkml:trace contextRef="#ctx0" brushRef="#br0" timeOffset="206961.59">10784 12536 0,'9'-5'15,"-9"5"1,16 0 0,42 5-1,17 0 1,16 1 0,-1 9-1,-7-5 1,8 6-1,-8-6 1,-83-10 15</inkml:trace>
  <inkml:trace contextRef="#ctx0" brushRef="#br0" timeOffset="207830.66">12414 11590 0,'-9'5'16,"9"-5"0,0 42-1,-16 77 1,-1 56-1,-32 136 1,-1-6 0,-8 10-1,33-186 1,17-57 0,0-30-1,-9-11 1,17-36-1,-25-47 1,9-36 15,-1-88-15,1-25 0,8-16-1,24-31 1,17 5-1,25 41 1,25 47 0,41 52-1,8 56 1,17 37 0,-25 25-1,-8 27 1,-25 30-1,-25 47 17,-41 36-17,-50 0 1,-41-10 0,-42-21-1,-32-21 1,-1-25-1,-49-68 1,190-10 0</inkml:trace>
  <inkml:trace contextRef="#ctx0" brushRef="#br0" timeOffset="208766.99">13737 11554 0,'-25'0'15,"17"5"1,0 0 0,-26 21-1,-23 42 1,-26 50-1,8 12 1,9 35 0,0 62-1,16 6 1,17 77 0,33-31-1,25 37 16,17-63-15,7-31 0,1-41-1,8-41 1,24-53 0,-82-87-1</inkml:trace>
  <inkml:trace contextRef="#ctx0" brushRef="#br0" timeOffset="209185.03">14068 12138 0,'0'11'16,"0"-6"-1,0 67 1,0 62 0,-17 166-1,-8 21 1,-16 30 15,16-191-15,-8-61-1,33-99 1</inkml:trace>
  <inkml:trace contextRef="#ctx0" brushRef="#br0" timeOffset="209469.6">14109 12190 0,'25'-5'15,"-17"5"17,42-5-17,49-11 1,33-10-1,17-10 1,0-16 0,-149 52-1</inkml:trace>
  <inkml:trace contextRef="#ctx0" brushRef="#br0" timeOffset="209753.96">13944 12857 0,'49'20'15,"-16"-20"1,83-5-1,33-26 1,49 0 0,9-15-1,-33-6 1,-174 52 0</inkml:trace>
  <inkml:trace contextRef="#ctx0" brushRef="#br0" timeOffset="210305.87">14779 11637 0,'8'5'16,"-8"-5"-1,17 16 1,16 4-1,16 22 1,18 25 15,15 26-15,1 5 0,16 11-1,-8 30 1,8 32-1,-24-16 1,-9 31 0,-41 36-1,-50 0 1,-33 1 0,0-27-1,-8-31 1,66-165 15</inkml:trace>
  <inkml:trace contextRef="#ctx0" brushRef="#br0" timeOffset="211057.75">10396 15715 0,'16'0'15,"-16"0"1,0 0 0,9 5-1,7-5 1,17 5-1,42 1 1,24-6 0,33 0-1,34 0 1,-1-6 0,17 1 15,-58 0-16,-124 5 1</inkml:trace>
  <inkml:trace contextRef="#ctx0" brushRef="#br0" timeOffset="211458.89">10561 16123 0,'33'-10'16,"-16"5"0,49 0-1,25-11 1,25 6 0,-1 5-1,1 5 1,0 0-1,8-16 1,-124 16 0</inkml:trace>
  <inkml:trace contextRef="#ctx0" brushRef="#br0" timeOffset="212060.33">11529 15069 0,'8'10'15,"0"-10"1,25 5 15,50 11-15,41 10-1,58 10 1,25 11 0,8-1-1,-25 6 1,-33 5 0,-33 20-1,-58 27 1,-107 71-1,-108 73 1,-74 11 0,-42 51 15,25-72-15,25-11-1,166-175 1,40-16-1,9-36 1</inkml:trace>
  <inkml:trace contextRef="#ctx0" brushRef="#br0" timeOffset="213098.01">15407 15198 0,'0'-10'16,"0"10"-1,-8-5 1,8 5-1,0-11 1,-8 11 0,0-10-1,-9 0 1,1-1 0,-9 1-1,-17 0 1,-15-1-1,-26 6 17,-25 16-17,-41 25 1,-8 41 0,17 42-1,24-10 1,42 66-1,57 27 1,58 5 0,42-52-1,66-41 1,41-89 0,25-81-1,-8-74 1,-33-9-1,-34-16 17,-57-26-17,-58-5 1,-58 0 0,-42 41-1,-32 36 1,-17 47-1,-9 36 1,1 32 0,132-6-1</inkml:trace>
  <inkml:trace contextRef="#ctx0" brushRef="#br0" timeOffset="213381.79">15895 15963 0,'0'0'16,"0"0"0,0 0-1,0-5 1,0 5 0</inkml:trace>
  <inkml:trace contextRef="#ctx0" brushRef="#br0" timeOffset="214000.9">16201 14940 0,'-8'-31'16,"8"26"0,17-16-1,41-36 16,49-10-15,1 10 0,16 26-1,-17 26 1,-16 36 0,-16 41-1,-51 11 1,-7 67-1,-83 103 1,-42 16 0,-32 20-1,24-61 1,66-156 0,34-15 15,7-21-16,34 5 1,17-9 0,24-22-1,66 0 1,-132-10 0</inkml:trace>
  <inkml:trace contextRef="#ctx0" brushRef="#br0" timeOffset="214620.4">17938 14893 0,'-25'-26'16,"9"16"-1,-34-21 1,-33 10 0,-57 6-1,-34 46 1,1 21-1,90 10 1,33-16 0,42-20-1,24 0 17,42 20-17,42 22 1,40 4-1,9 11 1,-8 4 0,-26-4-1,-32 0 1,-41 5 0,-59 15-1,-66-5 1,-57 1-1,-1-27 1,-33-26 0,26-35-1,148-11 17</inkml:trace>
  <inkml:trace contextRef="#ctx0" brushRef="#br0" timeOffset="-214276.23">18161 15147 0,'25'5'16,"-8"5"15,32 26-15,42 31 0,25 21-1,8 10 1,0-4-1,-8-12 1,-83-66 0,-33-16-1</inkml:trace>
  <inkml:trace contextRef="#ctx0" brushRef="#br0" timeOffset="-214008.31">18277 16056 0,'0'-10'16,"0"10"0,25-26-1,25-51 1,49-32-1,50-56 1,33-37 0,8 31-1,-190 171 1</inkml:trace>
  <inkml:trace contextRef="#ctx0" brushRef="#br0" timeOffset="-213423.22">20303 14661 0,'-115'36'16,"57"-10"-1,-132 72 1,16 5 0,-33 68-1,33 36 1,34 25 15,65 47-15,67-46-1,83-47 1,98-108 0,51-125-1,7-113 1,-24-26-1,-42-37 1,-65-25 0,-51-5-1,-82 5 1,-41 26 0,-34 51-1,-57 68 16,16 51-15,149 52 0</inkml:trace>
  <inkml:trace contextRef="#ctx0" brushRef="#br0" timeOffset="-213154.78">20494 16015 0,'0'5'15,"0"-5"16,0 0-15,0 0 0,0 0-1</inkml:trace>
  <inkml:trace contextRef="#ctx0" brushRef="#br0" timeOffset="-212553.2">21420 14671 0,'-33'10'16,"0"1"-1,-58 46 1,-33 61 0,-33 120-1,24-5 1,26 36-1,65-21 1,84-42 0,123-113-1,100-165 1,16-67 15,-33-94-15,-49 21-1,-84-52 1,-98 27 0,-83 25-1,-116 82 1,-58 110 0,8 71-1,42 27 1,157 20-1,33-98 1</inkml:trace>
  <inkml:trace contextRef="#ctx0" brushRef="#br0" timeOffset="-212035.45">22354 14935 0,'-107'51'16,"90"-30"-1,-98 67 1,40 51-1,-7 22 1,40 87 0,50-10-1,67-21 17,82-104-17,75-144 1,-17-82-1,-25-48 1,-66-51 0,-75-41-1,-98 26 1,-83 46 0,-125 103-1,-24 109 1,16 93-1,59 37 1,206-161 0</inkml:trace>
  <inkml:trace contextRef="#ctx0" brushRef="#br0" timeOffset="-211533.32">23239 15095 0,'-148'21'16,"65"15"-1,-140 114 1,82-11-1,-16 68 1,99 31 15,83-21-15,115-57 0,150-155-1,41-134 1,-9-67-1,-65-42 1,-67-16 0,-116-4-1,-107 41 1,-174 83 0,-82 134-1,-34 77 1,42 120-1,66-6 1,215-191 15</inkml:trace>
  <inkml:trace contextRef="#ctx0" brushRef="#br0" timeOffset="-211048.61">24447 14676 0,'-166'5'16,"59"63"-1,-141 56 1,58 51-1,-1 37 17,84 16-17,90 15 1,117-57 0,123-88-1,99-134 1,-7-62-1,-26-83 1,-74-11 0,-82-35-1,-117 10 1,-115 15 0,-116 89-1,-75 113 1,34 56 15,256-56-15</inkml:trace>
  <inkml:trace contextRef="#ctx0" brushRef="#br0" timeOffset="-210463.02">25563 14511 0,'-107'-26'15,"74"31"16,-116-5-15,0 62 0,-49 72-1,49 32 1,16 82 0,84 5-1,65-10 1,84-67-1,98-73 1,17-97 0,0-84-1,-41-36 1,-59-51 0,-90-6-1,-66 21 16,-100 52-15,-65 98 0,-18 83-1,42 36 1,158-6 0,24-56-1,0-57 1</inkml:trace>
  <inkml:trace contextRef="#ctx0" brushRef="#br0" timeOffset="-209911.21">26390 14604 0,'-74'31'16,"49"-31"0,-16 20-1,-25 22 1,-9 46-1,1 15 1,32 37 0,26 4-1,32-4 1,34-21 15,24-42-15,9-25-1,8-42 1,-16-25 0,-26-1-1,-16 1 1,-16-1 0,-17 6-1,-33-6 1,-42 11-1,-24 31 1,99-26 0</inkml:trace>
  <inkml:trace contextRef="#ctx0" brushRef="#br0" timeOffset="-208591.28">13844 16925 0,'75'15'16,"-59"-25"-1,92 10 1,16 0-1,58-5 1,41-6 15,67 1-15,32-6 0,75 1-1,41-11 1,75-26-1,25-4 1,49-6 0,17 15-1,33 11 1,49 15 0,25 21-1,34 5 1,-1 0-1,17 16 1,-17-5 15,-24 4-15,-26 6 0,-49 0-1,-58 5 1,-90 5-1,-67 0 1,-75-5 0,-73-5-1,-274-15 1,0-6 0,-8-5-1,8 5 1,-8-5-1,0 5 17,0-5-17,0 0 1,0 0 0,-16-5-1,16 5 1</inkml:trace>
  <inkml:trace contextRef="#ctx0" brushRef="#br0" timeOffset="-207002.27">18864 17137 0,'-24'-26'16,"15"21"-1,-49-16 1,-41 16 0,-91 67-1,-17 36 1,-8 62-1,42 16 1,48 5 0,76-5-1,74-42 1,107-51 15,66-68-15,42-87-1,-8-63 1,-34-25 0,-49-21-1,-50-46 1,-57 5 0,-50 30-1,-34 37 1,-32 42-1,-34 56 1,-16 57 0,8 26-1,116-26 17</inkml:trace>
  <inkml:trace contextRef="#ctx0" brushRef="#br0" timeOffset="-206751.08">19410 18005 0,'0'10'16,"0"-10"0,0 0 15,0 0-15</inkml:trace>
  <inkml:trace contextRef="#ctx0" brushRef="#br0" timeOffset="-206133.43">20097 16868 0,'-42'-16'16,"18"11"15,-18 5-15,-41 10 0,-7 32-1,-18 51 1,17 26-1,25-6 1,49 6 0,42-31-1,50-31 1,49-72 0,16-68-1,-16-36 1,-16 0-1,-92 52 1,-7 20 15,-1 21-15,0 6 0,-8 20-1,0 36 1,-8 67-1,-9 120 1,9 9 0,8-82-1,0-150 1</inkml:trace>
  <inkml:trace contextRef="#ctx0" brushRef="#br0" timeOffset="-205514.63">21064 17033 0,'-58'0'15,"25"0"1,-25 11 0,-33 20-1,1 36 1,7 41 0,33 11-1,34-10 1,24-42 15,25-10-15,33-26-1,42-52 1,16-41 0,0-31-1,-83 21 1,-24 30-1,-1 6 1,1 21 0,-9-1-1,-8 16 1,8 31 0,1 67-1,-1 73 16,0 20-15,9 21 0,7-47-1,-24-165 1</inkml:trace>
  <inkml:trace contextRef="#ctx0" brushRef="#br0" timeOffset="-204879.21">22040 17224 0,'-58'-31'15,"34"21"1,-18 5 0,-7 0-1,-18 31 1,-15 41 0,24 10-1,25 27 1,24-27-1,18-20 1,32-26 0,33-21-1,34-41 1,16-41 0,-8-11 15,-83 32-16,-17 14 1,1 17 0,-9 4-1,1 21 1,-1 26 0,8 68-1,-7 66 1,-1 37-1,-8 10 1,0-16 0,16-31-1,-16-165 17</inkml:trace>
  <inkml:trace contextRef="#ctx0" brushRef="#br0" timeOffset="-204310.14">27523 15684 0,'67'0'16,"-34"-5"-1,91 0 17,16 0-17,26-11 1,7 11-1,-173 5 1</inkml:trace>
  <inkml:trace contextRef="#ctx0" brushRef="#br0" timeOffset="-204059.46">27383 16154 0,'33'21'16,"0"-21"15,83 16-15,82-22-1,50 1 1,-16 0-1,-232 5 1</inkml:trace>
  <inkml:trace contextRef="#ctx0" brushRef="#br0" timeOffset="-203474.78">29707 15121 0,'-124'5'16,"91"0"0,-125 36-1,43 42 1,-34 51 0,50 6-1,24 62 1,83-6-1,67-20 1,74-63 15,66-87-15,0-77 0,-33-37-1,-42-21 1,-57-46-1,-58 0 1,-50-5 0,-41 25-1,-17 22 1,-16 20 0,99 93-1</inkml:trace>
  <inkml:trace contextRef="#ctx0" brushRef="#br0" timeOffset="-203240.05">30170 15937 0,'-17'31'15,"17"-31"1,0 0 0,0 0-1,17-25 1,-17 25 0</inkml:trace>
  <inkml:trace contextRef="#ctx0" brushRef="#br0" timeOffset="-202671.23">30980 14945 0,'-41'-41'15,"33"35"1,-17 1 0,-33 26-1,-49 25 16,-26 73-15,-7 78 0,82-47-1,49-42 1,34-10 0,33 1-1,83-58 1,32-36-1,18-72 1,-34-21 0,-41-52-1,-67-20 1,-90-31 0,-67 26-1,-32 35 16,-26 43-15,166 87 0</inkml:trace>
  <inkml:trace contextRef="#ctx0" brushRef="#br0" timeOffset="-202187.19">31650 15048 0,'-99'16'15,"66"-1"1,-83 58 0,25 61-1,8-15 1,50 21 0,42-22-1,57-35 1,50-42-1,16-66 1,-8-48 0,-25-56-1,-49-47 1,-50-15 15,-42 10-15,-15 31-1,57 150 1</inkml:trace>
  <inkml:trace contextRef="#ctx0" brushRef="#br0" timeOffset="-201652.48">32411 14945 0,'-58'-26'16,"25"16"-1,-8 10 1,-34 36-1,1 26 1,16 41 0,50-10-1,33-5 1,32-21 0,18 1-1,49-58 1,8-46-1,-8-26 1,-16-36 0,-34-11-1,-32-25 17,-42 4-17,-33 22 1,-42 30-1,-32 58 1,7 76 0,100-56-1</inkml:trace>
  <inkml:trace contextRef="#ctx0" brushRef="#br0" timeOffset="-201066.26">33230 14966 0,'-91'-62'16,"33"77"0,-41-51-1,8 57 1,-25 10 0,33 46-1,17 52 1,58 47-1,41-11 1,41-30 15,67-73-15,49-88 0,-16-62-1,-34-26 1,-57-30-1,-41-6 1,-42 10 0,-42 16-1,-16 104 1,17 9 0,24 6-1,-7 31 1,24-26 15</inkml:trace>
  <inkml:trace contextRef="#ctx0" brushRef="#br0" timeOffset="-199695.18">30699 16216 0,'0'-10'16,"0"10"-1,0 0 1,0 10 0,-8 63-1,-17 72 1,25-32 0,8-40-1,1-16 1,-9-57-1</inkml:trace>
  <inkml:trace contextRef="#ctx0" brushRef="#br0" timeOffset="-199194.37">31534 15937 0,'-91'47'16,"50"-26"0,-75 66-1,42-9 1,-17 51-1,41 21 1,26 10 0,48-20-1,42-26 17,67-52-17,7-57 1,-16-47-1,-90-25 1,-26 26 0,-25 5-1,-8 10 1,-16 10 0,8 16-1,8 6 1,25-6-1</inkml:trace>
  <inkml:trace contextRef="#ctx0" brushRef="#br0" timeOffset="-198575.82">32560 15974 0,'-17'0'16,"17"0"15,-24 5-15,-34 10-1,-25 21 1,9 16-1,16 0 1,16-21 0,26-5-1,24-6 1,33 22 0,50-1-1,17 21 1,-17 5-1,-41 6 1,-26-6 15,-32 0-15,-42 52 0,-82 5-1,-33-16 1,165-108-1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0.png"/><Relationship Id="rId7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22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0.xml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3.emf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customXml" Target="../ink/ink1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emf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customXml" Target="../ink/ink1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6.emf"/><Relationship Id="rId5" Type="http://schemas.openxmlformats.org/officeDocument/2006/relationships/image" Target="../media/image49.png"/><Relationship Id="rId10" Type="http://schemas.openxmlformats.org/officeDocument/2006/relationships/customXml" Target="../ink/ink14.xml"/><Relationship Id="rId4" Type="http://schemas.openxmlformats.org/officeDocument/2006/relationships/image" Target="../media/image48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28.emf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customXml" Target="../ink/ink16.xml"/><Relationship Id="rId2" Type="http://schemas.openxmlformats.org/officeDocument/2006/relationships/image" Target="../media/image54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17.xml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4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9.png"/><Relationship Id="rId7" Type="http://schemas.openxmlformats.org/officeDocument/2006/relationships/image" Target="../media/image81.png"/><Relationship Id="rId12" Type="http://schemas.openxmlformats.org/officeDocument/2006/relationships/image" Target="../media/image30.e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8.xml"/><Relationship Id="rId5" Type="http://schemas.openxmlformats.org/officeDocument/2006/relationships/image" Target="../media/image79.png"/><Relationship Id="rId10" Type="http://schemas.openxmlformats.org/officeDocument/2006/relationships/image" Target="../media/image45.png"/><Relationship Id="rId4" Type="http://schemas.openxmlformats.org/officeDocument/2006/relationships/image" Target="../media/image70.png"/><Relationship Id="rId9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45.png"/><Relationship Id="rId3" Type="http://schemas.openxmlformats.org/officeDocument/2006/relationships/image" Target="../media/image69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31.emf"/><Relationship Id="rId10" Type="http://schemas.openxmlformats.org/officeDocument/2006/relationships/image" Target="../media/image87.png"/><Relationship Id="rId4" Type="http://schemas.openxmlformats.org/officeDocument/2006/relationships/image" Target="../media/image70.png"/><Relationship Id="rId9" Type="http://schemas.openxmlformats.org/officeDocument/2006/relationships/image" Target="../media/image86.png"/><Relationship Id="rId14" Type="http://schemas.openxmlformats.org/officeDocument/2006/relationships/customXml" Target="../ink/ink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9.png"/><Relationship Id="rId7" Type="http://schemas.openxmlformats.org/officeDocument/2006/relationships/image" Target="../media/image93.png"/><Relationship Id="rId12" Type="http://schemas.openxmlformats.org/officeDocument/2006/relationships/image" Target="../media/image32.e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customXml" Target="../ink/ink20.xml"/><Relationship Id="rId5" Type="http://schemas.openxmlformats.org/officeDocument/2006/relationships/image" Target="../media/image91.png"/><Relationship Id="rId10" Type="http://schemas.openxmlformats.org/officeDocument/2006/relationships/image" Target="../media/image45.png"/><Relationship Id="rId4" Type="http://schemas.openxmlformats.org/officeDocument/2006/relationships/image" Target="../media/image70.png"/><Relationship Id="rId9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45.png"/><Relationship Id="rId3" Type="http://schemas.openxmlformats.org/officeDocument/2006/relationships/image" Target="../media/image69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98.png"/><Relationship Id="rId5" Type="http://schemas.openxmlformats.org/officeDocument/2006/relationships/image" Target="../media/image96.png"/><Relationship Id="rId15" Type="http://schemas.openxmlformats.org/officeDocument/2006/relationships/image" Target="../media/image33.emf"/><Relationship Id="rId10" Type="http://schemas.openxmlformats.org/officeDocument/2006/relationships/image" Target="../media/image95.png"/><Relationship Id="rId4" Type="http://schemas.openxmlformats.org/officeDocument/2006/relationships/image" Target="../media/image70.png"/><Relationship Id="rId9" Type="http://schemas.openxmlformats.org/officeDocument/2006/relationships/image" Target="../media/image94.png"/><Relationship Id="rId14" Type="http://schemas.openxmlformats.org/officeDocument/2006/relationships/customXml" Target="../ink/ink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1.png"/><Relationship Id="rId7" Type="http://schemas.openxmlformats.org/officeDocument/2006/relationships/image" Target="../media/image105.png"/><Relationship Id="rId12" Type="http://schemas.openxmlformats.org/officeDocument/2006/relationships/image" Target="../media/image34.emf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customXml" Target="../ink/ink22.xml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35.emf"/><Relationship Id="rId5" Type="http://schemas.openxmlformats.org/officeDocument/2006/relationships/image" Target="../media/image112.png"/><Relationship Id="rId10" Type="http://schemas.openxmlformats.org/officeDocument/2006/relationships/customXml" Target="../ink/ink23.xml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290.png"/><Relationship Id="rId7" Type="http://schemas.openxmlformats.org/officeDocument/2006/relationships/image" Target="../media/image133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0.png"/><Relationship Id="rId5" Type="http://schemas.openxmlformats.org/officeDocument/2006/relationships/image" Target="../media/image1310.png"/><Relationship Id="rId4" Type="http://schemas.openxmlformats.org/officeDocument/2006/relationships/image" Target="../media/image1300.png"/><Relationship Id="rId9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135.png"/><Relationship Id="rId7" Type="http://schemas.openxmlformats.org/officeDocument/2006/relationships/customXml" Target="../ink/ink25.xml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customXml" Target="../ink/ink26.xml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39.emf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18" Type="http://schemas.openxmlformats.org/officeDocument/2006/relationships/image" Target="../media/image170.png"/><Relationship Id="rId3" Type="http://schemas.openxmlformats.org/officeDocument/2006/relationships/image" Target="../media/image156.png"/><Relationship Id="rId21" Type="http://schemas.openxmlformats.org/officeDocument/2006/relationships/customXml" Target="../ink/ink27.xml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17" Type="http://schemas.openxmlformats.org/officeDocument/2006/relationships/image" Target="../media/image169.png"/><Relationship Id="rId16" Type="http://schemas.openxmlformats.org/officeDocument/2006/relationships/image" Target="../media/image168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5.png"/><Relationship Id="rId15" Type="http://schemas.openxmlformats.org/officeDocument/2006/relationships/image" Target="../media/image167.png"/><Relationship Id="rId10" Type="http://schemas.openxmlformats.org/officeDocument/2006/relationships/image" Target="../media/image162.png"/><Relationship Id="rId19" Type="http://schemas.openxmlformats.org/officeDocument/2006/relationships/image" Target="../media/image171.png"/><Relationship Id="rId4" Type="http://schemas.openxmlformats.org/officeDocument/2006/relationships/image" Target="../media/image157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Relationship Id="rId22" Type="http://schemas.openxmlformats.org/officeDocument/2006/relationships/image" Target="../media/image16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70.png"/><Relationship Id="rId3" Type="http://schemas.openxmlformats.org/officeDocument/2006/relationships/image" Target="../media/image157.png"/><Relationship Id="rId7" Type="http://schemas.openxmlformats.org/officeDocument/2006/relationships/image" Target="../media/image175.png"/><Relationship Id="rId12" Type="http://schemas.openxmlformats.org/officeDocument/2006/relationships/image" Target="../media/image169.png"/><Relationship Id="rId17" Type="http://schemas.openxmlformats.org/officeDocument/2006/relationships/image" Target="../media/image166.emf"/><Relationship Id="rId2" Type="http://schemas.openxmlformats.org/officeDocument/2006/relationships/image" Target="../media/image156.png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5" Type="http://schemas.openxmlformats.org/officeDocument/2006/relationships/image" Target="../media/image174.png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4" Type="http://schemas.openxmlformats.org/officeDocument/2006/relationships/image" Target="../media/image173.png"/><Relationship Id="rId9" Type="http://schemas.openxmlformats.org/officeDocument/2006/relationships/image" Target="../media/image177.png"/><Relationship Id="rId14" Type="http://schemas.openxmlformats.org/officeDocument/2006/relationships/image" Target="../media/image17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26" Type="http://schemas.openxmlformats.org/officeDocument/2006/relationships/customXml" Target="../ink/ink29.xml"/><Relationship Id="rId3" Type="http://schemas.openxmlformats.org/officeDocument/2006/relationships/image" Target="../media/image157.png"/><Relationship Id="rId21" Type="http://schemas.openxmlformats.org/officeDocument/2006/relationships/image" Target="../media/image168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5" Type="http://schemas.openxmlformats.org/officeDocument/2006/relationships/image" Target="../media/image172.png"/><Relationship Id="rId2" Type="http://schemas.openxmlformats.org/officeDocument/2006/relationships/image" Target="../media/image156.png"/><Relationship Id="rId16" Type="http://schemas.openxmlformats.org/officeDocument/2006/relationships/image" Target="../media/image184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9.png"/><Relationship Id="rId24" Type="http://schemas.openxmlformats.org/officeDocument/2006/relationships/image" Target="../media/image171.png"/><Relationship Id="rId15" Type="http://schemas.openxmlformats.org/officeDocument/2006/relationships/image" Target="../media/image183.png"/><Relationship Id="rId23" Type="http://schemas.openxmlformats.org/officeDocument/2006/relationships/image" Target="../media/image170.png"/><Relationship Id="rId10" Type="http://schemas.openxmlformats.org/officeDocument/2006/relationships/image" Target="../media/image178.png"/><Relationship Id="rId19" Type="http://schemas.openxmlformats.org/officeDocument/2006/relationships/image" Target="../media/image1860.png"/><Relationship Id="rId9" Type="http://schemas.openxmlformats.org/officeDocument/2006/relationships/image" Target="../media/image165.png"/><Relationship Id="rId14" Type="http://schemas.openxmlformats.org/officeDocument/2006/relationships/image" Target="../media/image182.png"/><Relationship Id="rId22" Type="http://schemas.openxmlformats.org/officeDocument/2006/relationships/image" Target="../media/image169.png"/><Relationship Id="rId27" Type="http://schemas.openxmlformats.org/officeDocument/2006/relationships/image" Target="../media/image18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88.emf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customXml" Target="../ink/ink30.xml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189.emf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190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mJhPQYRc8" TargetMode="External"/><Relationship Id="rId2" Type="http://schemas.openxmlformats.org/officeDocument/2006/relationships/hyperlink" Target="https://artint.info/AI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_85TaXbeIo&amp;feature=youtu.be" TargetMode="External"/><Relationship Id="rId4" Type="http://schemas.openxmlformats.org/officeDocument/2006/relationships/hyperlink" Target="https://www.youtube.com/watch?v=HZGCoVF3Yv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1.emf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7.sv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1 - Proof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7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Show how to derive Bayes’ Rule from the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/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F5C6CC3-645A-6D4A-B966-684506E2452C}"/>
              </a:ext>
            </a:extLst>
          </p:cNvPr>
          <p:cNvGrpSpPr/>
          <p:nvPr/>
        </p:nvGrpSpPr>
        <p:grpSpPr>
          <a:xfrm>
            <a:off x="7582375" y="5674450"/>
            <a:ext cx="4183526" cy="808888"/>
            <a:chOff x="575237" y="3024556"/>
            <a:chExt cx="4183526" cy="808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/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/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96F77-AE59-2D44-829D-BA321B6F6C97}"/>
                  </a:ext>
                </a:extLst>
              </p:cNvPr>
              <p:cNvSpPr txBox="1"/>
              <p:nvPr/>
            </p:nvSpPr>
            <p:spPr>
              <a:xfrm>
                <a:off x="645109" y="2607251"/>
                <a:ext cx="7587450" cy="354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∧ </m:t>
                          </m:r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:endParaRPr lang="en-AU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AU" sz="2800" dirty="0"/>
                  <a:t> =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AU" sz="2800" dirty="0"/>
              </a:p>
              <a:p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AU" sz="2800" dirty="0"/>
                  <a:t> =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) × 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3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96F77-AE59-2D44-829D-BA321B6F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607251"/>
                <a:ext cx="7587450" cy="3541419"/>
              </a:xfrm>
              <a:prstGeom prst="rect">
                <a:avLst/>
              </a:prstGeom>
              <a:blipFill>
                <a:blip r:embed="rId5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955B6B-2EA8-D440-BD56-26B9F7ABA6CE}"/>
                  </a:ext>
                </a:extLst>
              </p:cNvPr>
              <p:cNvSpPr/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955B6B-2EA8-D440-BD56-26B9F7ABA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309600" y="2516400"/>
              <a:ext cx="11501640" cy="4172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240" y="2507040"/>
                <a:ext cx="11520360" cy="41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99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Conditional 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30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Determine the conditional probability of a patient suffering from mumps given that they have don’t have a fever: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457200" y="2888400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8400"/>
                <a:ext cx="3032752" cy="540600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F0AC21-E36F-C947-9ADD-D1F4ABF046B9}"/>
                  </a:ext>
                </a:extLst>
              </p:cNvPr>
              <p:cNvSpPr txBox="1"/>
              <p:nvPr/>
            </p:nvSpPr>
            <p:spPr>
              <a:xfrm>
                <a:off x="457201" y="3739126"/>
                <a:ext cx="84628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Mumps causes fever 75% of the time (0.75)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chance of a patient having mumps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15000</m:t>
                        </m:r>
                      </m:den>
                    </m:f>
                  </m:oMath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chance of a patient having fever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F0AC21-E36F-C947-9ADD-D1F4ABF04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739126"/>
                <a:ext cx="8462864" cy="2246769"/>
              </a:xfrm>
              <a:prstGeom prst="rect">
                <a:avLst/>
              </a:prstGeom>
              <a:blipFill>
                <a:blip r:embed="rId3"/>
                <a:stretch>
                  <a:fillRect l="-1351" t="-2247" b="-449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88560" y="2707920"/>
              <a:ext cx="11167920" cy="3865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200" y="2698560"/>
                <a:ext cx="11186640" cy="38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58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/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=0.000066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/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)=0.001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/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𝑀𝑢𝑚𝑝𝑠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577440" y="1258560"/>
              <a:ext cx="11481120" cy="5361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080" y="1249200"/>
                <a:ext cx="11499840" cy="53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87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/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=0.000066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/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)=0.001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/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𝑀𝑢𝑚𝑝𝑠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FC0D75-1090-E642-8E5F-6638B9DEDEDC}"/>
                  </a:ext>
                </a:extLst>
              </p:cNvPr>
              <p:cNvSpPr/>
              <p:nvPr/>
            </p:nvSpPr>
            <p:spPr>
              <a:xfrm>
                <a:off x="457200" y="3477901"/>
                <a:ext cx="3032752" cy="982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FC0D75-1090-E642-8E5F-6638B9DED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7901"/>
                <a:ext cx="3032752" cy="982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0475BF-2B24-2F42-9DDF-5E55A75EDB9C}"/>
                  </a:ext>
                </a:extLst>
              </p:cNvPr>
              <p:cNvSpPr/>
              <p:nvPr/>
            </p:nvSpPr>
            <p:spPr>
              <a:xfrm>
                <a:off x="3489951" y="3477900"/>
                <a:ext cx="4742607" cy="982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𝐹𝑒𝑣𝑒𝑟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0475BF-2B24-2F42-9DDF-5E55A75ED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1" y="3477900"/>
                <a:ext cx="4742607" cy="982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00FACD-DC5B-D94E-A692-FA49A688D743}"/>
                  </a:ext>
                </a:extLst>
              </p:cNvPr>
              <p:cNvSpPr/>
              <p:nvPr/>
            </p:nvSpPr>
            <p:spPr>
              <a:xfrm>
                <a:off x="3489951" y="4460063"/>
                <a:ext cx="4742607" cy="982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(1 −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𝐹𝑒𝑣𝑒𝑟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 × 0.000066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00FACD-DC5B-D94E-A692-FA49A688D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1" y="4460063"/>
                <a:ext cx="4742607" cy="982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2794B7-9A90-3D4D-8A36-C056739BB480}"/>
                  </a:ext>
                </a:extLst>
              </p:cNvPr>
              <p:cNvSpPr/>
              <p:nvPr/>
            </p:nvSpPr>
            <p:spPr>
              <a:xfrm>
                <a:off x="3489951" y="5442225"/>
                <a:ext cx="4742607" cy="982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0.25 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.000066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0.999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2794B7-9A90-3D4D-8A36-C056739BB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1" y="5442225"/>
                <a:ext cx="4742607" cy="982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F8601B-F56A-484C-8AF3-E2282CE6F636}"/>
                  </a:ext>
                </a:extLst>
              </p:cNvPr>
              <p:cNvSpPr/>
              <p:nvPr/>
            </p:nvSpPr>
            <p:spPr>
              <a:xfrm>
                <a:off x="8232558" y="5442224"/>
                <a:ext cx="3032752" cy="982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.0000165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F8601B-F56A-484C-8AF3-E2282CE6F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8" y="5442224"/>
                <a:ext cx="3032752" cy="9821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1104480" y="3178800"/>
              <a:ext cx="10158840" cy="2356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5120" y="3169440"/>
                <a:ext cx="10177560" cy="23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45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308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Headaches and blurred vision may be the result of sitting too close to a monitor. Headaches may also be caused by bad posture. Headaches and blurred vision may cause nausea. Headaches may also lead to blurred vision. 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Headache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blipFill>
                <a:blip r:embed="rId2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/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/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Blurred Vision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blipFill>
                <a:blip r:embed="rId4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/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/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Sitting to close to a monitor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blipFill>
                <a:blip r:embed="rId6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/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/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Bad posture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blipFill>
                <a:blip r:embed="rId8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/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/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Nausea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blipFill>
                <a:blip r:embed="rId10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/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267840" y="1625040"/>
              <a:ext cx="11418480" cy="4710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480" y="1615680"/>
                <a:ext cx="11437200" cy="47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45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308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Headaches and blurred vision may be the result of sitting too close to a monitor. Headaches may also be caused by bad posture. Headaches and blurred vision may cause nausea. Headaches may also lead to blurred vision. 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Headache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blipFill>
                <a:blip r:embed="rId2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/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/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Blurred Vision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blipFill>
                <a:blip r:embed="rId4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/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/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Sitting to close to a monitor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blipFill>
                <a:blip r:embed="rId6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/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/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Bad posture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blipFill>
                <a:blip r:embed="rId8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/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/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Nausea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blipFill>
                <a:blip r:embed="rId10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/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ECBAB0C-930B-4946-A877-98C86A9C8030}"/>
              </a:ext>
            </a:extLst>
          </p:cNvPr>
          <p:cNvSpPr/>
          <p:nvPr/>
        </p:nvSpPr>
        <p:spPr>
          <a:xfrm>
            <a:off x="5371063" y="3557085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A4DBB7-7CD1-8949-96C0-6DACB3361BDB}"/>
              </a:ext>
            </a:extLst>
          </p:cNvPr>
          <p:cNvSpPr/>
          <p:nvPr/>
        </p:nvSpPr>
        <p:spPr>
          <a:xfrm>
            <a:off x="6509271" y="4372936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64F824-D0C7-7042-8DED-5F1731C88234}"/>
              </a:ext>
            </a:extLst>
          </p:cNvPr>
          <p:cNvSpPr/>
          <p:nvPr/>
        </p:nvSpPr>
        <p:spPr>
          <a:xfrm>
            <a:off x="8079924" y="3562036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035246-43AD-134B-9742-87CA1A34D881}"/>
              </a:ext>
            </a:extLst>
          </p:cNvPr>
          <p:cNvSpPr/>
          <p:nvPr/>
        </p:nvSpPr>
        <p:spPr>
          <a:xfrm>
            <a:off x="8079924" y="5454136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6F74B1-562A-FE4B-B112-C8986CA89231}"/>
              </a:ext>
            </a:extLst>
          </p:cNvPr>
          <p:cNvSpPr/>
          <p:nvPr/>
        </p:nvSpPr>
        <p:spPr>
          <a:xfrm>
            <a:off x="9560898" y="4372935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063CCC-80EB-8C45-82E7-79C78835E0BC}"/>
              </a:ext>
            </a:extLst>
          </p:cNvPr>
          <p:cNvCxnSpPr>
            <a:stCxn id="3" idx="5"/>
            <a:endCxn id="24" idx="1"/>
          </p:cNvCxnSpPr>
          <p:nvPr/>
        </p:nvCxnSpPr>
        <p:spPr>
          <a:xfrm>
            <a:off x="6003108" y="4189130"/>
            <a:ext cx="614605" cy="2922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608B38-587F-7F47-88F9-F7983DAB8764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 flipH="1">
            <a:off x="6879515" y="3932280"/>
            <a:ext cx="1200409" cy="4406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A84D87-FAF9-D646-976A-37FB9948338D}"/>
              </a:ext>
            </a:extLst>
          </p:cNvPr>
          <p:cNvCxnSpPr>
            <a:stCxn id="25" idx="6"/>
            <a:endCxn id="27" idx="0"/>
          </p:cNvCxnSpPr>
          <p:nvPr/>
        </p:nvCxnSpPr>
        <p:spPr>
          <a:xfrm>
            <a:off x="8820411" y="3932280"/>
            <a:ext cx="1110731" cy="4406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A566F4-97F3-684F-8243-CC133D83BE83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7249758" y="4743179"/>
            <a:ext cx="231114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FA94F7-B406-BD4E-B95F-30CE9D862E13}"/>
              </a:ext>
            </a:extLst>
          </p:cNvPr>
          <p:cNvCxnSpPr>
            <a:stCxn id="24" idx="5"/>
            <a:endCxn id="26" idx="1"/>
          </p:cNvCxnSpPr>
          <p:nvPr/>
        </p:nvCxnSpPr>
        <p:spPr>
          <a:xfrm>
            <a:off x="7141316" y="5004981"/>
            <a:ext cx="1047050" cy="557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F29CDA-D1F6-334E-8FE6-8F668999B400}"/>
              </a:ext>
            </a:extLst>
          </p:cNvPr>
          <p:cNvCxnSpPr>
            <a:stCxn id="27" idx="3"/>
            <a:endCxn id="26" idx="7"/>
          </p:cNvCxnSpPr>
          <p:nvPr/>
        </p:nvCxnSpPr>
        <p:spPr>
          <a:xfrm flipH="1">
            <a:off x="8711969" y="5004980"/>
            <a:ext cx="957371" cy="5575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9655200" y="1390680"/>
              <a:ext cx="2105280" cy="4914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45840" y="1381320"/>
                <a:ext cx="2124000" cy="49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60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6F044B-17F0-AD41-A22F-FFFC22EBC7E7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8B14113-1C03-FD49-B4F0-CD2E030D0019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8B14113-1C03-FD49-B4F0-CD2E030D0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ECBAB0C-930B-4946-A877-98C86A9C8030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A4DBB7-7CD1-8949-96C0-6DACB3361BDB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64F824-D0C7-7042-8DED-5F1731C88234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035246-43AD-134B-9742-87CA1A34D881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6F74B1-562A-FE4B-B112-C8986CA89231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D063CCC-80EB-8C45-82E7-79C78835E0BC}"/>
                </a:ext>
              </a:extLst>
            </p:cNvPr>
            <p:cNvCxnSpPr>
              <a:stCxn id="3" idx="5"/>
              <a:endCxn id="24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608B38-587F-7F47-88F9-F7983DAB8764}"/>
                </a:ext>
              </a:extLst>
            </p:cNvPr>
            <p:cNvCxnSpPr>
              <a:stCxn id="25" idx="2"/>
              <a:endCxn id="24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A84D87-FAF9-D646-976A-37FB9948338D}"/>
                </a:ext>
              </a:extLst>
            </p:cNvPr>
            <p:cNvCxnSpPr>
              <a:stCxn id="25" idx="6"/>
              <a:endCxn id="27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A566F4-97F3-684F-8243-CC133D83BE8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8FA94F7-B406-BD4E-B95F-30CE9D862E13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F29CDA-D1F6-334E-8FE6-8F668999B400}"/>
                </a:ext>
              </a:extLst>
            </p:cNvPr>
            <p:cNvCxnSpPr>
              <a:stCxn id="27" idx="3"/>
              <a:endCxn id="26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/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46960" y="795240"/>
              <a:ext cx="11108880" cy="5478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00" y="785880"/>
                <a:ext cx="11127600" cy="54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77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/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2CCCD4-104F-674C-B293-DBCE9D05FC90}"/>
                  </a:ext>
                </a:extLst>
              </p:cNvPr>
              <p:cNvSpPr/>
              <p:nvPr/>
            </p:nvSpPr>
            <p:spPr>
              <a:xfrm>
                <a:off x="559836" y="24048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2CCCD4-104F-674C-B293-DBCE9D05F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404899"/>
                <a:ext cx="245395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427CA-1EAB-CB45-B274-B93797C25271}"/>
                  </a:ext>
                </a:extLst>
              </p:cNvPr>
              <p:cNvSpPr/>
              <p:nvPr/>
            </p:nvSpPr>
            <p:spPr>
              <a:xfrm>
                <a:off x="3013788" y="24048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427CA-1EAB-CB45-B274-B93797C25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88" y="2404899"/>
                <a:ext cx="2453952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736CE6-3D80-1D4D-8A37-8821DAF93AC5}"/>
                  </a:ext>
                </a:extLst>
              </p:cNvPr>
              <p:cNvSpPr/>
              <p:nvPr/>
            </p:nvSpPr>
            <p:spPr>
              <a:xfrm>
                <a:off x="5467740" y="24048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736CE6-3D80-1D4D-8A37-8821DAF93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740" y="2404899"/>
                <a:ext cx="2453952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57875B1-D2F1-E34D-83DC-3ACED2DDEF7F}"/>
                  </a:ext>
                </a:extLst>
              </p:cNvPr>
              <p:cNvSpPr/>
              <p:nvPr/>
            </p:nvSpPr>
            <p:spPr>
              <a:xfrm>
                <a:off x="559836" y="29454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57875B1-D2F1-E34D-83DC-3ACED2DD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945499"/>
                <a:ext cx="2453952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D2AA27-292F-E742-A7BE-7692285336C5}"/>
                  </a:ext>
                </a:extLst>
              </p:cNvPr>
              <p:cNvSpPr/>
              <p:nvPr/>
            </p:nvSpPr>
            <p:spPr>
              <a:xfrm>
                <a:off x="3013788" y="29454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D2AA27-292F-E742-A7BE-769228533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88" y="2945499"/>
                <a:ext cx="2453952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7B46590-CBF2-C042-885D-7AE94116A8FB}"/>
                  </a:ext>
                </a:extLst>
              </p:cNvPr>
              <p:cNvSpPr/>
              <p:nvPr/>
            </p:nvSpPr>
            <p:spPr>
              <a:xfrm>
                <a:off x="559836" y="4376537"/>
                <a:ext cx="11206066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7B46590-CBF2-C042-885D-7AE94116A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4376537"/>
                <a:ext cx="11206066" cy="54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0C62FDF-AB62-4B48-AD4A-DACD8790BD09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8825E60-4CC1-2F44-AC40-7DCB1B0B76BF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8825E60-4CC1-2F44-AC40-7DCB1B0B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3BB624-6CC1-3741-BB0F-52C656E9F529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796E05-344B-4E4D-B436-FB3203A68F78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B9ED2F-1C1E-EF4E-A951-5FE1665ABAA0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5FE4AA-9043-4F48-81C1-CAE5FA7F502E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EA1B57-2CF8-B64F-AD1D-104B9F1A9AFD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DDC6BB7-0408-4E45-99DF-F7EDB836DE81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7DDB968-DA47-5246-BD73-0F9A806F41AF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DF6DD60-9B95-E547-B503-A0957C5E22D4}"/>
                </a:ext>
              </a:extLst>
            </p:cNvPr>
            <p:cNvCxnSpPr>
              <a:stCxn id="38" idx="6"/>
              <a:endCxn id="40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1274771-2366-814B-9012-3DBBEF5305E5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7AC825-07C6-3644-B851-F5352EB0933F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20E84F-35C8-5D41-A64B-C7A7317BCFF8}"/>
                </a:ext>
              </a:extLst>
            </p:cNvPr>
            <p:cNvCxnSpPr>
              <a:stCxn id="40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327600" y="2248560"/>
              <a:ext cx="10286640" cy="3600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8240" y="2239200"/>
                <a:ext cx="1030536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74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Joint Probabilities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17BDB-400F-DF49-8F93-619C88A6288B}"/>
              </a:ext>
            </a:extLst>
          </p:cNvPr>
          <p:cNvSpPr txBox="1"/>
          <p:nvPr/>
        </p:nvSpPr>
        <p:spPr>
          <a:xfrm>
            <a:off x="310718" y="1798358"/>
            <a:ext cx="11455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effectLst/>
              </a:rPr>
              <a:t>Enumerate through all possible probabilities based on the value distribution of the variables involved.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48813A-E99D-B442-AF4B-A4181782D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11560"/>
              </p:ext>
            </p:extLst>
          </p:nvPr>
        </p:nvGraphicFramePr>
        <p:xfrm>
          <a:off x="400726" y="2989398"/>
          <a:ext cx="7384992" cy="22322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846248">
                  <a:extLst>
                    <a:ext uri="{9D8B030D-6E8A-4147-A177-3AD203B41FA5}">
                      <a16:colId xmlns:a16="http://schemas.microsoft.com/office/drawing/2014/main" val="1233275330"/>
                    </a:ext>
                  </a:extLst>
                </a:gridCol>
                <a:gridCol w="1846248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846248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846248">
                  <a:extLst>
                    <a:ext uri="{9D8B030D-6E8A-4147-A177-3AD203B41FA5}">
                      <a16:colId xmlns:a16="http://schemas.microsoft.com/office/drawing/2014/main" val="3099884212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endParaRPr lang="en-A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Smoke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¬Smoke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809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CD96EE-115B-DC4D-B5D2-E5527723DC35}"/>
                  </a:ext>
                </a:extLst>
              </p:cNvPr>
              <p:cNvSpPr/>
              <p:nvPr/>
            </p:nvSpPr>
            <p:spPr>
              <a:xfrm>
                <a:off x="400726" y="5610531"/>
                <a:ext cx="10953814" cy="737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A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A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0.009</m:t>
                        </m:r>
                      </m:num>
                      <m:den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=0.09</m:t>
                    </m:r>
                  </m:oMath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CD96EE-115B-DC4D-B5D2-E5527723D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6" y="5610531"/>
                <a:ext cx="10953814" cy="737001"/>
              </a:xfrm>
              <a:prstGeom prst="rect">
                <a:avLst/>
              </a:prstGeom>
              <a:blipFill>
                <a:blip r:embed="rId2"/>
                <a:stretch>
                  <a:fillRect t="-83333" b="-1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0" y="119520"/>
              <a:ext cx="12037680" cy="6197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10160"/>
                <a:ext cx="12056400" cy="62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81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26BC80-5F5C-1E49-89D3-9F379A290C91}"/>
                  </a:ext>
                </a:extLst>
              </p:cNvPr>
              <p:cNvSpPr/>
              <p:nvPr/>
            </p:nvSpPr>
            <p:spPr>
              <a:xfrm>
                <a:off x="645109" y="1638193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26BC80-5F5C-1E49-89D3-9F379A290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638193"/>
                <a:ext cx="2760564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B8F873-2BC1-D84B-B7F3-6B66A1E28089}"/>
                  </a:ext>
                </a:extLst>
              </p:cNvPr>
              <p:cNvSpPr/>
              <p:nvPr/>
            </p:nvSpPr>
            <p:spPr>
              <a:xfrm>
                <a:off x="645109" y="2178793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B8F873-2BC1-D84B-B7F3-6B66A1E28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178793"/>
                <a:ext cx="2760564" cy="540600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0A4C52-F4BA-A046-B995-F52ADCB5D346}"/>
                  </a:ext>
                </a:extLst>
              </p:cNvPr>
              <p:cNvSpPr/>
              <p:nvPr/>
            </p:nvSpPr>
            <p:spPr>
              <a:xfrm>
                <a:off x="3405673" y="2172542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0A4C52-F4BA-A046-B995-F52ADCB5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2172542"/>
                <a:ext cx="2760564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33AC37-412C-6547-95F4-F52D2B35488C}"/>
                  </a:ext>
                </a:extLst>
              </p:cNvPr>
              <p:cNvSpPr/>
              <p:nvPr/>
            </p:nvSpPr>
            <p:spPr>
              <a:xfrm>
                <a:off x="3405673" y="1638193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33AC37-412C-6547-95F4-F52D2B354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1638193"/>
                <a:ext cx="2760564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9050B43-544D-BC41-A395-A67EF5D5C35C}"/>
                  </a:ext>
                </a:extLst>
              </p:cNvPr>
              <p:cNvSpPr/>
              <p:nvPr/>
            </p:nvSpPr>
            <p:spPr>
              <a:xfrm>
                <a:off x="645109" y="3103369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9050B43-544D-BC41-A395-A67EF5D5C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103369"/>
                <a:ext cx="2760564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586668-69BE-BA4D-9DC3-0190AD0ED580}"/>
                  </a:ext>
                </a:extLst>
              </p:cNvPr>
              <p:cNvSpPr/>
              <p:nvPr/>
            </p:nvSpPr>
            <p:spPr>
              <a:xfrm>
                <a:off x="645109" y="3643969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586668-69BE-BA4D-9DC3-0190AD0ED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643969"/>
                <a:ext cx="2760564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115635-1E09-254E-B6A2-D7E93702425E}"/>
                  </a:ext>
                </a:extLst>
              </p:cNvPr>
              <p:cNvSpPr/>
              <p:nvPr/>
            </p:nvSpPr>
            <p:spPr>
              <a:xfrm>
                <a:off x="3405673" y="3637718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115635-1E09-254E-B6A2-D7E93702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3637718"/>
                <a:ext cx="2760564" cy="540600"/>
              </a:xfrm>
              <a:prstGeom prst="rect">
                <a:avLst/>
              </a:prstGeom>
              <a:blipFill>
                <a:blip r:embed="rId8"/>
                <a:stretch>
                  <a:fillRect r="-455"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4968D-15F0-FD44-B7E9-8609C26DB729}"/>
                  </a:ext>
                </a:extLst>
              </p:cNvPr>
              <p:cNvSpPr/>
              <p:nvPr/>
            </p:nvSpPr>
            <p:spPr>
              <a:xfrm>
                <a:off x="3405673" y="3103369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4968D-15F0-FD44-B7E9-8609C26DB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3103369"/>
                <a:ext cx="2760564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7A5644-55BC-FC4B-99BF-F58F96468605}"/>
                  </a:ext>
                </a:extLst>
              </p:cNvPr>
              <p:cNvSpPr/>
              <p:nvPr/>
            </p:nvSpPr>
            <p:spPr>
              <a:xfrm>
                <a:off x="638838" y="45807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7A5644-55BC-FC4B-99BF-F58F96468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38" y="4580716"/>
                <a:ext cx="2760564" cy="54060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B2E37AA-59C4-3E4D-8F8D-99081E7EA08F}"/>
                  </a:ext>
                </a:extLst>
              </p:cNvPr>
              <p:cNvSpPr/>
              <p:nvPr/>
            </p:nvSpPr>
            <p:spPr>
              <a:xfrm>
                <a:off x="638838" y="51213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B2E37AA-59C4-3E4D-8F8D-99081E7EA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38" y="5121316"/>
                <a:ext cx="2760564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E0115A-8060-074B-A2CB-9B053E8D2154}"/>
                  </a:ext>
                </a:extLst>
              </p:cNvPr>
              <p:cNvSpPr/>
              <p:nvPr/>
            </p:nvSpPr>
            <p:spPr>
              <a:xfrm>
                <a:off x="3399402" y="5115065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E0115A-8060-074B-A2CB-9B053E8D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402" y="5115065"/>
                <a:ext cx="2760564" cy="54060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1E2757-7F1E-6D45-BBAF-02FD2F57DF09}"/>
                  </a:ext>
                </a:extLst>
              </p:cNvPr>
              <p:cNvSpPr/>
              <p:nvPr/>
            </p:nvSpPr>
            <p:spPr>
              <a:xfrm>
                <a:off x="3399402" y="45807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1E2757-7F1E-6D45-BBAF-02FD2F57D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402" y="4580716"/>
                <a:ext cx="2760564" cy="540600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C4E091-1B00-164E-B950-1F5E9CF3F11D}"/>
                  </a:ext>
                </a:extLst>
              </p:cNvPr>
              <p:cNvSpPr/>
              <p:nvPr/>
            </p:nvSpPr>
            <p:spPr>
              <a:xfrm>
                <a:off x="7069400" y="45807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C4E091-1B00-164E-B950-1F5E9CF3F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00" y="4580716"/>
                <a:ext cx="2760564" cy="540600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FF2A68C-DD7C-FF44-A70A-2EC0E7FBAC64}"/>
                  </a:ext>
                </a:extLst>
              </p:cNvPr>
              <p:cNvSpPr/>
              <p:nvPr/>
            </p:nvSpPr>
            <p:spPr>
              <a:xfrm>
                <a:off x="7069400" y="5119060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FF2A68C-DD7C-FF44-A70A-2EC0E7FBA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00" y="5119060"/>
                <a:ext cx="2760564" cy="540600"/>
              </a:xfrm>
              <a:prstGeom prst="rect">
                <a:avLst/>
              </a:prstGeom>
              <a:blipFill>
                <a:blip r:embed="rId1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D176751-6592-6B43-A5A2-FD1E86E2859F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C2BDC7-DAB0-784F-88D6-2A0B78992EAC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C2BDC7-DAB0-784F-88D6-2A0B78992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5EA83DE-31F1-DA4E-B06D-21B53C04F7F2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161969-E670-C44E-A19E-A4BF0C5EF802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918C722-227C-0149-9F9D-C614EDE42E37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C9E0B8A-7756-B44D-9CD5-E45F3A1DE422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F5BE9B-77E5-D74B-AB4E-759E7960CD7B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DBE6F7A-A9EF-EE44-8FB0-C73D75DF5B08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92DA93B-420B-AF48-95F9-0F3CD48FE7CE}"/>
                </a:ext>
              </a:extLst>
            </p:cNvPr>
            <p:cNvCxnSpPr>
              <a:stCxn id="47" idx="2"/>
              <a:endCxn id="4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C0CB57C-21A4-DD49-9D4B-B3236684CEA8}"/>
                </a:ext>
              </a:extLst>
            </p:cNvPr>
            <p:cNvCxnSpPr>
              <a:stCxn id="47" idx="6"/>
              <a:endCxn id="51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796D4A4-9169-8346-8243-15CB0723C286}"/>
                </a:ext>
              </a:extLst>
            </p:cNvPr>
            <p:cNvCxnSpPr>
              <a:cxnSpLocks/>
              <a:stCxn id="46" idx="6"/>
              <a:endCxn id="51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AD38D63-7E3B-C24D-8F1F-2C312BB74A76}"/>
                </a:ext>
              </a:extLst>
            </p:cNvPr>
            <p:cNvCxnSpPr>
              <a:stCxn id="46" idx="5"/>
              <a:endCxn id="50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121C055-0060-3144-8EBC-728BB33E6921}"/>
                </a:ext>
              </a:extLst>
            </p:cNvPr>
            <p:cNvCxnSpPr>
              <a:stCxn id="51" idx="3"/>
              <a:endCxn id="50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/>
              <p14:cNvContentPartPr/>
              <p14:nvPr/>
            </p14:nvContentPartPr>
            <p14:xfrm>
              <a:off x="6344640" y="1301400"/>
              <a:ext cx="5481360" cy="3930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35280" y="1292040"/>
                <a:ext cx="5500080" cy="39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0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494242"/>
            <a:ext cx="109017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1 is due this week (Friday, 3</a:t>
            </a:r>
            <a:r>
              <a:rPr lang="en-AU" sz="2800" baseline="30000" dirty="0"/>
              <a:t>rd</a:t>
            </a:r>
            <a:r>
              <a:rPr lang="en-AU" sz="2800" dirty="0"/>
              <a:t> July)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Wayne will do one final consultation session on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Make sure you’re printing to standard output so that piping will work (program &gt; output1.txt)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will be released next week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Will only know how to complete it after the week 7 lecture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Not expected to start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Week 6 will be a week break for 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Consultations only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031805" y="4782735"/>
            <a:ext cx="1791880" cy="17918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86440" y="2953800"/>
              <a:ext cx="9393840" cy="2897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080" y="2944440"/>
                <a:ext cx="9412560" cy="29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6F044B-17F0-AD41-A22F-FFFC22EBC7E7}"/>
              </a:ext>
            </a:extLst>
          </p:cNvPr>
          <p:cNvGrpSpPr/>
          <p:nvPr/>
        </p:nvGrpSpPr>
        <p:grpSpPr>
          <a:xfrm>
            <a:off x="8449682" y="1796876"/>
            <a:ext cx="3074149" cy="1851975"/>
            <a:chOff x="7008718" y="2195218"/>
            <a:chExt cx="3579576" cy="215646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ECBAB0C-930B-4946-A877-98C86A9C8030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A4DBB7-7CD1-8949-96C0-6DACB3361BDB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64F824-D0C7-7042-8DED-5F1731C88234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035246-43AD-134B-9742-87CA1A34D881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6F74B1-562A-FE4B-B112-C8986CA89231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D063CCC-80EB-8C45-82E7-79C78835E0BC}"/>
                </a:ext>
              </a:extLst>
            </p:cNvPr>
            <p:cNvCxnSpPr>
              <a:stCxn id="3" idx="5"/>
              <a:endCxn id="24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608B38-587F-7F47-88F9-F7983DAB8764}"/>
                </a:ext>
              </a:extLst>
            </p:cNvPr>
            <p:cNvCxnSpPr>
              <a:stCxn id="25" idx="2"/>
              <a:endCxn id="24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A84D87-FAF9-D646-976A-37FB9948338D}"/>
                </a:ext>
              </a:extLst>
            </p:cNvPr>
            <p:cNvCxnSpPr>
              <a:stCxn id="25" idx="6"/>
              <a:endCxn id="27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A566F4-97F3-684F-8243-CC133D83BE8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8FA94F7-B406-BD4E-B95F-30CE9D862E13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F29CDA-D1F6-334E-8FE6-8F668999B400}"/>
                </a:ext>
              </a:extLst>
            </p:cNvPr>
            <p:cNvCxnSpPr>
              <a:stCxn id="27" idx="3"/>
              <a:endCxn id="26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8357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835750"/>
                <a:ext cx="3004458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7D4DA48-B3BC-744D-A381-6B63D47246C9}"/>
                  </a:ext>
                </a:extLst>
              </p:cNvPr>
              <p:cNvSpPr/>
              <p:nvPr/>
            </p:nvSpPr>
            <p:spPr>
              <a:xfrm>
                <a:off x="559837" y="33763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7D4DA48-B3BC-744D-A381-6B63D4724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3376350"/>
                <a:ext cx="3004458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E02AA50-62E4-DD42-AA93-CA2A2CE396D2}"/>
                  </a:ext>
                </a:extLst>
              </p:cNvPr>
              <p:cNvSpPr/>
              <p:nvPr/>
            </p:nvSpPr>
            <p:spPr>
              <a:xfrm>
                <a:off x="559837" y="39169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E02AA50-62E4-DD42-AA93-CA2A2CE39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3916950"/>
                <a:ext cx="3004458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F29074-EDF3-7248-9959-2763CF7E44F7}"/>
                  </a:ext>
                </a:extLst>
              </p:cNvPr>
              <p:cNvSpPr/>
              <p:nvPr/>
            </p:nvSpPr>
            <p:spPr>
              <a:xfrm>
                <a:off x="559837" y="44575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F29074-EDF3-7248-9959-2763CF7E4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4457550"/>
                <a:ext cx="3004458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DEEBF43-8C93-D44E-BCB9-A83C9E495AD5}"/>
                  </a:ext>
                </a:extLst>
              </p:cNvPr>
              <p:cNvSpPr/>
              <p:nvPr/>
            </p:nvSpPr>
            <p:spPr>
              <a:xfrm>
                <a:off x="3872557" y="2835750"/>
                <a:ext cx="343401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DEEBF43-8C93-D44E-BCB9-A83C9E495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7" y="2835750"/>
                <a:ext cx="3434017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7CD20E-A944-364B-9C26-B91C24851635}"/>
                  </a:ext>
                </a:extLst>
              </p:cNvPr>
              <p:cNvSpPr/>
              <p:nvPr/>
            </p:nvSpPr>
            <p:spPr>
              <a:xfrm>
                <a:off x="3872558" y="3376350"/>
                <a:ext cx="3434016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7CD20E-A944-364B-9C26-B91C24851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8" y="3376350"/>
                <a:ext cx="3434016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E00B6E-10EA-E140-90EB-7B0C90E98045}"/>
                  </a:ext>
                </a:extLst>
              </p:cNvPr>
              <p:cNvSpPr/>
              <p:nvPr/>
            </p:nvSpPr>
            <p:spPr>
              <a:xfrm>
                <a:off x="3872558" y="3916950"/>
                <a:ext cx="3434016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E00B6E-10EA-E140-90EB-7B0C90E98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8" y="3916950"/>
                <a:ext cx="3434016" cy="540600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0A0EE35-45DD-3E4D-AE10-627CBC346B46}"/>
                  </a:ext>
                </a:extLst>
              </p:cNvPr>
              <p:cNvSpPr/>
              <p:nvPr/>
            </p:nvSpPr>
            <p:spPr>
              <a:xfrm>
                <a:off x="3872557" y="4457550"/>
                <a:ext cx="343401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0A0EE35-45DD-3E4D-AE10-627CBC346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7" y="4457550"/>
                <a:ext cx="3434017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6A5A21A-98E5-4E4E-A3D8-0B902B788FAD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A7875D1-F52E-3243-8CF4-A808BEE3DFBA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A7875D1-F52E-3243-8CF4-A808BEE3D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DC703A-C206-A84F-8D7B-DD3BD0B6DF12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BCBAB-1134-604F-A1CF-A30E2722C516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2C48EA4-AB1C-764E-B157-14E31999CBF6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3AB1C0-B6CB-2642-9446-50E2D4D363A1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575BFFA-E61B-BD44-BFB4-5DC9789EAC9E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D3C3091-231B-9D42-B671-DC660BE1D7E5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4EAFFA1-1B28-E041-8AD9-F0AAFC27B4A9}"/>
                </a:ext>
              </a:extLst>
            </p:cNvPr>
            <p:cNvCxnSpPr>
              <a:stCxn id="57" idx="2"/>
              <a:endCxn id="5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6331F13-5D4B-024C-9D53-A4901A533042}"/>
                </a:ext>
              </a:extLst>
            </p:cNvPr>
            <p:cNvCxnSpPr>
              <a:stCxn id="57" idx="6"/>
              <a:endCxn id="59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1A4B09F-34FD-0344-8923-9584B44E34DF}"/>
                </a:ext>
              </a:extLst>
            </p:cNvPr>
            <p:cNvCxnSpPr>
              <a:cxnSpLocks/>
              <a:stCxn id="56" idx="6"/>
              <a:endCxn id="59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1C73734-AE69-6D4D-9143-1D2DBEC4ECBB}"/>
                </a:ext>
              </a:extLst>
            </p:cNvPr>
            <p:cNvCxnSpPr>
              <a:stCxn id="56" idx="5"/>
              <a:endCxn id="58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348F432-F44C-0E4D-A135-DE46B914C4BE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/>
              <p14:cNvContentPartPr/>
              <p14:nvPr/>
            </p14:nvContentPartPr>
            <p14:xfrm>
              <a:off x="946800" y="2276280"/>
              <a:ext cx="6978960" cy="2748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7440" y="2266920"/>
                <a:ext cx="6997680" cy="27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47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78423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784232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3036" y="3247496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3247496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49344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49344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3E82328-5DFD-8240-9360-E551F0EDDF16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DEB4D16-D993-704A-BA21-E07FFCEDD38F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DEB4D16-D993-704A-BA21-E07FFCEDD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F842BB-131C-AA4B-BA9E-9BF0639E5DA1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000897-9302-A548-91B5-8E674C2873DB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409A79-0458-4D45-BE54-B06331C63EFC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135C5E7-C9F3-6C49-A0D3-C73B241D7A0A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3F03FFB-F87E-3446-98B3-A68D4F5A62CA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EB682CE-18AC-D140-A694-284D5C3AC8A8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39A097E-D792-7541-ADAE-58760DF2395C}"/>
                </a:ext>
              </a:extLst>
            </p:cNvPr>
            <p:cNvCxnSpPr>
              <a:stCxn id="63" idx="2"/>
              <a:endCxn id="62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927333C-D931-154C-BF9C-F8CF2C9A6165}"/>
                </a:ext>
              </a:extLst>
            </p:cNvPr>
            <p:cNvCxnSpPr>
              <a:stCxn id="63" idx="6"/>
              <a:endCxn id="6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F452634-06A3-E746-8EC5-727E5C503F5E}"/>
                </a:ext>
              </a:extLst>
            </p:cNvPr>
            <p:cNvCxnSpPr>
              <a:cxnSpLocks/>
              <a:stCxn id="62" idx="6"/>
              <a:endCxn id="6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A186304-0CE9-4848-9510-4E577F3A38AF}"/>
                </a:ext>
              </a:extLst>
            </p:cNvPr>
            <p:cNvCxnSpPr>
              <a:stCxn id="62" idx="5"/>
              <a:endCxn id="64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7F488F-7BEC-474C-BEAC-B561A13541F1}"/>
                </a:ext>
              </a:extLst>
            </p:cNvPr>
            <p:cNvCxnSpPr>
              <a:stCxn id="65" idx="3"/>
              <a:endCxn id="64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812880" y="2075400"/>
              <a:ext cx="10968480" cy="4248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3520" y="2066040"/>
                <a:ext cx="10987200" cy="42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3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/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7931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793110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3036" y="3256374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3256374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/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.8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.4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0.1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/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0.00064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1938A49-61DD-AF49-B1B4-20A565C6353B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D00387A-0ADE-4340-9C31-9E1CDFA6EB25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D00387A-0ADE-4340-9C31-9E1CDFA6E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7FD68C-302D-5E41-9FF6-64581DF32758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2CF2DE3-9F35-F54E-98F3-5649622314C6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D64931-BAD0-534E-B3E1-D284349FAE9A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132132-4031-A44B-AE36-FFE167BFF1E3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39A264-9D7B-FB4A-8391-361A97D03549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E37C777-8D6B-A245-9555-DB5E38D9DBCC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F1B4CC-D4D6-A744-9D08-52C98D509E6C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4910934-43A5-6449-8012-7EF135B17DC7}"/>
                </a:ext>
              </a:extLst>
            </p:cNvPr>
            <p:cNvCxnSpPr>
              <a:stCxn id="38" idx="6"/>
              <a:endCxn id="4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4E31267-866A-C84B-9B70-FF5BC4C3C09F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E3856A1-6C4F-0B4A-BFED-5D570DC00120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E593D1-ABFA-4E45-829F-8E9458F7BA08}"/>
                </a:ext>
              </a:extLst>
            </p:cNvPr>
            <p:cNvCxnSpPr>
              <a:stCxn id="45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7395480" y="5856480"/>
              <a:ext cx="1426680" cy="313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86120" y="5847120"/>
                <a:ext cx="144540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73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A64113D-AAB7-F245-A03D-AF8B3DB808CB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7C86FFE-E1A1-7E45-8606-E78F7EB401B6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7C86FFE-E1A1-7E45-8606-E78F7EB401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A94683-9D7F-5C4D-8562-30CA83B95DC1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B0BBCB-EE9C-D64B-838E-25B72813A529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FF5809-B072-864D-A9EB-BFB367B5660B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755EF9-BB6F-FD40-9EE8-AD809120818F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F64B1F-5BE8-B842-8B90-2A1BE263E12F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361525-ECB1-444F-8CB2-11956CB719BA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D9898B-617A-6B42-8E58-62633FE6FC5A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95A4044-C137-9B41-B057-9B23FE0EA74B}"/>
                </a:ext>
              </a:extLst>
            </p:cNvPr>
            <p:cNvCxnSpPr>
              <a:stCxn id="38" idx="6"/>
              <a:endCxn id="4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F2FB6E0-085B-414F-9DAE-22FBF2F298C8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A50A5E8-EAFB-A04A-A75C-1AA511497989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B01B199-EB5E-DD45-8730-4B5D734A3D72}"/>
                </a:ext>
              </a:extLst>
            </p:cNvPr>
            <p:cNvCxnSpPr>
              <a:stCxn id="45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1726920" y="2248560"/>
              <a:ext cx="5031720" cy="1224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17560" y="2239200"/>
                <a:ext cx="5050440" cy="12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04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/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2078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20788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/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.02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.7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0.9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/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0.00504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ABBE5B1-6A91-B14F-8157-45B2C46F4940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D549A5-11A6-6B4A-AEC2-77282A50A907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D549A5-11A6-6B4A-AEC2-77282A50A9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626952-D1D5-F241-BDE0-C5BE66F03D31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61447C9-152F-9A46-BB12-33F71DFAAFE3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3935E-995C-404A-AECE-0EB9988D88B9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BA2B6B-E180-C24A-8EE1-BC4AA0C55DB9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C7F53B-E7BE-A442-A1B5-088D36C66B6B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20B454F-87EB-8647-98BC-F9468C3CDA9D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184AD2B-46FA-F544-8407-53A0CAABFB53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7D81020-97D8-164B-8FA8-83B94B2CE193}"/>
                </a:ext>
              </a:extLst>
            </p:cNvPr>
            <p:cNvCxnSpPr>
              <a:stCxn id="38" idx="6"/>
              <a:endCxn id="4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E4C9BF-2416-2045-9AA4-99290EF5CBE3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3625EEC-461D-844F-99EC-01EE1E49B9D7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CC256B-43A8-4441-A639-8BEF304E13CF}"/>
                </a:ext>
              </a:extLst>
            </p:cNvPr>
            <p:cNvCxnSpPr>
              <a:stCxn id="45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7484760" y="5901120"/>
              <a:ext cx="1227240" cy="201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75400" y="5891760"/>
                <a:ext cx="1245960" cy="2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02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6021" y="1653031"/>
            <a:ext cx="11276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is the probability that the patient suffers from bad posture given that they are suffering from headaches but not from nausea?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/>
              <p:nvPr/>
            </p:nvSpPr>
            <p:spPr>
              <a:xfrm>
                <a:off x="558657" y="3404296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" y="3404296"/>
                <a:ext cx="3004458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7DE849-494D-074C-83F9-432438E56A9F}"/>
                  </a:ext>
                </a:extLst>
              </p:cNvPr>
              <p:cNvSpPr/>
              <p:nvPr/>
            </p:nvSpPr>
            <p:spPr>
              <a:xfrm>
                <a:off x="3563115" y="3404296"/>
                <a:ext cx="3004458" cy="9812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7DE849-494D-074C-83F9-432438E56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15" y="3404296"/>
                <a:ext cx="3004458" cy="981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4018FC2-3B1D-034F-8351-2DF46D251405}"/>
              </a:ext>
            </a:extLst>
          </p:cNvPr>
          <p:cNvSpPr/>
          <p:nvPr/>
        </p:nvSpPr>
        <p:spPr>
          <a:xfrm>
            <a:off x="3563115" y="2863696"/>
            <a:ext cx="3004458" cy="54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Product Rule</a:t>
            </a:r>
          </a:p>
        </p:txBody>
      </p:sp>
    </p:spTree>
    <p:extLst>
      <p:ext uri="{BB962C8B-B14F-4D97-AF65-F5344CB8AC3E}">
        <p14:creationId xmlns:p14="http://schemas.microsoft.com/office/powerpoint/2010/main" val="76852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6021" y="1653031"/>
            <a:ext cx="11276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is the probability that the patient suffers from bad posture given that they are suffering from headaches but not from nausea?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/>
              <p:nvPr/>
            </p:nvSpPr>
            <p:spPr>
              <a:xfrm>
                <a:off x="558657" y="2960792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" y="2960792"/>
                <a:ext cx="3004458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/>
              <p:nvPr/>
            </p:nvSpPr>
            <p:spPr>
              <a:xfrm>
                <a:off x="558656" y="37999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=0.00064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3799934"/>
                <a:ext cx="5047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/>
              <p:nvPr/>
            </p:nvSpPr>
            <p:spPr>
              <a:xfrm>
                <a:off x="558656" y="43405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=0.00480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4340534"/>
                <a:ext cx="5047200" cy="54060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/>
              <p:nvPr/>
            </p:nvSpPr>
            <p:spPr>
              <a:xfrm>
                <a:off x="558656" y="48811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=0.00216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4881134"/>
                <a:ext cx="5047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8E62BD3-A1A7-F645-9614-7BE2B29A955A}"/>
                  </a:ext>
                </a:extLst>
              </p:cNvPr>
              <p:cNvSpPr/>
              <p:nvPr/>
            </p:nvSpPr>
            <p:spPr>
              <a:xfrm>
                <a:off x="558656" y="54217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=0.00192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8E62BD3-A1A7-F645-9614-7BE2B29A9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5421734"/>
                <a:ext cx="504720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/>
              <p:nvPr/>
            </p:nvSpPr>
            <p:spPr>
              <a:xfrm>
                <a:off x="6685239" y="37999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=0.02520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39" y="3799934"/>
                <a:ext cx="5047200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07468F2-088F-244D-A9DD-CAC17AB02CFC}"/>
                  </a:ext>
                </a:extLst>
              </p:cNvPr>
              <p:cNvSpPr/>
              <p:nvPr/>
            </p:nvSpPr>
            <p:spPr>
              <a:xfrm>
                <a:off x="6685240" y="4340534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=0.0144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07468F2-088F-244D-A9DD-CAC17AB02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40" y="4340534"/>
                <a:ext cx="5048379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AFD2AB-87A2-EA44-B7F0-C995C5D33DBB}"/>
                  </a:ext>
                </a:extLst>
              </p:cNvPr>
              <p:cNvSpPr/>
              <p:nvPr/>
            </p:nvSpPr>
            <p:spPr>
              <a:xfrm>
                <a:off x="6685240" y="4881134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=0.000432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AFD2AB-87A2-EA44-B7F0-C995C5D33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40" y="4881134"/>
                <a:ext cx="5048379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643ACE-A8D4-2745-9777-8997EC82962E}"/>
                  </a:ext>
                </a:extLst>
              </p:cNvPr>
              <p:cNvSpPr/>
              <p:nvPr/>
            </p:nvSpPr>
            <p:spPr>
              <a:xfrm>
                <a:off x="6685239" y="5421734"/>
                <a:ext cx="504838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=0.00504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643ACE-A8D4-2745-9777-8997EC829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39" y="5421734"/>
                <a:ext cx="5048380" cy="54060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244080" y="2105280"/>
              <a:ext cx="11721960" cy="3988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4720" y="2095920"/>
                <a:ext cx="11740680" cy="40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26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/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/>
              <p:nvPr/>
            </p:nvSpPr>
            <p:spPr>
              <a:xfrm>
                <a:off x="645109" y="32247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=0.00064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224734"/>
                <a:ext cx="5047200" cy="54060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/>
              <p:nvPr/>
            </p:nvSpPr>
            <p:spPr>
              <a:xfrm>
                <a:off x="645109" y="43059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=0.00480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305934"/>
                <a:ext cx="5047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/>
              <p:nvPr/>
            </p:nvSpPr>
            <p:spPr>
              <a:xfrm>
                <a:off x="645109" y="48465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=0.00216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846534"/>
                <a:ext cx="5047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/>
              <p:nvPr/>
            </p:nvSpPr>
            <p:spPr>
              <a:xfrm>
                <a:off x="645109" y="37653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=0.02520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65334"/>
                <a:ext cx="5047200" cy="540600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/>
              <p:nvPr/>
            </p:nvSpPr>
            <p:spPr>
              <a:xfrm>
                <a:off x="645109" y="1663200"/>
                <a:ext cx="3722915" cy="10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663200"/>
                <a:ext cx="3722915" cy="1080000"/>
              </a:xfrm>
              <a:prstGeom prst="rect">
                <a:avLst/>
              </a:prstGeom>
              <a:blipFill>
                <a:blip r:embed="rId7"/>
                <a:stretch>
                  <a:fillRect l="-14915" t="-85057" b="-1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49E58CFA-57FB-A94D-BBE8-9C124D443804}"/>
              </a:ext>
            </a:extLst>
          </p:cNvPr>
          <p:cNvSpPr/>
          <p:nvPr/>
        </p:nvSpPr>
        <p:spPr>
          <a:xfrm>
            <a:off x="5804053" y="3263166"/>
            <a:ext cx="753259" cy="2085535"/>
          </a:xfrm>
          <a:prstGeom prst="rightBrace">
            <a:avLst>
              <a:gd name="adj1" fmla="val 4053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A3639A-6604-0849-A106-9C6C0E55BA5A}"/>
              </a:ext>
            </a:extLst>
          </p:cNvPr>
          <p:cNvGrpSpPr/>
          <p:nvPr/>
        </p:nvGrpSpPr>
        <p:grpSpPr>
          <a:xfrm>
            <a:off x="6793984" y="3765333"/>
            <a:ext cx="5047200" cy="1081199"/>
            <a:chOff x="6583783" y="4259281"/>
            <a:chExt cx="5047200" cy="1081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64106BD-11A5-FF46-A82E-83EA0E4F8100}"/>
                    </a:ext>
                  </a:extLst>
                </p:cNvPr>
                <p:cNvSpPr/>
                <p:nvPr/>
              </p:nvSpPr>
              <p:spPr>
                <a:xfrm>
                  <a:off x="6583783" y="4259281"/>
                  <a:ext cx="5047200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0.00064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0.02520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0.00480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0.00216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64106BD-11A5-FF46-A82E-83EA0E4F8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83" y="4259281"/>
                  <a:ext cx="5047200" cy="540600"/>
                </a:xfrm>
                <a:prstGeom prst="rect">
                  <a:avLst/>
                </a:prstGeom>
                <a:blipFill>
                  <a:blip r:embed="rId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378853D-7D52-684E-B71B-37C23DB1BE0B}"/>
                    </a:ext>
                  </a:extLst>
                </p:cNvPr>
                <p:cNvSpPr/>
                <p:nvPr/>
              </p:nvSpPr>
              <p:spPr>
                <a:xfrm>
                  <a:off x="6583783" y="4799880"/>
                  <a:ext cx="1487197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0.0328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378853D-7D52-684E-B71B-37C23DB1B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83" y="4799880"/>
                  <a:ext cx="1487197" cy="540600"/>
                </a:xfrm>
                <a:prstGeom prst="rect">
                  <a:avLst/>
                </a:prstGeom>
                <a:blipFill>
                  <a:blip r:embed="rId9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1634400" y="233280"/>
              <a:ext cx="10010160" cy="5638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5040" y="223920"/>
                <a:ext cx="10028880" cy="56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787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/>
              <p:nvPr/>
            </p:nvSpPr>
            <p:spPr>
              <a:xfrm>
                <a:off x="644400" y="1663200"/>
                <a:ext cx="3722915" cy="10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1663200"/>
                <a:ext cx="3722915" cy="1080000"/>
              </a:xfrm>
              <a:prstGeom prst="rect">
                <a:avLst/>
              </a:prstGeom>
              <a:blipFill>
                <a:blip r:embed="rId2"/>
                <a:stretch>
                  <a:fillRect l="-14576" t="-86207" b="-1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9C900-9FFB-D348-A3AA-FD0268AB5F32}"/>
                  </a:ext>
                </a:extLst>
              </p:cNvPr>
              <p:cNvSpPr/>
              <p:nvPr/>
            </p:nvSpPr>
            <p:spPr>
              <a:xfrm>
                <a:off x="645109" y="3153445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=0.00064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9C900-9FFB-D348-A3AA-FD0268AB5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153445"/>
                <a:ext cx="5047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F9E077-A201-644E-A684-E89054A26A4D}"/>
                  </a:ext>
                </a:extLst>
              </p:cNvPr>
              <p:cNvSpPr/>
              <p:nvPr/>
            </p:nvSpPr>
            <p:spPr>
              <a:xfrm>
                <a:off x="5692309" y="3149369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=0.00480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F9E077-A201-644E-A684-E89054A26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9" y="3149369"/>
                <a:ext cx="5047200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ED9635-CC1F-F14D-B51F-CA526D0497F0}"/>
                  </a:ext>
                </a:extLst>
              </p:cNvPr>
              <p:cNvSpPr/>
              <p:nvPr/>
            </p:nvSpPr>
            <p:spPr>
              <a:xfrm>
                <a:off x="645109" y="3694045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=0.00216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ED9635-CC1F-F14D-B51F-CA526D049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694045"/>
                <a:ext cx="504720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F0E415-1B57-D348-B1CF-A41647706630}"/>
                  </a:ext>
                </a:extLst>
              </p:cNvPr>
              <p:cNvSpPr/>
              <p:nvPr/>
            </p:nvSpPr>
            <p:spPr>
              <a:xfrm>
                <a:off x="5692309" y="3689969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=0.00192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F0E415-1B57-D348-B1CF-A41647706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9" y="3689969"/>
                <a:ext cx="5047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EB2F9D-7CF5-364C-927B-E1D436D5B5D8}"/>
                  </a:ext>
                </a:extLst>
              </p:cNvPr>
              <p:cNvSpPr/>
              <p:nvPr/>
            </p:nvSpPr>
            <p:spPr>
              <a:xfrm>
                <a:off x="645109" y="4229390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=0.02520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EB2F9D-7CF5-364C-927B-E1D436D5B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29390"/>
                <a:ext cx="5047200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E88657-99EE-B94E-85BE-EEDB1EDCAB57}"/>
                  </a:ext>
                </a:extLst>
              </p:cNvPr>
              <p:cNvSpPr/>
              <p:nvPr/>
            </p:nvSpPr>
            <p:spPr>
              <a:xfrm>
                <a:off x="5691720" y="4221854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=0.0144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E88657-99EE-B94E-85BE-EEDB1EDCA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20" y="4221854"/>
                <a:ext cx="5048379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AE100-BE12-364C-8967-F4DC6F9744D9}"/>
                  </a:ext>
                </a:extLst>
              </p:cNvPr>
              <p:cNvSpPr/>
              <p:nvPr/>
            </p:nvSpPr>
            <p:spPr>
              <a:xfrm>
                <a:off x="643341" y="4770888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=0.000432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AE100-BE12-364C-8967-F4DC6F974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1" y="4770888"/>
                <a:ext cx="5048379" cy="540600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667578-C5B1-D043-A373-9A44B9FA678F}"/>
                  </a:ext>
                </a:extLst>
              </p:cNvPr>
              <p:cNvSpPr/>
              <p:nvPr/>
            </p:nvSpPr>
            <p:spPr>
              <a:xfrm>
                <a:off x="5691719" y="4761557"/>
                <a:ext cx="504838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=0.00504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667578-C5B1-D043-A373-9A44B9FA6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19" y="4761557"/>
                <a:ext cx="5048380" cy="540600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B48EB52-638F-4F4B-A2A8-F72D8D5EBFBE}"/>
                  </a:ext>
                </a:extLst>
              </p:cNvPr>
              <p:cNvSpPr/>
              <p:nvPr/>
            </p:nvSpPr>
            <p:spPr>
              <a:xfrm>
                <a:off x="643341" y="5307412"/>
                <a:ext cx="5048380" cy="969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0.00064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0.00480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0.00216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0.00192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0.02520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0.0144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0.000432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0.00504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B48EB52-638F-4F4B-A2A8-F72D8D5EB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1" y="5307412"/>
                <a:ext cx="5048380" cy="969684"/>
              </a:xfrm>
              <a:prstGeom prst="rect">
                <a:avLst/>
              </a:prstGeom>
              <a:blipFill>
                <a:blip r:embed="rId12"/>
                <a:stretch>
                  <a:fillRect r="-10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AD455339-A96C-1944-9DFA-89F59AE5D18F}"/>
              </a:ext>
            </a:extLst>
          </p:cNvPr>
          <p:cNvSpPr/>
          <p:nvPr/>
        </p:nvSpPr>
        <p:spPr>
          <a:xfrm>
            <a:off x="5856348" y="5366611"/>
            <a:ext cx="479303" cy="882492"/>
          </a:xfrm>
          <a:prstGeom prst="rightBrace">
            <a:avLst>
              <a:gd name="adj1" fmla="val 4053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327D746-B317-EF44-8861-C045E6CC207D}"/>
                  </a:ext>
                </a:extLst>
              </p:cNvPr>
              <p:cNvSpPr/>
              <p:nvPr/>
            </p:nvSpPr>
            <p:spPr>
              <a:xfrm>
                <a:off x="6579380" y="5538269"/>
                <a:ext cx="171553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0.054592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327D746-B317-EF44-8861-C045E6CC2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80" y="5538269"/>
                <a:ext cx="1715534" cy="540600"/>
              </a:xfrm>
              <a:prstGeom prst="rect">
                <a:avLst/>
              </a:prstGeom>
              <a:blipFill>
                <a:blip r:embed="rId1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60C5C68-4A2A-D14F-B090-D8346CD99291}"/>
                  </a:ext>
                </a:extLst>
              </p:cNvPr>
              <p:cNvSpPr/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60C5C68-4A2A-D14F-B090-D8346CD99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09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/>
              <p:nvPr/>
            </p:nvSpPr>
            <p:spPr>
              <a:xfrm>
                <a:off x="1270651" y="179454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=</a:t>
                </a: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51" y="1794541"/>
                <a:ext cx="3404377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/>
              <p:nvPr/>
            </p:nvSpPr>
            <p:spPr>
              <a:xfrm>
                <a:off x="4674378" y="1794541"/>
                <a:ext cx="3079933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78" y="1794541"/>
                <a:ext cx="3079933" cy="969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/>
              <p:nvPr/>
            </p:nvSpPr>
            <p:spPr>
              <a:xfrm>
                <a:off x="7754311" y="1794541"/>
                <a:ext cx="3079933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0.0328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0.054592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=0.6008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11" y="1794541"/>
                <a:ext cx="3079933" cy="969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0E8AFE-CC4D-0444-901F-775FEC36C8FD}"/>
                  </a:ext>
                </a:extLst>
              </p:cNvPr>
              <p:cNvSpPr/>
              <p:nvPr/>
            </p:nvSpPr>
            <p:spPr>
              <a:xfrm>
                <a:off x="9650026" y="130800"/>
                <a:ext cx="2368437" cy="9812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0E8AFE-CC4D-0444-901F-775FEC36C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026" y="130800"/>
                <a:ext cx="2368437" cy="981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4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Base Example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A3CC8F9-FEE8-9C48-8BF7-5214EB6E3EBA}"/>
              </a:ext>
            </a:extLst>
          </p:cNvPr>
          <p:cNvGrpSpPr/>
          <p:nvPr/>
        </p:nvGrpSpPr>
        <p:grpSpPr>
          <a:xfrm>
            <a:off x="6753625" y="1925661"/>
            <a:ext cx="4793263" cy="3476981"/>
            <a:chOff x="6753625" y="1925661"/>
            <a:chExt cx="4793263" cy="347698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D5B05F-5F2B-BE42-A9A3-C56B2AAE848C}"/>
                </a:ext>
              </a:extLst>
            </p:cNvPr>
            <p:cNvSpPr/>
            <p:nvPr/>
          </p:nvSpPr>
          <p:spPr>
            <a:xfrm>
              <a:off x="6753625" y="1925661"/>
              <a:ext cx="4793263" cy="3476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F224A7E-A82F-BF4A-961A-5C553458E18F}"/>
                </a:ext>
              </a:extLst>
            </p:cNvPr>
            <p:cNvSpPr/>
            <p:nvPr/>
          </p:nvSpPr>
          <p:spPr>
            <a:xfrm>
              <a:off x="7159563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C0EED3F-AB33-4D4E-B8B1-457FE3C64A79}"/>
                </a:ext>
              </a:extLst>
            </p:cNvPr>
            <p:cNvSpPr/>
            <p:nvPr/>
          </p:nvSpPr>
          <p:spPr>
            <a:xfrm>
              <a:off x="7858803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F3CC9BE-6D9E-5240-91B3-DC986E8FAC71}"/>
                </a:ext>
              </a:extLst>
            </p:cNvPr>
            <p:cNvSpPr/>
            <p:nvPr/>
          </p:nvSpPr>
          <p:spPr>
            <a:xfrm>
              <a:off x="8558044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0569F6-C8AF-6D40-854F-40994C99FD35}"/>
                </a:ext>
              </a:extLst>
            </p:cNvPr>
            <p:cNvSpPr/>
            <p:nvPr/>
          </p:nvSpPr>
          <p:spPr>
            <a:xfrm>
              <a:off x="9257284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0B0A200-C7D4-D149-8475-8D4C9560E27C}"/>
                </a:ext>
              </a:extLst>
            </p:cNvPr>
            <p:cNvSpPr/>
            <p:nvPr/>
          </p:nvSpPr>
          <p:spPr>
            <a:xfrm>
              <a:off x="9963656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F6383E3-0898-DA45-A2B5-D3E9EC5D7F02}"/>
                </a:ext>
              </a:extLst>
            </p:cNvPr>
            <p:cNvSpPr/>
            <p:nvPr/>
          </p:nvSpPr>
          <p:spPr>
            <a:xfrm>
              <a:off x="10670027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372E2A-1E0B-6441-831E-F8A584074950}"/>
                </a:ext>
              </a:extLst>
            </p:cNvPr>
            <p:cNvSpPr/>
            <p:nvPr/>
          </p:nvSpPr>
          <p:spPr>
            <a:xfrm>
              <a:off x="7159563" y="3027541"/>
              <a:ext cx="470920" cy="4699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77A36E-3ACA-9148-9CAA-07B066B6339C}"/>
                </a:ext>
              </a:extLst>
            </p:cNvPr>
            <p:cNvSpPr/>
            <p:nvPr/>
          </p:nvSpPr>
          <p:spPr>
            <a:xfrm>
              <a:off x="7858803" y="3027541"/>
              <a:ext cx="470920" cy="46990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CA736D-F873-2B49-AE4F-EDE34DE5BA85}"/>
                </a:ext>
              </a:extLst>
            </p:cNvPr>
            <p:cNvSpPr/>
            <p:nvPr/>
          </p:nvSpPr>
          <p:spPr>
            <a:xfrm>
              <a:off x="8558044" y="3027541"/>
              <a:ext cx="470920" cy="46990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77A24BB-3F52-324E-99E9-B8A74F1414CB}"/>
                </a:ext>
              </a:extLst>
            </p:cNvPr>
            <p:cNvSpPr/>
            <p:nvPr/>
          </p:nvSpPr>
          <p:spPr>
            <a:xfrm>
              <a:off x="9257284" y="3027541"/>
              <a:ext cx="470920" cy="46990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07B6AC9-A579-3C47-B482-C34F36A24020}"/>
                </a:ext>
              </a:extLst>
            </p:cNvPr>
            <p:cNvSpPr/>
            <p:nvPr/>
          </p:nvSpPr>
          <p:spPr>
            <a:xfrm>
              <a:off x="9963656" y="3027541"/>
              <a:ext cx="470920" cy="469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1207E12-C55D-304A-908F-0A124DBE4002}"/>
                </a:ext>
              </a:extLst>
            </p:cNvPr>
            <p:cNvSpPr/>
            <p:nvPr/>
          </p:nvSpPr>
          <p:spPr>
            <a:xfrm>
              <a:off x="10670027" y="3027541"/>
              <a:ext cx="470920" cy="469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685F2A5A-5A00-AE4B-9812-DC19FFE3FA02}"/>
                </a:ext>
              </a:extLst>
            </p:cNvPr>
            <p:cNvSpPr/>
            <p:nvPr/>
          </p:nvSpPr>
          <p:spPr>
            <a:xfrm>
              <a:off x="8559056" y="3793533"/>
              <a:ext cx="469907" cy="46990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D1A211C-584B-B44F-8552-F1290CBB84FC}"/>
                </a:ext>
              </a:extLst>
            </p:cNvPr>
            <p:cNvSpPr/>
            <p:nvPr/>
          </p:nvSpPr>
          <p:spPr>
            <a:xfrm>
              <a:off x="7159563" y="3794545"/>
              <a:ext cx="470920" cy="469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418C69-DA73-7849-9760-359222FE2A05}"/>
                </a:ext>
              </a:extLst>
            </p:cNvPr>
            <p:cNvSpPr/>
            <p:nvPr/>
          </p:nvSpPr>
          <p:spPr>
            <a:xfrm>
              <a:off x="7858803" y="3794545"/>
              <a:ext cx="469907" cy="4709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6BD374E7-6C26-B24C-BCED-832C6257C4AE}"/>
                </a:ext>
              </a:extLst>
            </p:cNvPr>
            <p:cNvSpPr/>
            <p:nvPr/>
          </p:nvSpPr>
          <p:spPr>
            <a:xfrm>
              <a:off x="9259780" y="3793533"/>
              <a:ext cx="469907" cy="46990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FC42F77C-080B-F34B-89AA-F2BC33D71B26}"/>
                </a:ext>
              </a:extLst>
            </p:cNvPr>
            <p:cNvSpPr/>
            <p:nvPr/>
          </p:nvSpPr>
          <p:spPr>
            <a:xfrm>
              <a:off x="9964162" y="3793533"/>
              <a:ext cx="469907" cy="469907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B8C24C0C-2C6E-434A-A0F8-82CC8AF2ACED}"/>
                </a:ext>
              </a:extLst>
            </p:cNvPr>
            <p:cNvSpPr/>
            <p:nvPr/>
          </p:nvSpPr>
          <p:spPr>
            <a:xfrm>
              <a:off x="10668544" y="3793533"/>
              <a:ext cx="469907" cy="469907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632887-5C14-AC47-9BAE-C523CDBA608A}"/>
                </a:ext>
              </a:extLst>
            </p:cNvPr>
            <p:cNvSpPr/>
            <p:nvPr/>
          </p:nvSpPr>
          <p:spPr>
            <a:xfrm>
              <a:off x="9964162" y="4527666"/>
              <a:ext cx="469907" cy="4699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79C6127C-9A9F-2A48-AFEC-08527657AC23}"/>
                </a:ext>
              </a:extLst>
            </p:cNvPr>
            <p:cNvSpPr/>
            <p:nvPr/>
          </p:nvSpPr>
          <p:spPr>
            <a:xfrm>
              <a:off x="7159563" y="4561090"/>
              <a:ext cx="469907" cy="469907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C629CBF5-2726-4D4F-97F3-643787C4D6FA}"/>
                </a:ext>
              </a:extLst>
            </p:cNvPr>
            <p:cNvSpPr/>
            <p:nvPr/>
          </p:nvSpPr>
          <p:spPr>
            <a:xfrm>
              <a:off x="7858803" y="4561090"/>
              <a:ext cx="469907" cy="46990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0443AE86-4594-E74D-93F8-A550E4CD610E}"/>
                </a:ext>
              </a:extLst>
            </p:cNvPr>
            <p:cNvSpPr/>
            <p:nvPr/>
          </p:nvSpPr>
          <p:spPr>
            <a:xfrm>
              <a:off x="8552372" y="4527666"/>
              <a:ext cx="469907" cy="46990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4CA4BB46-858C-0B49-A945-AF5FE3976D63}"/>
                </a:ext>
              </a:extLst>
            </p:cNvPr>
            <p:cNvSpPr/>
            <p:nvPr/>
          </p:nvSpPr>
          <p:spPr>
            <a:xfrm>
              <a:off x="9258296" y="4527666"/>
              <a:ext cx="469907" cy="46990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F5D5BD-713E-D44D-87FF-B56B4ED116B8}"/>
                </a:ext>
              </a:extLst>
            </p:cNvPr>
            <p:cNvSpPr/>
            <p:nvPr/>
          </p:nvSpPr>
          <p:spPr>
            <a:xfrm>
              <a:off x="10668544" y="4527666"/>
              <a:ext cx="469907" cy="4699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4532E85-0F49-FA4C-A918-756B59A46A99}"/>
                  </a:ext>
                </a:extLst>
              </p:cNvPr>
              <p:cNvSpPr txBox="1"/>
              <p:nvPr/>
            </p:nvSpPr>
            <p:spPr>
              <a:xfrm>
                <a:off x="645111" y="1925661"/>
                <a:ext cx="610851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24 Shapes in total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14 Circles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8   Triangles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2   Squares</a:t>
                </a:r>
              </a:p>
              <a:p>
                <a:pPr lvl="1"/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P(Circle)  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0.58 = 58%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P(Triangle)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 = 0.33 = 33%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P(Square)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 = 0.08 = 8%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4532E85-0F49-FA4C-A918-756B59A46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1925661"/>
                <a:ext cx="6108512" cy="3539430"/>
              </a:xfrm>
              <a:prstGeom prst="rect">
                <a:avLst/>
              </a:prstGeom>
              <a:blipFill>
                <a:blip r:embed="rId2"/>
                <a:stretch>
                  <a:fillRect l="-1660" t="-1792" b="-27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47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DD9FC6-BE0D-CF4E-ABCF-1CA5B43B76BF}"/>
                  </a:ext>
                </a:extLst>
              </p:cNvPr>
              <p:cNvSpPr txBox="1"/>
              <p:nvPr/>
            </p:nvSpPr>
            <p:spPr>
              <a:xfrm>
                <a:off x="310718" y="1798358"/>
                <a:ext cx="114551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effectLst/>
                  </a:rPr>
                  <a:t>The probability of observing two events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800" dirty="0"/>
                  <a:t> is equivalent to the probability of observing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AU" sz="2800" dirty="0"/>
                  <a:t> multiplied by the probability of observing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800" dirty="0"/>
                  <a:t> given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DD9FC6-BE0D-CF4E-ABCF-1CA5B43B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8" y="1798358"/>
                <a:ext cx="11455183" cy="954107"/>
              </a:xfrm>
              <a:prstGeom prst="rect">
                <a:avLst/>
              </a:prstGeom>
              <a:blipFill>
                <a:blip r:embed="rId2"/>
                <a:stretch>
                  <a:fillRect l="-1109" t="-6579" r="-111"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BD81BA-1DC8-574C-A143-938CAFA15C12}"/>
                  </a:ext>
                </a:extLst>
              </p:cNvPr>
              <p:cNvSpPr/>
              <p:nvPr/>
            </p:nvSpPr>
            <p:spPr>
              <a:xfrm>
                <a:off x="8247355" y="342260"/>
                <a:ext cx="359382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BD81BA-1DC8-574C-A143-938CAFA15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55" y="342260"/>
                <a:ext cx="3593829" cy="54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5678F1-66BB-BA4E-8C19-923430EEA5E9}"/>
                  </a:ext>
                </a:extLst>
              </p:cNvPr>
              <p:cNvSpPr/>
              <p:nvPr/>
            </p:nvSpPr>
            <p:spPr>
              <a:xfrm>
                <a:off x="310718" y="3055404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5678F1-66BB-BA4E-8C19-923430EEA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8" y="3055404"/>
                <a:ext cx="11455183" cy="54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CC10C-7A32-DD40-9FDF-10399A806B30}"/>
                  </a:ext>
                </a:extLst>
              </p:cNvPr>
              <p:cNvSpPr/>
              <p:nvPr/>
            </p:nvSpPr>
            <p:spPr>
              <a:xfrm>
                <a:off x="310717" y="3596004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CC10C-7A32-DD40-9FDF-10399A806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7" y="3596004"/>
                <a:ext cx="11455183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5F8754-EDDF-1F46-8176-0AFB37B904CB}"/>
                  </a:ext>
                </a:extLst>
              </p:cNvPr>
              <p:cNvSpPr/>
              <p:nvPr/>
            </p:nvSpPr>
            <p:spPr>
              <a:xfrm>
                <a:off x="310717" y="4098599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5F8754-EDDF-1F46-8176-0AFB37B9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7" y="4098599"/>
                <a:ext cx="11455183" cy="540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ED7D5-798C-EF48-BB57-266A14605D6E}"/>
                  </a:ext>
                </a:extLst>
              </p:cNvPr>
              <p:cNvSpPr/>
              <p:nvPr/>
            </p:nvSpPr>
            <p:spPr>
              <a:xfrm>
                <a:off x="310716" y="4639199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ED7D5-798C-EF48-BB57-266A14605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6" y="4639199"/>
                <a:ext cx="11455183" cy="54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309600" y="586800"/>
              <a:ext cx="11281320" cy="5043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240" y="577440"/>
                <a:ext cx="11300040" cy="50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910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AB3A6EE-3208-3049-B7D3-7AFFCCC035F3}"/>
                  </a:ext>
                </a:extLst>
              </p:cNvPr>
              <p:cNvSpPr/>
              <p:nvPr/>
            </p:nvSpPr>
            <p:spPr>
              <a:xfrm>
                <a:off x="1763133" y="2058546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Burglary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AB3A6EE-3208-3049-B7D3-7AFFCCC03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33" y="2058546"/>
                <a:ext cx="2379659" cy="8411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C1366F-DF16-0248-9FA3-D0E512A29880}"/>
                  </a:ext>
                </a:extLst>
              </p:cNvPr>
              <p:cNvSpPr/>
              <p:nvPr/>
            </p:nvSpPr>
            <p:spPr>
              <a:xfrm>
                <a:off x="4713079" y="3244083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Alarm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C1366F-DF16-0248-9FA3-D0E512A29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079" y="3244083"/>
                <a:ext cx="2379659" cy="841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F02D4B3-3785-9E49-9693-1A950D6F4009}"/>
                  </a:ext>
                </a:extLst>
              </p:cNvPr>
              <p:cNvSpPr/>
              <p:nvPr/>
            </p:nvSpPr>
            <p:spPr>
              <a:xfrm>
                <a:off x="1756907" y="4590802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JohnCalls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F02D4B3-3785-9E49-9693-1A950D6F4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907" y="4590802"/>
                <a:ext cx="2379659" cy="841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901BAE-E6FC-684D-BAA7-F23D3BAD7F0D}"/>
                  </a:ext>
                </a:extLst>
              </p:cNvPr>
              <p:cNvSpPr/>
              <p:nvPr/>
            </p:nvSpPr>
            <p:spPr>
              <a:xfrm>
                <a:off x="7733086" y="2058546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Earthquake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901BAE-E6FC-684D-BAA7-F23D3BAD7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86" y="2058546"/>
                <a:ext cx="2379659" cy="841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9F4CC5-7EC4-FD43-8197-CE51037DA5E4}"/>
                  </a:ext>
                </a:extLst>
              </p:cNvPr>
              <p:cNvSpPr/>
              <p:nvPr/>
            </p:nvSpPr>
            <p:spPr>
              <a:xfrm>
                <a:off x="7733086" y="4590802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MaryCalls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9F4CC5-7EC4-FD43-8197-CE51037DA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86" y="4590802"/>
                <a:ext cx="2379659" cy="841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906DCAF-B833-9F46-9155-948993B8A620}"/>
              </a:ext>
            </a:extLst>
          </p:cNvPr>
          <p:cNvCxnSpPr>
            <a:stCxn id="39" idx="2"/>
            <a:endCxn id="40" idx="1"/>
          </p:cNvCxnSpPr>
          <p:nvPr/>
        </p:nvCxnSpPr>
        <p:spPr>
          <a:xfrm rot="16200000" flipH="1">
            <a:off x="3450545" y="2402134"/>
            <a:ext cx="764952" cy="176011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5B86603-B54E-6648-AF2F-E696460A00B0}"/>
              </a:ext>
            </a:extLst>
          </p:cNvPr>
          <p:cNvCxnSpPr>
            <a:stCxn id="40" idx="2"/>
            <a:endCxn id="41" idx="3"/>
          </p:cNvCxnSpPr>
          <p:nvPr/>
        </p:nvCxnSpPr>
        <p:spPr>
          <a:xfrm rot="5400000">
            <a:off x="4556671" y="3665149"/>
            <a:ext cx="926134" cy="176634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94E05AA-C055-4D4A-BA6C-8CDF0FEA22D9}"/>
              </a:ext>
            </a:extLst>
          </p:cNvPr>
          <p:cNvCxnSpPr>
            <a:cxnSpLocks/>
            <a:stCxn id="40" idx="2"/>
            <a:endCxn id="43" idx="1"/>
          </p:cNvCxnSpPr>
          <p:nvPr/>
        </p:nvCxnSpPr>
        <p:spPr>
          <a:xfrm rot="16200000" flipH="1">
            <a:off x="6354930" y="3633231"/>
            <a:ext cx="926134" cy="183017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513DF9F-17FE-9742-B022-1246EB673630}"/>
              </a:ext>
            </a:extLst>
          </p:cNvPr>
          <p:cNvCxnSpPr>
            <a:cxnSpLocks/>
            <a:stCxn id="42" idx="2"/>
            <a:endCxn id="40" idx="3"/>
          </p:cNvCxnSpPr>
          <p:nvPr/>
        </p:nvCxnSpPr>
        <p:spPr>
          <a:xfrm rot="5400000">
            <a:off x="7625351" y="2367103"/>
            <a:ext cx="764952" cy="183017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0384920" y="1401840"/>
              <a:ext cx="1685520" cy="450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75560" y="1392480"/>
                <a:ext cx="1704240" cy="45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56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86D94E-4293-4E46-A927-C442E188D214}"/>
              </a:ext>
            </a:extLst>
          </p:cNvPr>
          <p:cNvGrpSpPr/>
          <p:nvPr/>
        </p:nvGrpSpPr>
        <p:grpSpPr>
          <a:xfrm>
            <a:off x="7132242" y="1586821"/>
            <a:ext cx="4689644" cy="2136709"/>
            <a:chOff x="2456450" y="2378171"/>
            <a:chExt cx="6043738" cy="275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9C5CCF-7DCD-FB47-B88B-4B175BBA17CC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9C5CCF-7DCD-FB47-B88B-4B175BBA1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621236-603B-EC42-966A-1A1F25F6A7F6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AB3A6EE-3208-3049-B7D3-7AFFCCC035F3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Burglary</a:t>
                    </a:r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AB3A6EE-3208-3049-B7D3-7AFFCCC035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34C1366F-DF16-0248-9FA3-D0E512A29880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Alarm</a:t>
                    </a:r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34C1366F-DF16-0248-9FA3-D0E512A298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F02D4B3-3785-9E49-9693-1A950D6F4009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JohnCalls</a:t>
                    </a:r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F02D4B3-3785-9E49-9693-1A950D6F40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3901BAE-E6FC-684D-BAA7-F23D3BAD7F0D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Earthquake</a:t>
                    </a: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3901BAE-E6FC-684D-BAA7-F23D3BAD7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54" r="-4386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29F4CC5-7EC4-FD43-8197-CE51037DA5E4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MaryCalls</a:t>
                    </a: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29F4CC5-7EC4-FD43-8197-CE51037DA5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Elbow Connector 5">
                <a:extLst>
                  <a:ext uri="{FF2B5EF4-FFF2-40B4-BE49-F238E27FC236}">
                    <a16:creationId xmlns:a16="http://schemas.microsoft.com/office/drawing/2014/main" id="{2906DCAF-B833-9F46-9155-948993B8A620}"/>
                  </a:ext>
                </a:extLst>
              </p:cNvPr>
              <p:cNvCxnSpPr>
                <a:stCxn id="39" idx="2"/>
                <a:endCxn id="40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>
                <a:extLst>
                  <a:ext uri="{FF2B5EF4-FFF2-40B4-BE49-F238E27FC236}">
                    <a16:creationId xmlns:a16="http://schemas.microsoft.com/office/drawing/2014/main" id="{85B86603-B54E-6648-AF2F-E696460A00B0}"/>
                  </a:ext>
                </a:extLst>
              </p:cNvPr>
              <p:cNvCxnSpPr>
                <a:stCxn id="40" idx="2"/>
                <a:endCxn id="41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F94E05AA-C055-4D4A-BA6C-8CDF0FEA22D9}"/>
                  </a:ext>
                </a:extLst>
              </p:cNvPr>
              <p:cNvCxnSpPr>
                <a:cxnSpLocks/>
                <a:stCxn id="40" idx="2"/>
                <a:endCxn id="43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E513DF9F-17FE-9742-B022-1246EB673630}"/>
                  </a:ext>
                </a:extLst>
              </p:cNvPr>
              <p:cNvCxnSpPr>
                <a:cxnSpLocks/>
                <a:stCxn id="42" idx="2"/>
                <a:endCxn id="40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CAF1A9-9071-AC4D-BA86-56DF81483A98}"/>
                  </a:ext>
                </a:extLst>
              </p:cNvPr>
              <p:cNvSpPr/>
              <p:nvPr/>
            </p:nvSpPr>
            <p:spPr>
              <a:xfrm>
                <a:off x="589218" y="1577471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CAF1A9-9071-AC4D-BA86-56DF81483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1577471"/>
                <a:ext cx="5778088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36E14F-8F67-E54F-90F5-F5B26AF101C0}"/>
                  </a:ext>
                </a:extLst>
              </p:cNvPr>
              <p:cNvSpPr/>
              <p:nvPr/>
            </p:nvSpPr>
            <p:spPr>
              <a:xfrm>
                <a:off x="589218" y="2114575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36E14F-8F67-E54F-90F5-F5B26AF10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2114575"/>
                <a:ext cx="5778088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0D7DE09-5ECF-5449-B050-E0DFAA6FEA9B}"/>
                  </a:ext>
                </a:extLst>
              </p:cNvPr>
              <p:cNvSpPr/>
              <p:nvPr/>
            </p:nvSpPr>
            <p:spPr>
              <a:xfrm>
                <a:off x="589218" y="3014001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0D7DE09-5ECF-5449-B050-E0DFAA6FE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3014001"/>
                <a:ext cx="5778088" cy="540600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791153-D1BD-6442-8BDF-C1B54400F4C1}"/>
                  </a:ext>
                </a:extLst>
              </p:cNvPr>
              <p:cNvSpPr/>
              <p:nvPr/>
            </p:nvSpPr>
            <p:spPr>
              <a:xfrm>
                <a:off x="589218" y="3553210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791153-D1BD-6442-8BDF-C1B54400F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3553210"/>
                <a:ext cx="5778088" cy="540600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8E48F4-2C87-A247-BEB5-85D5527353C0}"/>
                  </a:ext>
                </a:extLst>
              </p:cNvPr>
              <p:cNvSpPr/>
              <p:nvPr/>
            </p:nvSpPr>
            <p:spPr>
              <a:xfrm>
                <a:off x="589218" y="4092419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8E48F4-2C87-A247-BEB5-85D552735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4092419"/>
                <a:ext cx="5778088" cy="540600"/>
              </a:xfrm>
              <a:prstGeom prst="rect">
                <a:avLst/>
              </a:prstGeom>
              <a:blipFill>
                <a:blip r:embed="rId1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EF1B21-4DFD-6D4E-8BE5-7BD63EFF06AB}"/>
                  </a:ext>
                </a:extLst>
              </p:cNvPr>
              <p:cNvSpPr/>
              <p:nvPr/>
            </p:nvSpPr>
            <p:spPr>
              <a:xfrm>
                <a:off x="589218" y="4630237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EF1B21-4DFD-6D4E-8BE5-7BD63EFF0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4630237"/>
                <a:ext cx="5778088" cy="540600"/>
              </a:xfrm>
              <a:prstGeom prst="rect">
                <a:avLst/>
              </a:prstGeom>
              <a:blipFill>
                <a:blip r:embed="rId1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46E3D3D-14D3-D641-9F74-E537DA760C84}"/>
                  </a:ext>
                </a:extLst>
              </p:cNvPr>
              <p:cNvSpPr/>
              <p:nvPr/>
            </p:nvSpPr>
            <p:spPr>
              <a:xfrm>
                <a:off x="589218" y="5436964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𝐽𝑜h𝑛𝐶𝑎𝑙𝑙𝑠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46E3D3D-14D3-D641-9F74-E537DA760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5436964"/>
                <a:ext cx="5778088" cy="540600"/>
              </a:xfrm>
              <a:prstGeom prst="rect">
                <a:avLst/>
              </a:prstGeom>
              <a:blipFill>
                <a:blip r:embed="rId1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EC2DCC-D372-6844-B5E8-5B215E1DBF9C}"/>
                  </a:ext>
                </a:extLst>
              </p:cNvPr>
              <p:cNvSpPr/>
              <p:nvPr/>
            </p:nvSpPr>
            <p:spPr>
              <a:xfrm>
                <a:off x="589218" y="5974068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𝐽𝑜h𝑛𝐶𝑎𝑙𝑙𝑠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EC2DCC-D372-6844-B5E8-5B215E1DB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5974068"/>
                <a:ext cx="5778088" cy="540600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4E6489E-57CE-784E-B292-3373ED758F96}"/>
              </a:ext>
            </a:extLst>
          </p:cNvPr>
          <p:cNvGrpSpPr/>
          <p:nvPr/>
        </p:nvGrpSpPr>
        <p:grpSpPr>
          <a:xfrm>
            <a:off x="7130825" y="4093133"/>
            <a:ext cx="4689644" cy="1077704"/>
            <a:chOff x="6825177" y="5433468"/>
            <a:chExt cx="5778088" cy="1077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CC43504-9CEB-3040-BE41-990309859F73}"/>
                    </a:ext>
                  </a:extLst>
                </p:cNvPr>
                <p:cNvSpPr/>
                <p:nvPr/>
              </p:nvSpPr>
              <p:spPr>
                <a:xfrm>
                  <a:off x="6825177" y="5433468"/>
                  <a:ext cx="5778088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𝑀𝑎𝑟𝑦𝐶𝑎𝑙𝑙𝑠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𝐴𝑙𝑎𝑟𝑚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=0.70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CC43504-9CEB-3040-BE41-990309859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177" y="5433468"/>
                  <a:ext cx="5778088" cy="540600"/>
                </a:xfrm>
                <a:prstGeom prst="rect">
                  <a:avLst/>
                </a:prstGeom>
                <a:blipFill>
                  <a:blip r:embed="rId16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8822BB6-38B3-8B47-94A2-0FFFCD19F17A}"/>
                    </a:ext>
                  </a:extLst>
                </p:cNvPr>
                <p:cNvSpPr/>
                <p:nvPr/>
              </p:nvSpPr>
              <p:spPr>
                <a:xfrm>
                  <a:off x="6825177" y="5970572"/>
                  <a:ext cx="5778088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𝑀𝑎𝑟𝑦𝐶𝑎𝑙𝑙𝑠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|¬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𝐴𝑙𝑎𝑟𝑚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8822BB6-38B3-8B47-94A2-0FFFCD19F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177" y="5970572"/>
                  <a:ext cx="5778088" cy="540600"/>
                </a:xfrm>
                <a:prstGeom prst="rect">
                  <a:avLst/>
                </a:prstGeom>
                <a:blipFill>
                  <a:blip r:embed="rId17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160920" y="1876320"/>
              <a:ext cx="11385360" cy="4842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560" y="1866960"/>
                <a:ext cx="11404080" cy="48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32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/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/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45109" y="3158700"/>
            <a:ext cx="11040848" cy="1615425"/>
            <a:chOff x="645109" y="3158700"/>
            <a:chExt cx="10622900" cy="1615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D1EA35B-16EA-CF47-9E9C-52AE69E04D29}"/>
                    </a:ext>
                  </a:extLst>
                </p:cNvPr>
                <p:cNvSpPr/>
                <p:nvPr/>
              </p:nvSpPr>
              <p:spPr>
                <a:xfrm>
                  <a:off x="4152122" y="3161866"/>
                  <a:ext cx="2024743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𝐵𝑢𝑟𝑔𝑙𝑎𝑟𝑦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D1EA35B-16EA-CF47-9E9C-52AE69E04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122" y="3161866"/>
                  <a:ext cx="2024743" cy="540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929B8B6-FDC4-1342-8F08-9688FAB77844}"/>
                    </a:ext>
                  </a:extLst>
                </p:cNvPr>
                <p:cNvSpPr/>
                <p:nvPr/>
              </p:nvSpPr>
              <p:spPr>
                <a:xfrm>
                  <a:off x="645112" y="3158700"/>
                  <a:ext cx="3507010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𝐴𝑙𝑎𝑟𝑚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𝐵𝑢𝑟𝑔𝑙𝑎𝑟𝑦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929B8B6-FDC4-1342-8F08-9688FAB77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2" y="3158700"/>
                  <a:ext cx="3507010" cy="540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1914000-5E89-AB4B-960E-6191E6DE50D1}"/>
                    </a:ext>
                  </a:extLst>
                </p:cNvPr>
                <p:cNvSpPr/>
                <p:nvPr/>
              </p:nvSpPr>
              <p:spPr>
                <a:xfrm>
                  <a:off x="645111" y="3696091"/>
                  <a:ext cx="6600107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𝐴𝑙𝑎𝑟𝑚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𝐵𝑢𝑟𝑔𝑙𝑎𝑟𝑦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𝐸𝑎𝑟𝑡h𝑞𝑢𝑎𝑘𝑒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× 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𝐸𝑎𝑟𝑡h𝑞𝑢𝑎𝑘𝑒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1914000-5E89-AB4B-960E-6191E6DE50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1" y="3696091"/>
                  <a:ext cx="6600107" cy="540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64E819D-86A4-5E43-A047-9E76E98F0531}"/>
                    </a:ext>
                  </a:extLst>
                </p:cNvPr>
                <p:cNvSpPr/>
                <p:nvPr/>
              </p:nvSpPr>
              <p:spPr>
                <a:xfrm>
                  <a:off x="645109" y="4233525"/>
                  <a:ext cx="6600109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𝐴𝑙𝑎𝑟𝑚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𝐵𝑢𝑟𝑔𝑙𝑎𝑟𝑦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𝐸𝑎𝑟𝑡h𝑞𝑢𝑎𝑘𝑒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× 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(¬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𝐸𝑎𝑟𝑡h𝑞𝑢𝑎𝑘𝑒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64E819D-86A4-5E43-A047-9E76E98F05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4233525"/>
                  <a:ext cx="6600109" cy="540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302994-8713-B848-8774-18D94C8889A1}"/>
                    </a:ext>
                  </a:extLst>
                </p:cNvPr>
                <p:cNvSpPr/>
                <p:nvPr/>
              </p:nvSpPr>
              <p:spPr>
                <a:xfrm>
                  <a:off x="7245218" y="3696091"/>
                  <a:ext cx="2453951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0.95 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0.002</a:t>
                  </a:r>
                  <a:r>
                    <a:rPr lang="en-AU" sz="20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0.001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302994-8713-B848-8774-18D94C888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218" y="3696091"/>
                  <a:ext cx="2453951" cy="540600"/>
                </a:xfrm>
                <a:prstGeom prst="rect">
                  <a:avLst/>
                </a:prstGeom>
                <a:blipFill>
                  <a:blip r:embed="rId9"/>
                  <a:stretch>
                    <a:fillRect r="-475" b="-549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5628D13-D400-4C4D-A752-2E05392CEEE3}"/>
                    </a:ext>
                  </a:extLst>
                </p:cNvPr>
                <p:cNvSpPr/>
                <p:nvPr/>
              </p:nvSpPr>
              <p:spPr>
                <a:xfrm>
                  <a:off x="7245216" y="4230769"/>
                  <a:ext cx="2453951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0.94 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0.998</a:t>
                  </a:r>
                  <a:r>
                    <a:rPr lang="en-AU" sz="20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0.001</a:t>
                  </a: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5628D13-D400-4C4D-A752-2E05392CE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216" y="4230769"/>
                  <a:ext cx="2453951" cy="540600"/>
                </a:xfrm>
                <a:prstGeom prst="rect">
                  <a:avLst/>
                </a:prstGeom>
                <a:blipFill>
                  <a:blip r:embed="rId10"/>
                  <a:stretch>
                    <a:fillRect r="-475" b="-549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10B0247-0EFB-A948-86D9-0C1FD7AA751A}"/>
                    </a:ext>
                  </a:extLst>
                </p:cNvPr>
                <p:cNvSpPr/>
                <p:nvPr/>
              </p:nvSpPr>
              <p:spPr>
                <a:xfrm>
                  <a:off x="9699168" y="3696091"/>
                  <a:ext cx="1568841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A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A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000019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10B0247-0EFB-A948-86D9-0C1FD7AA7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9168" y="3696091"/>
                  <a:ext cx="1568841" cy="540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1954387-7641-544C-B6EC-0F8B6ED58FD9}"/>
                    </a:ext>
                  </a:extLst>
                </p:cNvPr>
                <p:cNvSpPr/>
                <p:nvPr/>
              </p:nvSpPr>
              <p:spPr>
                <a:xfrm>
                  <a:off x="9699166" y="4230769"/>
                  <a:ext cx="1568841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0.0009381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1954387-7641-544C-B6EC-0F8B6ED58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9166" y="4230769"/>
                  <a:ext cx="1568841" cy="540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5C30D4-8F7F-1D40-867A-BCB4F7636724}"/>
                  </a:ext>
                </a:extLst>
              </p:cNvPr>
              <p:cNvSpPr/>
              <p:nvPr/>
            </p:nvSpPr>
            <p:spPr>
              <a:xfrm>
                <a:off x="6790610" y="5318824"/>
                <a:ext cx="447739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0.000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019</m:t>
                    </m:r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+0.0009381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= 0.00094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5C30D4-8F7F-1D40-867A-BCB4F7636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610" y="5318824"/>
                <a:ext cx="4477397" cy="540600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6565A11-9513-8249-AA5B-A41F25CB136F}"/>
              </a:ext>
            </a:extLst>
          </p:cNvPr>
          <p:cNvGrpSpPr/>
          <p:nvPr/>
        </p:nvGrpSpPr>
        <p:grpSpPr>
          <a:xfrm>
            <a:off x="8912540" y="1586822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252C4F-4F28-1B4D-BA5A-0BAE5C11315D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252C4F-4F28-1B4D-BA5A-0BAE5C113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0FD5058-576C-F84D-90A2-A29798A9BB2B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3904789-D577-FC47-90F7-E064A19F9CE0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3904789-D577-FC47-90F7-E064A19F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9B714D1C-80AF-1542-A93B-4A4A0B7C222B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9B714D1C-80AF-1542-A93B-4A4A0B7C22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D64E64E-B460-6A48-9AA7-EBDAA83EEFF0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D64E64E-B460-6A48-9AA7-EBDAA83EEF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0AFE62B-D1C8-FA4D-B705-CE580C8913A6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0AFE62B-D1C8-FA4D-B705-CE580C8913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2AE08271-2246-0D44-90BA-60175E0D48CD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2AE08271-2246-0D44-90BA-60175E0D48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D46142BC-7F3F-E14B-AD2C-BBDA32E563A2}"/>
                  </a:ext>
                </a:extLst>
              </p:cNvPr>
              <p:cNvCxnSpPr>
                <a:stCxn id="23" idx="2"/>
                <a:endCxn id="24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>
                <a:extLst>
                  <a:ext uri="{FF2B5EF4-FFF2-40B4-BE49-F238E27FC236}">
                    <a16:creationId xmlns:a16="http://schemas.microsoft.com/office/drawing/2014/main" id="{F5E77FA0-9DDA-D74B-A99E-60C8ED432F5D}"/>
                  </a:ext>
                </a:extLst>
              </p:cNvPr>
              <p:cNvCxnSpPr>
                <a:stCxn id="24" idx="2"/>
                <a:endCxn id="25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E82D6FF8-33F5-AD46-8621-52AA7F91E0E5}"/>
                  </a:ext>
                </a:extLst>
              </p:cNvPr>
              <p:cNvCxnSpPr>
                <a:cxnSpLocks/>
                <a:stCxn id="24" idx="2"/>
                <a:endCxn id="27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1439F2A3-66D7-2448-B1BC-CB0AC5859C71}"/>
                  </a:ext>
                </a:extLst>
              </p:cNvPr>
              <p:cNvCxnSpPr>
                <a:cxnSpLocks/>
                <a:stCxn id="26" idx="2"/>
                <a:endCxn id="24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" name="Ink 3"/>
              <p14:cNvContentPartPr/>
              <p14:nvPr/>
            </p14:nvContentPartPr>
            <p14:xfrm>
              <a:off x="244080" y="573840"/>
              <a:ext cx="11686320" cy="612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4720" y="564480"/>
                <a:ext cx="11705040" cy="61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99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/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/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/>
              <p:nvPr/>
            </p:nvSpPr>
            <p:spPr>
              <a:xfrm>
                <a:off x="645112" y="3158700"/>
                <a:ext cx="413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2" y="3158700"/>
                <a:ext cx="4136400" cy="54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914000-5E89-AB4B-960E-6191E6DE50D1}"/>
                  </a:ext>
                </a:extLst>
              </p:cNvPr>
              <p:cNvSpPr/>
              <p:nvPr/>
            </p:nvSpPr>
            <p:spPr>
              <a:xfrm>
                <a:off x="645111" y="3696091"/>
                <a:ext cx="8769475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914000-5E89-AB4B-960E-6191E6DE5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3696091"/>
                <a:ext cx="8769475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4E819D-86A4-5E43-A047-9E76E98F0531}"/>
                  </a:ext>
                </a:extLst>
              </p:cNvPr>
              <p:cNvSpPr/>
              <p:nvPr/>
            </p:nvSpPr>
            <p:spPr>
              <a:xfrm>
                <a:off x="645109" y="4233525"/>
                <a:ext cx="87694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4E819D-86A4-5E43-A047-9E76E98F0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33525"/>
                <a:ext cx="8769479" cy="54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CC3B9E-60EB-414A-A8AD-1333523F68A1}"/>
                  </a:ext>
                </a:extLst>
              </p:cNvPr>
              <p:cNvSpPr/>
              <p:nvPr/>
            </p:nvSpPr>
            <p:spPr>
              <a:xfrm>
                <a:off x="645111" y="4774125"/>
                <a:ext cx="87694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CC3B9E-60EB-414A-A8AD-1333523F6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4774125"/>
                <a:ext cx="8769477" cy="54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506503-5E51-9A42-B73D-039B8E5CF8D6}"/>
                  </a:ext>
                </a:extLst>
              </p:cNvPr>
              <p:cNvSpPr/>
              <p:nvPr/>
            </p:nvSpPr>
            <p:spPr>
              <a:xfrm>
                <a:off x="645109" y="5311559"/>
                <a:ext cx="87694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506503-5E51-9A42-B73D-039B8E5CF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311559"/>
                <a:ext cx="8769477" cy="540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2FB3E64-6F22-8143-80A3-B0AE328FB82C}"/>
              </a:ext>
            </a:extLst>
          </p:cNvPr>
          <p:cNvGrpSpPr/>
          <p:nvPr/>
        </p:nvGrpSpPr>
        <p:grpSpPr>
          <a:xfrm>
            <a:off x="8912540" y="1586822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FDC90F3-210A-204C-BAE0-94583B116093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FDC90F3-210A-204C-BAE0-94583B116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22119E-F6D6-5747-98A7-3EEF65C2522C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9B64827-367C-BB49-85C6-487863859744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9B64827-367C-BB49-85C6-4878638597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714CBAE-23C5-E14B-A77F-720DCD95A950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714CBAE-23C5-E14B-A77F-720DCD95A9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81B384-B7A8-F846-9C33-2009A918D2B8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81B384-B7A8-F846-9C33-2009A918D2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8E83EE-55B7-314E-BAAD-1AFB3826B221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8E83EE-55B7-314E-BAAD-1AFB3826B2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05F102B-17D4-CC4A-BAC1-84BFFF1646D9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05F102B-17D4-CC4A-BAC1-84BFFF1646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AF640DE5-41B2-4147-8870-43774369AEE2}"/>
                  </a:ext>
                </a:extLst>
              </p:cNvPr>
              <p:cNvCxnSpPr>
                <a:stCxn id="25" idx="2"/>
                <a:endCxn id="26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EE91DAA8-E8B4-E248-AA3B-E42E2B0C913B}"/>
                  </a:ext>
                </a:extLst>
              </p:cNvPr>
              <p:cNvCxnSpPr>
                <a:stCxn id="26" idx="2"/>
                <a:endCxn id="27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8EF90712-7DFF-C34F-B238-3F04416DC5C2}"/>
                  </a:ext>
                </a:extLst>
              </p:cNvPr>
              <p:cNvCxnSpPr>
                <a:cxnSpLocks/>
                <a:stCxn id="26" idx="2"/>
                <a:endCxn id="29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77FE4847-D9BA-9E44-ABCD-5CD95E8BD462}"/>
                  </a:ext>
                </a:extLst>
              </p:cNvPr>
              <p:cNvCxnSpPr>
                <a:cxnSpLocks/>
                <a:stCxn id="28" idx="2"/>
                <a:endCxn id="26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/>
              <p14:cNvContentPartPr/>
              <p14:nvPr/>
            </p14:nvContentPartPr>
            <p14:xfrm>
              <a:off x="3677040" y="1725480"/>
              <a:ext cx="8443800" cy="4914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7680" y="1716120"/>
                <a:ext cx="8462520" cy="49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86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/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/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45109" y="3158700"/>
            <a:ext cx="4423280" cy="2693459"/>
            <a:chOff x="645109" y="3158700"/>
            <a:chExt cx="4136403" cy="269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929B8B6-FDC4-1342-8F08-9688FAB77844}"/>
                    </a:ext>
                  </a:extLst>
                </p:cNvPr>
                <p:cNvSpPr/>
                <p:nvPr/>
              </p:nvSpPr>
              <p:spPr>
                <a:xfrm>
                  <a:off x="645112" y="3158700"/>
                  <a:ext cx="4136400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𝐴𝑙𝑎𝑟𝑚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929B8B6-FDC4-1342-8F08-9688FAB77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2" y="3158700"/>
                  <a:ext cx="4136400" cy="540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302994-8713-B848-8774-18D94C8889A1}"/>
                    </a:ext>
                  </a:extLst>
                </p:cNvPr>
                <p:cNvSpPr/>
                <p:nvPr/>
              </p:nvSpPr>
              <p:spPr>
                <a:xfrm>
                  <a:off x="645111" y="3693135"/>
                  <a:ext cx="2565918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0.95 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0.02</a:t>
                  </a:r>
                  <a:r>
                    <a:rPr lang="en-AU" sz="20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0.001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302994-8713-B848-8774-18D94C888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1" y="3693135"/>
                  <a:ext cx="2565918" cy="540600"/>
                </a:xfrm>
                <a:prstGeom prst="rect">
                  <a:avLst/>
                </a:prstGeom>
                <a:blipFill>
                  <a:blip r:embed="rId11"/>
                  <a:stretch>
                    <a:fillRect b="-549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5628D13-D400-4C4D-A752-2E05392CEEE3}"/>
                    </a:ext>
                  </a:extLst>
                </p:cNvPr>
                <p:cNvSpPr/>
                <p:nvPr/>
              </p:nvSpPr>
              <p:spPr>
                <a:xfrm>
                  <a:off x="645109" y="4236691"/>
                  <a:ext cx="2565920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0.94 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0.998</a:t>
                  </a:r>
                  <a:r>
                    <a:rPr lang="en-AU" sz="20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0.001</a:t>
                  </a: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5628D13-D400-4C4D-A752-2E05392CE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4236691"/>
                  <a:ext cx="2565920" cy="540600"/>
                </a:xfrm>
                <a:prstGeom prst="rect">
                  <a:avLst/>
                </a:prstGeom>
                <a:blipFill>
                  <a:blip r:embed="rId12"/>
                  <a:stretch>
                    <a:fillRect b="-549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10B0247-0EFB-A948-86D9-0C1FD7AA751A}"/>
                    </a:ext>
                  </a:extLst>
                </p:cNvPr>
                <p:cNvSpPr/>
                <p:nvPr/>
              </p:nvSpPr>
              <p:spPr>
                <a:xfrm>
                  <a:off x="3211029" y="3699300"/>
                  <a:ext cx="1568841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0.000019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10B0247-0EFB-A948-86D9-0C1FD7AA7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029" y="3699300"/>
                  <a:ext cx="1568841" cy="540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1954387-7641-544C-B6EC-0F8B6ED58FD9}"/>
                    </a:ext>
                  </a:extLst>
                </p:cNvPr>
                <p:cNvSpPr/>
                <p:nvPr/>
              </p:nvSpPr>
              <p:spPr>
                <a:xfrm>
                  <a:off x="3211027" y="4233525"/>
                  <a:ext cx="1568841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0.000938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1954387-7641-544C-B6EC-0F8B6ED58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027" y="4233525"/>
                  <a:ext cx="1568841" cy="540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481DD53-7C10-F443-86D9-EBE86AA0316D}"/>
                    </a:ext>
                  </a:extLst>
                </p:cNvPr>
                <p:cNvSpPr/>
                <p:nvPr/>
              </p:nvSpPr>
              <p:spPr>
                <a:xfrm>
                  <a:off x="645111" y="4771169"/>
                  <a:ext cx="2565920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0.29 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0.999</a:t>
                  </a:r>
                  <a:r>
                    <a:rPr lang="en-AU" sz="20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0.002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481DD53-7C10-F443-86D9-EBE86AA03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1" y="4771169"/>
                  <a:ext cx="2565920" cy="540600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5ED4C5A-7352-7343-A259-B3B62B337A19}"/>
                    </a:ext>
                  </a:extLst>
                </p:cNvPr>
                <p:cNvSpPr/>
                <p:nvPr/>
              </p:nvSpPr>
              <p:spPr>
                <a:xfrm>
                  <a:off x="645109" y="5305394"/>
                  <a:ext cx="2565922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0.001 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0.998</a:t>
                  </a:r>
                  <a:r>
                    <a:rPr lang="en-AU" sz="20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0.999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5ED4C5A-7352-7343-A259-B3B62B337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5305394"/>
                  <a:ext cx="2565922" cy="540600"/>
                </a:xfrm>
                <a:prstGeom prst="rect">
                  <a:avLst/>
                </a:prstGeom>
                <a:blipFill>
                  <a:blip r:embed="rId16"/>
                  <a:stretch>
                    <a:fillRect b="-549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8F1AB62-D5AB-1F46-848E-69287A0D62EA}"/>
                    </a:ext>
                  </a:extLst>
                </p:cNvPr>
                <p:cNvSpPr/>
                <p:nvPr/>
              </p:nvSpPr>
              <p:spPr>
                <a:xfrm>
                  <a:off x="3211029" y="4768003"/>
                  <a:ext cx="1568841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0.000579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8F1AB62-D5AB-1F46-848E-69287A0D62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029" y="4768003"/>
                  <a:ext cx="1568841" cy="5406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02D535D-C02B-B44F-A4F6-AE0385F2D1B3}"/>
                    </a:ext>
                  </a:extLst>
                </p:cNvPr>
                <p:cNvSpPr/>
                <p:nvPr/>
              </p:nvSpPr>
              <p:spPr>
                <a:xfrm>
                  <a:off x="3211027" y="5311559"/>
                  <a:ext cx="1568841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0.000997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02D535D-C02B-B44F-A4F6-AE0385F2D1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027" y="5311559"/>
                  <a:ext cx="1568841" cy="5406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26CC03-E936-E64F-9B89-C204B1D73EF4}"/>
                  </a:ext>
                </a:extLst>
              </p:cNvPr>
              <p:cNvSpPr/>
              <p:nvPr/>
            </p:nvSpPr>
            <p:spPr>
              <a:xfrm>
                <a:off x="6096000" y="3158700"/>
                <a:ext cx="5370023" cy="844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0.000019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0.000938</m:t>
                      </m:r>
                      <m:r>
                        <a:rPr lang="en-A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0.000579</m:t>
                      </m:r>
                      <m:r>
                        <a:rPr lang="en-A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0.000997=0.002533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26CC03-E936-E64F-9B89-C204B1D73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8700"/>
                <a:ext cx="5370023" cy="8441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7B2D168-763A-074E-9628-4CCDEE22F230}"/>
              </a:ext>
            </a:extLst>
          </p:cNvPr>
          <p:cNvGrpSpPr/>
          <p:nvPr/>
        </p:nvGrpSpPr>
        <p:grpSpPr>
          <a:xfrm>
            <a:off x="8912540" y="1586822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6BE78AA-6091-0D43-9442-19390366422A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6BE78AA-6091-0D43-9442-193903664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3472410-A2C0-3C4D-AE0B-B4A2CBBCC0A0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5C67B33-5BEC-3E48-9A52-63428DB6D577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5C67B33-5BEC-3E48-9A52-63428DB6D5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D6F1A0D-EC9D-014E-B311-FFC1B78EB9E9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D6F1A0D-EC9D-014E-B311-FFC1B78EB9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61CB0A2-0DA2-E945-9791-6F668F8B5B20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61CB0A2-0DA2-E945-9791-6F668F8B5B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300912F-A4DF-AE4B-94CD-6D6ED759A692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300912F-A4DF-AE4B-94CD-6D6ED759A6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63EB0B99-B22B-1D48-B791-5E0CE7A7CE13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63EB0B99-B22B-1D48-B791-5E0CE7A7C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7F457312-1142-F146-892C-8B1B0C05F827}"/>
                  </a:ext>
                </a:extLst>
              </p:cNvPr>
              <p:cNvCxnSpPr>
                <a:stCxn id="26" idx="2"/>
                <a:endCxn id="27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2788A6D-82D2-D045-AC81-77D497FC1852}"/>
                  </a:ext>
                </a:extLst>
              </p:cNvPr>
              <p:cNvCxnSpPr>
                <a:stCxn id="27" idx="2"/>
                <a:endCxn id="28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091C463A-5D6B-CE44-AFD3-1F8E36BAA389}"/>
                  </a:ext>
                </a:extLst>
              </p:cNvPr>
              <p:cNvCxnSpPr>
                <a:cxnSpLocks/>
                <a:stCxn id="27" idx="2"/>
                <a:endCxn id="30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C7FCBA8C-D2F8-8E4D-A3E1-784A43852937}"/>
                  </a:ext>
                </a:extLst>
              </p:cNvPr>
              <p:cNvCxnSpPr>
                <a:cxnSpLocks/>
                <a:stCxn id="29" idx="2"/>
                <a:endCxn id="27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" name="Ink 3"/>
              <p14:cNvContentPartPr/>
              <p14:nvPr/>
            </p14:nvContentPartPr>
            <p14:xfrm>
              <a:off x="5216040" y="3653280"/>
              <a:ext cx="6541560" cy="2445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06680" y="3643920"/>
                <a:ext cx="6560280" cy="24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14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E7A06E4-7199-0045-B429-2CC39B9109D9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E7A06E4-7199-0045-B429-2CC39B910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/>
              <p:nvPr/>
            </p:nvSpPr>
            <p:spPr>
              <a:xfrm>
                <a:off x="449800" y="179454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00" y="1794541"/>
                <a:ext cx="3404377" cy="54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/>
              <p:nvPr/>
            </p:nvSpPr>
            <p:spPr>
              <a:xfrm>
                <a:off x="3853527" y="179454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27" y="1794541"/>
                <a:ext cx="4693298" cy="969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/>
              <p:nvPr/>
            </p:nvSpPr>
            <p:spPr>
              <a:xfrm>
                <a:off x="3853527" y="2764309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0.00094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0.002533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=0.3711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27" y="2764309"/>
                <a:ext cx="4693298" cy="969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7B23C73-06FB-2341-9100-272290B82748}"/>
              </a:ext>
            </a:extLst>
          </p:cNvPr>
          <p:cNvGrpSpPr/>
          <p:nvPr/>
        </p:nvGrpSpPr>
        <p:grpSpPr>
          <a:xfrm>
            <a:off x="8717231" y="1794541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861492F-6CA3-3946-8542-6BE963B25999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861492F-6CA3-3946-8542-6BE963B25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8A69C66-0781-D640-B96E-74E22FB0D062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A6C9805-F276-1E4D-87FD-CBF4C46F536D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A6C9805-F276-1E4D-87FD-CBF4C46F5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4E6832A-0403-294D-B26B-3723660D000E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4E6832A-0403-294D-B26B-3723660D00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81CFC2D-EFCB-564B-ABEC-D3FC2D891CA5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81CFC2D-EFCB-564B-ABEC-D3FC2D891C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2100215E-9D16-5243-9B10-68EAC318A5D3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2100215E-9D16-5243-9B10-68EAC318A5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14F09A8D-E9B3-DE4D-8840-8E6D9E28196C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14F09A8D-E9B3-DE4D-8840-8E6D9E2819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27CEBD42-78E6-E44F-BF48-0A8A0E98C1F7}"/>
                  </a:ext>
                </a:extLst>
              </p:cNvPr>
              <p:cNvCxnSpPr>
                <a:stCxn id="66" idx="2"/>
                <a:endCxn id="67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B9FEC302-279A-6A49-8168-176977EF90B9}"/>
                  </a:ext>
                </a:extLst>
              </p:cNvPr>
              <p:cNvCxnSpPr>
                <a:stCxn id="67" idx="2"/>
                <a:endCxn id="68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>
                <a:extLst>
                  <a:ext uri="{FF2B5EF4-FFF2-40B4-BE49-F238E27FC236}">
                    <a16:creationId xmlns:a16="http://schemas.microsoft.com/office/drawing/2014/main" id="{50D88596-FEDA-D540-AA8D-70537F038A59}"/>
                  </a:ext>
                </a:extLst>
              </p:cNvPr>
              <p:cNvCxnSpPr>
                <a:cxnSpLocks/>
                <a:stCxn id="67" idx="2"/>
                <a:endCxn id="70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>
                <a:extLst>
                  <a:ext uri="{FF2B5EF4-FFF2-40B4-BE49-F238E27FC236}">
                    <a16:creationId xmlns:a16="http://schemas.microsoft.com/office/drawing/2014/main" id="{7854B662-92AA-DE43-837C-89F1179FA923}"/>
                  </a:ext>
                </a:extLst>
              </p:cNvPr>
              <p:cNvCxnSpPr>
                <a:cxnSpLocks/>
                <a:stCxn id="69" idx="2"/>
                <a:endCxn id="67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3721680" y="1956240"/>
              <a:ext cx="4198320" cy="1727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12320" y="1946880"/>
                <a:ext cx="4217040" cy="17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847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DA00AD-E0C7-1F46-8D82-63055F877E85}"/>
                  </a:ext>
                </a:extLst>
              </p:cNvPr>
              <p:cNvSpPr/>
              <p:nvPr/>
            </p:nvSpPr>
            <p:spPr>
              <a:xfrm>
                <a:off x="645109" y="2025359"/>
                <a:ext cx="5037234" cy="9697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DA00AD-E0C7-1F46-8D82-63055F87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025359"/>
                <a:ext cx="5037234" cy="96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B48C8-427D-A848-A132-E931C18B6CF6}"/>
                  </a:ext>
                </a:extLst>
              </p:cNvPr>
              <p:cNvSpPr/>
              <p:nvPr/>
            </p:nvSpPr>
            <p:spPr>
              <a:xfrm>
                <a:off x="645108" y="3892421"/>
                <a:ext cx="5783683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B48C8-427D-A848-A132-E931C18B6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892421"/>
                <a:ext cx="5783683" cy="651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00A3C-274D-3A48-8DB7-A2D0520D7FAF}"/>
                  </a:ext>
                </a:extLst>
              </p:cNvPr>
              <p:cNvSpPr/>
              <p:nvPr/>
            </p:nvSpPr>
            <p:spPr>
              <a:xfrm>
                <a:off x="645109" y="3429000"/>
                <a:ext cx="2496197" cy="4634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h𝑎𝑖𝑛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00A3C-274D-3A48-8DB7-A2D0520D7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429000"/>
                <a:ext cx="2496197" cy="463421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736F20-C6FD-4743-AB46-F4BEEBDD860C}"/>
                  </a:ext>
                </a:extLst>
              </p:cNvPr>
              <p:cNvSpPr/>
              <p:nvPr/>
            </p:nvSpPr>
            <p:spPr>
              <a:xfrm>
                <a:off x="2080727" y="4544008"/>
                <a:ext cx="4348063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736F20-C6FD-4743-AB46-F4BEEBDD8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27" y="4544008"/>
                <a:ext cx="4348063" cy="651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D83BFF53-28CB-2946-B6CA-49377D32D147}"/>
              </a:ext>
            </a:extLst>
          </p:cNvPr>
          <p:cNvSpPr/>
          <p:nvPr/>
        </p:nvSpPr>
        <p:spPr>
          <a:xfrm>
            <a:off x="6726724" y="3892421"/>
            <a:ext cx="563919" cy="1325563"/>
          </a:xfrm>
          <a:prstGeom prst="rightBrace">
            <a:avLst>
              <a:gd name="adj1" fmla="val 4053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54651B-3E09-B040-9E40-3012AB5FE342}"/>
              </a:ext>
            </a:extLst>
          </p:cNvPr>
          <p:cNvSpPr/>
          <p:nvPr/>
        </p:nvSpPr>
        <p:spPr>
          <a:xfrm>
            <a:off x="7481325" y="4229408"/>
            <a:ext cx="3503693" cy="651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Both are equivalent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5800" y="1275120"/>
              <a:ext cx="10286640" cy="3857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440" y="1265760"/>
                <a:ext cx="10305360" cy="38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243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848FC4-C0A4-B043-A70C-A5B9E38A4859}"/>
                  </a:ext>
                </a:extLst>
              </p:cNvPr>
              <p:cNvSpPr/>
              <p:nvPr/>
            </p:nvSpPr>
            <p:spPr>
              <a:xfrm>
                <a:off x="645108" y="2030877"/>
                <a:ext cx="7976377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848FC4-C0A4-B043-A70C-A5B9E38A4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2030877"/>
                <a:ext cx="7976377" cy="651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2A7365-4BBA-3845-88FC-AFA4FD0C9C76}"/>
                  </a:ext>
                </a:extLst>
              </p:cNvPr>
              <p:cNvSpPr/>
              <p:nvPr/>
            </p:nvSpPr>
            <p:spPr>
              <a:xfrm>
                <a:off x="645109" y="2682464"/>
                <a:ext cx="6570504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2A7365-4BBA-3845-88FC-AFA4FD0C9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682464"/>
                <a:ext cx="6570504" cy="651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1FA430-94C8-034C-9E02-FDD54787955A}"/>
                  </a:ext>
                </a:extLst>
              </p:cNvPr>
              <p:cNvSpPr/>
              <p:nvPr/>
            </p:nvSpPr>
            <p:spPr>
              <a:xfrm>
                <a:off x="645108" y="3334051"/>
                <a:ext cx="6570504" cy="9663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1FA430-94C8-034C-9E02-FDD547879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334051"/>
                <a:ext cx="6570504" cy="966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DB7489-258A-8F4F-8C42-5480DD558279}"/>
                  </a:ext>
                </a:extLst>
              </p:cNvPr>
              <p:cNvSpPr/>
              <p:nvPr/>
            </p:nvSpPr>
            <p:spPr>
              <a:xfrm>
                <a:off x="7474997" y="144376"/>
                <a:ext cx="4554879" cy="9697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DB7489-258A-8F4F-8C42-5480DD558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97" y="144376"/>
                <a:ext cx="4554879" cy="969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474280" y="2032560"/>
              <a:ext cx="6707880" cy="3789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4920" y="2023200"/>
                <a:ext cx="6726600" cy="38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466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12689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python files for the assignment can be found 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https://artint.info/AIPython/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Some nice videos on Bayes Theorem: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https://www.youtube.com/watch?v=OqmJhPQYRc8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4"/>
              </a:rPr>
              <a:t>https://www.youtube.com/watch?v=HZGCoVF3YvM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5"/>
              </a:rPr>
              <a:t>https://www.youtube.com/watch?v=U_85TaXbeIo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5145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Conditional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Given a circle, what is the probability that it is blue: </a:t>
            </a:r>
          </a:p>
          <a:p>
            <a:r>
              <a:rPr lang="en-AU" sz="3200" dirty="0"/>
              <a:t>P(Blue | Circle)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A3ADE0-16FA-9245-95BB-1BD33193B818}"/>
                  </a:ext>
                </a:extLst>
              </p:cNvPr>
              <p:cNvSpPr txBox="1"/>
              <p:nvPr/>
            </p:nvSpPr>
            <p:spPr>
              <a:xfrm>
                <a:off x="645109" y="3073781"/>
                <a:ext cx="7587450" cy="323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P(Blue)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0.42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0.58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∧ 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0.29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| 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𝐵𝑙𝑢𝑒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sz="2800" dirty="0"/>
              </a:p>
              <a:p>
                <a:r>
                  <a:rPr lang="en-AU" sz="2800" dirty="0"/>
                  <a:t>			= 0.29 / 0.58 = 0.5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A3ADE0-16FA-9245-95BB-1BD33193B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073781"/>
                <a:ext cx="7587450" cy="3239220"/>
              </a:xfrm>
              <a:prstGeom prst="rect">
                <a:avLst/>
              </a:prstGeom>
              <a:blipFill>
                <a:blip r:embed="rId2"/>
                <a:stretch>
                  <a:fillRect l="-1338" t="-20703" b="-265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D837FE1-1CAC-5D4B-87C1-66AF1504AB8C}"/>
              </a:ext>
            </a:extLst>
          </p:cNvPr>
          <p:cNvGrpSpPr/>
          <p:nvPr/>
        </p:nvGrpSpPr>
        <p:grpSpPr>
          <a:xfrm>
            <a:off x="8335188" y="2738577"/>
            <a:ext cx="3553667" cy="3669963"/>
            <a:chOff x="8335188" y="2738577"/>
            <a:chExt cx="3553667" cy="366996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3F5075-2015-FD4F-961C-64404A6CD36E}"/>
                </a:ext>
              </a:extLst>
            </p:cNvPr>
            <p:cNvSpPr/>
            <p:nvPr/>
          </p:nvSpPr>
          <p:spPr>
            <a:xfrm>
              <a:off x="8369559" y="5158439"/>
              <a:ext cx="3335950" cy="1250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3E18DD-746C-1947-80BC-353BF3A9756D}"/>
                </a:ext>
              </a:extLst>
            </p:cNvPr>
            <p:cNvGrpSpPr/>
            <p:nvPr/>
          </p:nvGrpSpPr>
          <p:grpSpPr>
            <a:xfrm>
              <a:off x="8369559" y="2738577"/>
              <a:ext cx="3335950" cy="2419862"/>
              <a:chOff x="6753625" y="1925661"/>
              <a:chExt cx="4793263" cy="347698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3C8B330-8FE4-8748-9F81-3BDBE9020382}"/>
                  </a:ext>
                </a:extLst>
              </p:cNvPr>
              <p:cNvSpPr/>
              <p:nvPr/>
            </p:nvSpPr>
            <p:spPr>
              <a:xfrm>
                <a:off x="6753625" y="1925661"/>
                <a:ext cx="4793263" cy="34769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B0F10A-F32E-5645-8B37-0F80F94FE032}"/>
                  </a:ext>
                </a:extLst>
              </p:cNvPr>
              <p:cNvSpPr/>
              <p:nvPr/>
            </p:nvSpPr>
            <p:spPr>
              <a:xfrm>
                <a:off x="7159563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AF6B4F3-C56F-2744-8EC8-A254072FFFA7}"/>
                  </a:ext>
                </a:extLst>
              </p:cNvPr>
              <p:cNvSpPr/>
              <p:nvPr/>
            </p:nvSpPr>
            <p:spPr>
              <a:xfrm>
                <a:off x="7858803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187727A-F268-B847-9693-D80CF67EDE11}"/>
                  </a:ext>
                </a:extLst>
              </p:cNvPr>
              <p:cNvSpPr/>
              <p:nvPr/>
            </p:nvSpPr>
            <p:spPr>
              <a:xfrm>
                <a:off x="8558044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8819AFB-0CD7-6B42-8678-0D9139DD2A93}"/>
                  </a:ext>
                </a:extLst>
              </p:cNvPr>
              <p:cNvSpPr/>
              <p:nvPr/>
            </p:nvSpPr>
            <p:spPr>
              <a:xfrm>
                <a:off x="9257284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0223185-E3E7-254F-97B0-19874884C34F}"/>
                  </a:ext>
                </a:extLst>
              </p:cNvPr>
              <p:cNvSpPr/>
              <p:nvPr/>
            </p:nvSpPr>
            <p:spPr>
              <a:xfrm>
                <a:off x="9963656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DD3808-F5FE-624F-9086-7C2D98D684FD}"/>
                  </a:ext>
                </a:extLst>
              </p:cNvPr>
              <p:cNvSpPr/>
              <p:nvPr/>
            </p:nvSpPr>
            <p:spPr>
              <a:xfrm>
                <a:off x="10670027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BF84F31-5083-9A4E-B75F-C36230526B98}"/>
                  </a:ext>
                </a:extLst>
              </p:cNvPr>
              <p:cNvSpPr/>
              <p:nvPr/>
            </p:nvSpPr>
            <p:spPr>
              <a:xfrm>
                <a:off x="7159563" y="3027541"/>
                <a:ext cx="470920" cy="469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A4FB96F-7BF4-4E49-834D-85D54BC22B4E}"/>
                  </a:ext>
                </a:extLst>
              </p:cNvPr>
              <p:cNvSpPr/>
              <p:nvPr/>
            </p:nvSpPr>
            <p:spPr>
              <a:xfrm>
                <a:off x="7858803" y="3027541"/>
                <a:ext cx="470920" cy="4699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B1EE02-5EAC-7C4D-AB49-A4992777631E}"/>
                  </a:ext>
                </a:extLst>
              </p:cNvPr>
              <p:cNvSpPr/>
              <p:nvPr/>
            </p:nvSpPr>
            <p:spPr>
              <a:xfrm>
                <a:off x="8558044" y="3027541"/>
                <a:ext cx="470920" cy="4699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5A86136-9B8A-9C41-9805-5350F0F182F4}"/>
                  </a:ext>
                </a:extLst>
              </p:cNvPr>
              <p:cNvSpPr/>
              <p:nvPr/>
            </p:nvSpPr>
            <p:spPr>
              <a:xfrm>
                <a:off x="9257284" y="3027541"/>
                <a:ext cx="470920" cy="4699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CA6056F-7DF1-474A-8A49-AD02C24AAFEF}"/>
                  </a:ext>
                </a:extLst>
              </p:cNvPr>
              <p:cNvSpPr/>
              <p:nvPr/>
            </p:nvSpPr>
            <p:spPr>
              <a:xfrm>
                <a:off x="9963656" y="3027541"/>
                <a:ext cx="470920" cy="4699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3822B7-9667-C846-98D2-768727240279}"/>
                  </a:ext>
                </a:extLst>
              </p:cNvPr>
              <p:cNvSpPr/>
              <p:nvPr/>
            </p:nvSpPr>
            <p:spPr>
              <a:xfrm>
                <a:off x="10670027" y="3027541"/>
                <a:ext cx="470920" cy="4699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9589CE16-0EE8-CD48-BEE7-AE53DE59F869}"/>
                  </a:ext>
                </a:extLst>
              </p:cNvPr>
              <p:cNvSpPr/>
              <p:nvPr/>
            </p:nvSpPr>
            <p:spPr>
              <a:xfrm>
                <a:off x="8559056" y="3793533"/>
                <a:ext cx="469907" cy="469907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3CE82E5-1BE5-5B4A-931A-F759FC510466}"/>
                  </a:ext>
                </a:extLst>
              </p:cNvPr>
              <p:cNvSpPr/>
              <p:nvPr/>
            </p:nvSpPr>
            <p:spPr>
              <a:xfrm>
                <a:off x="7159563" y="3794545"/>
                <a:ext cx="470920" cy="4699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EBF22F-67AC-B745-98DD-E57E21BAA65A}"/>
                  </a:ext>
                </a:extLst>
              </p:cNvPr>
              <p:cNvSpPr/>
              <p:nvPr/>
            </p:nvSpPr>
            <p:spPr>
              <a:xfrm>
                <a:off x="7858803" y="3794545"/>
                <a:ext cx="469907" cy="4709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4198B937-6A75-8440-B6C3-F08004080E1E}"/>
                  </a:ext>
                </a:extLst>
              </p:cNvPr>
              <p:cNvSpPr/>
              <p:nvPr/>
            </p:nvSpPr>
            <p:spPr>
              <a:xfrm>
                <a:off x="9259780" y="3793533"/>
                <a:ext cx="469907" cy="469907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D036006F-96B0-EF4D-A256-578F7640BC17}"/>
                  </a:ext>
                </a:extLst>
              </p:cNvPr>
              <p:cNvSpPr/>
              <p:nvPr/>
            </p:nvSpPr>
            <p:spPr>
              <a:xfrm>
                <a:off x="9964162" y="3793533"/>
                <a:ext cx="469907" cy="46990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73E5CDA1-1B90-724E-B4C7-6C8E2314F833}"/>
                  </a:ext>
                </a:extLst>
              </p:cNvPr>
              <p:cNvSpPr/>
              <p:nvPr/>
            </p:nvSpPr>
            <p:spPr>
              <a:xfrm>
                <a:off x="10668544" y="3793533"/>
                <a:ext cx="469907" cy="46990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5A21B83-C511-3847-9534-E59364396E09}"/>
                  </a:ext>
                </a:extLst>
              </p:cNvPr>
              <p:cNvSpPr/>
              <p:nvPr/>
            </p:nvSpPr>
            <p:spPr>
              <a:xfrm>
                <a:off x="9964162" y="4527666"/>
                <a:ext cx="469907" cy="469907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D671B945-83DF-0F4C-815F-8FB0395D92A6}"/>
                  </a:ext>
                </a:extLst>
              </p:cNvPr>
              <p:cNvSpPr/>
              <p:nvPr/>
            </p:nvSpPr>
            <p:spPr>
              <a:xfrm>
                <a:off x="7159563" y="4561090"/>
                <a:ext cx="469907" cy="46990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riangle 65">
                <a:extLst>
                  <a:ext uri="{FF2B5EF4-FFF2-40B4-BE49-F238E27FC236}">
                    <a16:creationId xmlns:a16="http://schemas.microsoft.com/office/drawing/2014/main" id="{34151007-732E-A840-A69B-DB6D0AD7C7F4}"/>
                  </a:ext>
                </a:extLst>
              </p:cNvPr>
              <p:cNvSpPr/>
              <p:nvPr/>
            </p:nvSpPr>
            <p:spPr>
              <a:xfrm>
                <a:off x="7858803" y="4561090"/>
                <a:ext cx="469907" cy="46990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362F37BA-7326-B546-8689-83626D865585}"/>
                  </a:ext>
                </a:extLst>
              </p:cNvPr>
              <p:cNvSpPr/>
              <p:nvPr/>
            </p:nvSpPr>
            <p:spPr>
              <a:xfrm>
                <a:off x="8552372" y="4527666"/>
                <a:ext cx="469907" cy="46990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D8CC166B-4FF5-5847-B635-CEAD5CA62731}"/>
                  </a:ext>
                </a:extLst>
              </p:cNvPr>
              <p:cNvSpPr/>
              <p:nvPr/>
            </p:nvSpPr>
            <p:spPr>
              <a:xfrm>
                <a:off x="9258296" y="4527666"/>
                <a:ext cx="469907" cy="46990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3F1BFC0-7277-C44F-9BB1-6F50E2385F58}"/>
                  </a:ext>
                </a:extLst>
              </p:cNvPr>
              <p:cNvSpPr/>
              <p:nvPr/>
            </p:nvSpPr>
            <p:spPr>
              <a:xfrm>
                <a:off x="10668544" y="4527666"/>
                <a:ext cx="469907" cy="469907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56F31C0-4BF0-1840-8B69-18B8D31CE5EC}"/>
                    </a:ext>
                  </a:extLst>
                </p:cNvPr>
                <p:cNvSpPr txBox="1"/>
                <p:nvPr/>
              </p:nvSpPr>
              <p:spPr>
                <a:xfrm>
                  <a:off x="8335188" y="5472728"/>
                  <a:ext cx="3553667" cy="65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P(A | B) =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 ∧ 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56F31C0-4BF0-1840-8B69-18B8D31CE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188" y="5472728"/>
                  <a:ext cx="3553667" cy="653897"/>
                </a:xfrm>
                <a:prstGeom prst="rect">
                  <a:avLst/>
                </a:prstGeom>
                <a:blipFill>
                  <a:blip r:embed="rId3"/>
                  <a:stretch>
                    <a:fillRect l="-3203" t="-130769" b="-20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26ECF5D-E71F-314C-A2E5-1F51B697A61C}"/>
                  </a:ext>
                </a:extLst>
              </p:cNvPr>
              <p:cNvSpPr/>
              <p:nvPr/>
            </p:nvSpPr>
            <p:spPr>
              <a:xfrm>
                <a:off x="9250694" y="278731"/>
                <a:ext cx="2743200" cy="7637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)⁄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26ECF5D-E71F-314C-A2E5-1F51B697A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694" y="278731"/>
                <a:ext cx="2743200" cy="763755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7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Product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35C8DF-97BD-5B46-81DA-3734B3947DDC}"/>
                  </a:ext>
                </a:extLst>
              </p:cNvPr>
              <p:cNvSpPr txBox="1"/>
              <p:nvPr/>
            </p:nvSpPr>
            <p:spPr>
              <a:xfrm>
                <a:off x="645110" y="1699561"/>
                <a:ext cx="109017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What is the probability of a shape being blue and a circle: </a:t>
                </a:r>
              </a:p>
              <a:p>
                <a:r>
                  <a:rPr lang="en-AU" sz="3200" dirty="0"/>
                  <a:t>P(Blue </a:t>
                </a:r>
                <a14:m>
                  <m:oMath xmlns:m="http://schemas.openxmlformats.org/officeDocument/2006/math">
                    <m:r>
                      <a:rPr lang="en-AU" sz="3200" i="1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AU" sz="3200" dirty="0"/>
                  <a:t> Circle)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35C8DF-97BD-5B46-81DA-3734B394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0" y="1699561"/>
                <a:ext cx="10901779" cy="1077218"/>
              </a:xfrm>
              <a:prstGeom prst="rect">
                <a:avLst/>
              </a:prstGeom>
              <a:blipFill>
                <a:blip r:embed="rId2"/>
                <a:stretch>
                  <a:fillRect l="-1397" t="-6977" b="-151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6B4D8CB-94FF-8A46-8814-8471EB49F369}"/>
                  </a:ext>
                </a:extLst>
              </p:cNvPr>
              <p:cNvSpPr/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6B4D8CB-94FF-8A46-8814-8471EB49F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8B31300-4CB3-AD42-A3A9-5A2A2BE24750}"/>
              </a:ext>
            </a:extLst>
          </p:cNvPr>
          <p:cNvGrpSpPr/>
          <p:nvPr/>
        </p:nvGrpSpPr>
        <p:grpSpPr>
          <a:xfrm>
            <a:off x="8033661" y="2756541"/>
            <a:ext cx="3674956" cy="3669963"/>
            <a:chOff x="7791062" y="2793863"/>
            <a:chExt cx="3674956" cy="366996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1BFD86-26B6-5041-851D-1615A7125189}"/>
                </a:ext>
              </a:extLst>
            </p:cNvPr>
            <p:cNvSpPr/>
            <p:nvPr/>
          </p:nvSpPr>
          <p:spPr>
            <a:xfrm>
              <a:off x="7791062" y="5213725"/>
              <a:ext cx="3674956" cy="1250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C69158-64D8-6043-9AA7-3A25A54C4FF6}"/>
                </a:ext>
              </a:extLst>
            </p:cNvPr>
            <p:cNvSpPr/>
            <p:nvPr/>
          </p:nvSpPr>
          <p:spPr>
            <a:xfrm>
              <a:off x="7791062" y="2793863"/>
              <a:ext cx="3674956" cy="24198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A60FA9-9CF5-324D-8969-10C780562D20}"/>
                </a:ext>
              </a:extLst>
            </p:cNvPr>
            <p:cNvSpPr/>
            <p:nvPr/>
          </p:nvSpPr>
          <p:spPr>
            <a:xfrm>
              <a:off x="8225249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6D4C370-E212-644A-8DC1-88C2365DEA59}"/>
                </a:ext>
              </a:extLst>
            </p:cNvPr>
            <p:cNvSpPr/>
            <p:nvPr/>
          </p:nvSpPr>
          <p:spPr>
            <a:xfrm>
              <a:off x="8711897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6FC31D-7F49-104D-89E4-70F2B88DA4E0}"/>
                </a:ext>
              </a:extLst>
            </p:cNvPr>
            <p:cNvSpPr/>
            <p:nvPr/>
          </p:nvSpPr>
          <p:spPr>
            <a:xfrm>
              <a:off x="9198545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600C63D-B639-CE4A-BC9B-625D08146EBC}"/>
                </a:ext>
              </a:extLst>
            </p:cNvPr>
            <p:cNvSpPr/>
            <p:nvPr/>
          </p:nvSpPr>
          <p:spPr>
            <a:xfrm>
              <a:off x="9685193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79D6816-8192-D64D-AB29-E278ABAF570B}"/>
                </a:ext>
              </a:extLst>
            </p:cNvPr>
            <p:cNvSpPr/>
            <p:nvPr/>
          </p:nvSpPr>
          <p:spPr>
            <a:xfrm>
              <a:off x="10176804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319600C-6BAF-F34A-B2ED-D7ABF40D8BB6}"/>
                </a:ext>
              </a:extLst>
            </p:cNvPr>
            <p:cNvSpPr/>
            <p:nvPr/>
          </p:nvSpPr>
          <p:spPr>
            <a:xfrm>
              <a:off x="10668414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83A18A8-C338-CF4B-AC50-F0A9D75DBB22}"/>
                </a:ext>
              </a:extLst>
            </p:cNvPr>
            <p:cNvSpPr/>
            <p:nvPr/>
          </p:nvSpPr>
          <p:spPr>
            <a:xfrm>
              <a:off x="8225249" y="3560734"/>
              <a:ext cx="327745" cy="3270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5767244-FABA-164A-A6B2-5E087817C3F4}"/>
                </a:ext>
              </a:extLst>
            </p:cNvPr>
            <p:cNvSpPr/>
            <p:nvPr/>
          </p:nvSpPr>
          <p:spPr>
            <a:xfrm>
              <a:off x="8711897" y="3560734"/>
              <a:ext cx="327745" cy="3270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618664-C8C9-C84C-8A3E-6F520DFFC33E}"/>
                </a:ext>
              </a:extLst>
            </p:cNvPr>
            <p:cNvSpPr/>
            <p:nvPr/>
          </p:nvSpPr>
          <p:spPr>
            <a:xfrm>
              <a:off x="9198545" y="3560734"/>
              <a:ext cx="327745" cy="3270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BF53461-69E6-B34B-8378-FE2B5EC0D348}"/>
                </a:ext>
              </a:extLst>
            </p:cNvPr>
            <p:cNvSpPr/>
            <p:nvPr/>
          </p:nvSpPr>
          <p:spPr>
            <a:xfrm>
              <a:off x="9685193" y="3560734"/>
              <a:ext cx="327745" cy="3270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0FFEF13-22EE-2048-9958-F08A6CF5306E}"/>
                </a:ext>
              </a:extLst>
            </p:cNvPr>
            <p:cNvSpPr/>
            <p:nvPr/>
          </p:nvSpPr>
          <p:spPr>
            <a:xfrm>
              <a:off x="10176804" y="3560734"/>
              <a:ext cx="327745" cy="327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44AA4B-6C6F-0B4B-A077-B98156D058EC}"/>
                </a:ext>
              </a:extLst>
            </p:cNvPr>
            <p:cNvSpPr/>
            <p:nvPr/>
          </p:nvSpPr>
          <p:spPr>
            <a:xfrm>
              <a:off x="10668414" y="3560734"/>
              <a:ext cx="327745" cy="327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8A5587BE-01A7-084A-BA75-775A809ED7BD}"/>
                </a:ext>
              </a:extLst>
            </p:cNvPr>
            <p:cNvSpPr/>
            <p:nvPr/>
          </p:nvSpPr>
          <p:spPr>
            <a:xfrm>
              <a:off x="9199249" y="4093839"/>
              <a:ext cx="327039" cy="327039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EACD44-8DEB-064C-84AC-6BEFC082AFE0}"/>
                </a:ext>
              </a:extLst>
            </p:cNvPr>
            <p:cNvSpPr/>
            <p:nvPr/>
          </p:nvSpPr>
          <p:spPr>
            <a:xfrm>
              <a:off x="8225249" y="4094543"/>
              <a:ext cx="327745" cy="327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69F10BF-E35E-3741-AEF2-E9E5AC896077}"/>
                </a:ext>
              </a:extLst>
            </p:cNvPr>
            <p:cNvSpPr/>
            <p:nvPr/>
          </p:nvSpPr>
          <p:spPr>
            <a:xfrm>
              <a:off x="8711897" y="4094543"/>
              <a:ext cx="327039" cy="3277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04E48260-7D9F-E346-BCE7-24954E9478DD}"/>
                </a:ext>
              </a:extLst>
            </p:cNvPr>
            <p:cNvSpPr/>
            <p:nvPr/>
          </p:nvSpPr>
          <p:spPr>
            <a:xfrm>
              <a:off x="9686930" y="4093839"/>
              <a:ext cx="327039" cy="327039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37F49A43-20F3-5E4C-B2EC-292361EAFDE6}"/>
                </a:ext>
              </a:extLst>
            </p:cNvPr>
            <p:cNvSpPr/>
            <p:nvPr/>
          </p:nvSpPr>
          <p:spPr>
            <a:xfrm>
              <a:off x="10177156" y="4093839"/>
              <a:ext cx="327039" cy="3270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584E78F4-6AC5-1D4C-9DEC-41B42938BD0D}"/>
                </a:ext>
              </a:extLst>
            </p:cNvPr>
            <p:cNvSpPr/>
            <p:nvPr/>
          </p:nvSpPr>
          <p:spPr>
            <a:xfrm>
              <a:off x="10667382" y="4093839"/>
              <a:ext cx="327039" cy="3270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0EADB72-56C9-E84A-A165-153FA8E03264}"/>
                </a:ext>
              </a:extLst>
            </p:cNvPr>
            <p:cNvSpPr/>
            <p:nvPr/>
          </p:nvSpPr>
          <p:spPr>
            <a:xfrm>
              <a:off x="10177156" y="4604771"/>
              <a:ext cx="327039" cy="3270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1E1292AF-2FFE-7E40-90F1-BE410977DB25}"/>
                </a:ext>
              </a:extLst>
            </p:cNvPr>
            <p:cNvSpPr/>
            <p:nvPr/>
          </p:nvSpPr>
          <p:spPr>
            <a:xfrm>
              <a:off x="8225249" y="4628033"/>
              <a:ext cx="327039" cy="3270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3D1736A7-CF64-DA45-99F8-A3BC920E4496}"/>
                </a:ext>
              </a:extLst>
            </p:cNvPr>
            <p:cNvSpPr/>
            <p:nvPr/>
          </p:nvSpPr>
          <p:spPr>
            <a:xfrm>
              <a:off x="8711897" y="4628033"/>
              <a:ext cx="327039" cy="32703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610FB76C-D7DC-1042-B2E3-CFD92702C61C}"/>
                </a:ext>
              </a:extLst>
            </p:cNvPr>
            <p:cNvSpPr/>
            <p:nvPr/>
          </p:nvSpPr>
          <p:spPr>
            <a:xfrm>
              <a:off x="9194598" y="4604771"/>
              <a:ext cx="327039" cy="32703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464B380B-04BB-8A45-AAF8-961A51776662}"/>
                </a:ext>
              </a:extLst>
            </p:cNvPr>
            <p:cNvSpPr/>
            <p:nvPr/>
          </p:nvSpPr>
          <p:spPr>
            <a:xfrm>
              <a:off x="9685897" y="4604771"/>
              <a:ext cx="327039" cy="32703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AD0D649-04EB-7349-80CC-54FA5D5999CF}"/>
                </a:ext>
              </a:extLst>
            </p:cNvPr>
            <p:cNvSpPr/>
            <p:nvPr/>
          </p:nvSpPr>
          <p:spPr>
            <a:xfrm>
              <a:off x="10667382" y="4604771"/>
              <a:ext cx="327039" cy="3270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2702FE-89A1-F146-9D9E-0D0B3A758450}"/>
                    </a:ext>
                  </a:extLst>
                </p:cNvPr>
                <p:cNvSpPr txBox="1"/>
                <p:nvPr/>
              </p:nvSpPr>
              <p:spPr>
                <a:xfrm>
                  <a:off x="7847330" y="5419470"/>
                  <a:ext cx="357203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200" dirty="0"/>
                    <a:t>P(A </a:t>
                  </a:r>
                  <a14:m>
                    <m:oMath xmlns:m="http://schemas.openxmlformats.org/officeDocument/2006/math"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200" dirty="0"/>
                    <a:t> B) = </a:t>
                  </a:r>
                  <a14:m>
                    <m:oMath xmlns:m="http://schemas.openxmlformats.org/officeDocument/2006/math"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AU" sz="2200" dirty="0"/>
                </a:p>
                <a:p>
                  <a:r>
                    <a:rPr lang="en-AU" sz="2200" dirty="0"/>
                    <a:t>P(B </a:t>
                  </a:r>
                  <a14:m>
                    <m:oMath xmlns:m="http://schemas.openxmlformats.org/officeDocument/2006/math"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200" dirty="0"/>
                    <a:t> A) = </a:t>
                  </a:r>
                  <a14:m>
                    <m:oMath xmlns:m="http://schemas.openxmlformats.org/officeDocument/2006/math"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AU" sz="22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2702FE-89A1-F146-9D9E-0D0B3A758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30" y="5419470"/>
                  <a:ext cx="3572034" cy="769441"/>
                </a:xfrm>
                <a:prstGeom prst="rect">
                  <a:avLst/>
                </a:prstGeom>
                <a:blipFill>
                  <a:blip r:embed="rId4"/>
                  <a:stretch>
                    <a:fillRect l="-2218" t="-5556" b="-150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036080" y="117720"/>
              <a:ext cx="10807920" cy="59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6720" y="108360"/>
                <a:ext cx="10826640" cy="59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C15006-AB73-C244-8ABD-B4D8D33135CC}"/>
                  </a:ext>
                </a:extLst>
              </p:cNvPr>
              <p:cNvSpPr txBox="1"/>
              <p:nvPr/>
            </p:nvSpPr>
            <p:spPr>
              <a:xfrm>
                <a:off x="645109" y="3073781"/>
                <a:ext cx="7587450" cy="280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| Circle)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𝐵𝑙𝑢𝑒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sz="2800" dirty="0"/>
              </a:p>
              <a:p>
                <a:r>
                  <a:rPr lang="en-AU" sz="2800" dirty="0"/>
                  <a:t>			 = 0.29 / 0.58 = 0.5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0.58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AU" sz="2800" dirty="0"/>
                  <a:t> Circle) = 0.5 * 0.58 = 0.29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C15006-AB73-C244-8ABD-B4D8D3313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073781"/>
                <a:ext cx="7587450" cy="2808333"/>
              </a:xfrm>
              <a:prstGeom prst="rect">
                <a:avLst/>
              </a:prstGeom>
              <a:blipFill>
                <a:blip r:embed="rId7"/>
                <a:stretch>
                  <a:fillRect l="-1338" t="-30631" b="-49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05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749883-55C8-F44F-8FA4-4DBB7203C14B}"/>
              </a:ext>
            </a:extLst>
          </p:cNvPr>
          <p:cNvSpPr txBox="1"/>
          <p:nvPr/>
        </p:nvSpPr>
        <p:spPr>
          <a:xfrm>
            <a:off x="645110" y="1699561"/>
            <a:ext cx="10901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Probability of a given event occurring based on our prior knowledge or evidence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0F2E36-AADA-494E-97D3-89A1AA997C75}"/>
              </a:ext>
            </a:extLst>
          </p:cNvPr>
          <p:cNvGrpSpPr/>
          <p:nvPr/>
        </p:nvGrpSpPr>
        <p:grpSpPr>
          <a:xfrm>
            <a:off x="831722" y="3156609"/>
            <a:ext cx="10328987" cy="1200329"/>
            <a:chOff x="1017037" y="3374331"/>
            <a:chExt cx="10328987" cy="1356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/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𝐻𝑦𝑝𝑜𝑡h𝑒𝑠𝑖𝑠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𝐸𝑣𝑖𝑑𝑒𝑛𝑐𝑒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blipFill>
                  <a:blip r:embed="rId2"/>
                  <a:stretch>
                    <a:fillRect r="-287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/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𝐸𝑣𝑖𝑑𝑒𝑛𝑐𝑒</m:t>
                                </m:r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𝐸𝑣𝑖𝑑𝑒𝑛𝑐𝑒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2F12D-32E6-FD40-8924-37783B6ED528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345680" y="581040"/>
              <a:ext cx="10245240" cy="4672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6320" y="571680"/>
                <a:ext cx="10263960" cy="46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6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 - Walkthrough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767E0F-60A7-C047-AE4E-61B934D28FD2}"/>
              </a:ext>
            </a:extLst>
          </p:cNvPr>
          <p:cNvGrpSpPr/>
          <p:nvPr/>
        </p:nvGrpSpPr>
        <p:grpSpPr>
          <a:xfrm>
            <a:off x="9076947" y="1798358"/>
            <a:ext cx="2477278" cy="2601023"/>
            <a:chOff x="9076947" y="1798358"/>
            <a:chExt cx="2477278" cy="260102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B49E3B-4B84-8B4F-8A39-F6718D9EC6BF}"/>
                </a:ext>
              </a:extLst>
            </p:cNvPr>
            <p:cNvSpPr/>
            <p:nvPr/>
          </p:nvSpPr>
          <p:spPr>
            <a:xfrm>
              <a:off x="9076948" y="1798358"/>
              <a:ext cx="2477277" cy="2601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pic>
          <p:nvPicPr>
            <p:cNvPr id="4" name="Graphic 3" descr="Fire">
              <a:extLst>
                <a:ext uri="{FF2B5EF4-FFF2-40B4-BE49-F238E27FC236}">
                  <a16:creationId xmlns:a16="http://schemas.microsoft.com/office/drawing/2014/main" id="{D9AEE9E9-03F0-384D-9B7D-1AD16D600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7952" y="1892970"/>
              <a:ext cx="2254964" cy="225496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741F39-F274-AC4A-B4A3-2AE10DF1EE86}"/>
                </a:ext>
              </a:extLst>
            </p:cNvPr>
            <p:cNvSpPr/>
            <p:nvPr/>
          </p:nvSpPr>
          <p:spPr>
            <a:xfrm>
              <a:off x="9076947" y="3897747"/>
              <a:ext cx="2477277" cy="5016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Fire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2D9E24C-33A3-0449-92CC-C238A156D70F}"/>
              </a:ext>
            </a:extLst>
          </p:cNvPr>
          <p:cNvSpPr txBox="1"/>
          <p:nvPr/>
        </p:nvSpPr>
        <p:spPr>
          <a:xfrm>
            <a:off x="729083" y="1798358"/>
            <a:ext cx="81909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Evaluate a probability based on evidence that may increase or decrease it whilst being known.</a:t>
            </a:r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Low chance of a general fire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P(Fire) = 0.01 = 1%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Will this change given that we see smoke however?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607760" y="3132360"/>
              <a:ext cx="5654160" cy="2813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8400" y="3123000"/>
                <a:ext cx="5672880" cy="28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5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 - Walkthrough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E944C4-BBE1-444B-B8CE-A041D5285CB9}"/>
              </a:ext>
            </a:extLst>
          </p:cNvPr>
          <p:cNvGrpSpPr/>
          <p:nvPr/>
        </p:nvGrpSpPr>
        <p:grpSpPr>
          <a:xfrm>
            <a:off x="8642551" y="1592776"/>
            <a:ext cx="3092248" cy="3263805"/>
            <a:chOff x="4577346" y="2059307"/>
            <a:chExt cx="3092248" cy="32638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0A932A-0F63-A64B-956C-86377B30746B}"/>
                </a:ext>
              </a:extLst>
            </p:cNvPr>
            <p:cNvGrpSpPr/>
            <p:nvPr/>
          </p:nvGrpSpPr>
          <p:grpSpPr>
            <a:xfrm>
              <a:off x="4577346" y="2575673"/>
              <a:ext cx="3092248" cy="2747439"/>
              <a:chOff x="4577346" y="2575673"/>
              <a:chExt cx="3092248" cy="274743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B49E3B-4B84-8B4F-8A39-F6718D9EC6BF}"/>
                  </a:ext>
                </a:extLst>
              </p:cNvPr>
              <p:cNvSpPr/>
              <p:nvPr/>
            </p:nvSpPr>
            <p:spPr>
              <a:xfrm>
                <a:off x="4857362" y="2722089"/>
                <a:ext cx="2477277" cy="2601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Graphic 10" descr="Cloud">
                <a:extLst>
                  <a:ext uri="{FF2B5EF4-FFF2-40B4-BE49-F238E27FC236}">
                    <a16:creationId xmlns:a16="http://schemas.microsoft.com/office/drawing/2014/main" id="{91AC3696-1136-154C-9F5B-39E2E6A8A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77346" y="2964561"/>
                <a:ext cx="1325563" cy="1325563"/>
              </a:xfrm>
              <a:prstGeom prst="rect">
                <a:avLst/>
              </a:prstGeom>
            </p:spPr>
          </p:pic>
          <p:pic>
            <p:nvPicPr>
              <p:cNvPr id="4" name="Graphic 3" descr="Fire">
                <a:extLst>
                  <a:ext uri="{FF2B5EF4-FFF2-40B4-BE49-F238E27FC236}">
                    <a16:creationId xmlns:a16="http://schemas.microsoft.com/office/drawing/2014/main" id="{D9AEE9E9-03F0-384D-9B7D-1AD16D60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88366" y="2816701"/>
                <a:ext cx="2254964" cy="2254964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3741F39-F274-AC4A-B4A3-2AE10DF1EE86}"/>
                  </a:ext>
                </a:extLst>
              </p:cNvPr>
              <p:cNvSpPr/>
              <p:nvPr/>
            </p:nvSpPr>
            <p:spPr>
              <a:xfrm>
                <a:off x="4857361" y="4821478"/>
                <a:ext cx="2477277" cy="501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</a:rPr>
                  <a:t>Fire + Smoke</a:t>
                </a:r>
              </a:p>
            </p:txBody>
          </p:sp>
          <p:pic>
            <p:nvPicPr>
              <p:cNvPr id="6" name="Graphic 5" descr="Cloud">
                <a:extLst>
                  <a:ext uri="{FF2B5EF4-FFF2-40B4-BE49-F238E27FC236}">
                    <a16:creationId xmlns:a16="http://schemas.microsoft.com/office/drawing/2014/main" id="{A908816F-24B8-BA45-A5E7-9F6A8E4A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44031" y="2575673"/>
                <a:ext cx="1325563" cy="1325563"/>
              </a:xfrm>
              <a:prstGeom prst="rect">
                <a:avLst/>
              </a:prstGeom>
            </p:spPr>
          </p:pic>
        </p:grpSp>
        <p:pic>
          <p:nvPicPr>
            <p:cNvPr id="12" name="Graphic 11" descr="Cloud">
              <a:extLst>
                <a:ext uri="{FF2B5EF4-FFF2-40B4-BE49-F238E27FC236}">
                  <a16:creationId xmlns:a16="http://schemas.microsoft.com/office/drawing/2014/main" id="{059D88AD-9DED-9B43-92C4-94B538FB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40127" y="2059307"/>
              <a:ext cx="1325563" cy="132556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3F47A-3B17-B744-A6FE-9CBD91845971}"/>
                  </a:ext>
                </a:extLst>
              </p:cNvPr>
              <p:cNvSpPr txBox="1"/>
              <p:nvPr/>
            </p:nvSpPr>
            <p:spPr>
              <a:xfrm>
                <a:off x="457201" y="1798358"/>
                <a:ext cx="8462864" cy="441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Smoke is relatively common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P(Smoke) = 0.1 = 10%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High chance of there being smoke if we see a fire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P(Smoke | Fire) = 0.9 = 90%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r>
                  <a:rPr lang="en-AU" sz="2800" dirty="0"/>
                  <a:t>P(Fire | Smoke)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𝑆𝑚𝑜𝑘𝑒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 ×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0.01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</m:oMath>
                </a14:m>
                <a:endParaRPr lang="en-AU" sz="2800" dirty="0"/>
              </a:p>
              <a:p>
                <a:r>
                  <a:rPr lang="en-AU" sz="2800" dirty="0"/>
                  <a:t>		      </a:t>
                </a:r>
              </a:p>
              <a:p>
                <a:r>
                  <a:rPr lang="en-AU" sz="2800" dirty="0"/>
                  <a:t>		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0.009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=0.09=9%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3F47A-3B17-B744-A6FE-9CBD9184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798358"/>
                <a:ext cx="8462864" cy="4418004"/>
              </a:xfrm>
              <a:prstGeom prst="rect">
                <a:avLst/>
              </a:prstGeom>
              <a:blipFill>
                <a:blip r:embed="rId7"/>
                <a:stretch>
                  <a:fillRect l="-1652" t="-1437" b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667080" y="2682000"/>
              <a:ext cx="7345080" cy="3606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7720" y="2672640"/>
                <a:ext cx="7363800" cy="36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94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1 - Proof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7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Show how to derive Bayes’ Rule from the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/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F5C6CC3-645A-6D4A-B966-684506E2452C}"/>
              </a:ext>
            </a:extLst>
          </p:cNvPr>
          <p:cNvGrpSpPr/>
          <p:nvPr/>
        </p:nvGrpSpPr>
        <p:grpSpPr>
          <a:xfrm>
            <a:off x="7582375" y="5674450"/>
            <a:ext cx="4183526" cy="808888"/>
            <a:chOff x="575237" y="3024556"/>
            <a:chExt cx="4183526" cy="808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/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/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3FF162-A2BD-1B40-83B7-010D0BEDB55E}"/>
                  </a:ext>
                </a:extLst>
              </p:cNvPr>
              <p:cNvSpPr/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3FF162-A2BD-1B40-83B7-010D0BEDB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54800" y="566280"/>
              <a:ext cx="11748600" cy="5852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440" y="556920"/>
                <a:ext cx="1176732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8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2103</Words>
  <Application>Microsoft Macintosh PowerPoint</Application>
  <PresentationFormat>Widescreen</PresentationFormat>
  <Paragraphs>438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Background – Base Example</vt:lpstr>
      <vt:lpstr>Background – Conditional Probability</vt:lpstr>
      <vt:lpstr>Background – Product Rule</vt:lpstr>
      <vt:lpstr>Bayes Theorem</vt:lpstr>
      <vt:lpstr>Bayes Theorem - Walkthrough</vt:lpstr>
      <vt:lpstr>Bayes Theorem - Walkthrough</vt:lpstr>
      <vt:lpstr>Question 1 - Proof</vt:lpstr>
      <vt:lpstr>Question 1 - Proof</vt:lpstr>
      <vt:lpstr>Question 2 – Conditional Probability</vt:lpstr>
      <vt:lpstr>Question 2 – Conditional Probability</vt:lpstr>
      <vt:lpstr>Question 2 – Conditional Probability</vt:lpstr>
      <vt:lpstr>Question 3i</vt:lpstr>
      <vt:lpstr>Question 3i</vt:lpstr>
      <vt:lpstr>Question 3i</vt:lpstr>
      <vt:lpstr>Question 3i</vt:lpstr>
      <vt:lpstr>Background – Joint Probabilities</vt:lpstr>
      <vt:lpstr>Question 3ii</vt:lpstr>
      <vt:lpstr>Question 3ii</vt:lpstr>
      <vt:lpstr>Question 3ii</vt:lpstr>
      <vt:lpstr>Question 3ii</vt:lpstr>
      <vt:lpstr>Question 3ii</vt:lpstr>
      <vt:lpstr>Question 3ii</vt:lpstr>
      <vt:lpstr>Question 3iii</vt:lpstr>
      <vt:lpstr>Question 3iii</vt:lpstr>
      <vt:lpstr>Question 3iii</vt:lpstr>
      <vt:lpstr>Question 3iii</vt:lpstr>
      <vt:lpstr>Question 3iii</vt:lpstr>
      <vt:lpstr>Background – Chain Rule</vt:lpstr>
      <vt:lpstr>Question 4</vt:lpstr>
      <vt:lpstr>Question 4</vt:lpstr>
      <vt:lpstr>Question 4</vt:lpstr>
      <vt:lpstr>Question 4</vt:lpstr>
      <vt:lpstr>Question 4</vt:lpstr>
      <vt:lpstr>Question 4</vt:lpstr>
      <vt:lpstr>Question 5 - Proof</vt:lpstr>
      <vt:lpstr>Question 5 - Proof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383</cp:revision>
  <dcterms:created xsi:type="dcterms:W3CDTF">2020-03-19T05:12:18Z</dcterms:created>
  <dcterms:modified xsi:type="dcterms:W3CDTF">2020-07-02T04:50:41Z</dcterms:modified>
</cp:coreProperties>
</file>