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06" r:id="rId3"/>
    <p:sldId id="273" r:id="rId4"/>
    <p:sldId id="353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4" r:id="rId15"/>
    <p:sldId id="363" r:id="rId16"/>
    <p:sldId id="365" r:id="rId17"/>
    <p:sldId id="366" r:id="rId18"/>
    <p:sldId id="385" r:id="rId19"/>
    <p:sldId id="367" r:id="rId20"/>
    <p:sldId id="368" r:id="rId21"/>
    <p:sldId id="369" r:id="rId22"/>
    <p:sldId id="371" r:id="rId23"/>
    <p:sldId id="370" r:id="rId24"/>
    <p:sldId id="372" r:id="rId25"/>
    <p:sldId id="389" r:id="rId26"/>
    <p:sldId id="374" r:id="rId27"/>
    <p:sldId id="373" r:id="rId28"/>
    <p:sldId id="376" r:id="rId29"/>
    <p:sldId id="388" r:id="rId30"/>
    <p:sldId id="384" r:id="rId31"/>
    <p:sldId id="377" r:id="rId32"/>
    <p:sldId id="378" r:id="rId33"/>
    <p:sldId id="380" r:id="rId34"/>
    <p:sldId id="382" r:id="rId35"/>
    <p:sldId id="383" r:id="rId36"/>
    <p:sldId id="379" r:id="rId37"/>
    <p:sldId id="381" r:id="rId38"/>
    <p:sldId id="386" r:id="rId39"/>
    <p:sldId id="351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DEED"/>
    <a:srgbClr val="D2DFEF"/>
    <a:srgbClr val="D6D6D6"/>
    <a:srgbClr val="AB4642"/>
    <a:srgbClr val="EAEFF7"/>
    <a:srgbClr val="D2DEEF"/>
    <a:srgbClr val="9DC3E6"/>
    <a:srgbClr val="ECEFF6"/>
    <a:srgbClr val="ECF0F7"/>
    <a:srgbClr val="6D99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–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–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B344D84-9AFB-497E-A393-DC336BA19D2E}" styleName="Medium Style 3 –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79"/>
    <p:restoredTop sz="94710"/>
  </p:normalViewPr>
  <p:slideViewPr>
    <p:cSldViewPr snapToGrid="0" snapToObjects="1">
      <p:cViewPr varScale="1">
        <p:scale>
          <a:sx n="142" d="100"/>
          <a:sy n="142" d="100"/>
        </p:scale>
        <p:origin x="3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02T03:21:12.6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19195 14552 0,'-16'0'15,"16"0"1,0 0 0,0 0-1,8-5 17,0 0-17,25-11 1,33-4-1,34 4 1,-34 16 0,41 0-1,-16 5 1,-16 6 0,-26-6-1,-24 15 1,-8 27-1,-50 61 1,-33 27 0,-17-11 15,33-72-15,17-11-1,17-10 1,32 31-1,17 0 1,33 21 0,25-6-1,9 16 1,-18-20 0,-32-11-1,-17 31 1,-16 0-1,-1-5 1,-16 0 15,17-11-15,24-5 0,25-4-1,9 4 1,-26-15-1,-24-16 1,-17 6 0,-41 92-1,-83 1 1,-57 25 0,-26-36-1,-24-41 1,24-57-1,199-31 17</inkml:trace>
  <inkml:trace contextRef="#ctx0" brushRef="#br0" timeOffset="4130.92">11165 2741 0,'215'-5'15,"-41"-5"1,223-11-1,8-10 1,91-36 0,0-6-1,83-35 1,0 10 15,16 20-15,-40 26-1,-109 21 1,-446 31 0</inkml:trace>
  <inkml:trace contextRef="#ctx0" brushRef="#br0" timeOffset="5133.63">3614 7486 0,'0'-5'16,"0"5"-1,17 0 1,49 0-1,17 0 1,41-5 15,24 0-15,-32 0 0,8 5-1,-16 5 1,16 0-1,-33 0 1,-91-5 0</inkml:trace>
  <inkml:trace contextRef="#ctx0" brushRef="#br0" timeOffset="5702.51">6848 7739 0,'16'11'15,"1"-22"1,49-20-1,66-25 1,17 4 0,58 11-1,25 25 1,24 16 0,-256 0 15</inkml:trace>
  <inkml:trace contextRef="#ctx0" brushRef="#br0" timeOffset="7088.92">15068 17943 0,'0'-26'16,"0"26"0,0 0-1,0-5 1,0 5 0,0-5-1,42-21 1,57-46-1,108-42 1,82 0 0,67-10-1,-1 15 17,-15 6-17,-51 20 1,-33 11-1,-57 15 1,-191 57 0,-8 0-1,0 0 1,8 0 0,-8-10-1,0 10 1</inkml:trace>
  <inkml:trace contextRef="#ctx0" brushRef="#br0" timeOffset="8945.23">10379 15679 0,'0'10'16,"0"-10"0,0 0-1,0 0 1,25 0-1,16-5 1,50 5 0,42 5-1,49-15 1,74-6 0,9 1-1,32-1 16,51-9-15,-18-6 0,1-16-1,-25 6 1,-25-1 0,-24 16-1,16-5 1,-17 21-1,-8 5 1,-33 15 0,-24-5-1,-167 6 1,-7-6 0,-1 0 15,-7 0-16,-1 0 1,0 1 0,-8-1-1,8 10 1,-8 6 0,0-21-1</inkml:trace>
  <inkml:trace contextRef="#ctx0" brushRef="#br0" timeOffset="10316.54">29690 1800 0,'-8'-5'16,"8"5"0,0 0-1</inkml:trace>
  <inkml:trace contextRef="#ctx0" brushRef="#br0" timeOffset="11587.18">16698 16216 0,'-17'-10'16,"9"10"0,8 0-1,-8 0 1,8 0-1,16-5 1,67 0 0,74-16-1,83-5 1,49-5 0,34 11-1,-9 9 16,-33 27-15,-57-6 0,-191 11-1,-17-11 1,9 11 0,0-1-1,-25-20 1</inkml:trace>
  <inkml:trace contextRef="#ctx0" brushRef="#br0" timeOffset="12942.58">32577 1775 0,'-9'20'15,"9"-20"17,0 0-17,0 0 1,0 0 0,0 0-1</inkml:trace>
  <inkml:trace contextRef="#ctx0" brushRef="#br0" timeOffset="14731.25">10900 17674 0,'149'-36'16,"-99"26"0,165-27-1,49 12 1,67-17-1,50 6 1,49 5 0,58 5-1,-9 5 17,1 1-17,-17 15 1,-41-1-1,-58 12 1,-42-1 0,-57 5-1,-50 0 1,-50 1 0,-41-1-1,-16 6 1,-108-16-1</inkml:trace>
  <inkml:trace contextRef="#ctx0" brushRef="#br0" timeOffset="18876.93">29095 17442 0,'107'-11'15,"-65"6"1,173-36-1,58 10 1,107-16 0,9 16-1,24 10 1,-41 11 0,-49 15-1,-67 6 16,-231 20-15,-25-31 0</inkml:trace>
  <inkml:trace contextRef="#ctx0" brushRef="#br0" timeOffset="24780.04">22966 14568 0,'-66'0'15,"50"0"1,-26 5 0,1-5-1,-33 20 16,-26 27-15,-15 15 0,24 5-1,16 16 1,1-11 0,24-20-1,17-11 1,8-5-1,25 27 1,9 24 0,32 12-1,17 9 1,8-20 0,-8-31 15,-17-11-16,-8-4 1,-16 4 0,-17 6-1,-25 51 1,-41 27 0,-25-1-1,8-21 1,25-77-1,17 0 1,16-5 0,25-5-1,8 10 1,9 0 0,-9 0 15,0 0-16,-16 41 1,-25 32 0,-25 35-1,9 11 1,32-5 0,25-37-1,42 27 1,24 35-1,50 11 1,25-10 0,-149-171-1</inkml:trace>
  <inkml:trace contextRef="#ctx0" brushRef="#br0" timeOffset="30732.38">24174 17018 0,'132'-6'16,"-82"-4"-1,165 15 1,-41 11 0,49-6-1,-49 11 1,-1-6 0,-40 1-1,-9-26 1,-124 10-1</inkml:trace>
  <inkml:trace contextRef="#ctx0" brushRef="#br0" timeOffset="31132.98">28028 16356 0,'91'16'15,"-42"-16"1,109 10 0,24 0-1,24 11 1,-7 0-1,-17-1 1,-182-20 0</inkml:trace>
  <inkml:trace contextRef="#ctx0" brushRef="#br0" timeOffset="32972.85">23091 15064 0,'-9'-5'16,"9"5"0,0-6-1,-8 6 1,-9 0 15,-24 11-15,-9-1-1,-16 11 1,17 25 0,32-4-1,34 4 1,32 16 0,9 0-1,8-10 1,-16 5-1,-33-16 1,-17-5 0,-34 52-1,-32 21 17,-25 36-17,0-1 1,42-71-1,16-32 1,24-10 0,1-10-1,16-1 1,9 16 0,8 21-1,0 11 1,8 30-1,-17 0 1,9-15 0,8 30-1,33 17 17,42 40-17,41-15 1,-149-155-1</inkml:trace>
  <inkml:trace contextRef="#ctx0" brushRef="#br0" timeOffset="46064.71">28979 14991 0,'-25'-72'16,"17"51"0,-17-4-1,0-6 1,-8-16 0,-8 1-1,-17-6 1,8 16-1,-32 5 1,-42 0 0,8 10-1,-66-5 17,0 11-17,-58 9 1,0 37-1,-16 26 1,33 31 0,16-5-1,41 5 1,142-42 0,7-15-1,9-10 1,-1-11-1,1 6 1,0-6 0,0-5-1,-9 6 17,17-11-17</inkml:trace>
  <inkml:trace contextRef="#ctx0" brushRef="#br0" timeOffset="46532.66">26018 15012 0,'0'-5'15,"0"5"1,0 5-1,17 11 1,16 20 0,41 67-1,34 21 1,24 5 0,25-35-1,67-53 1,57-119-1,33-41 17,-25-41-17,-289 160 1</inkml:trace>
  <inkml:trace contextRef="#ctx0" brushRef="#br0" timeOffset="47585.6">23934 16981 0,'0'-31'15,"0"31"1,-8 0 0,0-5-1,-17-5 1,0 5 0,0-6-1,0 1 16,1-5-15,-10-1 0,10-5-1,7 6 1,1 5 0,7 4-1,9 1 1,42 5-1,65-5 1,125 10 0,115-5-1,83 5 1,8 6 0,-16-1-1,-74 0 16,-42 11-15,-83-5 0,-223-11-1,0 0 1,0 0 0,-8-5-1,8 0 1</inkml:trace>
  <inkml:trace contextRef="#ctx0" brushRef="#br0" timeOffset="48555.21">28144 16284 0,'8'-5'16,"-8"5"-1,25-6 1,91-20-1,107-15 1,83-11 0,33 6 15,-8 10-15,-58 10-1,-215 31 1,-25 0-1,-9 0 1,-15-5 0,-9 0-1,-17-5 1,17 5 0</inkml:trace>
  <inkml:trace contextRef="#ctx0" brushRef="#br0" timeOffset="49057.11">30898 16878 0,'0'0'15,"0"0"1,0 0 15,74-10-15,133-1 0,132 1-1,58 5 1,-50 10-1,-223 0 1,-49 0 0,-42 1-1,-25-12 1,-8 6 0</inkml:trace>
  <inkml:trace contextRef="#ctx0" brushRef="#br0" timeOffset="68853.83">23868 17390 0,'-25'10'16,"25"-10"-1,-33 5 1,0-5 0,0 0 15,0 5-16,16 1 1,17-6 0,9 5-1,15-5 1,26 0 0,74-5-1,50 5 1,90-11-1,34 1 1,25 0 0,-9 4-1,-25 12 1,-49-6 15,-174 15-15,-8-10-1,-16 6 1,-18-6 0,-7 0-1,-1-5 1,-7 5 0,-1-5-1,-8 0 1,0 0-1</inkml:trace>
  <inkml:trace contextRef="#ctx0" brushRef="#br0" timeOffset="71361.8">31485 17080 0,'-8'5'31,"8"-5"-16,0 0 1,-9 5 0,-7 5-1,-34 27 1,-33 14 0,-16 16-1,-33-10 1,-9-10-1,-24-11 1,-34 5 0,-16-10-1,-16-10 1,-9-11 0,-8-10 15,8-10-16,8-16 1,26-10 0,-1-21-1,17-10 1,16-16 0,0-10-1,25 11 1,17 4-1,116 62 1,-9 6 0,17 0-1,-9 5 1,17-1 15,-8 6-15,-1-5-1,9 5 1</inkml:trace>
  <inkml:trace contextRef="#ctx0" brushRef="#br0" timeOffset="72264.85">27292 17271 0,'0'0'16,"0"0"-1,0 0 1,0 0 0,0-10-1,0-11 17,-8 5-17,8 1 1,0-1-1,0-9 1,0-17 0,16-30-1,17-47 1,17 16 0,-25 46-1,-9 21 1,-8 10-1,9 5 1,8-5 0,33 11 15,24 4-15,34 11-1,16 11 1,9 15-1,-17-6 1,-16 6 0,-9 0-1,0 0 1,-16-6 0,-17 1-1,-25-11 1,-8 1-1,-24-6 1,-9-5 15</inkml:trace>
  <inkml:trace contextRef="#ctx0" brushRef="#br0" timeOffset="126271.19">32767 14526 0,'-17'0'15,"17"0"1,0 0 0,0 0 15,17 0-16,-17 0 1,16-5 0,9 0-1,16 5 1,-7 0 0,7 5-1,0 0 1,-16 0-1,0-5 1,-17 11 0,17 4-1,-25 6 1,-8 25 15,-17 6-15,-8 15-1,8 1 1,-8-1 0,16-21-1,17-15 1,17 16 0,16 20-1,8 5 1,17 11-1,-8-5 1,-1-1 0,-24-15-1,-8-21 1,-17-9 15,-17 4-15,17 10-1,0 16 1,0 26 0,50 57-1,33 15 1,41 16 0,8 0-1,0-16 1,-32-15-1,-43 4 1,-57 32 0,-16 16-1,-83-1 17,-34-10-17,9-31 1,-25-10-1,25-36 1,-33-22 0,157-87-1</inkml:trace>
  <inkml:trace contextRef="#ctx0" brushRef="#br0" timeOffset="-101613.66">27226 2793 0,'33'0'15,"-25"0"1,66 0 0,17 0-1,58 0 1,41 0 0,50 0-1,75 10 1,32-10-1,66 5 1,18-5 15,40 0-15,-8 6 0,0-1-1,-49 0 1,-42 5-1,-58-5 1,-57 6 0,-59 4-1,-198-15 1,0 5 0,0-5-1,0 0 1,0 6-1,0-6 17,0 5-17,0-5 1</inkml:trace>
  <inkml:trace contextRef="#ctx0" brushRef="#br0" timeOffset="-96963.65">27300 1454 0,'-8'-5'16,"8"5"-1,0 0 1,0 0 0</inkml:trace>
  <inkml:trace contextRef="#ctx0" brushRef="#br0" timeOffset="-95573.65">27350 1547 0,'0'5'16,"0"-5"0,0 0-1</inkml:trace>
  <inkml:trace contextRef="#ctx0" brushRef="#br0" timeOffset="-94833.66">28491 1237 0,'0'0'16</inkml:trace>
  <inkml:trace contextRef="#ctx0" brushRef="#br0" timeOffset="-91313.66">27176 2762 0,'-8'-5'16,"8"5"0,16 0-1,34 5 1,66-10-1,57 10 1,59-5 0,90 5-1,-7-10 1,24 10 0,-8-5-1,8 10 1,-58-10-1,-25 11 1,-57-11 15,-191 5-15,0 0 0,9 0-1,-17-5 1</inkml:trace>
  <inkml:trace contextRef="#ctx0" brushRef="#br0" timeOffset="-85863.65">31146 2782 0,'-9'-5'15,"9"5"1,42-5 0,57 0-1,124-11 1,1-9 0,57-6-1,-66 5 1,-8 5 15,-183 21-15,10 16-1,-34-16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02T03:39:25.8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1547 4597 0,'-9'-11'16,"9"11"0,-8 0-1,0-5 1,-34 0-1,-40 5 1,-18 5 0,-24 42-1,0 15 1,9 15 0,32 11-1,25-26 16,41-20-15,1-11 0,16 0-1,33 31 1,8 15 0,17 16-1,0 5 1,17 11-1,-18-37 1,-7 11 0,-17 57-1,-25 10 1,-24 46 15,-34 31-15,-32 16-1,7-57 1,-24-15 0,82-150-1,1-1 1,16-4 0,16 4-1,26 1 1,-1 0-1,0 0 1,-8-1 0,-16 11-1,0 31 1,-34 36 15,-33 68-15,-16 30-1,-17-20 1,17-5 0,17-22-1,16 1 1,49-5 0,59-16-1,65-20 1,92-16-1,-232-93 1</inkml:trace>
  <inkml:trace contextRef="#ctx0" brushRef="#br0" timeOffset="28909.32">1604 6349 0,'9'0'15,"-9"0"17,0 0-17,0 0 1,16 0-1,17 0 1,9 0 0,-9 0-1,25 5 1,24 0 0,26 1-1,-9-6 1,58 0-1,9-6 1,7 1 0,59-5 15,-1 0-15,9-6-1,17 6 1,7 5-1,9-6 1,0 1 0,0 10-1,-25-5 1,-16 0 0,-42-6-1,-149 11 1,-16 0-1,-8 0 1,-1 0 0,-16 0 15</inkml:trace>
  <inkml:trace contextRef="#ctx0" brushRef="#br0" timeOffset="30228.99">8006 6303 0,'8'5'15,"-8"-5"1,8 0 0,9 0-1,16 0 1,33 10 15,41-5-15,42-5-1,75-5 1,24 5 0,41-10-1,34 5 1,16 5-1,16-6 1,-7 6 0,-1-5-1,0 0 1,-24 0 0,-17 5-1,-41-5 16,-34 0-15,-49-1 0,-174 6-1,1 0 1,-9 0 0,8 0-1,-16 6 1,8-6-1</inkml:trace>
  <inkml:trace contextRef="#ctx0" brushRef="#br0" timeOffset="32486.92">21974 6344 0,'0'-5'15,"0"5"1,0 0 0,0 0-1,0 0 1,8 0-1,34 0 1,49 0 0,49-5 15,59 5-15,41-6-1,49 1 1,25 5-1,34 0 1,-1-5 0,0 5-1,-8-5 1,9 5 0,-9 0-1,16 5 1,-15-5-1,-18 5 1,1-5 15,-34 5-15,-16-5 0,-33 0-1,-25 6 1,-17-6-1,-16 0 1,-140 5 0,-9-5-1,-8 5 1,-9-5 0,1 0-1,-9 0 1,0 0-1,0 0 17,-8 0-17,9 0 1,-1 0 0,-8 0-1,0 0 1,8 0-1,-8 0 1,9 0 0,-9 0-1,0 0 1,8 0 0,-8 0-1,0 0 1,0 0 15,0 0-15,8 0-1,0 0 1,75-5 0,58 0-1,90-6 1,34 11-1,24 0 1,-16 11 0,-41 9-1,-34 1 1,-41 10 0,-41 0-1,-116-31 1,0 0 15</inkml:trace>
  <inkml:trace contextRef="#ctx0" brushRef="#br0" timeOffset="33455.79">1753 7424 0,'0'-5'15,"0"5"1,0 0 0,9 0-1,7-5 1,25-11 0,59-10 15,24 1-16,25 9 1,57-15 0,-7 16-1,32-6 1,-24 16 0,0 0-1,-33 15 1,-17 0-1,-41 6 1,-108-6 0,8 11-1,9-1 1,8 11 15,-33-31-15</inkml:trace>
  <inkml:trace contextRef="#ctx0" brushRef="#br0" timeOffset="34978">19294 7471 0,'-8'0'15,"8"0"1,0 0-1,0 0 17,0 0-17,0 0 1,25 0 0,66-5-1,116 5 1,99-6-1,74 1 1,50 0 0,33-5-1,-8 5 1,-33-1 0,-58 6-1,-75 0 1,-272 0-1,-9 0 17,9 6-17,-17-6 1,8 0 0,-8 0-1,8 5 1,-8-5-1</inkml:trace>
  <inkml:trace contextRef="#ctx0" brushRef="#br0" timeOffset="37586.11">11636 8923 0,'0'0'15,"0"0"17,9 0-17,7-5 1,25 5 0,17-10-1,25-1 1,49 1-1,67-11 1,49 1 0,66-1-1,25 0 1,25 6 0,-16 10-1,-34 10 1,-41 0-1,-50 5 17,-215-5-17,1 1 1,-9-1 0,0 0-1,0-5 1</inkml:trace>
  <inkml:trace contextRef="#ctx0" brushRef="#br0" timeOffset="45963.29">2316 10934 0,'0'5'15,"0"-5"1,0 0 0,0 0-1,0 0 1</inkml:trace>
  <inkml:trace contextRef="#ctx0" brushRef="#br0" timeOffset="46248.37">2605 11988 0,'0'-5'16,"0"5"-1,0 0 1,0 5-1,0-5 1</inkml:trace>
  <inkml:trace contextRef="#ctx0" brushRef="#br0" timeOffset="46565.07">2646 13389 0,'0'5'16,"0"-5"0,0 0-1,0 0 17,0 0-17</inkml:trace>
  <inkml:trace contextRef="#ctx0" brushRef="#br0" timeOffset="46882.94">2622 14516 0,'-9'0'15,"9"0"1,0 0-1,0 0 1,0 0 0</inkml:trace>
  <inkml:trace contextRef="#ctx0" brushRef="#br0" timeOffset="47151.41">2580 15627 0,'0'0'16,"0"0"0,0 0-1</inkml:trace>
  <inkml:trace contextRef="#ctx0" brushRef="#br0" timeOffset="65208.76">21924 6277 0,'17'10'15,"-17"-10"1,0 0 0,25 0-1,16-5 1,42 5-1,66 0 1,33-5 0,74 0-1,58 5 17,50 0-17,66 5 1,17 0-1,16-5 1,0 10 0,0-10-1,58 0 1,66 11 0,25-6-1,50 46 1,-91-4-1,-59 15 1,-90-5 0,-74 0 15,-67-1-15,-66 7-1,-215-63 1</inkml:trace>
  <inkml:trace contextRef="#ctx0" brushRef="#br0" timeOffset="66462.19">3548 5894 0,'8'57'16,"0"-10"-1,-8-47 1</inkml:trace>
  <inkml:trace contextRef="#ctx0" brushRef="#br0" timeOffset="66763.44">9552 5708 0,'141'16'16,"-141"-16"0</inkml:trace>
  <inkml:trace contextRef="#ctx0" brushRef="#br0" timeOffset="70040.17">17980 12174 0,'0'0'16,"0"0"-1,0 0 1,0 0-1,0 6 1,0 35 0,0 88-1,-9 52 17,-24 124-17,8-10 1,-8 4-1,17-61 1,16-191 0,16-11-1,-16-36 1</inkml:trace>
  <inkml:trace contextRef="#ctx0" brushRef="#br0" timeOffset="70357.89">18476 12262 0,'8'16'15,"-8"-16"1,0 15-1,0 58 1,0 25 0,-8 103-1,-1 32 1,-7 5 0,-1-21-1,17-145 1,0-72-1</inkml:trace>
  <inkml:trace contextRef="#ctx0" brushRef="#br0" timeOffset="70691.62">17922 13001 0,'0'6'16,"0"-6"-1,8 0 1,25-6 0,41-9-1,34-6 1,24-5-1,1 6 1,-18 9 15,-15 11-15,-18-10 0,-82 10-1</inkml:trace>
  <inkml:trace contextRef="#ctx0" brushRef="#br0" timeOffset="72531.19">27292 12464 0,'-17'-16'16,"17"16"-1,0 0 1,0 0 0,0 0-1,0 6 16,0 9-15,-8 42 0,0 36-1,-25 83 1,0 15 0,-9 31-1,1-15 1,0-5-1,32-135 1,9-5 0,0-21-1,9 11 1,24-11 0,41-15 15,9-21-16,33-26 1,24-25 0,-41-26-1,-32 20 1,-34 0 0,-33 21-1,-33-31 1,-17 10-1,9 11 1,16 10 0,8 5-1,34-31 1,24-41 15,42-31-15,-1-11-1,-40 73 1,-9 5 0,-33 0-1,-25-57 1,-49-10 0,-42-10-1,-50 25 1,-7 21-1,-17 36 1,123 78 0,67-21 15</inkml:trace>
  <inkml:trace contextRef="#ctx0" brushRef="#br0" timeOffset="73936.17">23488 9311 0,'-9'-11'15,"9"11"1,-8-5 0,0-5-1,-17 5 1,-8-11 0,-25 6-1,-17-6 1,-15 6-1,-26 0 17,0 10-17,8 5 1,9 5 0,25 1-1,24 14 1,17 12-1,17 4 1,24 6 0,41 30-1,34 11 1,33-5 0,16-16-1,9-15 1,-9 15-1,-41-5 17,-25-5-17,-16-1 1,-34-14 0,-24 4-1,-25 22 1,-41 4-1,-42-15 1,-8-21 0,-25-5-1,17-10 1,132-21 0</inkml:trace>
  <inkml:trace contextRef="#ctx0" brushRef="#br0" timeOffset="74487.95">21891 10360 0,'-16'0'31,"8"5"-15,-42 6 0,-66 4-1,-99 47 1,-74 52 0,-26 15-1,-7 11 1,32-21-1,34-6 1,33-20 0,41-20-1,173-63 1,1-10 0,0 5-1,16-20 16,-8 15-15</inkml:trace>
  <inkml:trace contextRef="#ctx0" brushRef="#br0" timeOffset="74989.34">19592 10970 0,'-33'10'16,"25"-4"-1,-17 9 1,-41 42 0,-9 31-1,-16 26 1,17-27 0,24-25-1,17-25 1,25-12-1,8-9 1,17 10 0,57 10-1,34 10 1,32-4 15,17-1-15,-8-30-1,-149-11 1</inkml:trace>
  <inkml:trace contextRef="#ctx0" brushRef="#br0" timeOffset="75725.16">23901 10515 0,'-25'0'15,"25"0"1,-8 0 0,8 0 15,0 0-15,8 0-1,0 11 1,34 25-1,41 10 1,57 27 0,42 14-1,41 6 1,1-10 0,7 0-1,-32-6 1,-17-4-1,-33-6 1,-34-10 0,-106-47 15,-9 6-15,8-6-1,0 0 1,-8-10-1</inkml:trace>
  <inkml:trace contextRef="#ctx0" brushRef="#br0" timeOffset="76292.91">25613 10758 0,'0'-5'15,"0"5"1,8 15-1,25 22 1,42 14 0,32 17-1,42 30 1,25 21 0,-9 10-1,-16-10 1,-25-11-1,-107-87 17,-9 5-17,-16 0 1,-25 30 0,-58 17-1,-75 10 1,-32-11-1,-17-15 1,0-6 0,8-4-1,207-47 1</inkml:trace>
  <inkml:trace contextRef="#ctx0" brushRef="#br0" timeOffset="83900.59">14986 9843 0,'0'73'16,"0"-27"0,0 52 15,-9 52-15,-7 83-1,-9 10 1,-8 36-1,0-57 1,25-155 0,-1-20-1,1-21 1,0-11 0,8-25-1,-17-57 1,9-42-1,0-77 1,8-16 15,16-40-15,9 9 0,8 5-1,17 42 1,-1 21-1,26 31 1,32 41 0,1 41-1,16 47 1,-8 36 0,-9 20-1,-24 11 1,-75-5-1,-16 26 17,-17 41-17,-41 10 1,-17 1 0,-8-47-1,17-26 1,8-26-1,16-10 1,9-11 0,41-15-1</inkml:trace>
  <inkml:trace contextRef="#ctx0" brushRef="#br0" timeOffset="84770.69">15490 10515 0,'17'-5'15,"-17"5"1,25 26 0,41 31-1,16 31 1,26 20-1,32 27 1,18 4 0,7 26-1,-8-20 1,-16-21 0,-17-10 15,-8-21-16,-25-5 1,-9-11 0,-82-77-1</inkml:trace>
  <inkml:trace contextRef="#ctx0" brushRef="#br0" timeOffset="85455.47">17144 11042 0,'0'6'15,"0"-6"1,8 5-1,1 15 1,16 37 0,16 41-1,0 1 1,25 35 15,9 21-15,-1 11-1,-16-42 1,-25-42 0,-16-9-1,-1-27 1,-16-20 0,-8 10-1,-50 16 1,-33-16-1,-49 5 1,-34 1 0,-8-11-1,0-11 17,25 1-17,157-21 1</inkml:trace>
  <inkml:trace contextRef="#ctx0" brushRef="#br0" timeOffset="90489.11">22363 15100 0,'16'-10'16,"-16"10"15,0 0-16,0 0 1,0 0 0,0 0-1,0 5 1,0 26 0,-8 77-1,-9 58 1,-24 123-1,0 16 1,-17 21 0,17-68-1,32-180 1,9-26 15,0-21-15,9-16-1,-9-15 1</inkml:trace>
  <inkml:trace contextRef="#ctx0" brushRef="#br0" timeOffset="90906.95">22189 15126 0,'-8'0'16,"8"0"-1,0 0 17,8 10-17,42 47 1,16 67-1,25 47 1,33 92 0,-8-4-1,-1 15 1,-24-47 0,-8-25-1,-66-171 1,7-11-1,-15-25 1,32-77 0,-41 82-1</inkml:trace>
  <inkml:trace contextRef="#ctx0" brushRef="#br0" timeOffset="91240.57">23124 15250 0,'8'5'15,"-8"-5"1,0 0 0,-8 10-1,8 58 1,-9 56-1,-7 93 1,-9 36 0,0 21 15,9-31-15,7-140-1,1-36 1,0-25-1,8-42 1</inkml:trace>
  <inkml:trace contextRef="#ctx0" brushRef="#br0" timeOffset="91776.4">19319 13984 0,'9'15'16,"-1"-5"0,25 32-1,50 46 1,41 36-1,41 15 1,42 27 15,16-1-15,9 0 0,-26-35-1,-15-27 1,-26-25-1,-124-78 1,-7-11 0,-34 11-1</inkml:trace>
  <inkml:trace contextRef="#ctx0" brushRef="#br0" timeOffset="92244.31">20940 14500 0,'50'11'15,"-34"-1"1,51 16 0,24 20-1,24 27 1,-15 15 0,-26-16-1,-24-5 1,-34-15 15,-16-11-15,-25 73-1,-57 15 1,-51 37 0,-24-22-1,17-25 1,90-93-1,50-26 1</inkml:trace>
  <inkml:trace contextRef="#ctx0" brushRef="#br0" timeOffset="92929.34">26399 14195 0,'-9'-10'15,"9"10"16,0 0-15,0 0 0,0 0-1,0 0 1,-8 10 0,-25 16-1,-50 21 1,-57 36-1,-75-1 1,-42 22 0,-24 9-1,8-4 1,25-6 0,41-20 15,174-68-16,17-4 1,-1-1 0,9-5-1,-17 11 1,25-16 0</inkml:trace>
  <inkml:trace contextRef="#ctx0" brushRef="#br0" timeOffset="93565.24">24447 14490 0,'-25'10'15,"17"-4"1,-25 9-1,-33 37 1,-25 25 0,-25 11-1,17 0 17,24-16-17,34-20 1,8-11-1,24-4 1,18 51 0,65 56-1,34 16 1,65 6 0,34-11-1,8-10 1,-25-11-1,-24-15 1,-34-16 0,-41-10-1,-83 26 17,-8-119-17</inkml:trace>
  <inkml:trace contextRef="#ctx0" brushRef="#br0" timeOffset="97444.29">19832 12738 0,'0'-5'16,"0"5"0,0 0-1,0 0 1,0 0 0,17 0-1,24 0 1,42 0-1,57 0 17,59 0-17,90-6 1,42-4 0,58 5-1,8 5 1,24 0-1,18 0 1,7 5 0,-7 0-1,-26-5 1,-41 5 0,-57 1-1,-59-1 1,-248 0 15,1 0-15,-1-5-1,-8 0 1,-8 5 0,8-5-1</inkml:trace>
  <inkml:trace contextRef="#ctx0" brushRef="#br0" timeOffset="98129.51">24720 12293 0,'-8'16'16,"8"-16"-1,0 0 1,0 5 0,16 10-1,25 22 1,42 9 0,58 21 15,32 1-16,42 9 1,-24-10 0,-18-10-1,-40-10 1,-125-32 0,-8-4-1,0 4 1,-41 47-1,-59 26 1,-65 31 0,-58-5-1,-17-11 1,-8 5 0,16-20 15,25-5-16,58 5 1,149-88 0</inkml:trace>
  <inkml:trace contextRef="#ctx0" brushRef="#br0" timeOffset="106941.24">24794 18108 0,'17'0'16,"-17"0"0,0 0-1,0 0 1,8 0 0,17-10-1,74-26 1,207-124-1,256-99 1,249-154 15,140 30-15,99-10 0,-1050 393-1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02T03:41:15.1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24455 18677 0,'-49'-10'15,"40"4"1,9 6 0,-8-5-1,8 5 1,-8 0 0,16 0-1,108-26 1,322-87-1,331-89 1,100 37 0,-18 15 15,-90 26-15,-49-42-1,-712 166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02T03:41:34.6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1480 6344 0,'25'-5'15,"-8"10"1,41 5 0,41 21-1,75-5 1,41 5 0,82-10-1,92-42 1,74 0 15,33-15-15,83-5-1,8 5 1,42 0 0,33 4-1,32-24 1,9-1-1,-41-5 1,-34 15 0,-40 1-1,-43 10 1,-65 10 0,-50 10-1,-66 11 1,-74 15 15,-266 6-15,-7-1-1,-9-4 1,0-1 0,1-5-1,-1 0 1,0 1-1,-8-1 1,0-5 0,0 0-1</inkml:trace>
  <inkml:trace contextRef="#ctx0" brushRef="#br0" timeOffset="5150.02">12819 1051 0,'-25'124'16,"25"-46"-1,-33 87 1,8 83 0,-24 16-1,15 4 1,18-159 0,8-52-1,-1-26 16,9-26-15,-8-36 0,0-78-1,0-87 1,16-31 0,25-58-1,8 42 1,17 21-1,8 36 1,25 41 0,9 68-1,-1 56 1,-66 104 0,-17-1-1,-7 63 1,-59 46 15,-41-10-15,-41 11-1,-17-22 1,149-170 0</inkml:trace>
  <inkml:trace contextRef="#ctx0" brushRef="#br0" timeOffset="5601.28">13927 513 0,'-74'68'16,"65"-53"0,-73 109-1,24-31 1,-33 124-1,8-5 1,0 134 0,17-35-1,41 107 1,25-15 15,34-41-15,32-52-1,16-72 1,-82-238 0</inkml:trace>
  <inkml:trace contextRef="#ctx0" brushRef="#br0" timeOffset="6170.03">13977 2576 0,'8'-11'15,"-8"11"1,0-20 0,17-58-1,24-77 1,17-98 0,16-6-1,9-51 1,8 62-1,-17 36 1,-41 202 0,9 0-1,7 10 1,9 51 15,33 84-15,0 51-1,8 62 1,-16-26 0,-17-10-1,-66-119 1,0-62 0,0-31-1</inkml:trace>
  <inkml:trace contextRef="#ctx0" brushRef="#br0" timeOffset="6453.62">14126 1790 0,'33'-5'16,"8"-5"0,83-11-1,58-15 1,50-6 0,-1 1-1,-24 10 1,-207 31-1</inkml:trace>
  <inkml:trace contextRef="#ctx0" brushRef="#br0" timeOffset="6821.78">15895 534 0,'9'98'15,"-9"-36"1,8 140-1,-8 72 1,-17 139 15,-7-15-15,-18-20 0,34-259-1,8-52 1,0-67-1</inkml:trace>
  <inkml:trace contextRef="#ctx0" brushRef="#br0" timeOffset="7574.49">16491 984 0,'-8'5'15,"8"-5"1,-9 5-1,-7 73 1,-9 61 0,-25 83-1,9 42 1,8-37 0,8-4-1,33-37 1,25-31 15,50-52-15,49-61-1,26-68 1,-10-57 0,-15 0-1,-125 26 1,-33-5-1,-33 6 1,-24 14 0,16 11-1,16 5 1,33-15 0,9-62-1,58-52 1,24-52 15,25-15-15,-32 30-1,-10 22 1,-32 30 0,-74 26-1,-75 73 1,124 41-1</inkml:trace>
  <inkml:trace contextRef="#ctx0" brushRef="#br0" timeOffset="8025.67">17161 379 0,'49'15'16,"-24"-9"0,58 45-1,8 27 1,41 61-1,-16 1 1,0 62 0,-34 4-1,-40 104 1,-67 6 0,-58 87 15,-24-77-16,-26-1 1,9-66 0,9-47-1,90-212 1,25 0 0</inkml:trace>
  <inkml:trace contextRef="#ctx0" brushRef="#br0" timeOffset="8394.44">18410 1475 0,'8'0'16,"0"5"0,50 10-1,66-4 1,17-1-1,-1-15 1,-16-11 0,-16 11-1,-108 5 17</inkml:trace>
  <inkml:trace contextRef="#ctx0" brushRef="#br0" timeOffset="8660.94">18145 2271 0,'41'20'15,"-8"-20"1,75 0-1,99-25 1,49-12 0,33-14-1,26-22 1,-315 73 15</inkml:trace>
  <inkml:trace contextRef="#ctx0" brushRef="#br0" timeOffset="9446.79">20337 880 0,'0'31'16,"0"-15"-1,16 113 1,-16 83 0,0 124-1,-16 41 1,-9-25 0,0-223-1,17-51 1,-1-37-1,9-20 1,-24-37 15,7-87-15,-8-109 0,25-42-1,25-128 1,16 77-1,34-26 1,24 78 0,42 36-1,24 88 1,9 72 0,-1 83-1,-32 46 1,-33 73-1,-84 25 1,-65 42 15,-83-5-15,-66 0 0,-9-57-1,-24-31 1,223-119-1</inkml:trace>
  <inkml:trace contextRef="#ctx0" brushRef="#br0" timeOffset="10049.07">22264 415 0,'-42'21'16,"34"-1"15,-42 68-15,1 26-1,-1 57 1,0 77 0,17 26-1,9 72 1,32 21-1,8-15 1,34-42 0,16-42-1,9-45 1,24-73 0,-99-150-1</inkml:trace>
  <inkml:trace contextRef="#ctx0" brushRef="#br0" timeOffset="10668.25">22884 2751 0,'-8'-5'15,"8"0"16,8-31-15,0-83 0,17-51-1,24-94 1,18-10 0,24-57-1,-9 68 1,-7 30-1,-50 212 1,-9 11 0,9 5-1,16 25 1,42 73 0,8 78 15,25 134-16,-9-10 1,-16 4 0,-16-50-1,-59-182 1,-24-31 0,8-36-1</inkml:trace>
  <inkml:trace contextRef="#ctx0" brushRef="#br0" timeOffset="10951.55">22834 1899 0,'42'-6'16,"-9"-9"0,115-42-1,51-20 1,74-27 0,8-20-1,-16-10 1,-265 134-1</inkml:trace>
  <inkml:trace contextRef="#ctx0" brushRef="#br0" timeOffset="11486.64">24149 467 0,'8'0'16,"1"5"-1,7 11 1,17 25-1,9 42 1,16 25 0,-9 6-1,1 51 17,-1 26-17,-7-25 1,-17 30-1,-9 37 1,-41 25 0,-33 37-1,-24-52 1,-9-16 0,0-51-1,49-155 1,18 10-1,-9 20 1,33-51 15</inkml:trace>
  <inkml:trace contextRef="#ctx0" brushRef="#br0" timeOffset="11938.03">25208 2984 0,'0'31'16,"-17"-5"0,1 62-1,-9 57 1,8 46 0,34-62-1,-17-129 1</inkml:trace>
  <inkml:trace contextRef="#ctx0" brushRef="#br0" timeOffset="13176.02">26076 410 0,'8'5'15,"-8"-5"1,0 5-1,9-5 1,-9 0 0,0 11-1,-9 25 1,-7 47 0,-26 46-1,9 0 1,0 26 15,8 10-15,25-46-1,25-26 1,33-5 0,17-26-1,24-26 1,-8-25-1,-25-16 1,-25-16 0,-24 0-1,-17 16 1,-8-16 0,-1 6-1,1-6 16,16-25-15,34-58 0,16-20-1,16-31 1,-24 57 0,-34 20-1,-8 11 1,-24 0-1,-34 0 1,-24 15 0,8 26-1,16 11 1,25 10 0,25 5 15</inkml:trace>
  <inkml:trace contextRef="#ctx0" brushRef="#br0" timeOffset="13526.51">27672 942 0,'-25'16'31,"25"-6"-15,-8 11-1,-8 72 1,7 21 0,-7-26-1,16-42 1,0-46 0</inkml:trace>
  <inkml:trace contextRef="#ctx0" brushRef="#br0" timeOffset="13693.97">27714 431 0,'-9'5'15,"9"-5"1,0 0 15,0 10-15,0-10-1</inkml:trace>
  <inkml:trace contextRef="#ctx0" brushRef="#br0" timeOffset="14178.96">28549 870 0,'-66'-5'15,"41"5"17,-33 5-17,-16 16 1,16-1-1,33-4 1,17-6 0,24 21-1,59 11 1,16-1 0,-25-10-1,-25-10 1,-33 4-1,-24 37 1,-67 16 0,-41 5 15,-25-16-15,-8-21-1,157-46 1</inkml:trace>
  <inkml:trace contextRef="#ctx0" brushRef="#br0" timeOffset="14563.05">29541 989 0,'-8'41'16,"8"-25"-1,0 15 1,-8 0 0,0-26-1,8-5 1</inkml:trace>
  <inkml:trace contextRef="#ctx0" brushRef="#br0" timeOffset="14731.44">29533 431 0,'0'0'16,"0"0"-1,0 0 1,0 0 0</inkml:trace>
  <inkml:trace contextRef="#ctx0" brushRef="#br0" timeOffset="15064.74">29806 1242 0,'8'-31'16,"1"5"-1,15-10 1,-7 5-1,-1 16 1,1 4 0,-1 11-1,9 31 1,17 21 0,16 41-1,-58-93 16</inkml:trace>
  <inkml:trace contextRef="#ctx0" brushRef="#br0" timeOffset="15868.31">30592 901 0,'-42'5'15,"26"6"1,-9 14 0,-25 63-1,1 16 1,24-27 0,25-41-1,8-25 1,0-6 15,17-21-15,8-30-1,9-32 1,-1-56 0,-16 5-1,0 30 1,-17 22-1,0 30 1,0 16 0,1 6-1,-9 14 1,0 11 0,8 26-1,9 77 16,-1 32-15,17 15 0,9-26-1,-9-57 1,8-26 0,-16-36-1,8-20 1,-8-26-1,-9 10 1,-8 5 0,1 10-1,-1 6 1,-8 5 0,0 10 15,17 26-16,7 21 1,18-6 0,-42-46-1</inkml:trace>
  <inkml:trace contextRef="#ctx0" brushRef="#br0" timeOffset="16402.6">31336 968 0,'-41'93'16,"32"-41"15,-32 98-15,8 10-1,-17 31 1,17-36 0,25-108-1,0-26 1,8-21 0,-9-37-1,26-81 1,24-94-1,17 10 1,8 0 0,1 42-1,-34 140 1,-9 9 15,-15 6-15,-9 10-1,-9 16 1,-24 25 0,-16 11-1,16-36 1,33-21 0</inkml:trace>
  <inkml:trace contextRef="#ctx0" brushRef="#br0" timeOffset="16687.14">31849 979 0,'-9'-6'15,"9"6"1,0 0-1,0 0 1,0 6 0,-8 4-1,-8 31 1,-1 6 0,17-37-1,0-10 1</inkml:trace>
  <inkml:trace contextRef="#ctx0" brushRef="#br0" timeOffset="17388.9">31981 1097 0,'17'16'16,"-17"-16"-1,0 0 1,0 5-1,8 0 1,-8 16 0,0 20-1,16 6 1,34-16 0,16-16-1,-16-25 1,-17 0-1,-8-11 1,-17 0 15,0 1-15,-8 4 0,0 11-1,0 5 1,9 21-1,7 4 1,17-19 0,33-37-1,17-26 1,16-72 0,-8-52-1,-66 67 1,-17 47-1,1 25 1,-1 11 15,0 31-15,-8 47 0,-16 123-1,-9 79 1,8-74-1,25-71 1,17-42 0,8-31-1,-33-31 1</inkml:trace>
  <inkml:trace contextRef="#ctx0" brushRef="#br0" timeOffset="17841.1">33015 1025 0,'-8'0'16,"8"0"-1,-9-5 1,1 0 0,-17 0-1,25-1 1,-8 12-1,0 25 1,16 56 0,0 17-1,25-6 1,9-31 0,16-72-1,-1-47 1,-15-20 15,-9 25-15,-25 16-1,17 6 1,-9-1 0,-16 10-1,17 6 1,-17 0-1,0 10 1</inkml:trace>
  <inkml:trace contextRef="#ctx0" brushRef="#br0" timeOffset="18107.4">33610 332 0,'0'11'0,"0"-6"0,0 57 0,0 88 0,-16 93 0,-26 51 16,-40-51-1,24-165 1,58-78 0</inkml:trace>
  <inkml:trace contextRef="#ctx0" brushRef="#br0" timeOffset="18258.52">33081 854 0,'17'-15'16,"-1"15"0,166-5-1,-182 5 1</inkml:trace>
  <inkml:trace contextRef="#ctx0" brushRef="#br0" timeOffset="24026.33">11686 570 0,'-75'62'31,"-16"0"-15,-49 36 0,-17-15-1,0-10 1,24-6 0,26-5-1,41 15 1,107 42-1,58-10 1,42-6 0,16-36-1,-8-5 1,-100-62 0,-16 31 15,-33 52-16,-66 67 1,-49 0 0,-26 31-1,25-37 1,9 1 0,49-26-1,33-16 1,66-35-1,34-27 1,-9-41 0,-8 36-1,-25 42 1,-8 35 15,8-35-15,33 25-1,50 27 1,82-12 0,83-40-1,67-68 1,-348-10 0</inkml:trace>
  <inkml:trace contextRef="#ctx0" brushRef="#br0" timeOffset="25213.26">1199 2886 0,'0'5'16,"8"-5"-1,9 52 1,24 46 15,17-5-15,-8-10 0,41 61-1,-8-4 1,24 15-1,-107-155 1</inkml:trace>
  <inkml:trace contextRef="#ctx0" brushRef="#br0" timeOffset="25648.88">835 3889 0,'9'10'16,"-1"-5"-1,33 5 1,34 16-1,40 11 1,26 14 0,0 6-1,16-5 1,-25-16 0,25-52-1,0-51 1,17-165 15,-42 51-15,9-150-1,-17 98 1,-124 233 0</inkml:trace>
  <inkml:trace contextRef="#ctx0" brushRef="#br0" timeOffset="35998.77">24728 5755 0,'-25'-16'15,"25"16"1,0 0 0,0 0-1</inkml:trace>
  <inkml:trace contextRef="#ctx0" brushRef="#br0" timeOffset="36366.6">26779 7099 0,'-8'-6'16,"16"6"0,-8 0-1</inkml:trace>
  <inkml:trace contextRef="#ctx0" brushRef="#br0" timeOffset="36734.44">29227 5724 0,'0'5'15,"0"-5"1,0 0 0</inkml:trace>
  <inkml:trace contextRef="#ctx0" brushRef="#br0" timeOffset="37185.47">30542 7455 0,'-8'0'16,"8"0"0,0 0-1,0 0 1</inkml:trace>
  <inkml:trace contextRef="#ctx0" brushRef="#br0" timeOffset="37486.49">28905 8649 0,'8'5'15,"-8"-5"1,0 0 15</inkml:trace>
  <inkml:trace contextRef="#ctx0" brushRef="#br0" timeOffset="51130.32">26920 7357 0,'-9'-41'32,"9"41"-17,0 0 1</inkml:trace>
  <inkml:trace contextRef="#ctx0" brushRef="#br0" timeOffset="51481.19">29020 6184 0,'-8'-6'16,"8"6"0</inkml:trace>
  <inkml:trace contextRef="#ctx0" brushRef="#br0" timeOffset="51916.3">30823 7419 0,'0'-16'16,"-8"16"0,8 0-1</inkml:trace>
  <inkml:trace contextRef="#ctx0" brushRef="#br0" timeOffset="52233.68">29293 8975 0,'0'10'15,"8"21"1,-8-31 0</inkml:trace>
  <inkml:trace contextRef="#ctx0" brushRef="#br0" timeOffset="60376.9">23661 5770 0,'-8'-5'16,"8"5"0,0 0 15</inkml:trace>
  <inkml:trace contextRef="#ctx0" brushRef="#br0" timeOffset="63803.46">1919 6902 0,'0'0'15,"0"0"1,0 0 0,0 0-1,8 21 1,-8 46-1,0 47 1,0 56 0,-8 84 15,-1-94-15,1-5-1,8-47 1,-8-20-1,8-41 1,0-16 0,0-26-1,-8-10 1,8-26 0,0-78-1,-9-20 1,9 31-1,9-52 1,-1-47 15,25 48-15,17 40 0,-1 32-1,17 20 1,-8 26-1,-8 10 1,8 16 0,-9 15-1,-7 21 1,-17 16 0,-17 4-1,-16 27 1,-34-1-1,-24-9 1,-17-1 0,1-26 15,15-15-15,18-16-1,49-10 1</inkml:trace>
  <inkml:trace contextRef="#ctx0" brushRef="#br0" timeOffset="64405.55">3077 6365 0,'-17'0'16,"9"0"0,8 0-1,-33 25 1,-17 37 0,-16 26-1,8 16 1,-33 9-1,-17 73 17,9 6-17,8-6 1,25 36 0,25 5-1,24 42 1,34-5-1,24-11 1,17-10 0,8-31-1,0-36 1,-66-176 0</inkml:trace>
  <inkml:trace contextRef="#ctx0" brushRef="#br0" timeOffset="68468.39">2977 6902 0,'-16'0'15,"16"0"1,0 0 0,0 5-1,0 68 1,0 51-1,0 129 1,0-5 0,8 0-1,-8-26 1,0-170 15,8-16-15,-8-15-1,0-5 1,-8-32 0,0-31-1,-9-113 1,1 10 0,-1-51-1,17-22 1,25 12-1,25 24 1,32 38 0,59 50-1,-1 48 17,18 46-17,-101 61 1,-15-4-1,-26 15 1,-24 21 0,-25 52-1,-25-11 1,-41 0 0,16-41-1,-24-16 1,57-82-1,50 10 1</inkml:trace>
  <inkml:trace contextRef="#ctx0" brushRef="#br0" timeOffset="68920.14">3614 6334 0,'17'10'15,"-1"5"1,34 53-1,33 45 1,-9 1 0,9 20 15,-17 32-15,-17 15-1,-49 98 1,-49 26-1,-42 67 1,-17-72 0,9-6-1,16-56 1,67-176 0,16-62-1</inkml:trace>
  <inkml:trace contextRef="#ctx0" brushRef="#br0" timeOffset="72214.18">1894 10257 0,'-8'15'16,"8"-10"15,0 11-15,8 30 0,-16 110-1,16 24 1,-16 94-1,8-41 1,0 0 0,8-156-1,-8-30 1,0-11 0,0-16-1,0-14 1,0-12-1,-8-61 17,-1-62-17,1-26 1,0-41 0,0-27-1,16 32 1,17-5-1,16 30 1,17 16 0,25 37-1,16 40 1,17 47 0,-1 32-1,-15 40 1,-18 21 15,-24 32-15,-33 14-1,-42 37 1,-49 5 0,0-20-1,-17-17 1,34-102-1,49-16 1</inkml:trace>
  <inkml:trace contextRef="#ctx0" brushRef="#br0" timeOffset="72732.83">3176 9466 0,'0'0'16,"0"0"-1,0 0 1,0 21 0,-17 46-1,-16 21 1,-8 67 0,-1 36-1,9 52 16,9 46-15,24 63 0,16-32-1,1-4 1,7-63 0,1-26-1,-8-201 1,-9 0-1,9-16 1,-17-10 0</inkml:trace>
  <inkml:trace contextRef="#ctx0" brushRef="#br0" timeOffset="72966.9">3631 10376 0,'-9'0'15,"9"0"1</inkml:trace>
  <inkml:trace contextRef="#ctx0" brushRef="#br0" timeOffset="74922.61">4077 10272 0,'9'-20'16,"-9"20"-1,0 0 1,0 0-1,-9-11 17,9 1-17,-16 0 1,-34-11 0,-16 16-1,-25 5 1,8 15-1,1 11 1,32-5 0,17-1-1,25-9 1,8-1 0,16 6-1,25 4 1,17 6-1,33 26 17,-8 15-17,8 16 1,-25-1 0,-33 6-1,-16-31 1,-34 5-1,-24 52 1,-42 10 0,-33-10-1,-16-32 1,-33-40 0,165-42 15</inkml:trace>
  <inkml:trace contextRef="#ctx0" brushRef="#br0" timeOffset="75457.68">4028 9662 0,'8'5'16,"-8"-5"-1,8 11 16,25 15-15,0 10 0,25 26-1,25 41 1,8 37 0,0 5-1,0 35 1,-17 17-1,-16-6 1,-50 73 0,-49-1-1,-42 27 1,-32-16 0,15-52 15,1-46-16,99-176 1</inkml:trace>
  <inkml:trace contextRef="#ctx0" brushRef="#br0" timeOffset="76511.11">28119 4478 0,'0'5'31,"0"-5"-15,8 5-1,-8 0 1,25 37-1,16 61 1,34 32 0,16 4-1,-91-139 1</inkml:trace>
  <inkml:trace contextRef="#ctx0" brushRef="#br0" timeOffset="77313.24">27705 4969 0,'9'0'16,"-1"10"-1,33 11 1,34 5-1,7-11 1,-7 6 0,-9-6-1,-16-9 1,-9-6 0,50-16-1,-91 16 1</inkml:trace>
  <inkml:trace contextRef="#ctx0" brushRef="#br0" timeOffset="77581.09">28590 4380 0,'-66'51'16,"8"-9"-1,-82 61 1,-67 94 0,8-48-1,-24 17 1,223-166 15</inkml:trace>
  <inkml:trace contextRef="#ctx0" brushRef="#br0" timeOffset="77832.3">27639 4509 0,'174'31'16,"24"36"-1,208 109 16,-406-176-15</inkml:trace>
  <inkml:trace contextRef="#ctx0" brushRef="#br0" timeOffset="79454.31">6575 6887 0,'0'0'15,"0"0"1,0 0 0,0 20-1,8 78 1,-8 42-1,0 155 1,-16 25 15,-1 47-15,9-207 0,-1-72-1,1-31 1,8-21-1,0-20 1,0-27 0,0-71-1,8-104 1,1-57 0,7-36-1,9-42 1,16 68-1,17 10 1,17 62 15,32 52-15,17 93 0,9 61-1,-26 32 1,-32 36-1,-42 62 1,-66 32 0,-42-7-1,-16-30 1,-8-36 0,-25-36-1,0-37 1,124-41 15</inkml:trace>
  <inkml:trace contextRef="#ctx0" brushRef="#br0" timeOffset="80189.17">8014 6313 0,'-8'-5'15,"8"5"1,0 0 0,0 0-1,0 5 1,-9 5-1,-15 32 1,-10 35 0,1 26-1,0-15 1,8 31 0,-24 67-1,7 6 1,1 35 15,8 26-15,25-25-1,8 15 1,25-31 0,-9-26-1,9-145 1,0 16-1,-9-5 1,1-16 0,-9-10-1,0-11 1,-8 1 0,0-16-1,0 0 16</inkml:trace>
  <inkml:trace contextRef="#ctx0" brushRef="#br0" timeOffset="80924.76">8328 6675 0,'8'-21'15,"1"21"1,-9 21 0,8 15-1,-8 109 1,8 56-1,0 140 1,-16-31 0,0 52-1,-9-88 1,1-196 0,16-78 15</inkml:trace>
  <inkml:trace contextRef="#ctx0" brushRef="#br0" timeOffset="81259.48">9048 6489 0,'0'51'15,"0"-9"1,8 66 15,-8 83-15,0 47-1,-17 78 1,-16-43 0,-33-19-1,66-254 1</inkml:trace>
  <inkml:trace contextRef="#ctx0" brushRef="#br0" timeOffset="81510.38">8171 7502 0,'41'0'15,"-16"0"1,83 0-1,32-11 1,67 1 0,-25 5-1,-182 5 1</inkml:trace>
  <inkml:trace contextRef="#ctx0" brushRef="#br0" timeOffset="82079.03">9966 6251 0,'8'0'15,"-8"5"1,0 5-1,8 78 1,9 62 15,-26 21-15,1 97 0,-8-19-1,-1 61 1,-8-47-1,-8 42 1,8-57 0,-8-15-1,0-37 1,8-15 0,-8-26-1,33-134 1,0-21 15</inkml:trace>
  <inkml:trace contextRef="#ctx0" brushRef="#br0" timeOffset="84069.49">24372 6370 0,'-16'-5'16,"16"5"-1</inkml:trace>
  <inkml:trace contextRef="#ctx0" brushRef="#br0" timeOffset="84453.28">28483 6044 0,'0'0'15</inkml:trace>
  <inkml:trace contextRef="#ctx0" brushRef="#br0" timeOffset="88767.59">10727 6902 0,'0'10'15,"0"-10"1,0 0 0,-9 6-1,9 30 16,-8 62-15,0 21 0,-9 108-1,9-4 1,0 4 0,8-31-1,0-134 1,8-20-1,-8-11 1,0-21 0,0-15-1,-8-11 1,8-46 0,-9-51 15,1-27-16,8 6 1,8-68 0,17-5-1,0 73 1,0 10 0,24 10-1,9 11 1,17 36-1,-1 10 1,9 21 0,8 25-1,-17 22 1,9 15 0,-25 5 15,-9 0-16,-32 5 1,-9 15 0,-16 58-1,-50 41 1,-25-5 0,-8-21-1,0-26 1,42-93-1,16-5 1,-9-5 0,18 5-1,24 0 17</inkml:trace>
  <inkml:trace contextRef="#ctx0" brushRef="#br0" timeOffset="89302.24">11686 8101 0,'-25'93'15,"25"-56"1,-41 92-1,16-36 1,-33 46 0,17-30 15,8-47-15,8-21-1,25-41 1</inkml:trace>
  <inkml:trace contextRef="#ctx0" brushRef="#br0" timeOffset="90471.8">12910 6876 0,'0'-10'16,"0"10"0,-8 0-1,-17-5 1,-25 5-1,-24 5 1,-17 0 0,8 11-1,9-1 1,24 6 0,25 15-1,17-10 1,24 15 15,34 26-15,33 21-1,33 16 1,16-17 0,-16-4-1,-1-10 1,-81-32-1,-18 11 1,-16 4 0,-33 37-1,-33-15 1,-42-11 0,-32-20-1,-26-21 1,-24-6 15,190-20-15</inkml:trace>
  <inkml:trace contextRef="#ctx0" brushRef="#br0" timeOffset="91040.96">13315 5853 0,'0'15'15,"0"-9"1,8 9 0,25 47-1,25 31 1,9-5-1,23 67 1,18 47 0,-17-6-1,8 37 1,-33-16 0,-24 51 15,-51 17-16,-32-6 1,-42 0 0,-24-46-1,8-47 1,-1-31 0,100-155-1</inkml:trace>
  <inkml:trace contextRef="#ctx0" brushRef="#br0" timeOffset="91609.55">24687 6023 0,'8'0'15,"-8"11"1,0-11 0</inkml:trace>
  <inkml:trace contextRef="#ctx0" brushRef="#br0" timeOffset="92044.4">28359 5636 0,'0'-5'16,"0"5"0,0 0-1</inkml:trace>
  <inkml:trace contextRef="#ctx0" brushRef="#br0" timeOffset="92763.23">26167 6902 0,'8'0'16,"-8"0"0,0 0-1,0 0 1</inkml:trace>
  <inkml:trace contextRef="#ctx0" brushRef="#br0" timeOffset="94668.78">6682 9859 0,'9'0'16,"-9"0"-1,0 0 1,0 0 0,0 20-1,16 68 1,1 47 0,8 149-1,-9 0 1,1 78-1,-1-98 1,-8-1 0,1-221 15,-9-11-15,0-16-1,0-15 1,-9-31-1,1-108 1,0-27 0,8-123-1,8 35 1,25-76 0,25 45-1,41 22 1,25 46-1,34 72 1,-1 93 0,-17 63 15,-107 87-15,-8 21-1,-25 5 1,-25 77-1,-33-35 1,-33 25 0,-24-41-1,7-21 1,59-129 0,49 0-1</inkml:trace>
  <inkml:trace contextRef="#ctx0" brushRef="#br0" timeOffset="95304.79">8237 9176 0,'0'-20'16,"0"20"-1,0 0 1,0 0-1,0 0 1,-8 15 15,-9 42-15,-16 52 0,0 35-1,0-9 1,-8 108-1,8-37 1,8 94 0,8-46-1,17 30 1,17-21 0,8-30-1,16-26 1,0-37-1,9-30 17,-33-125-17,7 1 1,-7-1 0,-17-15-1,0 0 1</inkml:trace>
  <inkml:trace contextRef="#ctx0" brushRef="#br0" timeOffset="96708.67">8849 9843 0,'0'-5'15,"0"5"16,0 0-15,0 5 0,8 0-1,1 26 1,-9 31 0,0 42-1,0 10 1,-9 92-1,9 1 1,-16 15 0,16-20-1,0-11 1,8-20 0,9-37-1,24-31 16,33-35-15,9-48 0,-17-56-1,-8-5 1,-8-1 0,-17 1-1,-8 5 1,-17 0-1,-8 10 1,-8-10 0,-1 0-1,-15-11 1,-1-5 0,0 6 15,25 15-16,-8 10 1,16-20 0,9-26-1,7-32 1,18-20 0,-17 21-1,-17 26 1,-8 20-1,-17-15 1,-41-26 0,-16 31-1,-25 10 1,-9 32 15,26 30-15,15-5-1,67-5 1</inkml:trace>
  <inkml:trace contextRef="#ctx0" brushRef="#br0" timeOffset="97378.3">9519 9600 0,'0'-26'16,"0"26"-1,0 0 1,0 0 0,0 0-1,0 0 1,0 0 0,0 0-1,0 0 1,8 0-1,-8 0 1,0 0 0,0 0-1,0 0 17,9 0-17,-9 0 1,0 0-1,0 6 1,0-6 0,8 0-1,-8 0 1,0 0 0,0 0-1,0 0 1,0 0-1,0 0 1,0 0 15,0 0-15</inkml:trace>
  <inkml:trace contextRef="#ctx0" brushRef="#br0" timeOffset="98064.03">9957 9745 0,'-8'-5'15,"8"5"1,0 0 0,0 0-1,8 5 1,-8 11-1,9 61 17,15 68-17,-7 31 1,0 72 0,-1-11-1,1 32 1,-17-21-1,0-139 1,0-26 0,0-6-1,0-30 1,-9-11 0,1-21-1,8-15 16</inkml:trace>
  <inkml:trace contextRef="#ctx0" brushRef="#br0" timeOffset="98982.43">11239 9828 0,'-16'0'15,"16"0"1,-17-5-1,-8 5 1,-16-6 0,-42 12-1,9-1 1,-1 5 0,9 11 15,17-6-16,16 11 1,16 0 0,17 5-1,8 0 1,17 26 0,41 15-1,0 1 1,17-11-1,0-6 1,8 17 0,-17 9-1,-8 1 1,-32 10 0,-18-26-1,-8-20 16,-24 5-15,-50 15 0,-34-5-1,-40 21 1,-26-32 0,-16 6-1,9-21 1,7-15-1,9-31 1,157 10 0</inkml:trace>
  <inkml:trace contextRef="#ctx0" brushRef="#br0" timeOffset="100037.04">11669 11327 0,'-24'93'15,"7"-88"1,-16 93 15,0-15-15,0 56 0,33-139-1</inkml:trace>
  <inkml:trace contextRef="#ctx0" brushRef="#br0" timeOffset="100420.85">12182 9812 0,'17'16'16,"-17"15"0,16 103-1,-8 68 1,-16 123-1,-25 110 1,8-120 0,-16 0-1,41-289 1,0-26 0,0 0-1</inkml:trace>
  <inkml:trace contextRef="#ctx0" brushRef="#br0" timeOffset="100704.43">12794 9843 0,'-8'0'16,"16"11"-1,9 66 1,7 68 0,1 77-1,-16 37 1,-1 56 0,-33-21-1,-16-51 1,41-243 15</inkml:trace>
  <inkml:trace contextRef="#ctx0" brushRef="#br0" timeOffset="100938.97">12149 10582 0,'33'0'16,"-16"0"0,41 11-1,49-22 1,58-14 0,-16-17-1,-149 42 16</inkml:trace>
  <inkml:trace contextRef="#ctx0" brushRef="#br0" timeOffset="101390.5">12827 9280 0,'0'0'16,"8"10"0,26 26 15,32 42-16,49 56 1,1 21 0,33 68-1,-17 14 1,-8 73 0,-41-5-1,-41 73 1,-67-22-1,-41 6 1,-9-88 0,-8-46-1,83-228 1</inkml:trace>
  <inkml:trace contextRef="#ctx0" brushRef="#br0" timeOffset="102343.81">15019 6830 0,'0'20'15,"0"-4"1,8 82-1,0 47 1,-8 165 0,-8 5-1,0 73 17,-9-223-17,9-87 1,0-26-1,8-27 1,-9-30 0,-7-62-1,-1-78 1,1-82 0,-9 20-1,8-41 1,9 0-1,25 26 1,8 5 0,32 41 15,26 31-15,41 78-1,25 77 1,0 63-1,-25 9 1,-17 32 0,-49 41-1,-49 26 1,-42-10 0,-58-27-1,-42-35 1,-40-42-1,173-67 1</inkml:trace>
  <inkml:trace contextRef="#ctx0" brushRef="#br0" timeOffset="103264.05">15970 5610 0,'0'-5'16,"0"5"15,0 5-15,0 5 0,0 6-1,-8 35 1,-9 58-1,-8 36 1,9 30 0,-17 74-1,16-1 1,1 72 0,-1-41-1,17 42 1,17-63-1,7 11 17,9-42-17,9-20 1,7-41 0,-7-17-1,-1-30 1,-33-103-1,-8-11 1,9 5 0,-1 1-1,-8-11 1,8 5 0,-8-5-1,0 5 1,0-5 15,0 5-15,8-5-1,-8 5 1,0-5 0,0 0-1,0 0 1,0 0-1,0 6 1,0-6 0,0 0-1,0 0 1</inkml:trace>
  <inkml:trace contextRef="#ctx0" brushRef="#br0" timeOffset="104466.92">16234 6432 0,'0'41'15,"9"-5"1,-1 47-1,-8 77 1,-8 88 0,-9 62-1,-16 16 1,0-11 0,0-46-1,8-47 1,25-61-1,0-161 1</inkml:trace>
  <inkml:trace contextRef="#ctx0" brushRef="#br0" timeOffset="104834.69">16466 6628 0,'25'26'15,"-9"10"1,51 52-1,32 93 1,25 26 0,16 62 15,9-1-15,-33-51-1,0-20 1,-25-73-1,-91-124 1</inkml:trace>
  <inkml:trace contextRef="#ctx0" brushRef="#br0" timeOffset="105169.36">17161 6597 0,'8'26'16,"0"5"-1,17 72 1,16 125-1,1 72 1,-17 20 0,-25 52-1,-9-72 1,-15-207 0,24-93-1</inkml:trace>
  <inkml:trace contextRef="#ctx0" brushRef="#br0" timeOffset="106205.45">18161 5021 0,'0'5'16,"0"-5"0,0 5-1,0 5 1,9-5-1,-1 1 1,-8 4 0,8-5-1,-8 0 1,0 0 0,9 1-1,-9-6 1,0 0 15,0 5-15,0-5-1,8 5 1,-8-5 0,0 5-1,0-5 1,0 5-1,0-5 1,8 0 0,-8 0-1,0 0 1,0 6 0,0-1-1,8 15 1,9 37 15,-1 62-15,1 31-1,0 114 1,-9 20 0,-8 88-1,-17 36 1,-8 11-1,1-21 1,-1-57 0,8-20-1,1-63 1,16-36 0,0-51-1,8-166 16,-8-5-15</inkml:trace>
  <inkml:trace contextRef="#ctx0" brushRef="#br0" timeOffset="106975.77">19154 6308 0,'-8'15'16,"8"-15"15,0 0-16,0 0 1,0 0 0,0 0-1,0 5 1,-9 11 0,9 36-1,-16 46 1,8 21-1,-26 129 1,1 5 0,-8 114-1,0-78 1,-9 42 15,9-83-15,32-191-1,9-26 1,0-31 0</inkml:trace>
  <inkml:trace contextRef="#ctx0" brushRef="#br0" timeOffset="107309.47">19510 6385 0,'0'11'15,"8"-1"1,0 78-1,9 36 1,7 139 0,-15 11-1,-18 109 1,-24-26 0,-25-21-1,58-336 1</inkml:trace>
  <inkml:trace contextRef="#ctx0" brushRef="#br0" timeOffset="107526.5">18947 7507 0,'17'0'15,"-1"-5"1,42 0 0,66-6-1,50-4 1,-174 15 0</inkml:trace>
  <inkml:trace contextRef="#ctx0" brushRef="#br0" timeOffset="107760.7">19849 8365 0,'-33'129'15,"24"-113"1,-40 123 0,24-25-1,25-114 1</inkml:trace>
  <inkml:trace contextRef="#ctx0" brushRef="#br0" timeOffset="108580.44">20370 6354 0,'0'5'15,"0"6"1,0 61 0,-17 52-1,-24 129 1,-1 11-1,-16 67 17,25-73-17,9-4 1,7-63 0,25-31-1,42-57 1,33-56-1,41-78 1,0-31 0,-8-10-1,-25-16 1,-34-16 0,-57-30-1,-33 20 1,-41 68 15,24 20-15,25-26-1,25 21 1,17-88 0,57-41-1,1-31 1,-26 93-1,-32 15 1,-34-10 0,-24-42-1,-33 17 1,-26-7 0,-24 32-1,0 16 1,124 77 15</inkml:trace>
  <inkml:trace contextRef="#ctx0" brushRef="#br0" timeOffset="109165.49">20783 5140 0,'17'5'31,"-9"0"-15,25 31 0,41 42-1,26 51 1,24 26 0,25 62-1,-17 0 1,9 47-1,-34-1 1,-16 47 0,-41 47-1,-59 62 1,-40 20 0,-34-25 15,-24-1-16,7-82 1,-7-26 0,8-72-1,-1-42 1,9-31 0,91-160-1</inkml:trace>
  <inkml:trace contextRef="#ctx0" brushRef="#br0" timeOffset="112577.29">24513 9549 0,'-17'-135'16,"9"109"-1,-8 11 1,16 15-1</inkml:trace>
  <inkml:trace contextRef="#ctx0" brushRef="#br0" timeOffset="113027.64">15217 10939 0,'0'0'16</inkml:trace>
  <inkml:trace contextRef="#ctx0" brushRef="#br0" timeOffset="116622.89">2034 5806 0,'108'-26'16,"-83"26"-1,24-10 1,100-5 0,-16 4-1,115-4 1,-33 4 0,74-4-1,34 10 1,41-6 15,24 6-15,-15 5-1,32-5 1,25 0 0,41 0-1,1-6 1,-1 1-1,-8 10 1,-16 0 0,-447 0-1</inkml:trace>
  <inkml:trace contextRef="#ctx0" brushRef="#br0" timeOffset="117308.77">24703 5863 0,'-8'-36'15,"8"36"1</inkml:trace>
  <inkml:trace contextRef="#ctx0" brushRef="#br0" timeOffset="117627.09">28855 5894 0,'16'-10'16,"-16"5"0,0 5 15</inkml:trace>
  <inkml:trace contextRef="#ctx0" brushRef="#br0" timeOffset="117876.57">26622 7481 0,'8'0'16,"-8"0"0,0 0 15</inkml:trace>
  <inkml:trace contextRef="#ctx0" brushRef="#br0" timeOffset="118110.87">28532 9487 0,'0'5'16,"0"-5"0</inkml:trace>
  <inkml:trace contextRef="#ctx0" brushRef="#br0" timeOffset="118345.63">30575 7776 0,'0'0'32</inkml:trace>
  <inkml:trace contextRef="#ctx0" brushRef="#br0" timeOffset="121521.21">2332 13813 0,'-8'-5'15,"8"5"1,0 15-1,0 32 17,8 118-17,-8 57 1,0 94 0,0 35-1,-8-20 1,8-217-1,-8-42 1,8-31 0,-9-9-1,1-32 1,-25-68 0,-8-30-1,-9-129 1,9 35-1,16-71 17,58-47-17,25 15 1,82-25 0,-15 87-1,48 47 1,-16 88-1,0 72 1,-32 93 0,-34 78-1,-58 46 1,-58 67 0,-66 16-1,-33-41 1,-25-47 15,-25-31-15,17-46-1,8-58 1,149-51 0</inkml:trace>
  <inkml:trace contextRef="#ctx0" brushRef="#br0" timeOffset="122140.56">3755 12738 0,'-9'-5'16,"9"5"-1,0 0 1,0 0 0,-8 5-1,0 0 1,-25 57 0,0 72 15,0 1-16,-25 139 1,16-21 0,1 98-1,25-56 1,24 72 0,8-93-1,34 21 1,8-68-1,0-30 1,-25-182 0,0-5-1,-33-10 1</inkml:trace>
  <inkml:trace contextRef="#ctx0" brushRef="#br0" timeOffset="122674.97">4276 12727 0,'25'6'16,"-17"-1"15,17 5-15,24 63-1,17 66 1,9 11 0,-1 72-1,-16-5 1,-25 93 0,-41 6-1,-50 71 1,-16-66-1,-17-1 1,8-82 0,0-26-1,58-202 17,1-10-17,24 0 1</inkml:trace>
  <inkml:trace contextRef="#ctx0" brushRef="#br0" timeOffset="123060.65">5318 13787 0,'16'-15'15,"-7"20"1,57 0 0,50 0-1,57-5 1,34-10 0,41-11-1,-248 21 1</inkml:trace>
  <inkml:trace contextRef="#ctx0" brushRef="#br0" timeOffset="123344.06">5930 14573 0,'8'10'16,"17"0"-1,33 11 1,49-16 0,67-15-1,33-11 1,16-15-1,-223 36 17</inkml:trace>
  <inkml:trace contextRef="#ctx0" brushRef="#br0" timeOffset="126787.78">7642 13523 0,'-25'31'15,"25"-15"1,-8 56-1,8 42 1,0 139 0,0 32-1,-9 35 1,9-185 0,0-53-1,0-30 1,0-26 15,0-26-15,0-62-1,17-140 1,16-61 0,17-79-1,-9 53 1,9 36-1,-17 216 1,8 12 0,0 9-1,1 37 1,24 56 0,-25 42-1,-24-31 1,-9 0 15,-16 51-15,-50 17-1,-25 14 1,-16-41 0,99-129-1</inkml:trace>
  <inkml:trace contextRef="#ctx0" brushRef="#br0" timeOffset="127222.95">8857 12619 0,'-33'10'15,"17"-5"1,-9 21 0,-8 62-1,-17 83 1,-8 56-1,-8 94 1,17 123 0,-1 47-1,25-10 1,17-47 0,16-82 15,9-68-16,41-129 1,-58-155 0</inkml:trace>
  <inkml:trace contextRef="#ctx0" brushRef="#br0" timeOffset="127557.06">9378 13358 0,'17'10'31,"-17"32"-16,17 87 1,-9 135 0,-16 66-1,-26 94 1,10-93 0,-9-16-1,33-315 1</inkml:trace>
  <inkml:trace contextRef="#ctx0" brushRef="#br0" timeOffset="127825.51">9908 13270 0,'0'21'16,"8"-11"-1,9 104 1,7 46 0,9 150-1,-24-41 1,-9-269-1</inkml:trace>
  <inkml:trace contextRef="#ctx0" brushRef="#br0" timeOffset="128058.81">9271 14542 0,'25'0'16,"0"-5"-1,57-1 1,84-30 0,40-5-1,-206 41 1</inkml:trace>
  <inkml:trace contextRef="#ctx0" brushRef="#br0" timeOffset="128577.81">10528 12748 0,'17'16'15,"-9"9"1,17 74-1,-9 51 1,9 98 0,-17 46 15,-16 99-15,0-47-1,-9 21 1,9-87-1,0-27 1,8-222 0,0-16-1,0 6 1,0-11 0,0-10-1,-17-20 1,17 20 15</inkml:trace>
  <inkml:trace contextRef="#ctx0" brushRef="#br0" timeOffset="130199.25">11231 13394 0,'-8'21'15,"8"0"1,0 35 0,0 48-1,0 82 16,0 72-15,0 89 0,-9-53-1,1-159 1,8-63 0,-8-25-1,0-16 1,8-31-1,-33-73 1,-1-46 0,10-108-1,7 10 1,25-67 0,17 4-1,33 22 16,41 5-15,1 61 0,32 37-1,17 104 1,-17 56 0,-24 47-1,-26 35 1,-90-4-1,-8 36 1,-26 52 0,-32 4-1,-42 1 1,0-36 0,-16-27 15,8-25-16,82-77 1,9-11 0,9 0-1,15 0 1,-7 0 0,7 0-1,9 0 1,0 0-1</inkml:trace>
  <inkml:trace contextRef="#ctx0" brushRef="#br0" timeOffset="130918.32">11909 15162 0,'-8'-26'16,"16"0"0,17-77-1,16-52 1,50-129 0,17-6-1,32-77 1,-16 83-1,-8 15 1,-8 73 0,-75 190 15,8 38-15,9 35-1,8 103 1,0 73-1,-17 88 1,-16 5 0,0-16-1,-25-206 1,0-36 0,0-78-1</inkml:trace>
  <inkml:trace contextRef="#ctx0" brushRef="#br0" timeOffset="131386.32">13787 12877 0,'-125'78'15,"34"-11"1,-74 67 0,41-20-1,8 10 1,58 11-1,67-11 1,98 0 15,50-26-15,17-21 0,-25-9-1,-17 9 1,-49 21-1,-67 26 1,-82 16 0,-74-6-1,140-134 1</inkml:trace>
  <inkml:trace contextRef="#ctx0" brushRef="#br0" timeOffset="131854.96">14183 12340 0,'9'62'15,"16"-36"1,24 87 0,34 27-1,16 103 1,0 10-1,-8 57 17,-24 26-17,-59 42 1,-66 25 0,-41-57-1,-42-25 1,0-78-1,-16-57 1,157-186 0</inkml:trace>
  <inkml:trace contextRef="#ctx0" brushRef="#br0" timeOffset="132155.9">14638 13937 0,'50'31'16,"0"10"-1,65 68 1,18 15 0,32 0-1,-33-21 1,-132-103 0</inkml:trace>
  <inkml:trace contextRef="#ctx0" brushRef="#br0" timeOffset="132390.1">14622 14945 0,'58'-103'15,"8"20"1,108-103 0,41-68-1,-215 254 1</inkml:trace>
  <inkml:trace contextRef="#ctx0" brushRef="#br0" timeOffset="133125.19">16127 13363 0,'8'93'16,"1"11"-1,-1 133 1,-8 79 0,-25 118 15,0-36-16,-8-52 1,17-258 0,-1-41-1,9-22 1,-1-35 0,1-67-1,-17-78 1,9-63-1,8-87 1,16-5 0,33-36-1,34 10 1,7 57 15,26 31-15,24 62-1,17 67 1,-8 83 0,-17 93-1,-25 41 1,-49 93 0,-67 52-1,-74 15 1,-50-20-1,-16-31 1,-8-37 0,165-170 15</inkml:trace>
  <inkml:trace contextRef="#ctx0" brushRef="#br0" timeOffset="133594.09">17789 12185 0,'-74'20'16,"49"27"0,-91 103 15,17 46-15,-17 94-1,17 41 1,16 30-1,42 74 1,33-17 0,16-30-1,33-21 1,1-62 0,7-36-1,9-52 1,8-57-1,-66-160 17</inkml:trace>
  <inkml:trace contextRef="#ctx0" brushRef="#br0" timeOffset="134646.94">17996 13394 0,'0'5'15,"0"-5"1,0 0 0,0 11-1,0 15 1,0 41-1,-8 41 17,-9 37-17,-16 67 1,0 5 0,-8 36-1,8 1 1,8-42-1,17-6 1,24-40 0,25-32-1,42-56 1,25-63 0,7-61-1,-65-37 1,-42 36-1,-8 22 17,-16-1-17,-1 5 1,1 6 0,7-6-1,9-10 1,17-83-1,33-56 1,8-37 0,-1 5-1,-7 11 1,-25 15 0,-25 16-1,-33 26 1,-42 35 15,-57 48-15,0 40-1,-1 37 1,133-26 0</inkml:trace>
  <inkml:trace contextRef="#ctx0" brushRef="#br0" timeOffset="135985.09">19270 13291 0,'-9'31'16,"9"0"-1,-8 88 1,8 67 0,-8 124-1,0 93 1,-9 21 0,9-16-1,0-77 1,8-52-1,8-108 1,-8-171 15</inkml:trace>
  <inkml:trace contextRef="#ctx0" brushRef="#br0" timeOffset="137873.59">20444 13766 0,'-41'-51'16,"24"40"0,-24-20-1,-17 0 1,-33 6-1,-41-1 1,-17 26 0,-8 20-1,33 6 1,24 21 0,51 25-1,82 11 16,66 20-15,58 21 0,9 11-1,-34-11 1,-33-11 0,-49 22-1,-83 9 1,-67 17-1,-32-37 1,-17-16 0,149-108-1</inkml:trace>
  <inkml:trace contextRef="#ctx0" brushRef="#br0" timeOffset="138493.24">20593 15374 0,'-17'-36'16,"26"0"-1,15-83 17,51-109-17,24-72 1,9-20-1,7-6 1,-7 21 0,-17 62-1,-75 223 1,1 9 0,-9 1-1,17 20 1,8 73-1,17 77 1,16 135 0,-8 20-1,8 47 17,0-41-17,0-27 1,-8-51-1,0-52 1,-58-185 0,0-6-1</inkml:trace>
  <inkml:trace contextRef="#ctx0" brushRef="#br0" timeOffset="138926.7">22627 13363 0,'0'67'15,"-8"21"1,-17 119-1,-8 108 1,-25 120 15,9-37-15,-9-16 0,8-92-1,50-290 1</inkml:trace>
  <inkml:trace contextRef="#ctx0" brushRef="#br0" timeOffset="139194.67">23306 13570 0,'0'140'32,"0"-84"-17,-9 208 1,-7 41 0,-42 83-1,-17 15 1,75-403-1</inkml:trace>
  <inkml:trace contextRef="#ctx0" brushRef="#br0" timeOffset="139411.92">22487 14552 0,'16'-5'16,"1"5"-1,90-16 1,100-25 0,-207 41-1</inkml:trace>
  <inkml:trace contextRef="#ctx0" brushRef="#br0" timeOffset="139846.83">23173 12572 0,'17'-5'15,"-1"5"1,67 21 0,66 41-1,82 109 1,9 61-1,8 109 1,-66 11 0,-74 97-1,-125 27 1,-74-21 0,-58-67-1,1-78 16,-34-73-15,182-237 0</inkml:trace>
  <inkml:trace contextRef="#ctx0" brushRef="#br0" timeOffset="140115.5">25117 15110 0,'0'0'15,"0"0"1,8 0 0,-8 0-1</inkml:trace>
  <inkml:trace contextRef="#ctx0" brushRef="#br0" timeOffset="140332.72">25911 15116 0,'-9'-6'16,"9"6"15,9 0-16,-9 0 1</inkml:trace>
  <inkml:trace contextRef="#ctx0" brushRef="#br0" timeOffset="140548.91">26994 14929 0,'17'6'16,"-9"-6"-1,33 20 1,17 22 15,-58-42-15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02T03:43:57.7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24389 14552 0,'-33'-10'16,"33"10"0,-8 0-1,8 0 1,0 0-1,0 0 1,0 0 0,16-5-1,100-1 1,223-14 0,273-22 15,174-25-16,16 5 1,-140 16 0,-100 15-1,-149 10 1,-421 21 0,8 5-1,-8-5 1,8 5-1,-17 6 1,-24 51 0,41-62-1</inkml:trace>
  <inkml:trace contextRef="#ctx0" brushRef="#br0" timeOffset="7356.97">1571 14128 0,'91'26'16,"-58"-16"-1,58 21 1,50 0 0,49 11-1,67-16 1,98-21-1,67-26 1,25-10 0,7 0-1,1-5 1,8 15 0,25-20-1,42-6 16,-1-9-15,-41 14 0,-42 1-1,-73 10 1,-67 5 0,-290 31-1,-8-5 1,1 5-1,-1-5 1,-8 0 0</inkml:trace>
  <inkml:trace contextRef="#ctx0" brushRef="#br0" timeOffset="11203.12">2771 13058 0,'8'-5'15,"-8"5"1,0 0-1</inkml:trace>
  <inkml:trace contextRef="#ctx0" brushRef="#br0" timeOffset="11453.94">4044 13203 0,'-8'-5'16,"8"5"-1,8 10 1,-8-10-1</inkml:trace>
  <inkml:trace contextRef="#ctx0" brushRef="#br0" timeOffset="11721.71">5202 13172 0,'-17'-5'15,"17"5"1,9 0-1,-9 0 17</inkml:trace>
  <inkml:trace contextRef="#ctx0" brushRef="#br0" timeOffset="12038.94">6079 13043 0,'0'0'16,"0"0"-1,0 0 1,0 5 0,0-5-1</inkml:trace>
  <inkml:trace contextRef="#ctx0" brushRef="#br0" timeOffset="12489.98">7625 12986 0,'0'-5'15,"0"5"1,17 20 0,-17-20-1</inkml:trace>
  <inkml:trace contextRef="#ctx0" brushRef="#br0" timeOffset="14462.88">9064 13885 0,'0'21'16,"8"-21"-1,-8 5 17,9-5-17,32 16 1,42 4-1,24 42 1,67 0 0,0 6-1,74-17 1,-41 1 0,74-21-1,-17-5 1,34-21-1,16-26 1,25 6 0,-33-16 15,0 0-15,17-16-1,24-15 1,-16 5-1,-8 6 1,-9 14 0,33-4-1,1 10 1,-9 0 0,-8-10-1,-9 5 1,1 5-1,7 36 1,-24 21 15,0 15-15,-41 11 0,-17 30-1,-49-14 1,-1 30-1,-49-31 1,8 0 0,-16-26-1,-9-10 1,50-56 0,-8-37-1,41-21 1,0 0-1,25 11 17,8 20-17,41 16 1,17 15 0,17 26-1,-26 1 1,1 19-1,-8 38 1,-9 19 0,8 22-1,9 20 1,0-16 0,16-20-1,33-26 1,50-26 15,33-25-31,9-22 31,-1-20-15,-24-41 0,-9-16-1,-8-26 1,-9-15-1,-388 129 1</inkml:trace>
  <inkml:trace contextRef="#ctx0" brushRef="#br0" timeOffset="30783.03">3556 5310 0,'-25'-67'16,"25"67"-1,9-5 1,-9 5 15</inkml:trace>
  <inkml:trace contextRef="#ctx0" brushRef="#br0" timeOffset="31017.08">4838 5207 0,'-8'-21'16,"8"21"0,0 0-1,0 0 17</inkml:trace>
  <inkml:trace contextRef="#ctx0" brushRef="#br0" timeOffset="31233.54">6103 5155 0,'9'0'15,"-9"0"1,0 0 0</inkml:trace>
  <inkml:trace contextRef="#ctx0" brushRef="#br0" timeOffset="31418.18">7071 5284 0,'-16'-26'16,"16"26"0,0 0-1</inkml:trace>
  <inkml:trace contextRef="#ctx0" brushRef="#br0" timeOffset="31619.01">8163 5155 0,'-25'-15'15,"25"15"1,8 0 0,-8 0-1</inkml:trace>
  <inkml:trace contextRef="#ctx0" brushRef="#br0" timeOffset="31769.63">9130 5594 0,'0'6'31,"0"-6"-15</inkml:trace>
  <inkml:trace contextRef="#ctx0" brushRef="#br0" timeOffset="32838.56">14622 948 0,'0'-6'16,"0"12"-1,0 4 1,8 73 15,-8 51-15,0 88-1,-25 73 1,9 41 0,-1-31-1,25-181 1,1-41-1,-9-83 1</inkml:trace>
  <inkml:trace contextRef="#ctx0" brushRef="#br0" timeOffset="33123.72">15325 1004 0,'0'0'16,"0"0"0,0 73-1,8 113 1,-16 160-1,0 88 1,-17-93 0,25-341-1</inkml:trace>
  <inkml:trace contextRef="#ctx0" brushRef="#br0" timeOffset="33390.46">14539 1806 0,'8'5'16,"-8"-5"-1,50 5 1,74-10-1,116-6 1,49-25 0,-7-15-1,-282 51 1</inkml:trace>
  <inkml:trace contextRef="#ctx0" brushRef="#br0" timeOffset="33674.29">15713 1645 0,'-8'6'15,"25"-6"1,41 5 0,90-10-1,92-6 1,-16-4 15,-224 15-15</inkml:trace>
  <inkml:trace contextRef="#ctx0" brushRef="#br0" timeOffset="33942.35">15920 2198 0,'25'11'16,"-8"-11"0,57 0-1,100 0 17,82-11-17,25-4 1,-281 15-1</inkml:trace>
  <inkml:trace contextRef="#ctx0" brushRef="#br0" timeOffset="34276.66">17516 1201 0,'9'36'15,"-1"-10"1,17 62-1,-9 72 1,1 62 0,-17 94-1,-17-27 1,17-289 0</inkml:trace>
  <inkml:trace contextRef="#ctx0" brushRef="#br0" timeOffset="34611.35">17070 1413 0,'8'-21'16,"0"11"0,92-47-1,156-26 1,83-25 0,8 25-1,-8 11 1,-49 25-1,-34 21 1,-256 26 15</inkml:trace>
  <inkml:trace contextRef="#ctx0" brushRef="#br0" timeOffset="35530.74">21346 2845 0,'-9'-37'15,"9"37"1,0-26 0,0-46-1,0-36 1,0 20-1,-8 15 1,-17 6 0,-16 21-1,-1 4 1,-24 16 0,17 26-1,-26 47 1,17 41 15,34 0-15,24-37-1,33 1 1,25-26 0,-9-31-1,1-42 1,-25-30-1,-9 20 1,-16 21 0,0 5-1,8 15 1,-8 16 0</inkml:trace>
  <inkml:trace contextRef="#ctx0" brushRef="#br0" timeOffset="35881.62">21784 2886 0,'0'0'16,"0"0"0,0-10-1,-8-16 1,-9-36 0,-8-31 15,9-6-16,24 1 1,50-16 0,74-46-1,-132 160 1</inkml:trace>
  <inkml:trace contextRef="#ctx0" brushRef="#br0" timeOffset="36266.28">23719 937 0,'0'-5'16,"0"5"-1,0 10 1,8 78 0,-8 119-1,-41 191 1,-42 109-1,17-84 1,17-50 0,7-84-1,42-289 17</inkml:trace>
  <inkml:trace contextRef="#ctx0" brushRef="#br0" timeOffset="36551">24257 1284 0,'8'5'16,"-8"-5"-1,0 41 1,16 73 0,-16 124-1,-24 144 1,-34-67 15,58-315-15</inkml:trace>
  <inkml:trace contextRef="#ctx0" brushRef="#br0" timeOffset="36768.4">23471 2416 0,'8'0'16,"1"-6"-1,98-14 1,125-37 0,57-10-1,-289 67 17</inkml:trace>
  <inkml:trace contextRef="#ctx0" brushRef="#br0" timeOffset="37068.99">24819 1924 0,'41'-5'16,"1"5"15,98 0-15,75-5-1,67-16 1,-282 21-1</inkml:trace>
  <inkml:trace contextRef="#ctx0" brushRef="#br0" timeOffset="37303.8">24836 2416 0,'49'31'31,"9"-16"-15,132 6 0,108-57-1,-298 36 1</inkml:trace>
  <inkml:trace contextRef="#ctx0" brushRef="#br0" timeOffset="37604.33">26357 1568 0,'9'15'15,"-1"16"1,25 109 0,-8 92-1,0 53 1,-17 35-1,0-35 1,-8-285 0</inkml:trace>
  <inkml:trace contextRef="#ctx0" brushRef="#br0" timeOffset="37854.01">26564 1516 0,'41'-15'15,"26"4"1,164-20-1,92 11 1,-323 20 0</inkml:trace>
  <inkml:trace contextRef="#ctx0" brushRef="#br0" timeOffset="38122.79">26837 2002 0,'41'5'15,"34"0"1,214 6-1,133-17 1,41-4 0,-463 10-1</inkml:trace>
  <inkml:trace contextRef="#ctx0" brushRef="#br0" timeOffset="39209.09">12852 3992 0,'-8'52'16,"8"-26"-1,0 77 1,8 47 0,-16 113-1,-1 53 1,1 30 15,0-25-15,16-48-1,-8-273 1</inkml:trace>
  <inkml:trace contextRef="#ctx0" brushRef="#br0" timeOffset="39543.38">13613 3992 0,'8'0'15,"-8"21"1,0 77-1,8 78 1,-24 118 0,-1 1-1,-8 25 1,1-77 0,24-243-1</inkml:trace>
  <inkml:trace contextRef="#ctx0" brushRef="#br0" timeOffset="39827.16">12827 5041 0,'17'-20'16,"-1"14"0,67-19-1,82-22 1,83-20 0,34 5-1,-18 10 1,-264 52-1</inkml:trace>
  <inkml:trace contextRef="#ctx0" brushRef="#br0" timeOffset="40530.34">15523 5124 0,'-58'10'16,"42"1"0,-17 35-1,8 32 1,25 4 0,8-9-1,25-11 1,25-31-1,25-5 17,24-68-17,-7-25 1,-51-16 0,-40 32-1,-9 4 1,-9 1-1,-7 20 1,-17 10 0,0 11-1,-1 5 1,34 0 0</inkml:trace>
  <inkml:trace contextRef="#ctx0" brushRef="#br0" timeOffset="40881.04">16416 5636 0,'0'5'15,"0"-5"1,-8-5 0,-8-42-1,-17-20 1,-1 0 0,10 5-1,15 15 16,34-10-15,41-15 0,34-31-1,-100 103 1</inkml:trace>
  <inkml:trace contextRef="#ctx0" brushRef="#br0" timeOffset="41650.07">17070 3951 0,'-8'-6'15,"8"6"1,0 0 0,0 0 15,0 0-16,0 0 1,8 0 0,0 0-1,17 0 1,41 0 0,17-5-1,8-5 1,-17 5-1,-16 0 1,-25 5 0,-8 0-1,-9 5 1,-7 5 15,7 6-15,-16 10-1,9 5 1,-9-6 0,0 6-1,0 16 1,0-47 0</inkml:trace>
  <inkml:trace contextRef="#ctx0" brushRef="#br0" timeOffset="42168.54">18327 3894 0,'-8'-5'15,"8"5"1,0 5 0,0 5 15,8 47-15,-8 77-1,-8 68 1,-25 87-1,8-35 1,0 9 0,0-56-1,33-145 1,17-5 0,-25-57-1</inkml:trace>
  <inkml:trace contextRef="#ctx0" brushRef="#br0" timeOffset="42519.03">18980 3945 0,'25'6'16,"-25"-6"0,0 20-1,17 73 1,-9 37 0,-8 76-1,-17 53 1,-8 4-1,-8 1 1,0-47 15,9-160-15,24-57 0</inkml:trace>
  <inkml:trace contextRef="#ctx0" brushRef="#br0" timeOffset="42871.07">18021 4736 0,'8'6'16,"-8"-12"-1,58 1 1,50-16 15,49-10-15,8 6 0,0-1-1,-7 21 1,7 10-1,-24 21 1,-1 20 0,-140-46-1</inkml:trace>
  <inkml:trace contextRef="#ctx0" brushRef="#br0" timeOffset="64790.84">12472 15188 0,'0'10'16,"0"6"0,8 46-1,-8 36 1,8 73 0,-16 82-1,0 88 1,-1-36-1,1-26 1,8-217 0,-8-15-1,8-16 1,0-26 0,-9-16-1,-7-76 16,-9-48-15,17-72 0,0-36-1,16-25 1,25-27 0,25 26-1,41 21 1,0 57-1,25 57 1,0 71 0,0 74-1,-41 41 1,-25 82 0,-50 47 15,-41 36-16,-33-26 1,-41-20 0,-9-32-1,-8-30 1,8-63 0,116-46-1</inkml:trace>
  <inkml:trace contextRef="#ctx0" brushRef="#br0" timeOffset="65225.78">13729 14418 0,'-25'26'15,"8"-16"1,-8 26 0,-24 83-1,-9 36 1,-16 129-1,7 16 1,9 77 0,25-25-1,42 41 17,-1-104-17,33-15 1,9-93-1,41-78 1,-91-103 0</inkml:trace>
  <inkml:trace contextRef="#ctx0" brushRef="#br0" timeOffset="65593.49">14084 15131 0,'0'0'16,"0"10"-1,17 47 1,-9 78 0,9 25-1,-9 98 1,-8-4 0,0 30-1,0-57 1,8-165-1,-8-62 1</inkml:trace>
  <inkml:trace contextRef="#ctx0" brushRef="#br0" timeOffset="65894.6">14680 15152 0,'8'67'16,"-8"-10"-1,8 72 1,-8 88-1,-25 36 1,-8 47 15,-16-16-15,49-284 0</inkml:trace>
  <inkml:trace contextRef="#ctx0" brushRef="#br0" timeOffset="66111.41">14026 16041 0,'25'0'16,"-8"0"-1,49-11 1,58-20-1,25-41 1,-149 72 15</inkml:trace>
  <inkml:trace contextRef="#ctx0" brushRef="#br0" timeOffset="66646.4">14614 14397 0,'8'-31'15,"0"31"17,9 0-17,32 26 1,17 10 0,25 42-1,17 46 1,8 36-1,8 36 1,-25 32 0,-8 9-1,-50 68 1,-32-10 0,-51 26-1,-16-53 1,-16-40 15,-9-63-15,34-160-1,24-15 1,25 10 0</inkml:trace>
  <inkml:trace contextRef="#ctx0" brushRef="#br0" timeOffset="67031.92">15763 15596 0,'0'-15'16,"8"15"-1,50 10 1,33-10 0,50-5-1,8 0 1,-149 5 15</inkml:trace>
  <inkml:trace contextRef="#ctx0" brushRef="#br0" timeOffset="67315.91">15829 16216 0,'33'11'15,"-8"-11"1,74 0 0,50-11-1,58-14 1,8-1 15,25 10-15,-240 16-1</inkml:trace>
  <inkml:trace contextRef="#ctx0" brushRef="#br0" timeOffset="68352.25">17103 15147 0,'8'113'15,"0"-35"1,1 103 0,-1 62-1,8 25 1,1 1-1,-9-145 1,-8-51 0,9-27 15,-9-25-15,0-26-1,-9-47 1,-7-82-1,7-73 1,1-26 0,16-30-1,26 14 1,15 43 0,34 25-1,49 46 1,17 63-1,-8 67 1,-34 31 15,-16 56-15,-58 53 0,-41 51-1,-66 5 1,-17-25-1,-9-48 1,100-118 0</inkml:trace>
  <inkml:trace contextRef="#ctx0" brushRef="#br0" timeOffset="68937.6">18525 14382 0,'-33'-6'16,"33"6"0,-8 0-1,0 16 1,-9 5 0,1 35-1,-9 48 1,-8 61-1,8-5 17,0 94-17,17-17 1,0 53 0,8-32-1,24 27 1,1-27-1,8-41 1,-8-165 0,0-11-1,-9-15 1,-7-5 0,-9-16-1,0-5 16</inkml:trace>
  <inkml:trace contextRef="#ctx0" brushRef="#br0" timeOffset="69973.61">18840 15307 0,'0'139'15,"0"-92"1,8 72 0,0 62-1,0 5 16,1-11-15,-9-118 0,0-15-1,0-22 1,0-20 0,-9-10-1,-15-62 1,-1-63-1,8-20 1,17-5 0,17-36-1,32 35 1,18 6 0,24 31 15,0 52-16,-17 46 1,-24 26 0,-1 10-1,-7 6 1,-26 4 0,-16 6-1,-16 36 1,-34 21-1,-8 0 1,-8-11 0,16-20-1,1-6 1,-1-9 15,0-6-15,9-11-1,25 1 1,16-21 0</inkml:trace>
  <inkml:trace contextRef="#ctx0" brushRef="#br0" timeOffset="70542.57">19336 14180 0,'25'21'16,"-17"-6"-1,25 37 1,25 25 0,25 53-1,16 66 17,-16 6-17,-9 72 1,-24-37-1,-17 48 1,-33-32 0,-25-31-1,-8-36 1,-9-181 0,42-5-1</inkml:trace>
  <inkml:trace contextRef="#ctx0" brushRef="#br0" timeOffset="70843.47">20072 15116 0,'50'15'15,"-17"26"1,74 52 0,9 47-1,16-11 1,1 0-1,-133-129 1</inkml:trace>
  <inkml:trace contextRef="#ctx0" brushRef="#br0" timeOffset="71077.68">20221 15813 0,'25'-36'16,"-9"15"0,59-87-1,40-63 1,-115 171-1</inkml:trace>
  <inkml:trace contextRef="#ctx0" brushRef="#br0" timeOffset="71763.4">21387 15079 0,'-8'99'16,"8"-27"0,0 114-1,-9 83 1,-7 10-1,-1-5 17,1-181-17,7-36 1,1-47 0,0-20-1,-9-47 1,-24-103-1,16 5 1,9-88 0,24-16-1,25 11 1,41 10 0,34 32-1,16 50 1,25 69 15,0 71-15,-25 57-1,-33 58 1,-50 35 0,-57 42-1,-67 46 1,-33-26-1,-8-30 1,-17-47 0,92-135-1,49 16 1</inkml:trace>
  <inkml:trace contextRef="#ctx0" brushRef="#br0" timeOffset="72431.41">22487 14521 0,'-8'0'16,"8"0"0,-9 36-1,-7 78 1,-9 36 0,-8 98 15,0-5-16,0 98 1,16-36 0,17 26-1,17-52 1,7-52 0,43-72-1,-67-155 1</inkml:trace>
  <inkml:trace contextRef="#ctx0" brushRef="#br0" timeOffset="72916.84">23140 15152 0,'-66'-5'15,"25"-1"1,-67 22 0,17 15-1,25 15 1,25 11-1,41-5 1,24 20 0,51 11-1,41-11 1,-17 1 15,-25-1-15,-32 0-1,-17-15 1,-34-5 0,-24 5-1,-33-21 1,-33-20 0,99-16-1</inkml:trace>
  <inkml:trace contextRef="#ctx0" brushRef="#br0" timeOffset="73334.44">23256 14531 0,'16'0'16,"1"0"-1,24 37 1,34 40 0,16 58-1,8 25 1,-16 52-1,-17-11 1,-25 37 0,-49 26 15,-42-16-15,-65 31-1,-26-26 1,0-51-1,141-202 1</inkml:trace>
  <inkml:trace contextRef="#ctx0" brushRef="#br0" timeOffset="76428.52">18484 14909 0,'8'0'16,"-8"-5"-1,9 5 1,7 0 0,9-6-1,8 1 1,0 0 0,-8 5-1,0 0 1,-9 5-1,1 0 1,-1 21 15,1 0-15,-25-5 0,8-1-1,0-20 1</inkml:trace>
  <inkml:trace contextRef="#ctx0" brushRef="#br0" timeOffset="77314.55">22520 14702 0,'-8'21'16,"8"-21"0,0 0-1,0 0 16,8 0-15,0 5 0,9 0-1,8 0 1,8-5 0,-9 5-1,-7 6 1,-1 9-1,1 6 1,0 16 0,-9-1-1,-8-5 1,0 0 0,0 6-1,0-42 16</inkml:trace>
  <inkml:trace contextRef="#ctx0" brushRef="#br0" timeOffset="79538.54">13968 16263 0,'9'5'15,"-9"-5"1,16-5-1,9 0 1,33-16 0,41-10-1,34-15 1,-26-6 0,1 11-1,-51 25 1,-15 1 15,-17 4-15,-9 6-1,-8 0 1,-8 5 0,0 0-1</inkml:trace>
  <inkml:trace contextRef="#ctx0" brushRef="#br0" timeOffset="82999.03">16681 17054 0,'0'5'16,"0"-5"0,0 0-1,8 0 1,42 16-1,66-16 1,124 0 15,115-11-15,108-9 0,108-22-1,66 6 1,58 10-1,32 5 1,26 16 0,-34 16-1,-90 9 1,-108-4 0,-108 4-1,-413-14 1,9-1-1,-9 0 1,0-5 15,0 5-15,0-5 0,0 5-1,0-5 1,0 5-1,0-5 1,0 0 0,0 0-1,0 6 1,0-6 0,0 0-1,0 0 1,0 0-1,0 0 17,0 5-17,0-5 1,0 0 0,0 0-1,0 0 1,0 0-1,0 0 1,0 0 0,0 0-1,0 0 1,0 0 0,0 0-1,0 0 1,0 0 15,0 0-15,0 0-1,0 0 1,0 0 0,0 0-1,0 0 1,0 0-1,0 0 1,0 0 0,0 0-1,0 0 1,0 0 0,0 0-1,0 0 1,0 0 15,0 0-15,0 0-1,0 0 1,0 0 0,0 0-1,0 0 1,0 0-1,0 0 1,0 0 0,0 5-1,0-5 1,0 0 0,0 0-1,0 0 16,0 0-15,0 0 0,0 0-1,0 0 1,0 0 0,0 0-1,0 0 1,0 0-1,0 0 1,0 0 0,0 0-1,0 0 1,0 0 0,0 0 15,0 0-16,0 0 1,0 0 0,0 0-1,0 0 1,0 0 0,0 0-1,0 0 1,0 0-1,0 0 1,0 5 0,0-5-1</inkml:trace>
  <inkml:trace contextRef="#ctx0" brushRef="#br0" timeOffset="87563.26">16301 8654 0,'-9'6'16,"9"-6"0,0 0 15,0 0-15,0 0-1,-8 0 1,-25 0-1,-17 0 1,-32 0 0,-9 5-1,0 5 1,0-5 0,16 0-1,26 1 1,16-1-1,8 0 17,8-5-17,1 0 1,7 10 0,1 1-1,8-6 1,8 26-1,26 15 1,15 16 0,9 11-1,-8-6 1,-9-15 0,-8-16-1,-16-16 1,-1 1 15,-8-5-15,-8-11-1,0 5 1,-8 6 0,-17 20-1,-24 10 1,-9 11-1,8 0 1,-16 0 0,16 0-1,1-6 1,16 1 0,16-16-1,9-15 1,8 0 15,17 4-15,32 7-1,34-7 1,49 1 0,9-5-1,8-6 1,-25 11-1,-42-10 1,-15 4 0,-34-4-1,-9-6 1,-7-5 0,-17-5-1,0 0 16</inkml:trace>
  <inkml:trace contextRef="#ctx0" brushRef="#br0" timeOffset="88734.43">16822 8825 0,'-9'62'16,"18"-47"-1,-9 32 1,8 10 0,0 15-1,-16 57 1,8 21-1,0-41 1,0-42 0,0-15-1,0-21 17,0-16-17,0-20 1,0-36-1,8-26 1,0 5 0,1-42-1,24-51 1,8 21 0,9 20-1,-17 47 1,0 25-1,-8 6 1,16 21 0,-8 10-1,0 10 17,0 15-17,-8 6 1,-25 16-1,-8-1 1,-9 16 0,-24 0-1,0-16 1,-9-10 0,9 0-1,-9-10 1,9-6-1,8-10 1,33-5 15</inkml:trace>
  <inkml:trace contextRef="#ctx0" brushRef="#br0" timeOffset="89670.41">17632 8567 0,'-16'-11'15,"7"11"1,9 5-1,-8 6 17,0 4-17,-17 63 1,-8 61 0,-8 27-1,-1 56 1,17 0-1,9-5 1,16-10 0,16-36-1,17-27 1,-8-128 0,-25-16-1</inkml:trace>
  <inkml:trace contextRef="#ctx0" brushRef="#br0" timeOffset="90572.88">17781 9037 0,'-8'0'15,"8"0"1,0 10 0,0 16-1,8 15 1,-8 52 0,0 26-1,-8-41 16,8-26-15,0-21 0,0-26-1,0-16 1,-9-25 0,9-5-1,17-42 1,8-31-1,8 16 1,0 31 0,0 21-1,0 20 1,-8 15 0,8 22 15,-8-1-16,-9 21 1,-7-5 0,-9 5-1,-17-5 1,-8 10 0,-16-10-1,16-6 1,25-20-1</inkml:trace>
  <inkml:trace contextRef="#ctx0" brushRef="#br0" timeOffset="91292.24">18137 8598 0,'8'5'15,"0"-5"1,9 5-1,16 5 1,16 42 0,1 51-1,-17 21 17,-16-20-17,-9 30 1,-16 21-1,-9-20 1,1-42 0,7-37-1,1-19 1,8-6 0,0-31-1</inkml:trace>
  <inkml:trace contextRef="#ctx0" brushRef="#br0" timeOffset="91794.01">18757 9016 0,'8'42'15,"0"-27"1,17 21 0,25 6-1,16 4 1,17 16 0,-83-62-1</inkml:trace>
  <inkml:trace contextRef="#ctx0" brushRef="#br0" timeOffset="92028">18773 9373 0,'-16'10'16,"16"-10"-1,8-20 1,34-17 0,24-40-1,33-32 1,-99 109 0</inkml:trace>
  <inkml:trace contextRef="#ctx0" brushRef="#br0" timeOffset="92762.99">19584 8825 0,'-8'36'16,"-1"-10"-1,9 31 1,-8 20 15,0 89-15,-25 41-1,8-27 1,0-102 0,17-26-1,0-21 1,-1-21-1,9-5 1,-16-31 0,8-62-1,8-5 1,8-10 0,17-37-1,24-4 1,9 35 15,0 16-15,-8 52-1,-17 30 1,0 17 0,-17 19-1,-16 17 1,-16 15-1,-34 5 1,-16-5 0,-17-26-1,83-31 1</inkml:trace>
  <inkml:trace contextRef="#ctx0" brushRef="#br0" timeOffset="93147.93">20179 8355 0,'-24'5'16,"24"5"0,-17 42-1,1 15 1,-26 93 0,-7 37 15,7 35-16,1 6 1,24-21 0,9-36-1,16-41 1,-8-140 0</inkml:trace>
  <inkml:trace contextRef="#ctx0" brushRef="#br0" timeOffset="93549.23">20518 8784 0,'-66'10'16,"42"-15"-1,-43 25 1,34 11 0,17 6-1,16-6 1,8 15 0,25 6-1,0-6 1,-8-4-1,-8-6 1,-17 5 0,-9 6-1,-24 10 1,-8-47 15,41-10-15</inkml:trace>
  <inkml:trace contextRef="#ctx0" brushRef="#br0" timeOffset="93967.58">20560 8344 0,'25'21'15,"-9"0"17,26 20-17,15 11 1,10-1-1,-18 37 1,-16 36 0,-24 11-1,-9-1 1,-25 42 0,-17 5-1,1-42 1,-25-35-1,66-104 1</inkml:trace>
  <inkml:trace contextRef="#ctx0" brushRef="#br0" timeOffset="94971.31">16913 10407 0,'-9'25'16,"9"-19"-1,0 25 1,0 62 15,0 15-15,-8 52 0,-8 58-1,-1-32 1,0-104-1,9-30 1,-8-21 0,7-26-1,-7-36 1,8-51 0,-1-27-1,9-77 1,42-21-1,7 26 17,9 26-17,-8 140 1,8 4 0,-25 6-1,0 15 1,-17 21-1,-7 21 1,-9 21 0,-25 35-1,-25-15 1,1-15 0,-1-11-1,0-36 1,17-5 15,33-26-15</inkml:trace>
  <inkml:trace contextRef="#ctx0" brushRef="#br0" timeOffset="95889.85">17392 10417 0,'-16'5'16,"16"-5"0,0 0-1,0 0 16,0 0-15,0 0 0,0 0-1,8 0 1,-8 0 0,8 0-1,-8 0 1,17-5-1,-9 5 1,9 0 0,-1 0-1,17 0 1,0-5 0,-8 5 15,-8 0-16,-1 0 1,-7 5 0,7 0-1,-8 11 1,-8 15 0,0 20-1,0 6 1,-8-5-1,8-16 1,0 5 0,-8-15-1,8-26 17</inkml:trace>
  <inkml:trace contextRef="#ctx0" brushRef="#br0" timeOffset="96425.01">17252 10024 0,'16'21'31,"-16"-21"-15,0 0-1,9 10 1,-9 31 0,8 22-1,-8 30 1,8 62 0,9 26-1,-9-37 1,0 27-1,9-16 1,-1-26 0,1-36-1,-1-26 17,17-20-17,-33-47 1</inkml:trace>
  <inkml:trace contextRef="#ctx0" brushRef="#br0" timeOffset="97127.75">17963 10515 0,'-25'88'16,"25"-67"0,-16 82-1,16-20 1,-17 72 0,9-26-1,8-62 1,-8-25-1,8-27 1,0-15 15,0-26-15,8-36 0,8-51-1,17-17 1,17 1-1,-9 41 1,9 47 0,-17 20-1,-16 26 1,7 16 0,-15 15-1,-9 11 1,-9 4-1,-24-4 1,9-21 15,24-26-15</inkml:trace>
  <inkml:trace contextRef="#ctx0" brushRef="#br0" timeOffset="97528.67">18286 9983 0,'8'41'15,"8"-20"1,9 25-1,16 27 17,9-11-17,-9 15 1,1 47 0,-26 16-1,-16-26 1,-16 35-1,-34 38 1,1-27 0,-1-57-1,17-41 1,33-62 0</inkml:trace>
  <inkml:trace contextRef="#ctx0" brushRef="#br0" timeOffset="97862.81">18765 10453 0,'8'5'15,"1"11"1,16 10 0,24 31-1,9 20 16,8 16-15,-8-21 0,-58-72-1</inkml:trace>
  <inkml:trace contextRef="#ctx0" brushRef="#br0" timeOffset="98097.26">18682 10960 0,'25'-21'16,"0"6"0,33-27-1,50-46 16,7-20-15,-115 108 0</inkml:trace>
  <inkml:trace contextRef="#ctx0" brushRef="#br0" timeOffset="98715.8">19452 10438 0,'0'93'16,"-9"-26"15,1 67-16,-25 78 1,-8 16 0,16-115-1,8-51 1,9-20 0,0-37-1,-1-26 1,1-67-1,0-25 1,24-42 0,18-11-1,7 42 1,9 41 15,-1 21-15,1 26-1,-17 21 1,0 25 0,-8 16-1,-9 20 1,-24 16 0,-25 11-1,-17-11 1,-8-26-1,58-36 1</inkml:trace>
  <inkml:trace contextRef="#ctx0" brushRef="#br0" timeOffset="99217.64">20138 10003 0,'-8'6'16,"8"-1"-1,-8 21 1,-17 51-1,0 16 1,-25 83 0,9 20-1,-9 32 1,25-1 0,9-20-1,16-31 1,16-32-1,-16-144 1</inkml:trace>
  <inkml:trace contextRef="#ctx0" brushRef="#br0" timeOffset="99819.64">20684 10401 0,'-75'16'15,"51"-11"1,-9 11-1,8-11 1,0 5 0,25 0-1,0 16 1,25 16 0,24 20-1,-7 0 1,-17-11-1,-17-4 17,-8-1-17,-50 16 1,-24 1 0,-34-27-1,34-21 1,74-15-1</inkml:trace>
  <inkml:trace contextRef="#ctx0" brushRef="#br0" timeOffset="100237.97">20601 9859 0,'8'0'15,"1"5"1,24 21 0,33 36-1,8 15 1,17 42-1,-33-31 1,0 41 0,-16 42-1,-18-26 1,-15 4 0,-18 38-1,-24-12 1,0-61 15,17-42-15,16-72-1</inkml:trace>
  <inkml:trace contextRef="#ctx0" brushRef="#br0" timeOffset="102561.69">26878 15250 0,'0'62'15,"0"-41"1,0 35 15,0 6-15,0 78 0,-16 62-1,-1-21 1,9-104-1,0-25 1,-1-26 0,9-11-1,0-25 1,0-68 0,0-4-1,9-63 1,7-36-1,9 26 1,16 46 15,1 42-15,-1 26 0,0 20-1,-7 21 1,-1 21-1,-17 20 1,-8 6 0,-16 15-1,-25 0 1,-17-5 0,1-21-1,49-36 1</inkml:trace>
  <inkml:trace contextRef="#ctx0" brushRef="#br0" timeOffset="103147">27738 14630 0,'0'-11'31,"0"11"-31,0 0 32,0 5-17,0-5 1,0 6 0,0-6-1,0 5 1,-8 15-1,-8 63 1,-26 31 0,1 20-1,-9 78 1,1-31 0,16 57-1,16 20 1,17 6 15,25-6-15,8-41-1,8-175 1,-41-42 0</inkml:trace>
  <inkml:trace contextRef="#ctx0" brushRef="#br0" timeOffset="104284.28">28077 15136 0,'-16'5'16,"16"-5"0,0 0-1,0 0 1,0 0 15,0 0-15,0 0-1,0 0 1,0 0 0,0 0-1,-8 0 1,8 0 0,0 0-1,0 0 1,0 0-1,0 0 1,0 0 0,-9 0-1,9 6 1,0 9 0,0 68 15,-16 41-16,8 10 1,-9 16 0,9-31-1,0-42 1,8-30 0,0-11-1,-9-20 1,9-21-1,-8-26 1,0-26 0,-1-36-1,9-47 1,25-10 15,25 21-15,16 5-1,17 26 1,-9 56 0,-16 22-1,-8 25 1,-9 0 0,-16 26-1,-17 0 1,-8 21-1,-25 10 1,-8 0 0,-8-26 15,8-15-15,33-21-1</inkml:trace>
  <inkml:trace contextRef="#ctx0" brushRef="#br0" timeOffset="104801.92">28565 14511 0,'0'10'16,"0"-10"15,0 0-15,0 0-1,9 5 1,-1 11-1,25 46 1,8 46 0,-8 6-1,1 31 1,-18 25 0,-8-9-1,-16-22 1,-17 27-1,-8 4 1,-16-25 15,16-47-15,8-41 0,16-31-1,9-26 1</inkml:trace>
  <inkml:trace contextRef="#ctx0" brushRef="#br0" timeOffset="105537.83">29086 15152 0,'17'5'15,"-17"5"16,33 32-15,33 40 0,9 27-1,-9-21 1,-17-26 0,-49-62-1</inkml:trace>
  <inkml:trace contextRef="#ctx0" brushRef="#br0" timeOffset="105771.4">29070 15674 0,'8'0'15,"-8"0"16,25-26-15,49-36 0,42-52-1,58-25 1,-174 139 0</inkml:trace>
  <inkml:trace contextRef="#ctx0" brushRef="#br0" timeOffset="106490.63">30327 14904 0,'17'51'16,"-17"-30"0,0 25-1,-9 84 1,-7 35-1,-9 11 1,0-6 0,0-51-1,9-52 1,7-35 15,1-32-15,-8-32-1,-1-30 1,1-62 0,7-20-1,26 25 1,32-31 0,26 16-1,8 40 1,-9 48-1,-24 36 1,-9 30 0,-16 6-1,-17 10 1,-16 21 15,-25 31-15,-25-26-1,-8-10 1,33-63 0,33 11-1</inkml:trace>
  <inkml:trace contextRef="#ctx0" brushRef="#br0" timeOffset="107059.5">31080 14345 0,'-9'0'15,"9"0"1,0 0 0,0 6-1,0-1 1,0 10-1,-8 11 1,-8 26 0,-26 67 15,-7 46-15,7 42-1,1 46 1,-1-5-1,26 42 1,16-42 0,16-16-1,9-46 1,33-36 0,17-98-1,-75-52 1</inkml:trace>
  <inkml:trace contextRef="#ctx0" brushRef="#br0" timeOffset="107627.78">31129 14785 0,'0'-5'15,"0"5"1,8 0 0,17-16-1,17 1 1,7 4-1,-7 6 1,-1 10 0,0 6-1,-8 9 1,-8 27 0,-17 10-1,-8-6 1,0 1-1,0-21 17,9-16-17,-9-15 1</inkml:trace>
  <inkml:trace contextRef="#ctx0" brushRef="#br0" timeOffset="108212.87">32171 14537 0,'-41'5'15,"41"-5"1,-17 5-1,-7 5 1,-1 16 0,0 26-1,17 25 1,16 11 0,33 5-1,25 5 1,1 1 15,-26-17-15,-16-4-1,-33-1 1,-26 16 0,-15-25-1,-17-17 1,24-45-1,42-6 1</inkml:trace>
  <inkml:trace contextRef="#ctx0" brushRef="#br0" timeOffset="108597.57">32353 14009 0,'17'47'16,"-1"-47"-1,42 103 1,17 1-1,16 56 1,-9 21 0,-24-5-1,-25 35 1,-49 27 0,-42-16 15,-33-4-16,-25-38 1,116-180 0</inkml:trace>
  <inkml:trace contextRef="#ctx0" brushRef="#br0" timeOffset="109450.92">26796 17007 0,'-9'37'15,"9"-12"1,17 63 15,-1 31-15,-7 78-1,-9 4 1,-9-10 0,-7-123-1,-1-27 1,9-20 0,0-21-1,-25-47 1,16-72-1,1-51 1,32-63 0,17 21-1,9 26 17,7 155-17,-16 15 1,-8 11-1,8 21 1,-8 10 0,-8 15-1,-17 0 1,-17 27 0,-24-6-1,-26-11 1,67-51-1</inkml:trace>
  <inkml:trace contextRef="#ctx0" brushRef="#br0" timeOffset="109801.87">27738 16723 0,'-33'31'16,"17"-15"0,-9 30-1,-25 68 1,-8 51-1,9 42 1,7 31 0,18-32 15,40-128-15,26-21-1,-42-57 1</inkml:trace>
  <inkml:trace contextRef="#ctx0" brushRef="#br0" timeOffset="110202.77">27639 17049 0,'0'5'15,"0"-5"1,8 0 15,17-5-15,8 0 0,0 5-1,0 0 1,1 10-1,-10 11 1,-7 15 0,-1 10-1,-7 11 1,-9-10 0,8-6-1,-8-10 1,0-31-1</inkml:trace>
  <inkml:trace contextRef="#ctx0" brushRef="#br0" timeOffset="111071.93">28094 16821 0,'0'0'16,"0"0"15,0 0-15,0 0-1,0 0 1,0 0 0,0 0-1,0 0 1,0 0-1,0 0 1,-8 5 0,8 16-1,-9 62 1,-7 62 0,-9-1-1,0 11 16,9-46-15,8-42 0,-1-31-1,9-25 1,-8-22 0,8-9-1,0-37 1,17-52-1,16-36 1,24 27 0,18-1-1,32 10 1,-16 26 0,-24 47-1,-34 26 16,-17 15-15,-8 0 0,-16 11-1,-8 4 1,-1 1 0,1-11-1,-1-4 1,17-6-1</inkml:trace>
  <inkml:trace contextRef="#ctx0" brushRef="#br0" timeOffset="111590.69">28665 16299 0,'8'0'15,"-8"0"1,16 5 0,9 1-1,17 14 1,-18 1-1,1 5 1,0 10 0,-17-5-1,-8 15 1,-8 27 15,-17-6-15,17-20-1,-9-16 1,9-11 0,8-4-1,8-11 1,-8 10 0,9-4-1,-9-1 1,0-5-1,0-5 1</inkml:trace>
  <inkml:trace contextRef="#ctx0" brushRef="#br0" timeOffset="112075.4">28838 16232 0,'0'0'16,"0"5"0,9 11-1,15 35 17,-7 42-17,-9 37 1,-8 14-1,0 84 1,-25-11 0,1 15-1,-9-35 1,-9-27 0,26-128-1,-17-6 1,33-36-1</inkml:trace>
  <inkml:trace contextRef="#ctx0" brushRef="#br0" timeOffset="112409.55">29301 16744 0,'25'20'16,"0"-4"-1,33 20 1,25 42-1,24 30 1,-8 27 15,-57-53-15,-26-30 0,-16-52-1</inkml:trace>
  <inkml:trace contextRef="#ctx0" brushRef="#br0" timeOffset="112610.45">29326 17297 0,'0'-16'16,"25"1"-1,50-52 1,57-37-1,0 6 1,-132 98 15</inkml:trace>
  <inkml:trace contextRef="#ctx0" brushRef="#br0" timeOffset="112877.95">30302 16816 0,'0'16'16,"0"-16"-1,0 5 1,8-5-1,1 5 17,-9-5-17,0 0 1</inkml:trace>
  <inkml:trace contextRef="#ctx0" brushRef="#br0" timeOffset="113596.3">30219 16795 0,'-24'-10'16,"24"10"15,0 0-15,0 16-1,-9 35 1,-7 73 0,-17 37-1,8 30 1,-8 5-1,0-20 1,25-119 0,-1-16-1,9-25 1,0-21 0,-8-52-1,0-21 16,8-56-15,16-68 0,9 11-1,25-6 1,16 53 0,17 15-1,24 72 1,1 41-1,-67 94 1,-16-11 0,-17 10-1,-25 22 1,-40 25 0,-34-11-1,24-40 16,51-47-15,16-26 0</inkml:trace>
  <inkml:trace contextRef="#ctx0" brushRef="#br0" timeOffset="114014.88">31278 16372 0,'-83'25'31,"83"-19"-16,-74 45 1,24 32 0,-32 31-1,15 61 1,1 32 0,25 36-1,16 21 1,17-32-1,16-40 1,33-48 0,34-56-1,-75-88 17</inkml:trace>
  <inkml:trace contextRef="#ctx0" brushRef="#br0" timeOffset="114533.87">31212 16868 0,'0'0'16,"0"0"15,8 0-15,0-5-1,9 5 1,0-6 0,-1 6-1,1 0 1,-9 0 0,0 6-1,0 9 1,1 11-1,-9 0 1,0 0 0,0 5-1,0 0 17,0-31-17</inkml:trace>
  <inkml:trace contextRef="#ctx0" brushRef="#br0" timeOffset="115151.72">32130 16816 0,'-58'-10'15,"33"10"1,-33 15 0,-8 1-1,8 10 1,33 10-1,25 0 1,42 41 15,32 11-15,-8 0 0,-24-21-1,-26-20 1,-32 20-1,-42 16 1,-25-11 0,0-51-1,9-42 1,74 21 0</inkml:trace>
  <inkml:trace contextRef="#ctx0" brushRef="#br0" timeOffset="115569.57">32271 16247 0,'16'16'16,"-8"0"0,42 51-1,8 41 1,0 16 0,-9 11-1,-24 25 1,-33 42-1,-58 4 17,-50 1-17,-25 0 1,1-37 0,7-30-1,84-130 1,49-10-1</inkml:trace>
  <inkml:trace contextRef="#ctx0" brushRef="#br0" timeOffset="117275.22">15846 8587 0,'-8'0'16,"8"0"-1,0 0 1,-25 11 15,-50 4-15,-49 114-1,-49 37 1,32-16 0,9 20-1,65 32 1,67-11 0,58-36-1,50-31 1,8-15-1,-17-27 1,-16 1 0,-26-5-1,-57-1 17,-57 32-17,-10 35 1,1 6-1,25 11 1,33 50 0,49 22-1,100 139 1,-141-372 0</inkml:trace>
  <inkml:trace contextRef="#ctx0" brushRef="#br0" timeOffset="118111.87">26432 15090 0,'-9'-42'15,"9"37"1,-8 5-1,-8-10 1,-42 10 0,-66 15-1,-50 63 1,-24 87 0,40 6-1,34 72 1,83 10-1,107-10 1,75-26 15,16-36-15,-17-41 0,-82-115-1,-33 1 1,-25 21-1,-16 56 1,-1 42 0,9-21-1,33 93 1,41 26 0,50 5-1,-1-15 1,1-16-1,-33-42 17,-83-175-17</inkml:trace>
  <inkml:trace contextRef="#ctx0" brushRef="#br0" timeOffset="118863.5">11868 17840 0,'0'-6'15,"0"6"16,0 0-15,0 0 0,0 6-1,41 19 1,75 17 0,149-1-1,206-56 1,108-32-1,8-15 1,-58 15 0,-90 11-1,-84 10 1,-338 47 0,-9-11-1,0 1 16,1-11-15,-9 5 0,0-5-1</inkml:trace>
  <inkml:trace contextRef="#ctx0" brushRef="#br0" timeOffset="121137.9">26126 8034 0,'25'-5'16,"-9"5"-1,9 0 1,33 0 0,-9 0-1,-49 0 1</inkml:trace>
  <inkml:trace contextRef="#ctx0" brushRef="#br0" timeOffset="121689.98">24315 5569 0,'8'31'16,"-8"-31"-1</inkml:trace>
  <inkml:trace contextRef="#ctx0" brushRef="#br0" timeOffset="122090.6">29351 5698 0,'-8'-5'15,"8"5"1</inkml:trace>
  <inkml:trace contextRef="#ctx0" brushRef="#br0" timeOffset="-119404.66">12132 12516 0,'-8'-6'16,"8"17"15,0-11-15</inkml:trace>
  <inkml:trace contextRef="#ctx0" brushRef="#br0" timeOffset="-119137.66">14969 12531 0,'8'0'16,"1"10"0,-9-10-1</inkml:trace>
  <inkml:trace contextRef="#ctx0" brushRef="#br0" timeOffset="-118786.28">18765 12547 0,'0'-16'15,"0"16"1,8 21-1,-8-21 1</inkml:trace>
  <inkml:trace contextRef="#ctx0" brushRef="#br0" timeOffset="-118435.62">21337 12578 0,'0'0'16,"0"0"15,0 15-15,0-15-1</inkml:trace>
  <inkml:trace contextRef="#ctx0" brushRef="#br0" timeOffset="-118100.54">24141 12588 0,'8'-10'15,"-8"15"1,0-5 0</inkml:trace>
  <inkml:trace contextRef="#ctx0" brushRef="#br0" timeOffset="-105677.82">1522 13916 0,'41'0'16,"-24"0"0,41 5-1,-9-5 1,59 0 15,49 6-15,16-12-1,59 1 1,0 0 0,24-10-1,42-1 1,-9-10-1,17-5 1,33-5 0,0 0-1,-8 10 1,0 11 0,-9 20-1,26 26 16,-42 0-15,-25 5 0,0-5-1,-33-10 1,-16-1 0,-25-4-1,-9-6 1,-198-10-1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02T03:46:28.0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15432 3889 0,'-8'-6'16,"8"6"-1,0 6 1,0 56 0,0 77-1,0 89 1,0 40 15,-8-123-15,8-145-1</inkml:trace>
  <inkml:trace contextRef="#ctx0" brushRef="#br0" timeOffset="267.66">15507 3956 0,'25'-5'16,"-9"-1"-1,42-9 1,49-32 15,67-61-15,-8-21-1,-166 129 1</inkml:trace>
  <inkml:trace contextRef="#ctx0" brushRef="#br0" timeOffset="469.07">15631 4240 0,'33'16'16,"8"-16"-1,100-31 17,-141 31-17</inkml:trace>
  <inkml:trace contextRef="#ctx0" brushRef="#br0" timeOffset="703.07">16590 4504 0,'17'26'15,"-9"-6"1,8 37 0,9 41 15,-25-98-15</inkml:trace>
  <inkml:trace contextRef="#ctx0" brushRef="#br0" timeOffset="887.37">16648 3997 0,'8'-5'16,"-8"5"-1,9 5 1,-9-5-1</inkml:trace>
  <inkml:trace contextRef="#ctx0" brushRef="#br0" timeOffset="1187.77">17070 4855 0,'-8'-31'15,"8"16"1,0-27 0,8-9-1,8-11 1,9-21-1,8 0 1,0-20 15,-33 103-15</inkml:trace>
  <inkml:trace contextRef="#ctx0" brushRef="#br0" timeOffset="1555.22">17574 4628 0,'42'-36'16,"-26"25"-1,9-15 1,8-36-1,-16 11 17,-17 9-17,-9 6 1,-7 16 0,-1 25-1,-16 31 1,8 0-1,17 5 1,8-15 0,0-26-1</inkml:trace>
  <inkml:trace contextRef="#ctx0" brushRef="#br0" timeOffset="1839.97">18327 4860 0,'-83'114'15,"67"-104"1,-75 104 0,49-31-1,-32 41 1,74-124 0</inkml:trace>
  <inkml:trace contextRef="#ctx0" brushRef="#br0" timeOffset="2491.79">19625 3930 0,'-107'5'15,"82"-10"1,-99 15 0,25 6-1,-42 15 1,42 10-1,16 16 1,75 26 0,66-1-1,66 6 1,16-10 0,-7-11 15,-75-57-16,-34 11 1,-7 20 0,-58 47-1,-34 16 1,-49-1 0,17-36-1,107-67 1</inkml:trace>
  <inkml:trace contextRef="#ctx0" brushRef="#br0" timeOffset="3044.02">19782 5000 0,'-8'-16'15,"8"16"1,0-20-1,17-68 1,16-15 0,0 30-1,-8 21 1,-1 21 15,-15 11-15,7 9-1,9 6 1,25-10 0,32-16-1,-15 0 1,-18 15 0,-16 16-1,-8 11 1,8 4-1,17 11 1,-50-26 0</inkml:trace>
  <inkml:trace contextRef="#ctx0" brushRef="#br0" timeOffset="3478.03">21081 4395 0,'-50'11'16,"42"4"-1,-17 16 1,0 47-1,9-16 1,16-26 0,8-31 15,17 0-15,25-31-1,-1-10 1,-8-10-1,-32 9 1,-9 22 0,-17-1-1,-8 16 1,9 6 0,16-6-1</inkml:trace>
  <inkml:trace contextRef="#ctx0" brushRef="#br0" timeOffset="3812.56">21635 3951 0,'8'51'15,"1"-4"1,-1 77 0,8 47-1,-16 92 1,-8-61-1,0-109 1,8-57 15,0-36-15</inkml:trace>
  <inkml:trace contextRef="#ctx0" brushRef="#br0" timeOffset="4214.49">22206 3925 0,'8'-16'16,"-8"16"0,0 0-1,-8 11 1,-42 51-1,-49 72 17,-17 11-17,42-52 1,40-10 0,26-21-1,33 15 1,33-5-1,33 1 1,-17-21 0,9-6-1,-17 1 1,-66-47 0</inkml:trace>
  <inkml:trace contextRef="#ctx0" brushRef="#br0" timeOffset="4665.04">22594 4824 0,'25'-20'15,"-8"-11"1,41-32 0,8-9-1,0-11 1,-41 42 0,-17 10-1,-8 10 1,-8 16 15,-9 10-15,-16 16-1,0 41 1,16 21 0,17 36-1,58 5 1,75 5-1,65-41 1,-198-88 0</inkml:trace>
  <inkml:trace contextRef="#ctx0" brushRef="#br0" timeOffset="5803.15">9155 9373 0,'0'-16'16,"0"16"-1</inkml:trace>
  <inkml:trace contextRef="#ctx0" brushRef="#br0" timeOffset="6572.41">15424 9213 0,'8'15'15,"-8"-15"1</inkml:trace>
  <inkml:trace contextRef="#ctx0" brushRef="#br0" timeOffset="7775.24">4797 10986 0,'33'10'15,"-33"-10"1</inkml:trace>
  <inkml:trace contextRef="#ctx0" brushRef="#br0" timeOffset="35497.66">18972 15534 0,'0'-5'16,"0"5"0,0 5-1,0-5 1</inkml:trace>
  <inkml:trace contextRef="#ctx0" brushRef="#br0" timeOffset="63269.86">22785 8034 0,'-17'-15'16,"17"15"-1,0 0 1,0-6 0,0-9-1,17-21 1,32-37-1,17-4 1,25-6 0,9 31 15,-18 27-15,-7 30-1,-1 36 1,-24 47-1,-42-21 1,-16 114 0,-83 41-1,0-15 1,-25-10 0,25-42-1,58-135 1,16 6-1,17-10 1,25 4 0,33 11 15,33 0-15,17-5-1,-17-15 1,-9 4-1,-82-15 1</inkml:trace>
  <inkml:trace contextRef="#ctx0" brushRef="#br0" timeOffset="64088.6">23438 6912 0,'-17'0'15,"17"0"1,0 0 0,0-5-1,9 0 1,7-10-1,9-6 1,16 0 0,9 1-1,0 4 1,-9 6 0,-16 10-1,-9 10 1,1 0-1,-17 1 17,-8 20-17,-1 10 1,-7 11 0,-1-6-1,9 1 1,0-11-1,8-5 1,16 5 0,34 0-1,49 11 1,-99-47 0</inkml:trace>
  <inkml:trace contextRef="#ctx0" brushRef="#br0" timeOffset="64523.8">24133 8081 0,'16'0'16,"-8"0"0,42 0-1,41-6 1,41-9 0,1 5-1,-9-1 1,-9-4-1,-115 15 1</inkml:trace>
  <inkml:trace contextRef="#ctx0" brushRef="#br0" timeOffset="64807.58">24033 8603 0,'33'5'15,"-24"-5"1,40-5 0,51-6-1,48-9 1,34 4-1,0-5 1,0 11 0,-182 10-1</inkml:trace>
  <inkml:trace contextRef="#ctx0" brushRef="#br0" timeOffset="65292.86">26051 7595 0,'0'26'16,"0"-6"0,0 63-1,9 62 1,-18 98 0,-7 25-1,-9 17 1,-8-37-1,0-171 1,33-77 0</inkml:trace>
  <inkml:trace contextRef="#ctx0" brushRef="#br0" timeOffset="65643.69">25613 7481 0,'8'0'16,"-8"5"-1,0 37 1,8 76-1,1 6 1,16 16 0,24 36 15,34-16-15,49-20-1,92-78 1,98-99-1,-322 37 1</inkml:trace>
  <inkml:trace contextRef="#ctx0" brushRef="#br0" timeOffset="66028.77">26018 10065 0,'116'-77'16,"66"-1"-1,306-154 1,74-1-1,-562 233 17</inkml:trace>
  <inkml:trace contextRef="#ctx0" brushRef="#br0" timeOffset="68102.05">10462 10996 0,'16'-5'15,"-16"5"1,0 5 0,0-5-1</inkml:trace>
  <inkml:trace contextRef="#ctx0" brushRef="#br0" timeOffset="68302.89">10652 12247 0,'0'0'16,"8"0"0,-8 0-1</inkml:trace>
  <inkml:trace contextRef="#ctx0" brushRef="#br0" timeOffset="68619.77">15498 10706 0,'0'-5'16,"0"5"0,0 0-1,0 0 1</inkml:trace>
  <inkml:trace contextRef="#ctx0" brushRef="#br0" timeOffset="68838.13">15589 12200 0,'0'5'15,"0"-5"1,0 0 0</inkml:trace>
  <inkml:trace contextRef="#ctx0" brushRef="#br0" timeOffset="93917.56">10495 9192 0,'8'-5'15,"-8"5"1,0 0 15</inkml:trace>
  <inkml:trace contextRef="#ctx0" brushRef="#br0" timeOffset="94569.29">5268 10846 0,'0'5'16,"0"16"-1,0-21 1</inkml:trace>
  <inkml:trace contextRef="#ctx0" brushRef="#br0" timeOffset="95906.62">9999 10391 0,'0'-15'16,"0"15"-1,-9-16 1,1-10 15,-8-15-15,-34-31-1,-33-11 1,-24 5 0,-42-15-1,-25 26 1,-49 21-1,-9 25 1,-24 21 0,33 21-1,8-6 1,16 16 0,34 5-1,16 16 16,33 5-15,17 10 0,99-31-1,0 11 1,8 10 0,17 72-1,16 26 1,26 21-1,7-27 1,25-4 0,42-16-1,41-15 1,41-26 0,50-36-1,0-16 16,16-31-15,-24-20 0,-25-11-1,-33-16 1,-42-4 0,-157 20-1,9-26 1,-9 6-1,-16-58 1,-25-56 0,-17-16-1,-24 11 1,-34 15 0,-24 5 15,-25 32-16,-50 45 1,207 68 0</inkml:trace>
  <inkml:trace contextRef="#ctx0" brushRef="#br0" timeOffset="97127.82">21321 16878 0,'0'0'15,"0"0"1,0 0 0,0 0-1,16 0 1,34 5-1,41 0 1,8-5 15,-24 6-15,-26-1 0,-16-5-1,-16 5 1,-17-5-1</inkml:trace>
  <inkml:trace contextRef="#ctx0" brushRef="#br0" timeOffset="98715.43">17186 17509 0,'24'0'15,"-7"5"1,66-10 0,49 0-1,83-1 1,41 1 0,42 0-1,0 5 1,-17-5-1,-25 0 1,-173 5 0,-25 5-1,-33-5 1,-25 0 15</inkml:trace>
  <inkml:trace contextRef="#ctx0" brushRef="#br0" timeOffset="100606.37">10396 10448 0,'8'-5'16,"-8"5"-1,0 0 1,0 0 0,0 0 15</inkml:trace>
  <inkml:trace contextRef="#ctx0" brushRef="#br0" timeOffset="100939.98">10578 12221 0,'0'-5'16,"0"5"0,0 0-1,0 0 1</inkml:trace>
  <inkml:trace contextRef="#ctx0" brushRef="#br0" timeOffset="101925.39">8948 15007 0,'9'-26'16,"-9"26"0,0 0-1,0 0 1,0-5 0,33-26-1,91-57 1,66-36-1,66-26 1,1-5 0,-34 31 15,-41 15-15,-165 104-1,-9 5 1,0 0-1,0 0 1,-8 21 0,0-21-1</inkml:trace>
  <inkml:trace contextRef="#ctx0" brushRef="#br0" timeOffset="107142.72">6848 17436 0,'8'11'15,"0"-11"1,1 0-1,40 0 1,59 0 0,24-5-1,100-1 1,16 1 0,58-5-1,16 5 1,50-6-1,-33 6 1,-16-5 0,-25-1 15,-42 1-15,-24 0-1,-42-11 1,-16-10-1,-174 31 1</inkml:trace>
  <inkml:trace contextRef="#ctx0" brushRef="#br0" timeOffset="108998.27">21296 17509 0,'-8'0'16,"8"0"0,0 0-1,16 15 1,42-10 0,66 16 15,108-5-16,90-16 1,67-6 0,8 6-1,0 11 1,-25 9 0,-49 6-1,-51 0 1,-40 5-1,-207-10 1,0-1 0,-17-4-1,0-11 1,-8 11 15,-16 20-15,16-36-1</inkml:trace>
  <inkml:trace contextRef="#ctx0" brushRef="#br0" timeOffset="111556.28">26316 17457 0,'0'5'16,"0"-5"0,0 0-1,0 0 1,0 0 0,0 0-1,0 0 1,0 0-1,0 0 1,0 0 0,0 0-1,0 0 1,25-10 0,124-52 15,140-78-16,42-15 1,-17 16 0,-66 25-1,-215 104 1,-16 4 0,-1 1-1,-7 0 1,-9 0-1,8 0 1,-8 5 0,0 0-1</inkml:trace>
  <inkml:trace contextRef="#ctx0" brushRef="#br0" timeOffset="114098.17">28119 16770 0,'0'-21'15,"0"21"1,0 0 0,0 0-1,0-5 16,0-26-15,8-16 0,9-20-1,7 5 1,1 10 0,0 16-1,0 10 1,0 6-1,0 4 1,-1 6 0,9 10-1,0 10 1,17 11 0,8 5 15,8-6-16,9-9 1,-1-6 0,-24-10-1,-9-6 1,0-15 0,-41 26-1</inkml:trace>
  <inkml:trace contextRef="#ctx0" brushRef="#br0" timeOffset="114951.52">30062 16299 0,'-8'-5'16,"8"5"-1,-8 0 1,-9-5 0,-16 5-1,-33 0 1,-25 5 15,-16 31-15,24 26-1,33-10 1,34-16 0,7-20-1,18-16 1,-9 0 0,24-11-1,1-20 1,17-10-1,-1-11 1,-16 16 0,0 15-1,-17 1 17,0 9-17,0 6 1,1 5-1,7 11 1,9 35 0,0 83-1,-17 26 1,0 57 0,-8 5-1,-8-113 1,16-27-1,-8-15 1,9-41 0,-9 0 15,0-21-15</inkml:trace>
  <inkml:trace contextRef="#ctx0" brushRef="#br0" timeOffset="115352.6">31146 16247 0,'8'0'31,"-8"0"-15,0 0 0,-17 21-1,-40 67 1,-34 72-1,-33 32 1,8 14 0,17-30-1,16-16 1,66-129 0,17-31-1</inkml:trace>
  <inkml:trace contextRef="#ctx0" brushRef="#br0" timeOffset="115870.45">30807 16154 0,'-50'-41'16,"42"31"0,-9 10-1,-8 5 1,-8 26-1,9 0 17,15-10-17,18-6 1,7 1 0,17-6-1,0-10 1,9-16-1,-9-15 1,-25-5 0,-8 10-1,-8 1 1,-1 19 0,-15 37-1,24-31 1</inkml:trace>
  <inkml:trace contextRef="#ctx0" brushRef="#br0" timeOffset="116405.4">31237 16950 0,'-17'-15'31,"9"10"-15,-9 5 0,9-5-1,-17 15 1,9 26 0,-1 11-1,17-6 1,8-5-1,17-10 1,8-26 0,17-10-1,-9-11 1,-24 0 0,-9 1-1,-16-1 16,-33 0-15,41 21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02T03:49:03.2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18104 4488 0,'33'16'0,"-25"-16"16,25 10-16,8 6 0,9 51 15,8 67-15,16-5 0,-8-5 16,25 94-16,-24-38 16,-1 48-1,-58 56 1,-74 52 0,-33 5-1,-59 73 1,10-63 15,7 16-15,34-41-1,24-6 1,50 11 0,58-26-1,32-10 1,18-26-1,-1-52 1,-16-11 0,-25-9-1,-49 56 1,-17 0 0,-9 37-1,26-27 16,24 63-15,42-36 0,24-16-1,25-11 1,-16-35 0,0 51-1,-58 41 1,-83 114-1,-108 63 1,-57 50 0,-9-4-1,50-103 1,34-53 0,148-387 15</inkml:trace>
  <inkml:trace contextRef="#ctx0" brushRef="#br0" timeOffset="1086.83">27614 12381 0,'50'-67'16,"-33"51"-1,24 6 1,33-5 0,17 9-1,25 22 1,0 30 0,-42 1-1,-57 0 1,-1 40-1,-65 12 1,-51 30 0,-15 10-1,7 6 17,25-16-17,83-92 1,-16 97-1,99-31 1,-1 26 0,34-20-1,-25 0 1,-8-11 0,-42 26-1,-24 21 1,-17 4-1,0-9 1,33 25 0,49 32-1,26-21 17,8-11-17,-17-31 1,-25 11-1,-74 26 1,-124 72 0,-74 5-1,198-248 1</inkml:trace>
  <inkml:trace contextRef="#ctx0" brushRef="#br0" timeOffset="176297.3">2729 13973 0,'0'0'16,"0"0"-1,0 0 1,0 0-1,17 0 1,24 0 0,17 0-1,16 0 1,26 5 0,49 1-1,-9-6 16,67 5-15,-9-10 0,59 10-1,-1 0 1,17-5 0,0 0-1,25-5 1,-1 0-1,-15-1 1,-18 1 0,-24 5-1,-41 5 1,-150 16 0,-16-5 15,0-1-16,-16 1 1,-17-16 0</inkml:trace>
  <inkml:trace contextRef="#ctx0" brushRef="#br0" timeOffset="180394.71">8179 16268 0,'-8'5'15,"8"-5"1,0 0-1,0 6 1,-8 25 0,-17 93-1,0 0 1,0-11 0,9-25-1,7-26 1,9-26-1,-8-15 1,8-11 0,0-10 15,-8-20-15,0-68-1,-1-26 1,9 26-1,25-20 1,25-32 0,8 21-1,-9 47 1,1 25 0,0 32-1,-26 15 1,9 21-1,-24 10 1,-18 25 15,-24 53-15,-24 20 0,-10-15-1,26-37 1,41-77-1</inkml:trace>
  <inkml:trace contextRef="#ctx0" brushRef="#br0" timeOffset="180845.32">9246 15746 0,'-25'0'16,"17"0"0,-8 16-1,-1 20 1,-16 41-1,-25 42 1,8-21 0,9 42-1,-9 56 1,17-10 0,17 57-1,24-25 1,0-22-1,25-160 17,0 0-17,-8-20 1,-25-16 0</inkml:trace>
  <inkml:trace contextRef="#ctx0" brushRef="#br0" timeOffset="181413.75">9246 16304 0,'0'-5'15,"0"5"1,8 0 0,1 0-1,7 0 1,17-5-1,9 0 1,16 0 0,16-6-1,0 6 1,-16-5 0,-8 10-1,-17 0 16,-8 10-15,-17 16 0,-8 31-1,-16 46 1,-9 1 0,8-32-1,1-20 1,7-11-1,9-41 1</inkml:trace>
  <inkml:trace contextRef="#ctx0" brushRef="#br0" timeOffset="181747.91">10090 16284 0,'0'10'16,"0"6"-1,-9 66 1,1 47-1,-25 73 1,-8 51 0,-1-46-1,18-135 1,7-35 0,17-37 15</inkml:trace>
  <inkml:trace contextRef="#ctx0" brushRef="#br0" timeOffset="182066.08">10024 16263 0,'24'5'16,"-24"-5"-1,9 5 1,32 47 0,25 62-1,17 25 1,8 22 15,0-1-15,0-15-1,-17-27 1,1-30 0,-75-88-1</inkml:trace>
  <inkml:trace contextRef="#ctx0" brushRef="#br0" timeOffset="182400.22">10652 16118 0,'0'21'15,"0"-11"1,8 37-1,-8 87 1,0 32 0,-16 77-1,-1 5 1,1-31 0,7-145-1,1-15 1,8-57-1</inkml:trace>
  <inkml:trace contextRef="#ctx0" brushRef="#br0" timeOffset="183034.82">11206 16061 0,'0'-10'16,"0"10"-1,0 0 1,0 0 0,0 0-1,0 5 1,0 21 0,0 5-1,0 78 1,0 61-1,-8 58 1,0 61 15,-1-61-15,1 4 0,8-170-1,0-20 1,0-32-1,0-10 1</inkml:trace>
  <inkml:trace contextRef="#ctx0" brushRef="#br0" timeOffset="183386.91">11669 16294 0,'0'5'15,"0"11"1,0 72-1,9 46 1,-9 68 0,-9 51-1,1-21 1,0-20 0,0-57-1,8-155 16</inkml:trace>
  <inkml:trace contextRef="#ctx0" brushRef="#br0" timeOffset="183654.21">12050 16242 0,'0'21'16,"0"10"0,0 93-1,0 31 1,-9 93 0,-7-25-1,-1-110 1,17-113 15</inkml:trace>
  <inkml:trace contextRef="#ctx0" brushRef="#br0" timeOffset="183888.24">11645 17018 0,'49'0'16,"-16"-6"0,66-14-1,26-11 1,40 0 0,-16-11-1,-149 42 16</inkml:trace>
  <inkml:trace contextRef="#ctx0" brushRef="#br0" timeOffset="184273.32">12463 17183 0,'-8'78'16,"8"-53"-1,0 22 1,-17 56 0,9 32-1,8-53 1,0-82-1</inkml:trace>
  <inkml:trace contextRef="#ctx0" brushRef="#br0" timeOffset="185092.2">12802 16154 0,'0'0'15,"0"0"1,0 11-1,0 9 1,0 79 0,-8 51-1,8 36 1,-8 31 15,16 0-15,0-119-1,9-31 1,8-10 0,0-10-1,-1-22 1,9-9 0,-16-16-1,16-26 1,-8-15-1,-25 5 1,-8 10 0,-1 0-1,1 5 17,0-5-17,24-20 1,34-32-1,24-51 1,1-10 0,-34 40-1,-24 27 1,-17 20 0,-42-5-1,-7 16 1,-17 10-1,16 10 1,0 6 0,17 5-1,33 10 17</inkml:trace>
  <inkml:trace contextRef="#ctx0" brushRef="#br0" timeOffset="185543.66">13199 15767 0,'9'15'16,"7"-4"-1,1 25 1,41 26 15,16 26-15,17 0 0,-8-11-1,-1 37 1,-15 46-1,-18-10 1,-7 46 0,-59 63-1,-24-27 1,-26 6 0,-15-47-1,24-139 1,17-26-1,41-26 17</inkml:trace>
  <inkml:trace contextRef="#ctx0" brushRef="#br0" timeOffset="186646.8">14192 17488 0,'0'0'16,"0"0"0,0 0-1,8-10 1,17-21 0,8-31-1,8 0 1,9 0-1,8 0 1,0 20 0,-9 16-1,9 21 1,17 26 0,-9 20-1,8 11 16,-8 0-15,1-11 0,-1-10-1,16-5 1,18-16 0,7-25-1,59 9 1,-166 6-1</inkml:trace>
  <inkml:trace contextRef="#ctx0" brushRef="#br0" timeOffset="187365.64">16681 16289 0,'0'0'16,"0"0"0,0 0-1,0 0 1,8 31-1,-8 41 1,9 52 0,-1 37-1,-8 45 1,0-35 15,8-11-15,-8-20-1,0-32 1,0-4 0,-8-37-1,8-16 1,0-9 0,0-42-1</inkml:trace>
  <inkml:trace contextRef="#ctx0" brushRef="#br0" timeOffset="187867.85">16987 17214 0,'0'0'16,"0"0"-1,8 0 1,17 0 0,17 0 15,15-5-15,18 0-1,-1 0 1,1-1-1,-1 6 1,-16 0 0,-8 6-1,-17-6 1,-17 0 0,-16 0-1</inkml:trace>
  <inkml:trace contextRef="#ctx0" brushRef="#br0" timeOffset="188636.86">18161 16599 0,'0'0'15,"0"10"1,9 37 15,-9 56-15,0 88 0,-9-4-1,9 19 1,-8-123-1,8-36 1,-8-6 0,8-31-1,-8-15 1,-9-47 0,-8-72-1,17-5 1,8-5-1,17-32 17,24 16-17,9 47 1,7 41 0,-15 41-1,-1 16 1,0 15-1,-7 27 1,-10 14 0,-24-20-1,-33 26 1,-41 10 0,-17-25-1,91-42 16</inkml:trace>
  <inkml:trace contextRef="#ctx0" brushRef="#br0" timeOffset="189071.8">19261 15772 0,'-49'36'15,"24"-20"1,-25 35 0,-16 32-1,8 15 16,0 26-15,-8 68 0,17 9-1,7 73 1,26-10 0,24 15-1,25-21 1,8-41-1,1-170 1,-1-16 0,-41-31-1</inkml:trace>
  <inkml:trace contextRef="#ctx0" brushRef="#br0" timeOffset="189405.7">19493 16501 0,'8'15'16,"-8"6"-1,0 51 1,9 63 0,-18 92-1,-7 42 1,-17 10 0,0-46 15,8-171-16,25-62 1</inkml:trace>
  <inkml:trace contextRef="#ctx0" brushRef="#br0" timeOffset="189724">19385 16454 0,'34'52'16,"-26"-42"-1,75 94 1,16-22 15,41 73-15,-7 6-1,-1 20 1,-24-37 0,-92-87-1,-16-47 1,0-10 0</inkml:trace>
  <inkml:trace contextRef="#ctx0" brushRef="#br0" timeOffset="190025.03">19981 16392 0,'16'47'16,"-7"-16"-1,7 77 1,-16 37 0,0 98-1,-8-10 1,0-6 0,8-139-1,8-42 1,-8-46-1</inkml:trace>
  <inkml:trace contextRef="#ctx0" brushRef="#br0" timeOffset="190442.96">20552 15906 0,'8'26'15,"-8"-21"1,0 32-1,16 40 1,-16 78 0,0 78 15,-16 134-15,-1-36-1,1 20 1,7-72-1,9-227 1,0-16 0,0-36-1</inkml:trace>
  <inkml:trace contextRef="#ctx0" brushRef="#br0" timeOffset="190777">21180 16284 0,'8'26'16,"-8"15"-1,17 98 1,-9 53 0,0 82-1,-8 46 1,0-25 0,-8-171-1,8-52 1,0-72-1</inkml:trace>
  <inkml:trace contextRef="#ctx0" brushRef="#br0" timeOffset="191060.91">21709 16279 0,'9'51'15,"-9"-9"1,8 97 0,-8 42-1,-8 98 1,-17-51-1,-41 30 17,66-258-17</inkml:trace>
  <inkml:trace contextRef="#ctx0" brushRef="#br0" timeOffset="191261.8">21230 17199 0,'25'-6'16,"-9"6"-1,42 11 1,66 4 0,0-4-1,-124-11 16</inkml:trace>
  <inkml:trace contextRef="#ctx0" brushRef="#br0" timeOffset="191495.61">22123 17674 0,'-17'62'16,"9"-21"0,-25 42-1,-8 21 1,-9-27 0,50-77-1</inkml:trace>
  <inkml:trace contextRef="#ctx0" brushRef="#br0" timeOffset="192314.63">22421 16299 0,'0'-10'16,"0"10"-1,0 0 1,0 5 0,0 36-1,-9 68 16,1 15-15,0 52 0,0 41-1,8-72 1,8-27 0,8 1-1,1-26 1,16-5-1,17-26 1,16-26 0,-8-30-1,24-32 1,-7-16 0,-26-4 15,-32-11-16,-25-5 1,-34-31 0,-24 10-1,8 11 1,17 15 0,24 11-1,17-6 1,33-41-1,25-31 1,0-11 0,-25 53-1,-24 30 1,-18 11 15,-24-11-15,-41 16-1,-1 15 1,-32 0 0,107 21-1</inkml:trace>
  <inkml:trace contextRef="#ctx0" brushRef="#br0" timeOffset="192799.98">22983 15896 0,'17'10'16,"-9"1"-1,17 15 1,24 30 0,26 22-1,-1-1 1,34 48 0,-9 30-1,-8 10 1,-25 16-1,-33 51 1,-58 11 0,-57 26-1,-26-36 17,1-37-17,-1-51 1,75-150-1,25 0 1,8 5 0</inkml:trace>
  <inkml:trace contextRef="#ctx0" brushRef="#br0" timeOffset="193201.55">24091 16888 0,'17'0'15,"-1"0"1,59 6 0,57-6-1,42 0 1,16 0-1,-8 0 1,-99-6 15,-83 6-15</inkml:trace>
  <inkml:trace contextRef="#ctx0" brushRef="#br0" timeOffset="193469.66">24215 17509 0,'9'0'16,"7"0"0,59-5-1,73-11 1,43-5-1,48-15 1,-7 5 15,-17 10-15,-215 21 0</inkml:trace>
  <inkml:trace contextRef="#ctx0" brushRef="#br0" timeOffset="194321.8">26638 16888 0,'-33'-10'31,"33"5"-15,-16-5-1,-9-11 1,-33 5 0,-33 6-1,-41 26 1,-25 71-1,24 53 1,26 20 0,74 63-1,66-27 1,74-31 0,100-92-1,41-104 16,-8-52-15,-50-26 0,-41-46-1,-91-62 1,-74 11 0,-59 19-1,-41 43 1,-49 30-1,-34 78 1,1 56 0,198-20-1</inkml:trace>
  <inkml:trace contextRef="#ctx0" brushRef="#br0" timeOffset="194573.24">27325 17793 0,'0'5'15,"0"-5"1,0 0 0,0 0-1</inkml:trace>
  <inkml:trace contextRef="#ctx0" brushRef="#br0" timeOffset="194923.51">28094 16320 0,'-25'176'15,"0"-52"1,-32 222 15,7-5-15,9 11-1,-1-32 1,42-320 0</inkml:trace>
  <inkml:trace contextRef="#ctx0" brushRef="#br0" timeOffset="195491.47">28855 17421 0,'0'-5'16,"0"10"0,8 0-1,0 26 17,17 10-17,-8 1 1,8-11-1,-1-16 1,67-30 0,141-151-1,165-185 1,124-83 0,-521 434-1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02T03:49:30.8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2895 6339 0,'16'0'16,"-16"0"-1,33-5 1,50-6 0,82 6-1,67-5 1,33-11-1,49 0 1,-41-10 15,-42 11-15,-32-1 0,-183 26-1,-7-5 1,-1 5-1,-8-5 1,0 0 0</inkml:trace>
  <inkml:trace contextRef="#ctx0" brushRef="#br0" timeOffset="886.06">11140 6633 0,'240'-46'16,"-108"30"-1,207-46 1,-99 36 0,50-20-1,-75 36 1,-149 30 0,-25-4-1,-24-11 16,-9 5-15,-16 21 0,8-31-1</inkml:trace>
  <inkml:trace contextRef="#ctx0" brushRef="#br0" timeOffset="3761.87">13282 1004 0,'0'-5'15,"0"5"1,0 0-1,0 21 1,8 72 0,-8 41-1,0 166 1,-8 36 0,-17 62 15,9-67-16,-1-31 1,9-52 0,8-248-1</inkml:trace>
  <inkml:trace contextRef="#ctx0" brushRef="#br0" timeOffset="4212.79">13795 1004 0,'25'21'16,"-25"-11"0,16 27-1,1 45 1,7 27 0,-7 10-1,0 118 1,-1-4-1,9 103 1,-25-83 0,8 37-1,-16-68 1,-9-15 15,-16-73-15,33-134-1</inkml:trace>
  <inkml:trace contextRef="#ctx0" brushRef="#br0" timeOffset="4480.93">13191 2193 0,'8'0'16,"9"0"0,41-5-1,49 5 17,34-5-17,-9 5 1,9 5-1,-141-5 1</inkml:trace>
  <inkml:trace contextRef="#ctx0" brushRef="#br0" timeOffset="4848.52">14853 3310 0,'-16'31'16,"8"-21"-1,-26 83 1,-7 31 0,-8 16-1,15-58 1,34-82-1</inkml:trace>
  <inkml:trace contextRef="#ctx0" brushRef="#br0" timeOffset="5634.85">15217 1056 0,'9'5'15,"-9"-5"1,0 0 0,16 0-1,17-10 1,25 0 0,16-1-1,-7 6 1,7-5-1,-8 5 17,-8 5-17,-17-6 1,1 6 0,-9 6-1,0-6 1,-8 10-1,-9 16 1,9 0 0,-17 30-1,-8 48 1,0-11 0,0 21-1,0-21 1,0-21 15,0-51-15,0-21-1</inkml:trace>
  <inkml:trace contextRef="#ctx0" brushRef="#br0" timeOffset="6052.59">16747 1123 0,'0'0'16,"0"16"-1,0 66 1,-8 32 0,0 124-1,-17 26 1,-25 103-1,9-52 1,-25 16 0,16-73-1,-16-41 1,66-217 15</inkml:trace>
  <inkml:trace contextRef="#ctx0" brushRef="#br0" timeOffset="6437.45">16640 1278 0,'16'6'16,"1"19"0,41 43-1,16 25 1,58 98 0,-7 16 15,7 72-16,-16-26 1,-9 0 0,-24-41-1,-58-150 1,-17-20 0,-8-42-1</inkml:trace>
  <inkml:trace contextRef="#ctx0" brushRef="#br0" timeOffset="6854.38">17591 1025 0,'0'67'16,"0"-25"0,16 82-1,1 20 1,8 120-1,-17-16 1,-16 109 0,-9-63-1,1 11 1,-1-67 15,17-186-15,8 46-1,-8-98 1</inkml:trace>
  <inkml:trace contextRef="#ctx0" brushRef="#br0" timeOffset="18860.79">1819 7455 0,'-24'-15'16,"24"15"-1,-9-11 1,1-4-1,-25-6 1,-17 11 0,1 20-1,-26 0 1,-32 11 0,-1 0-1,17 36 1,-8 46-1,8 42 17,33-52-17,17-10 1,16 56 0,-8 11-1,41-41 1,25 35-1,17 22 1,33 51 0,16-36-1,-8-31 1,0-11 0,-8-15-1,-17 5 1,-41 21 15,-67 104-15,-32-48-1,-34 37 1,26-46 0,-1-11-1,83-166 1,0 6-1,8-5 1,0 15 0,1 62-1,-18 73 1,-32 134 0,-9 21-1,-7 35 16,23-76-15,34 35 0,25-51-1,33-31 1,50-52 0,32-26-1,26-26 1,65-4-1,-231-130 1</inkml:trace>
  <inkml:trace contextRef="#ctx0" brushRef="#br0" timeOffset="21267.93">2870 9254 0,'8'0'16,"-8"0"-1,0 0 1,0 0-1,0 0 1,0 0 0,0 0-1</inkml:trace>
  <inkml:trace contextRef="#ctx0" brushRef="#br0" timeOffset="22036.56">4822 9223 0,'-17'0'16,"17"0"-1,0 0 1,0 0 0,0 0-1,0 0 17</inkml:trace>
  <inkml:trace contextRef="#ctx0" brushRef="#br0" timeOffset="24110.28">14647 7977 0,'16'26'15,"-8"-16"1,-8 1 0,17 139-1,-25 0 1,8 180 0,-9-71-1,9 139 1,0 26 15,-16 20-15,-1 32-1,1-11 1,-1 31 0,9 26-1,8 5 1,-8-25-1,8-502 1</inkml:trace>
  <inkml:trace contextRef="#ctx0" brushRef="#br0" timeOffset="25780.08">5500 8055 0,'0'0'32,"-50"274"-17,50-207 1,-50 217 0,26-113-1,-26 118 1,25-35-1,-16 92 1,16-67 0,-33 155-1,58-434 1</inkml:trace>
  <inkml:trace contextRef="#ctx0" brushRef="#br0" timeOffset="25949.32">4921 11890 0,'-25'305'16,"25"-248"-1,-17 418 1,9-195 15,0 169-15,0-25 0,-1-21-1,9-403 1</inkml:trace>
  <inkml:trace contextRef="#ctx0" brushRef="#br0" timeOffset="28858.29">5979 9264 0,'25'-10'16,"-25"15"-1,17-5 1,8 0-1,57 5 1,17-5 0,1 5-1,90 6 1,-16 4 0,82 1-1,-49 25 1,82 1 15,-49-27-15,33-10-1,-50-10 1,9-16 0,-58-4-1,24-7 1,-57 7-1,-141 25 1</inkml:trace>
  <inkml:trace contextRef="#ctx0" brushRef="#br0" timeOffset="30598.05">6219 10810 0,'-8'-36'16,"8"36"-1,0 5 1,0-5-1</inkml:trace>
  <inkml:trace contextRef="#ctx0" brushRef="#br0" timeOffset="31233.88">7584 12252 0,'0'5'16,"0"-5"-1,0 0 1</inkml:trace>
  <inkml:trace contextRef="#ctx0" brushRef="#br0" timeOffset="31751.41">8824 13952 0,'9'6'15,"-9"-6"1,0 0-1,0 0 1,0 0 0</inkml:trace>
  <inkml:trace contextRef="#ctx0" brushRef="#br0" timeOffset="32604.72">15771 9218 0,'0'-5'16,"9"5"-1,-9 0 1</inkml:trace>
  <inkml:trace contextRef="#ctx0" brushRef="#br0" timeOffset="32838.74">17897 9218 0,'-8'-5'32,"8"5"-17,-34 5 1,34-5-1</inkml:trace>
  <inkml:trace contextRef="#ctx0" brushRef="#br0" timeOffset="33139.36">15490 10613 0,'0'-5'15,"0"5"1,0 0 0,0 0-1</inkml:trace>
  <inkml:trace contextRef="#ctx0" brushRef="#br0" timeOffset="33406.41">18864 10706 0,'-8'-5'16,"8"5"0,0 0-1,0 0 1</inkml:trace>
  <inkml:trace contextRef="#ctx0" brushRef="#br0" timeOffset="34393.73">16871 12335 0,'0'-16'15,"0"16"1,-8 0 0,8 0-1</inkml:trace>
  <inkml:trace contextRef="#ctx0" brushRef="#br0" timeOffset="34610.37">19162 12298 0,'0'-5'16,"0"5"-1,0 0 1</inkml:trace>
  <inkml:trace contextRef="#ctx0" brushRef="#br0" timeOffset="35162.77">15399 13746 0,'-16'-21'15,"16"21"1,0 0 0,0 5-1,0-5 17</inkml:trace>
  <inkml:trace contextRef="#ctx0" brushRef="#br0" timeOffset="35413.58">17318 13741 0,'0'-6'16,"0"6"0,-8 11-1,8-11 17</inkml:trace>
  <inkml:trace contextRef="#ctx0" brushRef="#br0" timeOffset="35663.28">19237 13916 0,'0'5'16,"0"-5"15,0 0-15</inkml:trace>
  <inkml:trace contextRef="#ctx0" brushRef="#br0" timeOffset="41565.97">21453 12753 0,'-17'-10'16,"9"5"15,8-6-15,8-25 0,26-52-1,40-20 1,9 15-1,24 20 1,9 27 0,-17 20-1,-41 42 1,-8 46 0,-25 26-1,-50 72 1,-66 98-1,-33-20 1,0 0 15,24-47-15,84-139 0,16-11-1,33 0 1,41-10-1,26-5 1,49-21 0,-1-15-1,1-5 1,8-47 0,-157 62-1</inkml:trace>
  <inkml:trace contextRef="#ctx0" brushRef="#br0" timeOffset="42334.59">21916 11539 0,'8'-11'15,"1"1"1,32-21 0,33-21-1,26 1 1,24-11-1,-33 36 1,-25 10 0,-25 21-1,-16 11 1,-17 10 0,-16 5-1,8 0 1,0-11 15,8 1-15,9 5-1,16 0 1,0 0 0,8-11-1,-16 1 1,-8-6-1,-17 5 1,-25 37 0,-33 36-1,-33 21 1,0 9 0,33-56-1,58-62 16</inkml:trace>
  <inkml:trace contextRef="#ctx0" brushRef="#br0" timeOffset="42702.8">23132 12557 0,'83'10'16,"-34"-15"0,125 0-1,41-31 1,50-6 0,-59 6-1,-206 36 1</inkml:trace>
  <inkml:trace contextRef="#ctx0" brushRef="#br0" timeOffset="42954.14">22933 13291 0,'-33'0'15,"42"0"1,32-10 0,116-21-1,75-16 1,41-25 0,33-6-1,-306 78 1</inkml:trace>
  <inkml:trace contextRef="#ctx0" brushRef="#br0" timeOffset="43839.69">25431 12128 0,'-107'-52'16,"82"47"-1,-116-26 1,-8 41 0,-41 6-1,41 10 17,108 5-17,24 15 1,34 47-1,99 47 1,66 20 0,49 5-1,17 11 1,-33-16 0,-41-20-1,-58-16 1,-92 26-1,-106 0 1,-92-11 0,-66-35 15,-16-32-15,-17-41-1,41-41 1,42-37-1,74-82 1,100-47 0,132-77-1,90-21 1,67 21 0,9 15-1,-34 31 1,-33 42-1,-191 149 1,-24-4 0,-24-22 15,-84 11-15,-140 42-1,-108 123 1,356-134-1</inkml:trace>
  <inkml:trace contextRef="#ctx0" brushRef="#br0" timeOffset="45427.35">26531 14376 0,'-74'78'16,"16"5"0,-66 113-1,57-77 1,67-119 15</inkml:trace>
  <inkml:trace contextRef="#ctx0" brushRef="#br0" timeOffset="46180.88">26862 12769 0,'0'-5'15,"8"5"1,17 0-1,41 0 1,66-6 15,42 1-15,0 5 0,-174 0-1</inkml:trace>
  <inkml:trace contextRef="#ctx0" brushRef="#br0" timeOffset="46430.87">27085 13348 0,'33'0'15,"0"0"1,66-5 0,75-1 15,74-4-15,-248 10-1</inkml:trace>
  <inkml:trace contextRef="#ctx0" brushRef="#br0" timeOffset="46848.5">28383 14046 0,'-41'-11'16,"33"6"-1,-9-16 1,9-30 0,0-42-1,16-26 1,17-5 0,33-62-1,8 15 1,-66 171 15</inkml:trace>
  <inkml:trace contextRef="#ctx0" brushRef="#br0" timeOffset="47367.72">29426 13125 0,'-50'-5'15,"33"5"1,-24 26 15,-9 26-15,-7 41-1,15 52 1,26-27 0,32-35-1,17-16 1,17-46-1,16-31 1,0-52 0,-16-11-1,-34 16 1,-16 1 0,-33-17-1,-25 1 1,-24 15 15,82 57-15</inkml:trace>
  <inkml:trace contextRef="#ctx0" brushRef="#br0" timeOffset="48069.99">29715 13053 0,'-8'-5'16,"8"5"-1,0 5 1,0 36-1,0 11 1,8 67 0,9 0-1,16-26 1,16-47 15,9-35-15,17-32-1,-9-10 1,-33 16 0,0 9-1,0 17 1,8 9 0,1 1-1,7-11 1,1-10-1,0-20 1,-1-16 0,1-37-1,24-66 1,-8-22 15,-66 161-15</inkml:trace>
  <inkml:trace contextRef="#ctx0" brushRef="#br0" timeOffset="48888.84">28466 13963 0,'-25'-11'15,"25"6"1,-8-10 0,-17-16-1,17 0 1,0-5-1,-1-6 1,18-35 0,24-16 15,8 10-15,1 0-1,-1 21 1,0 21-1,9 0 1,33 10 0,-83 31-1</inkml:trace>
  <inkml:trace contextRef="#ctx0" brushRef="#br0" timeOffset="49592.23">31518 13208 0,'-50'-57'15,"34"57"1,-42-51 0,8 25-1,-24-26 1,8 21-1,33 31 1,-1 21 0,34-1-1,0 42 1,58 11 0,25 10-1,8-6 1,-50-36 15,-24 1-15,-17 40-1,-66 17 1,-50 14 0,-25-35-1,-7-32 1,148-46-1</inkml:trace>
  <inkml:trace contextRef="#ctx0" brushRef="#br0" timeOffset="50142.3">31675 12154 0,'0'0'16,"0"0"0,0 0-1,0 0 1,0 0 0,0 0-1,0 0 16,0 0-15,8 0 0,-8 5-1,0-5 1,0 0 0,9 0-1,-1 0 1,91-93-1,149-176 1,108-144 0,-356 413-1</inkml:trace>
  <inkml:trace contextRef="#ctx0" brushRef="#br0" timeOffset="51414.05">31344 11570 0,'0'-6'16,"0"6"-1,0 0 1,0 0-1,9 6 1,7 19 0,17 43 15,8 25-15,17 15-1,-16-25 1,7-21-1,-7-15 1,-9-11 0,-8-16-1,-1-4 1,43-16 0,57-104-1,41-76 1,58-131-1,34 1 1,-17 16 0,-34 35 15,-206 259-15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02T03:50:50.2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6533 7486 0,'-8'-5'16,"8"5"-1,0 0 1,0 0 0,0 0-1</inkml:trace>
  <inkml:trace contextRef="#ctx0" brushRef="#br0" timeOffset="451.08">7038 7497 0,'0'-6'15,"0"6"1,0 0 0,0 0-1</inkml:trace>
  <inkml:trace contextRef="#ctx0" brushRef="#br0" timeOffset="836.18">8303 7440 0,'-8'0'16,"8"0"-1,0 0 1,0 5 15,0-5-15</inkml:trace>
  <inkml:trace contextRef="#ctx0" brushRef="#br0" timeOffset="3093.62">9593 7507 0,'-8'5'16,"8"-5"0,0 0-1,0 0 1</inkml:trace>
  <inkml:trace contextRef="#ctx0" brushRef="#br0" timeOffset="3828.6">10561 7507 0,'0'0'15,"0"0"1,-8-5 0,8 5-1</inkml:trace>
  <inkml:trace contextRef="#ctx0" brushRef="#br0" timeOffset="4330.07">12041 7538 0,'0'0'16,"0"0"0,0 0-1</inkml:trace>
  <inkml:trace contextRef="#ctx0" brushRef="#br0" timeOffset="15432.55">1745 13358 0,'-17'0'16,"17"0"0,0 0 15,0 26-16,-8 93 1,8 41 0,-8 145-1,0-31 1,8 21 0,-9-63-1,9-190 1,0-11-1,0-11 1,0-20 0,0-57-1,0-72 1,0-98 0,0 25 15,17-56-16,8 20 1,16 26 0,9 47-1,32 35 1,18 53 0,15 51-1,-57 78 1,-16-6-1,-9 37 1,-17 36 0,-24 41-1,-42 47 1,-32-16 15,-1-26-15,9-30-1,49-140 1,25 5 0</inkml:trace>
  <inkml:trace contextRef="#ctx0" brushRef="#br0" timeOffset="16452.77">2878 12748 0,'0'0'16,"0"0"-1,0 0 1,0 0-1,0 0 1,-8 0 0,0 5 15,-1-5-15,1 5-1,-9 21 1,1 26-1,-1 51 1,1 1 0,-1-16-1,9 62 1,0 46 0,8-20-1,-9 87 1,9-30-1,17 62 1,24-6 15,9-31-15,8-15 0,8-51-1,-8-27 1,-25-139-1,17-5 1,-26-11 0,-24-10-1</inkml:trace>
  <inkml:trace contextRef="#ctx0" brushRef="#br0" timeOffset="17087.67">3507 12738 0,'-17'-11'15,"17"11"1,0 0 0,0 0-1,8 0 1,9 6-1,24 35 17,34 31-17,24 47 1,8 10 0,1 6-1,-9 20 1,0 21-1,-24-21 1,-17 41 0,-25 21-1,-25 0 1,-33 31 0,-16-15-1,-25-16 1,0-46 15,-1-16-15,-7-26-1,74-129 1</inkml:trace>
  <inkml:trace contextRef="#ctx0" brushRef="#br0" timeOffset="17773.98">12968 6830 0,'49'-11'16,"-32"11"-1,41-15 1,8 10 15,8 20-15,-74-15-1</inkml:trace>
  <inkml:trace contextRef="#ctx0" brushRef="#br0" timeOffset="18324.3">4797 13627 0,'74'-31'15,"-16"21"1,99-37-1,9 6 1,16-1 0,-182 42-1</inkml:trace>
  <inkml:trace contextRef="#ctx0" brushRef="#br0" timeOffset="18592.74">4805 14516 0,'17'-10'16,"-9"10"-1,58-16 1,91-36-1,91-30 1,25-42 0,-16 31-1,-257 93 1</inkml:trace>
  <inkml:trace contextRef="#ctx0" brushRef="#br0" timeOffset="20247.43">6608 13374 0,'-8'0'15,"8"0"1,0 0 15,8 5-15,0 52-1,9 56 1,8 22 0,-1 133-1,1-56 1,0 83-1,-17-68 1,-8-133 0,0-32-1,0-26 1,0-16 0,-8-25-1,0-62 16,-17-73-15,8-77 0,-16 21-1,25-31 1,8-22 0,25 32-1,24 31 1,26 26-1,24 31 1,25 41 0,0 47-1,-66 82 1,-8 36 0,-25-15-1,-25 6 16,0 61-15,-50 36 0,-8 1-1,-8-94 1,25-31 0,41-41-1</inkml:trace>
  <inkml:trace contextRef="#ctx0" brushRef="#br0" timeOffset="20816.64">7857 12681 0,'-17'-5'16,"17"10"-1,-8 0 1,0 0-1,-17 0 1,-8 11 0,-9 25-1,-24 68 1,0 30 15,-8 53-15,16 56-1,25 36 1,24 68 0,34 35-1,25-46 1,8-25 0,16-58-1,1-46 1,7-57-1,9-57 1,-91-98 0</inkml:trace>
  <inkml:trace contextRef="#ctx0" brushRef="#br0" timeOffset="21267.78">8080 13405 0,'0'31'15,"8"0"1,1 88-1,15 72 1,-15 78 0,-9 129-1,-17-57 1,9-16 0,-17-71-1,25-254 1</inkml:trace>
  <inkml:trace contextRef="#ctx0" brushRef="#br0" timeOffset="21551.55">8568 13363 0,'8'31'15,"-8"26"1,0 72 0,0 104-1,-8 31 1,-17 35-1,25-299 17</inkml:trace>
  <inkml:trace contextRef="#ctx0" brushRef="#br0" timeOffset="21752.74">7948 14614 0,'107'-26'15,"-49"11"1,149-47 0,-207 62-1</inkml:trace>
  <inkml:trace contextRef="#ctx0" brushRef="#br0" timeOffset="22137.16">9114 13177 0,'8'0'16,"0"16"0,9 41-1,8 139 1,-17 124-1,-25 115 17,9-27-17,-8-51 1,7-58 0,1-61-1,8-238 1</inkml:trace>
  <inkml:trace contextRef="#ctx0" brushRef="#br0" timeOffset="22889.3">9651 13384 0,'0'41'16,"-8"11"-1,8 88 1,8 133-1,1 1 1,-9 47 0,8-83-1,-8-171 1,0-31 0,0-26-1,-8-20 16,8-57-15,-17-124 0,9-6-1,8-41 1,25 6 0,8-21-1,33 46 1,0 16-1,17 51 1,16 47 0,9 77-1,-9 58 1,-66 66 0,0 27 15,-33-27-16,-8 78 1,-34-41 0,-32 20-1,-9-40 1,-8-22 0,-8-57-1,99-46 1</inkml:trace>
  <inkml:trace contextRef="#ctx0" brushRef="#br0" timeOffset="23391.57">10396 14738 0,'-9'73'15,"9"-63"1,0 11 0,0 20-1,-8 0 1,8 21 0,0-36-1,0-26 1</inkml:trace>
  <inkml:trace contextRef="#ctx0" brushRef="#br0" timeOffset="24544.35">10305 15110 0,'-9'0'16,"18"0"-1,-1-41 17,17-68-17,24-30 1,18-58 0,15-51-1,1 31 1,0-46-1,-1 30 1,-15 31 0,-1 16-1,-8 31 1,-9 21 0,-40 129-1,-1 0 1,8 25-1,1 68 1,-1 72 15,-7 83-15,7 98 0,-24-41-1,16 0 1,0-57-1,-8-243 1</inkml:trace>
  <inkml:trace contextRef="#ctx0" brushRef="#br0" timeOffset="24996.76">11777 13001 0,'-75'26'15,"67"5"1,-75 36-1,59-4 1,15 4 0,18 10-1,24 6 1,25 15 0,-1-10-1,-7 5 16,-25-21-15,0 73 0,-34 41-1,-32 0 1,-42-5 0,83-181-1</inkml:trace>
  <inkml:trace contextRef="#ctx0" brushRef="#br0" timeOffset="25497.62">11529 12242 0,'58'56'16,"-34"-35"-1,92 77 1,-8 11-1,49 61 1,8 68 0,-8 0-1,-8 72 1,-33-26 0,-50 73 15,-82 31-16,-67-21 1,-33-26 0,-16-62-1,-9-62 1,-24-93 0,165-124-1</inkml:trace>
  <inkml:trace contextRef="#ctx0" brushRef="#br0" timeOffset="25815.05">12852 13611 0,'41'62'16,"-8"-15"-1,58 41 1,33 36-1,17 46 1,-141-170 0</inkml:trace>
  <inkml:trace contextRef="#ctx0" brushRef="#br0" timeOffset="26083.61">12811 14552 0,'16'-26'16,"26"-46"-1,65-104 1,58-41-1,42-62 1,-17 67 0,-190 212 15</inkml:trace>
  <inkml:trace contextRef="#ctx0" brushRef="#br0" timeOffset="26868.87">14498 12950 0,'-33'20'16,"24"-20"15,9 16-15,-8 51-1,8 57 1,-8 119-1,16 98 1,-8 11 0,-8 10-1,8-78 1,0-232 0,0-16-1,0-26 1,-17-36-1,-7-46 1,-10-130 15,10 1-15,32-130 0,17 36-1,33-41 1,41 36-1,25 52 1,50 83 0,-9 77-1,-16 67 1,-25 63 0,-41 61-1,-59 78 1,-65 10-1,-58 16 17,-58-11-17,-17-30 1,9-27 0,165-139-1</inkml:trace>
  <inkml:trace contextRef="#ctx0" brushRef="#br0" timeOffset="27437.6">16127 11828 0,'-58'16'15,"50"-11"1,-17 31 0,-8 36-1,-8 47 1,-17 103 0,0 68-1,-17 46 1,26 57 15,16-6-15,24 22-1,26-58 1,16-25 0,17-78-1,-1-36 1,17-57-1,1-36 1,-67-119 0</inkml:trace>
  <inkml:trace contextRef="#ctx0" brushRef="#br0" timeOffset="28273.6">16268 12758 0,'-9'-5'15,"9"5"1,0 0 0,0 0-1,0 0 1,0 0 15,17 0-15,8-10-1,33 0 1,24-11 0,-7 0-1,7 6 1,-15 10 0,-26 10-1,-8 0 1,-8 5-1,-9 11 1,-7 36 0,-9 31-1,0 5 1,0-21 15,0-10-15,0-62-1</inkml:trace>
  <inkml:trace contextRef="#ctx0" brushRef="#br0" timeOffset="28691.57">17599 12671 0,'0'41'16,"0"-31"-1,8 47 1,-8 72 0,-8 63-1,-8 102 1,-18 1 0,-15 51-1,-1-98 1,25-165-1,9-31 1,16-52 0</inkml:trace>
  <inkml:trace contextRef="#ctx0" brushRef="#br0" timeOffset="29092.77">17682 12717 0,'8'0'16,"-8"0"-1,17 5 1,24 31 0,33 47 15,26 72-15,-1 16-1,8 82 1,-16-41-1,-8 21 1,-17-47 0,-16 0-1,-50-186 1</inkml:trace>
  <inkml:trace contextRef="#ctx0" brushRef="#br0" timeOffset="29544.26">18451 12288 0,'8'31'15,"0"5"1,9 52-1,8 26 17,0 93-17,-9 5 1,-8 72 0,-8-31-1,-8-124 1,-8 32-1,16-161 1</inkml:trace>
  <inkml:trace contextRef="#ctx0" brushRef="#br0" timeOffset="39041.38">19882 12107 0,'8'11'16,"-8"-6"-1,8 31 1,9 109-1,-9 87 1,9 161 0,-17 103-1,-17 68 17,9-22-17,-1-107 1,18-79-1,-9-356 1</inkml:trace>
  <inkml:trace contextRef="#ctx0" brushRef="#br0" timeOffset="39408.63">21031 12769 0,'-25'227'16,"25"-77"0,-24 222-1,15 0 1,-7 57 0,16-87-1,0-244 1,0-98-1</inkml:trace>
  <inkml:trace contextRef="#ctx0" brushRef="#br0" timeOffset="39659.86">21776 12722 0,'-9'93'15,"-7"26"1,7 119 0,1 36-1,-17 83 1,25-357-1</inkml:trace>
  <inkml:trace contextRef="#ctx0" brushRef="#br0" timeOffset="39860.36">21064 13942 0,'17'0'16,"-1"-5"0,59 5-1,90 0 1,-165 0 0</inkml:trace>
  <inkml:trace contextRef="#ctx0" brushRef="#br0" timeOffset="40078.07">22214 14686 0,'-58'218'16,"33"-89"-1,-41 134 1,41-144 0,25-119-1</inkml:trace>
  <inkml:trace contextRef="#ctx0" brushRef="#br0" timeOffset="40863.79">22983 12810 0,'-8'-5'16,"8"5"0,0 21-1,-9 72 1,-7 51 0,-9 125-1,-16 16 1,-1 71 15,1-82-15,16 5-1,0-72 1,34-21 0,40-72-1,42-68 1,58-108-1,0-62 1,-8-20 0,-26-12-1,-40-9 1,-59 5 0,-49 20 15,-16 27-16,-9 102 1,25-4 0,-9-27-1,67-87 1,25-36 0,8-16-1,-9 5 1,-32 5-1,-50 6 1,-42 31 0,-65 35-1,-34 43 1,174 56 15</inkml:trace>
  <inkml:trace contextRef="#ctx0" brushRef="#br0" timeOffset="41365.24">23496 12154 0,'8'10'16,"0"-5"-1,42 52 1,41 77 15,8 16-15,33 78-1,-16 15 1,-16 41 0,-18-10-1,-32 36 1,-42 5 0,-41 6-1,-91 15 1,-33-16-1,-50-15 1,42-82 0,-1-32-1,141-202 17,25 11-17</inkml:trace>
  <inkml:trace contextRef="#ctx0" brushRef="#br0" timeOffset="41783.16">24389 13715 0,'25'31'16,"0"-5"-1,57 51 1,42 63 0,33 51-1,-16-15 1,-9-1 0,-32-25-1,-26-5 1,-74-145-1</inkml:trace>
  <inkml:trace contextRef="#ctx0" brushRef="#br0" timeOffset="42001.25">24339 14573 0,'9'-21'15,"7"-20"1,67-99 0,49-36-1,50-61 1,8-17 0,-190 254-1</inkml:trace>
  <inkml:trace contextRef="#ctx0" brushRef="#br0" timeOffset="42736.22">25663 12852 0,'33'139'16,"-17"-72"-1,17 187 1,-8 14 0,-17 120-1,-16-37 1,-17-4-1,0-89 17,9-232-17,8-5 1,-1-21 0,-24-47-1,-8-82 1,-9-119-1,9-5 1,8-63 0,16 27-1,42-57 1,50 46 0,40 31-1,51 73 1,57 82-1,-8 93 17,-25 52-17,-41 47 1,-50 61 0,-65 42-1,-76 21 1,-65-21-1,-67-16 1,-25-36 0,-16-46-1,25-36 1,190-47 0</inkml:trace>
  <inkml:trace contextRef="#ctx0" brushRef="#br0" timeOffset="43372.2">27474 11595 0,'8'-5'16,"-8"5"0,0 0-1,0 0 16,0 0-15,-8 5 0,-17 37-1,-41 72 1,-25 41 0,-33 103-1,16-5 1,1 83-1,41-10 1,24 72 0,50-31-1,26 5 1,15-67 0,9-26 15,0-57-16,0-30 1,0-48 0,-42-133-1,1-1 1,-9 0 0,-8-10-1</inkml:trace>
  <inkml:trace contextRef="#ctx0" brushRef="#br0" timeOffset="45762.8">27730 12841 0,'0'-5'16,"0"10"-1,0-5 1,0 11-1,0 25 17,-8 72-17,0 37 1,-34 129 0,-7 15-1,-9 73 1,25-191-1,24-37 1,18-46 0,7-26-1,17-31 1,-8-26 0,33-10-1,25-16 1,49-41 15,9-41-15,7-31-1,-23 15 1,-26-5 0,-50 0-1,-57-31 1,-58 5-1,-33 20 1,-9 22 0,50 87-1,17-25 1,0-27 0,32-46-1,42 37 16,-16 30-15,-17 16 0,-8-11-1,-25 1 1,-25 25 0,16 16-1,42 5 1</inkml:trace>
  <inkml:trace contextRef="#ctx0" brushRef="#br0" timeOffset="46263.61">29012 12195 0,'0'21'16,"8"15"0,1 88 15,-9 109-16,-17 128 1,-24 99 0,-25 57-1,8-119 1,16-31 0,17-113-1,25-254 1</inkml:trace>
  <inkml:trace contextRef="#ctx0" brushRef="#br0" timeOffset="46715.96">29930 12815 0,'-116'6'15,"75"19"1,-100 27 0,67 36-1,-17 0 1,83 36-1,74 31 1,41 5 0,9-15-1,-58-78 17,-41-20-17,-9 51 1,-83 31-1,-40 11 1,-18-32 0,-7-10-1,140-98 1</inkml:trace>
  <inkml:trace contextRef="#ctx0" brushRef="#br0" timeOffset="47016.69">30261 14051 0,'-58'150'16,"33"-88"-1,-41 77 1,25-51 0,-26 10-1,67-98 1</inkml:trace>
  <inkml:trace contextRef="#ctx0" brushRef="#br0" timeOffset="47333.54">30683 12795 0,'-9'72'15,"1"0"1,-17 125 0,0 82-1,-16 98 1,-17-25-1,0-21 1,50-254 15,8-77-15</inkml:trace>
  <inkml:trace contextRef="#ctx0" brushRef="#br0" timeOffset="47619.05">31204 13001 0,'8'0'16,"-8"16"-1,16 56 1,-16 89-1,0 76 17,-33 115-17,0-47 1,8-161 0,25-144-1</inkml:trace>
  <inkml:trace contextRef="#ctx0" brushRef="#br0" timeOffset="47835.83">30426 13844 0,'33'-5'16,"17"0"-1,107-16 17,50-26-17,-207 47 1</inkml:trace>
  <inkml:trace contextRef="#ctx0" brushRef="#br0" timeOffset="48270.7">31195 12081 0,'9'-10'15,"-9"10"1,8 0 15,50 26-15,41 31-1,58 103 1,-8 11 0,0 87-1,-50-20 1,-33 98-1,-66-31 1,-58 51 0,-41-46-1,-41 6 1,-9-47 0,-8-52-1,157-217 16</inkml:trace>
  <inkml:trace contextRef="#ctx0" brushRef="#br0" timeOffset="48889.21">12827 17214 0,'0'0'16,"0"0"0,8 5-1,-8-5 1</inkml:trace>
  <inkml:trace contextRef="#ctx0" brushRef="#br0" timeOffset="49123.3">14299 17152 0,'9'0'15,"-9"0"1,0 21 0,0-21-1</inkml:trace>
  <inkml:trace contextRef="#ctx0" brushRef="#br0" timeOffset="49373.97">15689 16925 0,'24'5'15,"-24"-5"1,34 31 0,-34-31-1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02T03:51:42.1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23041 16945 0,'-190'0'15,"148"-5"1,-164-5 0,90-6-1,-58 6 1,50-6 0,-8-4-1,24-6 1,75 10-1,8-4 1,1 9 0,-1 1-1,8 10 1,1-10 15,16 5-15,0 5-1,91-21 1,248-41 0,273-57-1,91-10 1,0 31 0,-91 20-1,-116 26 1,-124 26-1,-380 37 1,-1-1 0,-7 0-1,-1 1 17,-57 15-17,74-26 1</inkml:trace>
  <inkml:trace contextRef="#ctx0" brushRef="#br0" timeOffset="10100.27">2332 10407 0,'0'5'16,"0"-5"0,0 0-1,0 0 1,0 0 0,8-5-1,26-1 16,32 6-15,8-5 0,42 5-1,49 0 1,42-5 0,25 0-1,32-11 1,1 6-1,8 5 1,0 5 0,0 5-1,24 5 1,-24-4 15,0 4-15,-16 0-1,-34-5 1,-25 6 0,-24-1-1,-25 6 1,-149-16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02T03:52:36.6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18360 10350 0,'8'-16'15,"-8"-4"1,33-42 0,75-73-1,-1 21 16,34 11-15,24 15 0,-8 16-1,67-16 1,-34 21 0,50 0-1,-58 25 1,58 32-1,-50 20 1,66 52 0,-57-10-1,41 25 1,-67-20 0,42 16-1,-8 15 16,49 20-15,-24-5 0,16-25-1,25 0 1,-8-37 0,24-41-1,9-36 1,-9-31-1,9-42 1,-42 11 0,-8 0-1,-16-11 1,-17 11 0,-16 5 15,-26 10-16,-24 21 1,-25 21 0,-16 20-1,-34 26 1,-8 31 0,-16 32-1,-1 9 1,26 26-1,32 16 1,26-10 0,57-11-1,58-31 1,8-25 15,59-42-15,7-37-1,9-19 1,0-6 0,-9 0-1,-7 20 1,15 6 0,1 10-1,17 21 1,-18 0-1,-15 15 1,-18 16 0,-24 31-1,-33 15 1,-16 37 15,-18-1-15,-24 11-1,-16 10 1,-18-15 0,-15 15-1,-26-25 1,1 4 0,-17-15-1,-91-93 1</inkml:trace>
  <inkml:trace contextRef="#ctx0" brushRef="#br0" timeOffset="3645.89">16623 17312 0,'-33'-67'15,"33"67"1,0 0 15</inkml:trace>
  <inkml:trace contextRef="#ctx0" brushRef="#br0" timeOffset="3929.22">20436 17519 0,'16'-10'31,"-7"20"-15,-9-10-1</inkml:trace>
  <inkml:trace contextRef="#ctx0" brushRef="#br0" timeOffset="4197.87">23967 17597 0,'0'10'15,"0"-10"1</inkml:trace>
  <inkml:trace contextRef="#ctx0" brushRef="#br0" timeOffset="16537.17">9254 10350 0,'-8'5'16,"8"-5"-1,0 0 1,0 0 15,8-5-15,50-37 0,99-56-1,92-36 1,40-1-1,50-9 1,-8 9 0,-33 11-1,-50 16 1,-199 92 0,-16 6-1,-8 5 1,-25 5-1,0 0 17</inkml:trace>
  <inkml:trace contextRef="#ctx0" brushRef="#br0" timeOffset="22823.81">4168 9471 0,'17'21'16,"-17"-21"0,8 0 15,17 0-16,16-5 1,1-6 0,7-20-1,-49 31 1</inkml:trace>
  <inkml:trace contextRef="#ctx0" brushRef="#br0" timeOffset="33072.32">5219 9487 0,'-9'0'15,"9"0"1,0 0 0,9 0-1,40 5 1,67-5 0,-9 0 15,9 5-16,-25 10 1,-41-4 0,24 35-1,-74-46 1</inkml:trace>
  <inkml:trace contextRef="#ctx0" brushRef="#br0" timeOffset="34259.88">6575 9709 0,'-8'-11'15,"8"6"1,0 5 0,0 0 15,0 0-15,0-5-1,0 5 1,0-5-1,8 5 1,0-5 0,42 0-1,41-16 1,8 0 0,17 1-1,-9 4 1,-24 1-1,-25 4 1,-17 6 15,-16 0-15,-8 0 0,7 5-1,-7-16 1,-17 16-1</inkml:trace>
  <inkml:trace contextRef="#ctx0" brushRef="#br0" timeOffset="59289.94">4813 8706 0,'-58'-10'16,"50"10"-1,-8-11 1,-9 6 0,-25 0 15,1 0-16,-51 15 1,-7 52 0,16 31-1,41 21 1,34-47 0,24-5-1,33 36 1,9-41-1,16 0 1,25-41 0,17-22-1,-26-40 1,-24-26 0,-50-58 15,-65 1-16,-10 31 1,67 98 0</inkml:trace>
  <inkml:trace contextRef="#ctx0" brushRef="#br0" timeOffset="60159.29">5649 8577 0,'-67'-47'15,"51"42"1,-1 5 0,-32 21-1,-1 5 1,-24 62-1,16 61 1,41-30 0,9-46 15,24-1-15,34 31-1,33-41 1,24-10-1,42-47 1,-8-41 0,-34-47-1,-32-41 1,-75-15 0,-58 4-1,-66 37 1,-66 21-1,190 77 17</inkml:trace>
  <inkml:trace contextRef="#ctx0" brushRef="#br0" timeOffset="61096.1">7327 8623 0,'-99'0'15,"74"0"1,-74 6 0,25 9-1,-59 94 1,42 15 0,9 20-1,65 79 1,50-32 15,42-26-15,107-98-1,8-98 1,41-67 0,-40-21-1,-34-51 1,-75-42-1,-73 10 1,-92 21 0,-66 57-1,-107 78 1,256 46 0</inkml:trace>
  <inkml:trace contextRef="#ctx0" brushRef="#br0" timeOffset="64908.64">877 11327 0,'-9'-11'16,"9"11"-1,0 0 1,25 31-1,-25-31 1</inkml:trace>
  <inkml:trace contextRef="#ctx0" brushRef="#br0" timeOffset="65159.16">1067 12743 0,'0'0'15,"0"0"1,0 0-1,0 0 1</inkml:trace>
  <inkml:trace contextRef="#ctx0" brushRef="#br0" timeOffset="65426.57">1083 14449 0,'-8'-16'16,"8"16"-1,0 0 1,0 0 15</inkml:trace>
  <inkml:trace contextRef="#ctx0" brushRef="#br0" timeOffset="65644.46">926 15834 0,'0'10'15,"0"-10"1,0 0-1</inkml:trace>
  <inkml:trace contextRef="#ctx0" brushRef="#br0" timeOffset="66262.06">18128 11456 0,'9'-5'16,"-9"5"0,0 0-1,0 5 1,0-5-1</inkml:trace>
  <inkml:trace contextRef="#ctx0" brushRef="#br0" timeOffset="66513.38">18319 12743 0,'-17'0'16,"17"0"-1,0 0 1,0 0-1</inkml:trace>
  <inkml:trace contextRef="#ctx0" brushRef="#br0" timeOffset="66764.48">18393 14097 0,'0'5'15,"0"-5"1,0 0-1</inkml:trace>
  <inkml:trace contextRef="#ctx0" brushRef="#br0" timeOffset="67048.08">18128 16061 0,'0'0'15,"0"0"1,0 0-1,-24 21 1,24-21 0</inkml:trace>
  <inkml:trace contextRef="#ctx0" brushRef="#br0" timeOffset="70075.19">7013 11652 0,'0'-5'15,"0"5"1,0 0-1,0 0 1,0 0 0,8 5-1,34 6 1,32-6 0,50 0-1,75-15 1,41 5-1,24-11 1,-16 6 0,-33-6-1,-24 11 17,-150 5-17,-25 5 1,1-5-1,0 0 1,-17 0 0,-9 5-1,9-5 1</inkml:trace>
  <inkml:trace contextRef="#ctx0" brushRef="#br0" timeOffset="148057.59">8229 10179 0,'41'-83'15,"34"52"1,74-72 0,74 26 15,75-68-15,-34 21-1,17-16 1,-74 37-1,-174 82 1,-8 16 0,-25 5-1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02T03:22:11.7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21503 1216 0,'66'-5'16,"-33"5"-1,17-5 1,32-5 0,17 4-1,9 6 1,-17-5 0,8 16-1,0-11 1,-32 5-1,-10 10 1,-15-15 0,-17 0 15,-25 0-15</inkml:trace>
  <inkml:trace contextRef="#ctx0" brushRef="#br0" timeOffset="518.07">22106 917 0,'0'10'31,"9"-10"-15,-1 5 0,42 5-1,49 6 1,25-1-1,41 6 1,1 15 0,-9 11-1,-108-1 1,-16-4 0,-8-1-1,-25-10 1,-25 36-1,-49 21 17,-50 21-17,-50 41 1,17 20 0,157-170-1</inkml:trace>
  <inkml:trace contextRef="#ctx0" brushRef="#br0" timeOffset="2774.97">27217 1609 0,'-8'-5'15,"8"5"1,0 0 0,-8 0-1,8 0 17,0 0-17,8-5 1,0 5-1,25-5 1,75 20 0,8-10-1,99-5 1,-33-5 0,99 10-1,-25 0 1,25-10-1,34 10 1,24-15 0,-8 20 15,-1-15-15,26 0-1,41 5 1,0-5-1,0 0 1,0 10 0,-50 0-1,-49 0 1,8 11 0,-306-16-1</inkml:trace>
  <inkml:trace contextRef="#ctx0" brushRef="#br0" timeOffset="20013.96">5301 7497 0,'0'-6'15,"0"6"1,0 0 0,0 0-1,0 0 1,0 0 0,0 0-1,8-15 1,1-21 15,-1-32-15,17-30-1,0-5 1,-1 0 0,10-42-1,-1 26 1,0 26-1,-17 20 1,-7 27 0,-1 15-1,0 10 1,0 6 0,-8 10-1,17 10 16,-1 15-15,17 42 0,-8 6-1,25 25 1,8 41 0,0 26-1,-9-30 1,1-17-1,-9-15 1,-8-25 0,-16-32-1,-1-15 1,-7-5 0,-1-6-1,-8-15 16,0-10-15,-8-26 0,-1-47-1,-15-31 1,-1-5 0,0 32-1,-8-17 1,-8-15-1,8 37 1,-9 14 0,9 17-1,-8 9 1,8 11 0,0 16 15,8 10-16,-8 10 1,0 21 0,0 5-1,-1 10 1,10 0 0,-18 27-1,9 19 1,-8 6-1,8-10 1,8 0 0,-8-21-1,16-16 1,17-46 15</inkml:trace>
  <inkml:trace contextRef="#ctx0" brushRef="#br0" timeOffset="25748.88">22611 2162 0,'-8'5'16,"-1"-5"-1,9 0 17,-8 0-17,8 0 1,-8 0-1,8 0 1,-8 0 0,8 0-1,0 0 1,16 0 0,34-10-1,41-11 1,0-4-1,-33 4 1,-17 11 0,-16-1 15,-25 11-15</inkml:trace>
  <inkml:trace contextRef="#ctx0" brushRef="#br0" timeOffset="26149.64">22776 1645 0,'25'6'16,"-17"-6"15,42 20-15,8 6 0,16 5-1,1 16 1,-17-6-1,-25-10 1,-17 0 0,-16 0-1,-25 36 1,-41 37 0,66-104-1</inkml:trace>
  <inkml:trace contextRef="#ctx0" brushRef="#br0" timeOffset="28490.17">3250 10443 0,'50'10'15,"-34"-5"1,26-5 0,16 5-1,49 11 17,42-16-17,33 5 1,41-20-1,58 4 1,25-4 0,34 4-1,32-4 1,41-6 0,9 16-1,25-10 1,-9 4-1,0 1 1,-8 10 0,-25 0 15,-65 0-15,-43 5-1,-247 5 1,-17-4-1,-8-1 1,0 5 0,-9 0-1,-16-10 1</inkml:trace>
  <inkml:trace contextRef="#ctx0" brushRef="#br0" timeOffset="30363.21">15424 11704 0,'-33'21'16,"33"-16"-1,0-5 1,0 0 0,0 0 15,-8 5-16,8-5 1,8 0 0,8-5-1,84-5 1,123-32 0,100-15-1,74-31 1,-9 1-1,-65-1 1,-50 15 0,-257 68-1,-8 0 1,1 0 15,-9 0-15,8 5-1,-8 0 1,8-5 0,-8 5-1,0 0 1</inkml:trace>
  <inkml:trace contextRef="#ctx0" brushRef="#br0" timeOffset="33724.05">3201 14366 0,'0'-21'15,"0"21"1,0 0 0,0 0-1,0 0 17,8-5-17,25-10 1,50-6-1,41-15 1,82-11 0,51-10-1,41-5 1,24 6 0,-16 4-1,-16 16 1,-34 10-1,-33 15 1,-41 6 0,-165 16 15,8-1-15,-9 0-1,-8 1 1,1-6-1,-1 0 1,0-5 0,-8 0-1</inkml:trace>
  <inkml:trace contextRef="#ctx0" brushRef="#br0" timeOffset="35145.57">10445 14242 0,'9'-10'15,"-9"10"1,0 0 0,0 0-1,0 0 1,0 0 15,0 0-15,0 0-1,33-11 1,58-35 0,115-42-1,142-72 1,82-68-1,8 16 1,0-5 0,-82 52-1,-50 15 1,-298 145 0,9 0-1,-9-1 16,-8 6-15,8 0 0,-8-5-1,9 5 1,-1-10 0,-8 10-1</inkml:trace>
  <inkml:trace contextRef="#ctx0" brushRef="#br0" timeOffset="37469.51">10123 16418 0,'-8'10'16,"8"-10"0,0 0-1,0 0 1,0 0-1,8 0 1,0 0 0,17-5-1,41 0 1,42 5 0,40-5-1,59 0 1,50-11 15,73-4-15,34-11-1,33 5 1,-16 0 0,7 10-1,-32 11 1,-17 5-1,-66 0 1,-25 16 0,-66-6-1,-182 0 1,0-4 0,8-6-1,-8 5 1,0-5 15,0 0-15,0 0-1</inkml:trace>
  <inkml:trace contextRef="#ctx0" brushRef="#br0" timeOffset="40245.05">15068 16847 0,'-16'5'15,"16"-5"1,0 0 0,0 0-1,0 0 1,0 0 15,0 0-15,0 0-1,0 0 1,0 0 0,0 0-1,0 0 1,0 0-1,33 0 1,58-20 0,116-63-1,140-88 1,100-25 0,90-83-1,-16 31 16,0-6-15,-74 42 0,-58 26-1,-83 57 1,-290 134 0,-8-5-1,1 5 1,-1-5-1,0 6 1,-8-6 0,0 0-1,0 0 1</inkml:trace>
  <inkml:trace contextRef="#ctx0" brushRef="#br0" timeOffset="54808.82">3846 7497 0,'-17'0'16,"17"0"-1,17 0 1,-17 0 15</inkml:trace>
  <inkml:trace contextRef="#ctx0" brushRef="#br0" timeOffset="55277.22">7278 7564 0,'-17'10'15,"17"-10"1,9 0 0,-9 0-1</inkml:trace>
  <inkml:trace contextRef="#ctx0" brushRef="#br0" timeOffset="80055.44">30484 2788 0,'0'-11'15,"0"11"1,0 0-1,0 0 1,0 0 0,8 11-1,9 61 1,-1 52 15,1-10-15,0 93-1,-9-6 1,8 21 0,-16-25-1,9-6 1,-1-129 0,0 0-1,0-21 1,-8-41-1</inkml:trace>
  <inkml:trace contextRef="#ctx0" brushRef="#br0" timeOffset="80657.36">30650 2746 0,'-9'11'16,"9"-11"0,-25 10 15,-49 26-15,-9 31-1,-32 26 1,-1 0-1,66-41 1,25-21 0,9-15-1,8-6 1,8-5 0,24-5-1,117-36 1,49-21-1,33-15 17,-49 20-32,-8 6 31,-42 20-15,0 36-1,-124-10 1</inkml:trace>
  <inkml:trace contextRef="#ctx0" brushRef="#br0" timeOffset="81794.37">23347 2762 0,'-8'5'16,"8"-5"-1,0 0 1,16 0 0,59-5-1,65 5 1,108-5-1,34 5 1,32 0 0,33 0-1,0 5 1,-49-10 0,-17 10 15,-281-5-16</inkml:trace>
  <inkml:trace contextRef="#ctx0" brushRef="#br0" timeOffset="82346.64">30947 2788 0,'290'0'32,"-108"0"-17,190 5 1,-124 0-1,58 5 1,-99 1 0,-207-11-1</inkml:trace>
  <inkml:trace contextRef="#ctx0" brushRef="#br0" timeOffset="83282.78">23669 3356 0,'-8'11'16,"8"-11"0,-16 98-1,7 16 1,-32 149-1,8-15 1,-8-20 15,32-161-15,1-21 0,8-35-1,0-6 1,-8-77-1,8-27 1,25-169 0,66 9-1,-17 37 1,-8 186 0,25 15-1,-8 21 1,8 46-1,-25 42 1,-58-26 15,-8 52-15,-41-26 0,-17 5-1,58-93 1</inkml:trace>
  <inkml:trace contextRef="#ctx0" brushRef="#br0" timeOffset="83567.24">24414 3299 0,'-33'11'15,"16"-1"1,-74 119 0,-33 83-1,0 135 1,33-48-1,91-299 1</inkml:trace>
  <inkml:trace contextRef="#ctx0" brushRef="#br0" timeOffset="84001.33">24083 4535 0,'-8'0'16,"16"0"-1,42-83 1,41-93-1,41-10 1,0-31 0,-8 26-1,-91 139 1,-8 16 0,0 26-1,0 41 1,0 51 15,-9 1-15,9 82-1,8 11 1,-33-176 0</inkml:trace>
  <inkml:trace contextRef="#ctx0" brushRef="#br0" timeOffset="84219.21">24364 3961 0,'8'5'16,"1"-5"-1,32-10 16,67-16-15,98-21 0,-206 47-1</inkml:trace>
  <inkml:trace contextRef="#ctx0" brushRef="#br0" timeOffset="84588.02">25175 3000 0,'0'0'16,"8"5"0,17 36 15,66 37-16,24 15 1,59 67 0,-25 31-1,-25-20 1,-66 87 0,-75-10-1,-49-25 1,-41-6-1,-42-26 1,149-191 0</inkml:trace>
  <inkml:trace contextRef="#ctx0" brushRef="#br0" timeOffset="85606.47">28962 3341 0,'-16'-11'16,"8"6"0,-9-5-1,1 0 1,7-1-1,1 6 1,-9 10 0,1 11-1,-42 123 17,0 37-17,-16 155 1,41-135-1,24-51 1,1-36 0,0-42-1,8-31 1,0-36 0,-8-31-1,-1-103 1,1-73-1,8-62 1,25 42 0,41-6 15,33 0-15,42 42-1,8 46 1,8 94-1,-33 61 1,-41 114 0,-59 10-1,-65 63 1,-58 4 0,-34 6-1,-24-41 1,-8-37-1,8-52 1,107-102 0,50 25 15</inkml:trace>
  <inkml:trace contextRef="#ctx0" brushRef="#br0" timeOffset="86125.95">29781 2870 0,'0'0'15,"0"0"1,-8 0-1,-17 78 1,-33 36 0,-41 98-1,0 46 1,-25 78 0,24-57-1,26-20 1,33-27-1,49-15 17,25-51-17,33-146 1,-66-20 0</inkml:trace>
  <inkml:trace contextRef="#ctx0" brushRef="#br0" timeOffset="86593.69">29483 4530 0,'-16'0'16,"16"0"15,8 0-15,25-57-1,50-98 1,0 10 0,16-51-1,-8 20 1,-8 16-1,-59 118 1,-7 16 0,-1 26-1,1 31 1,16 62 0,-8 62-1,0 68 1,8 35 15,0 11-15,-33-269-1</inkml:trace>
  <inkml:trace contextRef="#ctx0" brushRef="#br0" timeOffset="86844.27">29789 3961 0,'9'0'16,"-9"0"-1,66 5 16,66 16-15,108 0 0,-240-21-1</inkml:trace>
  <inkml:trace contextRef="#ctx0" brushRef="#br0" timeOffset="87195.7">30716 3103 0,'8'36'31,"9"-5"-16,24 57 1,58 134 0,-8 6-1,-8 82 1,-34-72 0,-40 46-1,-84-46 1,-16-47-1,91-191 1</inkml:trace>
  <inkml:trace contextRef="#ctx0" brushRef="#br0" timeOffset="87680.66">27135 2834 0,'33'-15'15,"-8"10"1,90-11 15,100 11-15,174-11-1,165 1 1,133-1 0,7-4-1,9 9 1,-74 1 0,-50 15-1,-108 0 1,-471-5-1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02T03:53:55.2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7840 6509 0,'0'-5'16,"0"5"-1,0 0 1,0 0 15</inkml:trace>
  <inkml:trace contextRef="#ctx0" brushRef="#br0" timeOffset="251.16">9130 6628 0,'0'-10'15,"0"25"17,0-15-17</inkml:trace>
  <inkml:trace contextRef="#ctx0" brushRef="#br0" timeOffset="1621.73">2969 5114 0,'-74'5'15,"57"0"1,-8 0 0,-49 21-1,-34 36 1,9 10 0,0 11 15,82-21-16,17-15 1,58 10 0,0-11-1,25-5 1,-1 1 0,-32-6-1,-33 5 1,-1 37-1,-41 51 1,-41 16 0,-25-26-1,17-83 1,32-5 0,34 0 15,8 0-16,25 26 1,0 25 0,0 6-1,-17-26 1,0 0 0,17 42-1,-9 77 1,9-42-1,0-35 1,-25-104 0</inkml:trace>
  <inkml:trace contextRef="#ctx0" brushRef="#br0" timeOffset="2458.23">4416 6644 0,'33'-21'16,"42"11"-1,65-47 1,125 31 0,157-5-1,82 15 1,67-9 0,41-6-1,25 5 1,16 15-1,9 27 1,-92 15 15,-98 5-15,-108 21 0,-364-47-1,0 1 1,0-11-1</inkml:trace>
  <inkml:trace contextRef="#ctx0" brushRef="#br0" timeOffset="3143.8">2936 7409 0,'-8'-6'16,"8"6"0,33 11-1,-33-11 1</inkml:trace>
  <inkml:trace contextRef="#ctx0" brushRef="#br0" timeOffset="3443.92">3904 7460 0,'-17'-10'16,"17"10"-1,0 0 1</inkml:trace>
  <inkml:trace contextRef="#ctx0" brushRef="#br0" timeOffset="9981.7">7377 10339 0,'-8'0'31,"8"0"-15,0 0-1,8 0 1,50-5-1,58-10 1,148-21 0,59-1-1,-9 1 1,0 0 0,-74 0-1,-33 10 1,-42-21-1,-165 47 1</inkml:trace>
  <inkml:trace contextRef="#ctx0" brushRef="#br0" timeOffset="21769.4">23438 13963 0,'-8'-16'16,"8"16"-1,0 0 1,0 0 0,0 0-1,0 0 1,0 0 15,0 0-15,0 0-1,0 0 1,0 5 0,8 6-1,0 20 1,0 10-1,9 16 1,8 0 0,0-16-1,16-5 1,108-46 0,206-104-1,125-108 16,-8-16-15,-67 21 0,-50 16-1,-355 201 1</inkml:trace>
  <inkml:trace contextRef="#ctx0" brushRef="#br0" timeOffset="27554.41">26853 2798 0,'58'5'15,"9"-10"1,123 0 0,141-6-1,157-9 1,124-6 15,41-5-15,-33 5-1,-91-5 1,-90 10 0,-84 11-1,-98 20 1,-75 16 0,-182-26-1</inkml:trace>
  <inkml:trace contextRef="#ctx0" brushRef="#br0" timeOffset="108347.25">14117 5088 0,'-24'57'15,"32"20"1,-25 73 0,26 109-1,-9-32 1,8-113-1,-8-47 1,0-21 0,0-35-1,-8-27 17,8-77-17,16-176 1,1 42-1,16-93 1,16 51 0,26 21-1,16 56 1,58 42 0,16 73-1,-16 67 1,-100 97-1,26 7 1,-100 138 0,-49-25 15,-59 36-15,-24-42-1,17-30 1,7-37-1,133-134 1</inkml:trace>
  <inkml:trace contextRef="#ctx0" brushRef="#br0" timeOffset="108847.71">15788 3677 0,'-58'10'15,"33"11"1,-8 30-1,-25 53 1,-16 92 0,-9 1-1,9 113 1,16-47 0,16 94-1,26-47 1,24 62-1,34-46 1,15 15 15,1-93-15,-8-10 0,8-73-1,-42-154 1,1-1-1,-17-10 1</inkml:trace>
  <inkml:trace contextRef="#ctx0" brushRef="#br0" timeOffset="109952.48">16243 4623 0,'-9'25'16,"9"-14"15,0 51-15,-8 36-1,0 98 1,0 78 0,-17 124-1,-8-103 1,16-181-1,1-47 1,7-31 0,9-31-1,-16-15 1,-1-114 0,9-129-1,8-11 16,41-77-15,17 31 0,42 36-1,32 46 1,33 84 0,1 97-1,-26 57 1,-40 120-1,-92 118 1,-66-5 0,-58 20-1,-8-46 1,-8-20 0,16-52-1,116-145 16</inkml:trace>
  <inkml:trace contextRef="#ctx0" brushRef="#br0" timeOffset="110487.04">17095 6354 0,'-25'-5'16,"25"5"15,0-67-16,66-124 1,50-125 0,24-46-1,26-61 1,-17 92 0,-17 31-1,-107 274 1,0 11-1,-9 30 1,25 52 0,9 166-1,-9 139 1,1 78 15,-1-37-15,-8-35-1,17-79 1,-50-299 0</inkml:trace>
  <inkml:trace contextRef="#ctx0" brushRef="#br0" timeOffset="110821.08">19245 4390 0,'-17'52'16,"1"5"-1,-9 134 1,0 114 0,-16 108-1,16 16 1,-16-15 0,41-280-1,0-134 1</inkml:trace>
  <inkml:trace contextRef="#ctx0" brushRef="#br0" timeOffset="111089.02">19890 4473 0,'0'10'16,"0"-5"0,16 93-1,9 89 1,0 159 0,0 52-1,-33-16 1,8-382-1</inkml:trace>
  <inkml:trace contextRef="#ctx0" brushRef="#br0" timeOffset="111322.68">19030 5475 0,'49'-15'16,"-24"10"-1,99-26 1,67-16 0,73-25-1,-264 72 1</inkml:trace>
  <inkml:trace contextRef="#ctx0" brushRef="#br0" timeOffset="111891.37">20502 6509 0,'-8'-41'16,"16"15"-1,17-134 17,49-73-17,50-154 1,0 76 0,25-61-1,-33 119 1,0 15-1,-100 243 1,17 6 0,25 35-1,25 109 1,16 78 0,-8 98-1,0 82 1,-25-35-1,-8-17 17,-8-81-17,-50-280 1</inkml:trace>
  <inkml:trace contextRef="#ctx0" brushRef="#br0" timeOffset="112376.4">22338 4540 0,'0'0'16,"8"0"0,34-5-1,65-6 1,34-9-1,-1-11 1,-32 15 0,-42 16-1,-8 11 1,-33 14 0,16 48-1,-49 87 16,-17 57-15,-8 0 0,33-217-1</inkml:trace>
  <inkml:trace contextRef="#ctx0" brushRef="#br0" timeOffset="112743.85">23835 4581 0,'-17'67'15,"17"-10"1,-16 104 0,-9 128-1,-41 192 1,-17 5 0,0-68-1,42-314 1,33-58-1,8-46 1,0 0 0</inkml:trace>
  <inkml:trace contextRef="#ctx0" brushRef="#br0" timeOffset="113027.68">23810 4679 0,'33'42'15,"-8"10"1,66 72 0,33 108-1,33 63 1,0 87-1,-24-77 1,-18-20 0,-90-244-1,-25-41 17</inkml:trace>
  <inkml:trace contextRef="#ctx0" brushRef="#br0" timeOffset="113313.02">24695 4845 0,'-8'52'15,"-1"-11"1,-7 119-1,-9 114 1,-16 103 0,-1-30-1,-7-22 17,-1-87-17,50-238 1</inkml:trace>
  <inkml:trace contextRef="#ctx0" brushRef="#br0" timeOffset="113714.03">24745 3837 0,'41'26'16,"-16"-21"-1,66 47 17,25 36-17,24 77 1,-24 26-1,0 88 1,-25 16 0,-9 25-1,-32 16 1,-42 11 0,-49 40-1,-50-20 1,91-367-1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02T03:54:32.9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26374 2043 0,'165'-31'16,"-24"31"-1,256-31 1,66 0 0,124-5-1,75 15 1,41 6-1,-33 10 1,-58 20 0,-108 1-1,-90 15 1,-108 15 15,-306-25-15,-9 0-1,9-21 1</inkml:trace>
  <inkml:trace contextRef="#ctx0" brushRef="#br0" timeOffset="1238.11">26043 3899 0,'-8'-16'15,"8"16"1,0 0 0,0 6 15,8 9-15,9 94-1,-9 25 1,0 114-1,-16-5 1,8-114 0,-8-46-1,8-31 1,0-16 0,0-10-1,-9-26 1,9-31-1,0-62 1,-8-62 0,8-31 15,8-11-15,9 21-1,32-10 1,42 11-1,33 35 1,58 62 0,-16 58-1,-9 46 1,-124 56 0,-8-14-1,-25-27 1,-25 31-1,-25 32 1,-49 25 15,-8-10-15,-26 0 0,26-26-1,-1-16 1,108-77-1</inkml:trace>
  <inkml:trace contextRef="#ctx0" brushRef="#br0" timeOffset="1922.89">27730 3341 0,'0'-5'15,"0"5"1,0 0 0,0 0-1,0 0 1,-8 5 0,-17 0-1,-25 26 1,-24 36 15,-25 42-15,8 15-1,0 26 1,16 41 0,17-5-1,25 67 1,33 6-1,25-11 1,8-26 0,17-20-1,0-42 1,-17-129 0,-9-16-1,-15-4 1,7 4 15,-16-10-15,9 1-1,-9-6 1</inkml:trace>
  <inkml:trace contextRef="#ctx0" brushRef="#br0" timeOffset="7039.94">27846 3966 0,'0'-10'15,"0"10"1,8 5 15,-8 31-15,8 78-1,-16 36 1,-8 93 0,-9-11-1,0 11 1,0-51-1,25-146 1,0-10 0,0-36-1</inkml:trace>
  <inkml:trace contextRef="#ctx0" brushRef="#br0" timeOffset="7340.76">28417 3951 0,'0'5'15,"0"-5"1,0 31-1,-9 93 1,-7 103 0,-26 63-1,-7-16 1,-1-26 0,50-248 15</inkml:trace>
  <inkml:trace contextRef="#ctx0" brushRef="#br0" timeOffset="7574.55">27854 4612 0,'0'-5'16,"8"5"-1,50-5 1,50-11 0,74-4-1,49 9 1,-231 11 15</inkml:trace>
  <inkml:trace contextRef="#ctx0" brushRef="#br0" timeOffset="8477.62">28689 5636 0,'9'-11'15,"-9"6"1,0-26 15,25-57-15,8-15-1,8-37 1,17-61 0,8-11-1,8-31 1,9-5 0,-8 31-1,-9 20 1,0 42-1,-16 26 1,-42 124 0,-8 5-1,8-5 17,-8 5-17,8-5 1,-8 5-1,0-6 1,0 6 0,9 0-1,-9 6 1,8 4 0,0 16-1,17 25 1,8 42-1,17 63 1,-1 30 0,17 20-1,1 17 17,-9-6-17,-9-16 1,-7-25-1,-42-119 1,0-16 0,8-10-1,-8-10 1,0-6 0,-8-4-1,8-11 1</inkml:trace>
  <inkml:trace contextRef="#ctx0" brushRef="#br0" timeOffset="9279.3">30443 3899 0,'0'0'16,"0"0"-1,0 0 1,0 0 0,0 0-1,8 0 1,0-5 0,25-11-1,17-4 1,24-11-1,1 10 17,-1 0-17,-16 11 1,-16 5 0,-18 0-1,1 10 1,-8 5-1,-1 16 1,-16-5 0,9 4-1,-18 32 1,9 0 0,-8-5-1,0-11 1,8-5 15,-9 26-15,9-62-1</inkml:trace>
  <inkml:trace contextRef="#ctx0" brushRef="#br0" timeOffset="9697.71">31559 3635 0,'0'31'16,"0"0"-1,9 16 1,-18 92 0,1 68-1,-17 78 1,-16 9-1,16-30 1,0-26 0,9-37-1,16-35 1,0-166 0</inkml:trace>
  <inkml:trace contextRef="#ctx0" brushRef="#br0" timeOffset="10115.57">31568 3852 0,'8'-25'16,"-8"25"-1,16 5 1,26 21 0,24 30 15,25 53-16,8 62 1,17 66 0,-9 17-1,-16-32 1,-16-20 0,-9-42-1,-58-155 1,-8-5-1</inkml:trace>
  <inkml:trace contextRef="#ctx0" brushRef="#br0" timeOffset="10450.93">32378 3935 0,'0'-5'15,"0"5"1,0 36 0,0 88-1,-17 78 1,-24 113-1,0-25 1,-1 4 0,18-56-1,15-47 1,9-191 15</inkml:trace>
  <inkml:trace contextRef="#ctx0" brushRef="#br0" timeOffset="10951.3">32659 3341 0,'0'10'15,"0"-10"17,25 36-17,8 68 1,33 61-1,17 93 1,8-9 0,0 50-1,-33-30 1,-9 0 0,-49 0-1,-33-21 1,-66-21-1,-66 1 1,-50-37 0,-9-41-1,-7-47 17,231-103-17</inkml:trace>
  <inkml:trace contextRef="#ctx0" brushRef="#br0" timeOffset="12540.85">12761 5041 0,'0'21'16,"0"-11"-1,25 104 1,-9 51 0,-7 161-1,-1-36 1,-16 35 0,-1-82-1,1-196 1,0-16 15,8-26-15,-17-41-1,1-63 1,7-133 0,18-99-1,-1-5 1,17 0-1,8 41 1,25 37 0,16 67-1,17 67 1,17 72 0,-9 57-1,-8 83 16,-25 46-15,-41 47 0,-33 16-1,-50 25 1,-33-5 0,-17-36-1,-8-41 1,1-47-1,65-104 1,-16-4 0,66 15-1</inkml:trace>
  <inkml:trace contextRef="#ctx0" brushRef="#br0" timeOffset="14045.93">14167 3940 0,'0'-10'15,"0"10"1,0 0 0,-8 0-1,-1 5 1,-7 5 0,-17 22-1,-17 40 1,-16 52-1,-8-10 1,7 36 0,-24 46-1,25-15 1,0 5 15,16 10-15,9 1-1,16 10 1,17-11 0,8-20-1,17-16 1,-1-129 0,9 5-1,0 0 1,-9 11-1,1-16 1,-1-10 0,-7-1-1,-1-9 17,-8-1-17,8 0 1,-8-5-1,0 1 1,0-1 0,8 0-1,-8-5 1,0 5 0,0-5-1,0 5 1,0-5-1,0 0 1,0 0 0,0 5-1,0-5 17,0 0-17,0 0 1,0 0-1,0 6 1,0-6 0,0 0-1,0 0 1,0 0 0,0 0-1,0 0 1,0 0-1,0 0 1,0 5 0,0-5 15,0 0-15,0 5-1,0-5 1,0 0-1,0 0 1,0 5 0,0-5-1,0 5 1,0-5 0,0 0-1,0 0 1,0 0-1,0 0 1,9-5 15,-9 5-15</inkml:trace>
  <inkml:trace contextRef="#ctx0" brushRef="#br0" timeOffset="15098.28">14580 5021 0,'-16'0'16,"16"0"0,0 0-1,0 0 1,0 20-1,8 99 1,-8 72 0,8 114-1,-8-67 1,0-140 0,0-30-1,0-27 1,0-20 15,0-32-15,0-71-1,0-136 1,9-19 0,32-53-1,25 27 1,25 15-1,8 61 1,42 53 0,-17 67-1,0 41 1,-33 62 0,-41 88 15,-67 73-16,-74-6 1,-41 26 0,-42-21-1,9-15 1,8-51 0,132-120-1,25-10 1</inkml:trace>
  <inkml:trace contextRef="#ctx0" brushRef="#br0" timeOffset="15917.64">15234 6272 0,'0'-11'16,"0"11"-1,0 0 1,0 0 0,0-10-1,0-32 1,16-71 0,9-27-1,25-92 1,-9 4-1,17-41 1,8 16 0,0 31-1,-33 165 1,9 16 15,-26 10-15,1 15-1,-1 6 1,17 36 0,9 77-1,-1 57 1,1 109 0,-9 0-1,0 46 1,-9-72-1,-7-150 1,0-36 0,-17-57 15</inkml:trace>
  <inkml:trace contextRef="#ctx0" brushRef="#br0" timeOffset="16302.8">16383 4524 0,'9'31'16,"-18"26"15,26 83-15,-9 149-1,-8 42 1,-16 67-1,-1-67 1,-8-42 0,0-97-1,25-192 1</inkml:trace>
  <inkml:trace contextRef="#ctx0" brushRef="#br0" timeOffset="16603.53">17053 4504 0,'0'15'16,"0"6"-1,0 108 1,9 83 0,-9 83-1,0 61 1,-25-25 0,-17-57-1,42-274 1</inkml:trace>
  <inkml:trace contextRef="#ctx0" brushRef="#br0" timeOffset="16837.31">16590 5419 0,'33'-6'16,"-25"6"0,34 6-1,65-1 1,9-5 0,-116 0-1</inkml:trace>
  <inkml:trace contextRef="#ctx0" brushRef="#br0" timeOffset="17389.63">17467 6406 0,'8'-109'16,"9"16"15,24-160-15,42-67-1,24-53 1,-16 37 0,-33 212-1,-17 52 1,-8 25-1,-8 22 1,8 45 0,33 94-1,9 134 1,-9 67 0,-8 58-1,-17-68 1,1-26 15,-42-279-15</inkml:trace>
  <inkml:trace contextRef="#ctx0" brushRef="#br0" timeOffset="17957.61">18418 4566 0,'0'-5'16,"0"5"-1,16 0 1,42-6 0,42-14-1,40-6 1,-16 0-1,-25 11 1,-32 15 0,-18 10-1,-16 0 1,0 21 0,-16 21 15,-1 15-16,-16 26 1,-8-5 0,8 15-1,-8-4 1,24-58 0,-16-41-1</inkml:trace>
  <inkml:trace contextRef="#ctx0" brushRef="#br0" timeOffset="18509.56">19650 4571 0,'0'41'16,"0"-5"-1,-8 89 1,-9 81 0,-16 94-1,-16 98 1,-1-77 0,9-22-1,24-252 1,1-47-1,16 0 1</inkml:trace>
  <inkml:trace contextRef="#ctx0" brushRef="#br0" timeOffset="18810.45">19650 4659 0,'17'31'15,"-9"-5"1,58 93 0,42 46-1,32 93 1,-7-30-1,-1 35 1,-33-56 0,-8-16 15,-91-191-15</inkml:trace>
  <inkml:trace contextRef="#ctx0" brushRef="#br0" timeOffset="19111.64">20477 4783 0,'8'134'15,"-8"-103"1,17 197 0,8 15 15,0 108-15,-9-77-1,-8-5 1,-8-269-1</inkml:trace>
  <inkml:trace contextRef="#ctx0" brushRef="#br0" timeOffset="19679.76">20874 3765 0,'-16'-11'15,"16"11"1,8 11 0,25 25-1,25 26 1,25 57 0,24 51-1,-16-4 1,8 51-1,-24 0 1,-9 10 15,-33 42-15,-58 10 0,-58 47-1,-24-63 1,-34-4-1,1-47 1,-9-36 0,17-42-1,132-134 1</inkml:trace>
  <inkml:trace contextRef="#ctx0" brushRef="#br0" timeOffset="20632.29">12463 6964 0,'33'5'16,"0"-5"-1,91 16 1,108-11-1,124 16 1,90-16 0,133-26-1,58-10 1,116-10 0,49 15-1,58 5 16,-8 6-15,-9 10 0,-32-1-1,-42 12 1,-107-6 0,-100 5-1,-115-5 1,-423 10-1,-24-10 1</inkml:trace>
  <inkml:trace contextRef="#ctx0" brushRef="#br0" timeOffset="21670.75">14969 7460 0,'-16'6'15,"16"-6"1,-9 31 0,1 51-1,0 47 1,0 16-1,-1 52 1,9-42 0,-8-62 15,8-31-15,0-21-1,-8-15 1,8-26-1,-9-57 1,1-20 0,8-53-1,25-97 1,8 41 0,50-47-1,41 21 1,8 31-1,25 37 1,9 66 0,-9 52-1,-25 47 17,-33 62-17,-32 46 1,-67 10-1,-25 6 1,-50-16 0,-16-15-1,-8-26 1,-17-21 0,1-25-1,7-17 1,1-9-1,82-32 1,8 6 0,17 10 15</inkml:trace>
  <inkml:trace contextRef="#ctx0" brushRef="#br0" timeOffset="22455.65">16325 6902 0,'-8'0'16,"8"0"-1,0 0 17,0 0-17,0 0 1,-8 0 0,-9 5-1,-16 26 1,-25 36-1,9 21 1,-1 21 0,-8-11-1,-16 83 1,16 5 0,8 42-1,9 9 1,16-20-1,17-20 17,24-145-17,-7-11 1,-1-36 0,-8-5-1</inkml:trace>
  <inkml:trace contextRef="#ctx0" brushRef="#br0" timeOffset="22840.54">16450 7424 0,'0'26'16,"0"-10"-1,0 82 1,8 41-1,0 94 1,-8 20 0,-8 11-1,0-47 1,-1-160 0,9-57 15</inkml:trace>
  <inkml:trace contextRef="#ctx0" brushRef="#br0" timeOffset="23157.72">16756 7124 0,'0'21'16,"8"10"-1,0 41 1,9 94 15,-1 56-15,1 73-1,-26-6 1,-7-160 0,16-129-1</inkml:trace>
  <inkml:trace contextRef="#ctx0" brushRef="#br0" timeOffset="23542.34">16069 7853 0,'75'-26'16,"-42"16"0,99-26-1,0 5 1,25-11 0,-24 22-1,-75 20 1,-9 0-1,-7 5 1,-9 0 0,-33-5-1</inkml:trace>
  <inkml:trace contextRef="#ctx0" brushRef="#br0" timeOffset="25331.32">17111 8582 0,'0'-26'16,"0"16"-1,0-26 1,17-57 15,16-6-15,25-76-1,24-53 1,9 21 0,0-15-1,-8 41 1,-50 130-1,-16 25 1,-9 5 0,8 16-1,-7 5 1,16 36 0,8 31-1,24 88 16,1 47-15,17 25 0,-17-10-1,0-20 1,-42-130 0,-16-67-1</inkml:trace>
  <inkml:trace contextRef="#ctx0" brushRef="#br0" timeOffset="25916.67">18062 7166 0,'8'0'15,"-8"0"1,17 0 0,24-16-1,34-4 1,8-6 15,7-10-15,10 5-1,-26 10 1,-24 16 0,-1 15-1,-16 21 1,1 36 0,-34 6-1,0 4 1,-17 21-1,9 1 1,-1-12 0,9-87-1</inkml:trace>
  <inkml:trace contextRef="#ctx0" brushRef="#br0" timeOffset="26485.35">19162 7290 0,'-16'26'16,"16"-21"0,-9 15-1,-7 58 1,-17 77-1,0 16 1,-17 87 0,17-25-1,8-120 17,0-40-17,17-32 1,8-41-1</inkml:trace>
  <inkml:trace contextRef="#ctx0" brushRef="#br0" timeOffset="26819.41">19096 7031 0,'25'47'16,"-9"-21"15,42 72-15,8 16-1,58 103 1,-8-16-1,8 37 1,-24-47 0,-9-10-1,-9-46 1,-82-135 0</inkml:trace>
  <inkml:trace contextRef="#ctx0" brushRef="#br0" timeOffset="27120.16">19725 7186 0,'16'68'16,"-16"-27"0,25 88-1,-9 57 1,1 68 0,-25 40-1,-17-165 1,25-129-1</inkml:trace>
  <inkml:trace contextRef="#ctx0" brushRef="#br0" timeOffset="27605.52">20212 6866 0,'17'10'15,"-17"-10"1,8 26-1,25 62 17,0 36-17,-8-21 1,8 42 0,-8 36-1,-8-16 1,8 37-1,-9-11 1,-8-30 0,-8 30-1,-16 78 1,-17-26 0,-33 87-1,66-330 16</inkml:trace>
  <inkml:trace contextRef="#ctx0" brushRef="#br0" timeOffset="78769.54">24993 6328 0,'107'11'16,"-16"9"-1,199 22 1,107 9 0,140 42-1,125 0 1,66 16 0,24-21-1,-16-11 1,9 6-1,-51 5 1,-73-5 15,-109-16-15,-82-5 0,-107-10-1,-315-47 1,0 5-1,9 6 1,-17-16 0</inkml:trace>
  <inkml:trace contextRef="#ctx0" brushRef="#br0" timeOffset="82832.2">10396 5677 0,'-9'-5'16,"9"5"-1,0 0 1,0 0 0,0 0-1,0 36 1,-8 57-1,0-10 1,8-37 0,0-40-1,0-27 1,0-5 0,0 5 15,0 1-16,0 4 1,0 11 0,0 10-1,-17 62 1,-7 21 0,24-88-1</inkml:trace>
  <inkml:trace contextRef="#ctx0" brushRef="#br0" timeOffset="83801.77">9949 6602 0,'0'57'15,"0"-36"1,0 15 0,-8 83-1,8 51 17,-8-45-17,-1-7 1,1-4-1,0-31 1,-1-26 0,9-16-1,-8-36 1,0-10 0,-9-10-1,1-27 1,-9-51-1,17-21 1,16 16 0,25-21-1,8 0 17,1 11-17,16 20 1,8 16-1,-8 30 1,-25 22 0,0 20-1,0 15 1,0 16 0,-8 11-1,-9-11 1,-7-6-1,-1-4 1,-8-11 0,0 1 15,-8 4-15,-17 11-1,-8 5 1,8-10-1,0-6 1,9 1 0,7-16-1,9 0 1</inkml:trace>
  <inkml:trace contextRef="#ctx0" brushRef="#br0" timeOffset="84771.72">4962 6809 0,'17'-10'16,"-17"10"-1,0 0 1,0 0 0</inkml:trace>
  <inkml:trace contextRef="#ctx0" brushRef="#br0" timeOffset="85055.75">6864 6747 0,'0'0'16,"0"0"0,9 0-1,-9 0 1</inkml:trace>
  <inkml:trace contextRef="#ctx0" brushRef="#br0" timeOffset="86109.43">7857 6675 0,'-9'-21'16,"9"21"0,0 0-1,0 0 1,0 0-1,0 0 1,0 0 0,9 0-1,7 5 17,59-5-17,82-15 1,91-16-1,83-11 1,41-15 0,17-10-1,-59 26 1,-32-6 0,-58 22-1,-58 14 1,-182 27-1,-8-11 1,8 10 0,-9-9-1,9-1 17,-8 5-17,0-5 1,8-5-1</inkml:trace>
  <inkml:trace contextRef="#ctx0" brushRef="#br0" timeOffset="89620.32">20411 18377 0,'0'-5'15,"0"5"1,0 0-1,0-5 1,17-6 15,65-45-15,133-32 0,166-57-1,198-88 1,99 6-1,66 5 1,-66 41 0,-82 52-1,-125 41 1,-115 67 0,-356 36-1,0-9 1,0-6 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02T03:56:42.0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20353 2684 0,'-25'-31'0,"25"31"0,9-10 15,32-11-15,50-10 0,58-20 16,57-27-16,10 11 0,7-6 16,-41 22-1,-9 4 1,-32 11 0,0 15-1,-17 11 1,-124 10-1</inkml:trace>
  <inkml:trace contextRef="#ctx0" brushRef="#br0" timeOffset="468.25">21817 1599 0,'33'15'15,"-16"-15"1,32 16 0,42 36-1,-16 10 1,-1 15 0,-33-5 15,-24-15-16,-25-15 1,-25 51 0,-50 46-1,-25 42 1,-16-10 0,124-171-1</inkml:trace>
  <inkml:trace contextRef="#ctx0" brushRef="#br0" timeOffset="2407.63">23107 2219 0,'-8'0'15,"8"0"1,0 0 0,0 0-1,8 0 1,25 0-1,50 0 1,33 5 15,74-10-15,25 10 0,33 0-1,50-5 1,8 16-1,25 10 1,-1 5 0,26 5-1,-9-5 1,9 10 0,-17-4-1,0-12 1,25-14-1,8-11 17,-8-5-17,-17-1 1,-8-14 0,1 15-1,7-6 1,25 6-1,0 5 1,-24 5 0,-9-10-1,-9 10 1,10 0 0,-26 6-1,-16-1 1,-26-5 15,-48 0-15,-191-5-1,0 0 1,-8 6 0,-9-6-1,-7 0 1,-9 0-1,0 20 1,0-20 0</inkml:trace>
  <inkml:trace contextRef="#ctx0" brushRef="#br0" timeOffset="24394.6">23380 958 0,'-91'10'16,"66"-10"0,0 0-1,-8 0 1,9 5-1,7 6 1,0-1 0,9 16-1,8 5 1,33 52 15,25-1-15,8 22-1,-24-47 1,-34-21 0,-25 5-1,-41 73 1,-16 10 0,-17 26-1,17-21 1,41-88-1,16-4 1,9-12 0,8 1-1,8-5 17,-8 10-17,8 0 1,-8 10-1,-8 6 1,8 10 0,17 20-1,16 16 1,49 11 0,51-22-1,49-9 1,41-27-1,-223-46 1</inkml:trace>
  <inkml:trace contextRef="#ctx0" brushRef="#br0" timeOffset="37670.6">1778 8644 0,'-16'-5'16,"7"5"-1,9 0 1,0 0 0,0-5-1,17-31 1,8-32 0,-1 6 15,1-10-16,-8 10 1,24 21 0,34-21-1,16 15 1,-17 21 0,17 0-1,8 16 1,0 0-1,-16 15 1,8 26 0,33 26-1,17 20 1,-17 16 15,8 0-15,0-10-1,-7-21 1,-1-15 0,-9-32-1,9-25 1,-8-26 0,-17-26-1,-16-16 1,0-20-1,-58 36 1,8 20 0,-8 11-1,-9 16 17,17 25-17,9 32 1,7 35-1,50-10 1,9-10 0,24-47-1,17-41 1,-8-36 0,-9-21-1,-24 11 1,-1-1-1,-8 11 1,9 10 0,16 21 15,8 15-15,9 27-1,-1 45 1,17 32-1,1 72 1,-18-21 0,-140-134-1</inkml:trace>
  <inkml:trace contextRef="#ctx0" brushRef="#br0" timeOffset="45929.97">7840 9854 0,'-8'-16'15,"8"16"1,0 0 0,0 0-1,8 0 1,17 5-1,58-5 1,-1-5 15,92 5-15,41 0 0,66-5-1,50 5 1,25-5-1,24 5 1,9-5 0,-9 5-1,-8-6 1,-24 6 0,-34 0-1,-41 0 1,-33 0-1,-33 0 17,-174 6-17,-33-6 1</inkml:trace>
  <inkml:trace contextRef="#ctx0" brushRef="#br0" timeOffset="55878.22">13059 11544 0,'41'-5'16,"-33"5"-1,9-6 1,8 6 0,8 0-1,25-5 1,41-5-1,33-6 1,42 6 0,49-21 15,67 16-15,24-1-1,0 6 1,0-6-1,-16 6 1,-33 0 0,-42-1-1,-182 11 1,-7 0 0,-18 0-1,-8-5 1,-8 5-1</inkml:trace>
  <inkml:trace contextRef="#ctx0" brushRef="#br0" timeOffset="61997.99">17152 12784 0,'0'-5'16,"0"5"0,0 0-1,9 0 1,7 0-1,34 0 1,57 0 0,75-5-1,83 0 1,91 0 0,74-6-1,-9 1 1,-24 0 15,-82-6-15,-274 11-1,-8 5 1,-25 0 0,9 0-1,-25 5 1,8-5-1</inkml:trace>
  <inkml:trace contextRef="#ctx0" brushRef="#br0" timeOffset="65358.19">20940 14387 0,'0'0'15,"0"0"1,9-5 0,73-16-1,125-26 1,140-10 0,92-10 15,-1 16-16,-66 14 1,-58 12 0,-297 30-1,0 0 1,-9 0 0,-16 0-1,8-5 1</inkml:trace>
  <inkml:trace contextRef="#ctx0" brushRef="#br0" timeOffset="70943.17">1530 13679 0,'0'-6'16,"0"6"-1,0 11 1,0 15-1,0 10 1,17 5 0,7 11-1,18 30 1,32 27 0,-8-11-1,9 6 1,16-22 15,8-25-15,-8-15-1,8-6 1,0-16 0,-8-9-1,0-6 1,9-10-1,15-26 1,9-11 0,-24 1-1,-9-6 1,24-4 0,-7 4-1,-9-4 16,-24 4-15,7 16 0,9 10-1,-8 6 1,0-1 0,-9 32-1,1 5 1,16 30-1,0 16 1,-17 6 0,0-6-1,-24-20 1,-17-16 0,-8-6 15,0-14-16,-17 4 1,0-10 0,1 6-1,-1-6 1,0-5 0,17-5-1,0-21 1,8-10-1,8-11 1,17-10 0,8 16-1,-8 10 1,8 5 0,9 16 15,16 10-16,-9 10 1,1 11 0,8 25-1,0 6 1,-17 0 0,1-6-1,-9-10 1,8 37-1,17 9 1,0 1 0,17 0-1,-1-21 17,1-16-17,-1-20 1,1-31-1,57-10 1,1-47 0,7-21-1,-15-5 1,-26-5 0,-25-5-1,-98 56 1,15-30-1,1 0 1,17-11 0,-18 31-1,-24 52 17</inkml:trace>
  <inkml:trace contextRef="#ctx0" brushRef="#br0" timeOffset="74253.99">7824 14376 0,'0'-10'15,"0"10"1,0 0-1,8 0 1,25 10 0,33 1-1,25-1 1,41 0 15,42 6-15,33-6-1,24 1 1,42-11 0,9 0-1,24-6 1,24-4 0,9-5-1,9 9 1,-9-9-1,8-1 1,1-4 0,15-1-1,-15 0 17,-1-5-17,-8 16 1,-8-5-1,0 9 1,-17-4 0,17 0-1,-8-11 1,24-5 0,-33 6-1,9 4 1,7-5-1,-7 6 1,0 10 0,-1 0 15,-8-1-15,-8 12-1,-8 4 1,0 5-1,8 6 1,-8 0 0,-1-1-1,-7 1 1,16-5 0,-17-1-1,9 6 1,-9-6-1,9-4 1,-8-1 0,7-5 15,-7 5-15,-9-4-1,-25-6 1,-8 5-1,-33-5 1,-24 0 0,-150 5-1,-8 0 1,-16 0 0,-1-5-1,-8 16 1,-8-16 15</inkml:trace>
  <inkml:trace contextRef="#ctx0" brushRef="#br0" timeOffset="85657.06">5756 15663 0,'0'0'16,"0"0"-1,0 0 1,0 6-1,0 56 1,0 72 0,0 62-1,-8 42 1,0-31 0,8-135-1,0-20 1,-9-21 15,9-10-15,0-21-1,0-57 1,0-10 0,0-78-1,17-62 1,16 0-1,25-10 1,24 0 0,-7 52-1,8 10 1,8 67 0,0 57-1,-9 62 16,-40 83-15,-26 20 0,-41 11-1,-24 5 1,-17-21 0,-17-15-1,8-21 1,18-83-1,7-10 1,50 0 0</inkml:trace>
  <inkml:trace contextRef="#ctx0" brushRef="#br0" timeOffset="86192.21">7228 14960 0,'-25'-10'16,"17"10"-1,0 0 1,-25 21 0,-9 5 15,-24 30-16,-33 58 1,-17 52 0,0 20-1,9 72 1,24 1 0,17 46-1,25-52 1,32-5-1,26-57 1,16-15 0,25-47-1,-58-129 17</inkml:trace>
  <inkml:trace contextRef="#ctx0" brushRef="#br0" timeOffset="86810.59">6980 16863 0,'-8'-11'15,"16"6"1,0-57 0,25-78-1,34-51 1,32-72 0,-16 46-1,8 10 1,-17 41-1,-49 156 1,0 10 0,16 21-1,17 46 17,16 72-17,-8 22 1,1 66-1,-26-36 1,0 1 0,-49-146-1,8-46 1</inkml:trace>
  <inkml:trace contextRef="#ctx0" brushRef="#br0" timeOffset="87077.64">7187 16284 0,'25'-5'16,"-9"5"-1,42-6 1,41-9 0,42-16-1,-9 10 1,-132 21 0</inkml:trace>
  <inkml:trace contextRef="#ctx0" brushRef="#br0" timeOffset="87980.69">8188 16961 0,'0'-31'15,"0"26"1,16-32 0,25-66-1,26-62 1,15-37-1,18-46 17,-9 31-17,8-21 1,-17 47 0,1 15-1,-58 166 1,-8-6-1,-1 11 1,17 31 0,8 62-1,1 36 1,24 72 0,-16 1-1,8 25 1,-17-20 15,-8-11-15,-17-114-1,1-15 1,0-5 0,7-15-1,-24-42 1</inkml:trace>
  <inkml:trace contextRef="#ctx0" brushRef="#br0" timeOffset="88984.16">9949 15477 0,'-8'16'15,"8"-11"1,0 11 0,0 4-1,0 32 1,0 56 0,-8 68-1,8 5 1,-9 10-1,18-15 1,7-47 0,17-31-1,17-25 1,24-21 0,9-27 15,16-25-16,34-36 1,-9-31 0,-75-11-1,-32 11 1,-17 26 0,-25-11-1,-25 11 1,9 5-1,8-6 1,8-25 0,9-52-1,32-36 1,17-21 15,0 21-15,-8 11-1,-17 25 1,-24 31 0,-67 52-1,-66 56 1,0 63 0,17-11-1,132-72 1</inkml:trace>
  <inkml:trace contextRef="#ctx0" brushRef="#br0" timeOffset="89719.47">11016 16904 0,'0'-21'15,"8"1"1,1-79 0,15-45-1,26-115 1,16-4 0,9-11-1,-1 20 1,0 37-1,1 42 1,-42 164 0,-8 11 15,24 42-15,18 66-1,7 78 1,-8 78-1,0-6 1,-16 11 0,-9-36-1,-32-146 1,15-19 0,-24-68-1</inkml:trace>
  <inkml:trace contextRef="#ctx0" brushRef="#br0" timeOffset="90255">13282 15136 0,'-41'-5'16,"32"5"-1,-15 0 17,-26 16-17,-41 30 1,-25 63 0,-16 20-1,16 26 1,25 31-1,33 16 1,42 9 0,49-4-1,49-31 1,26-42 0,66-51-1,-1-83 1,-173 0 15</inkml:trace>
  <inkml:trace contextRef="#ctx0" brushRef="#br0" timeOffset="90789.94">13456 14537 0,'16'5'16,"-7"-5"15,32 31-15,17 41-1,33 42 1,8 15 0,8 36-1,1 37 1,-17-16-1,-25 36 1,-33 37 0,-49 51-1,-59 10 1,-32-25 0,-1-47-1,1-41 16,-1-52-15,75-155 0,33 0-1</inkml:trace>
  <inkml:trace contextRef="#ctx0" brushRef="#br0" timeOffset="91292.09">14911 15725 0,'17'0'16,"-9"0"0,42 0-1,65 6 1,51-12 0,49 1 15,8 5-16,0-5 1,-24 0 0,-199 5-1</inkml:trace>
  <inkml:trace contextRef="#ctx0" brushRef="#br0" timeOffset="91625.52">14928 16532 0,'0'0'16,"16"0"-1,42 5 1,58-10 0,74-11-1,25-4 1,25-11 0,-8-16-1,-9 6 1,-223 41-1</inkml:trace>
  <inkml:trace contextRef="#ctx0" brushRef="#br0" timeOffset="92227.28">14903 15193 0,'8'-26'16,"1"21"15,7-5-15,25-26-1,17-11 1,17-10-1,-1 11 1,-16 20 0,0 21-1,8 20 1,9 21 0,-1 0-1,9-5 1,8-10-1,0-5 1,0-16 0,33-26 15,8-26-15,9-15-1,-141 67 1</inkml:trace>
  <inkml:trace contextRef="#ctx0" brushRef="#br0" timeOffset="93147.94">17293 15286 0,'-41'171'32,"32"-130"-17,-40 243 1,16-25 0,-9 103-1,18-83 1,-1-5-1,33-223 1,0-14 0,-8-22-1,0-20 1,-8-62 0,0-109-1,16-52 1,9-76-1,24 19 17,17-20-17,16 36 1,17 42 0,25 67-1,-50 170 1,-8 16-1,0 21 1,-25 30 0,-16 16-1,-26 0 1,-32 21 0,-42 31-1,-8 4 1,-16-35 15,107-114-15</inkml:trace>
  <inkml:trace contextRef="#ctx0" brushRef="#br0" timeOffset="93648.65">18699 14764 0,'-41'10'31,"32"-10"-15,1 16 0,-25 25-1,0 26 1,-8 52 0,-17 67-1,0 37 1,0 82-1,25-6 1,16 43 0,17-58-1,17-21 1,24-45 0,9-38 15,16-50-16,17-42 1,-83-88 0</inkml:trace>
  <inkml:trace contextRef="#ctx0" brushRef="#br0" timeOffset="94234.51">19617 15302 0,'-66'-11'16,"49"16"-1,-32 21 1,-26 57 0,-32 31-1,-9 92 1,25-9 15,33 56-15,42 16-1,32-36 1,59-42 0,49-47-1,58-66 1,33-78 0,0-31-1,-215 31 1</inkml:trace>
  <inkml:trace contextRef="#ctx0" brushRef="#br0" timeOffset="94837.04">20246 17142 0,'0'-36'16,"8"15"-1,8-31 1,9-77-1,33-73 1,17-56 0,15-52 15,18 31-15,8 10-1,-17 52 1,0 41-1,-74 176 1,8 16 0,25 40-1,16 63 1,1 62 0,8 72-1,-1 16 1,-7 16-1,-17-53 1,0-20 0,-1-41 15,-7-52-15,-50-119-1</inkml:trace>
  <inkml:trace contextRef="#ctx0" brushRef="#br0" timeOffset="96039.88">22090 16914 0,'0'0'16,"0"0"-1,0 0 1,8-26-1,9-61 1,16-58 0,33-72-1,-8-42 1,8 32 0,0 10-1,-8 41 1,-25 145 15,-16 5-15,-1 11-1,1 9 1,8 27 0,24 31-1,9 25 1,16 58-1,1 30 1,8 11 0,-9 5-1,0 0 1,-7-31 0,-51-109 15,1-10-16,-9-10 1,-16-6 0,8-15-1</inkml:trace>
  <inkml:trace contextRef="#ctx0" brushRef="#br0" timeOffset="96441.46">22338 16211 0,'0'-10'16,"0"10"0,8-5-1,34-11 1,32-10 0,34-10-1,16 0 1,-9 15-1,1 1 1,-8 4 0,-9 11-1,-99 5 17</inkml:trace>
  <inkml:trace contextRef="#ctx0" brushRef="#br0" timeOffset="97059.95">23545 17064 0,'0'-36'15,"9"20"1,-1-46-1,17-103 1,24-62 0,18-78-1,7 26 1,-8 5 0,0 51-1,-41 192 1,-8 11-1,-1 20 1,17 41 0,17 57-1,16 68 17,8 25-17,1 5 1,-9 1-1,-8-6 1,-8-20 0,-34-120-1,-16-51 1</inkml:trace>
  <inkml:trace contextRef="#ctx0" brushRef="#br0" timeOffset="97929.69">25315 15157 0,'-16'31'15,"16"-10"1,-9 61 0,-7 37-1,-9 72 1,-16 52-1,8 0 1,8-10 15,0-21-15,25-31 0,17-37-1,32-30 1,34-41-1,41-48 1,25-40 0,8-27-1,8-40 1,-24-6 0,-108 21-1,-33 0 1,-25-52-1,-33 15 17,-24-4-17,-18 35 1,42 63 0,25-16-1,-8-20 1,66-84-1,58-30 1,32-36 0,-7 36-1,-59 103 1,-32 0 0,-34-10-1,-40-11 1,-59 11 15,-25-11-15,-41 22-1,182 56 1</inkml:trace>
  <inkml:trace contextRef="#ctx0" brushRef="#br0" timeOffset="98531.99">26241 14552 0,'25'10'16,"-16"1"-1,32 25 1,17 26 0,33 31-1,8 26 1,25 5-1,8 26 1,-16 5 0,-8-5-1,-26 10 1,-15 31 0,-34 16-1,-42 31 16,-40 5-15,-50 0 0,-42-16-1,-49-15 1,-34-31 0,-32-36-1,-9-32 1,17-14-1,50-37 1,198-62 0</inkml:trace>
  <inkml:trace contextRef="#ctx0" brushRef="#br0" timeOffset="104935.2">20998 17798 0,'207'-15'31,"-33"4"-15,256-25-1,91 5 1,82 10-1,109 21 1,-51 6 0,108 71-1,-769-77 1</inkml:trace>
  <inkml:trace contextRef="#ctx0" brushRef="#br0" timeOffset="106740.34">27887 16144 0,'17'-5'16,"-17"5"0,25-5-1,33-6 1,49-9 15,17-16-15,-124 36-1</inkml:trace>
  <inkml:trace contextRef="#ctx0" brushRef="#br0" timeOffset="106975.4">27681 16609 0,'-17'31'16,"17"-31"-1,8 5 1,34 11 0,65-26-1,83-78 1,17 0 15,-207 88-15</inkml:trace>
  <inkml:trace contextRef="#ctx0" brushRef="#br0" timeOffset="107694.71">28673 15214 0,'8'15'16,"-8"-15"-1,8 5 17,-8 26-17,0 68 1,-8 164-1,-33 89 1,8 20 0,25-191-1,-1-47 1,9-56 0,0-32-1,0-35 1,0-17-1,0-92 1,0-47 0,-8-92-1,-9 25 17,17-26-17,0 21 1,42-5-1,32 41 1,34 36 0,49 67-1,0 42 1,-16 57 0,-26 20-1,-57 89 1,-66 50-1,-66 1 1,-26-5 15,1-62-15,99-114 0</inkml:trace>
  <inkml:trace contextRef="#ctx0" brushRef="#br0" timeOffset="108162.44">29988 14562 0,'-58'0'16,"41"11"15,-16 46-15,-41 72 0,-25 36-1,-25 99 1,16-1-1,1 79 1,40-32 0,18 41-1,41-66 1,32-12 0,9-45-1,17-47 1,8-171-1,8-10 17,-66 0-17</inkml:trace>
  <inkml:trace contextRef="#ctx0" brushRef="#br0" timeOffset="108697.8">30377 15658 0,'-17'-36'15,"9"21"1,-9 4-1,-49 16 1,-33 21 0,-42 67-1,-8 78 1,17-6 0,33 52-1,57 16 1,59-31 15,74-37-15,91-67-1,41-62 1,-223-36 0</inkml:trace>
  <inkml:trace contextRef="#ctx0" brushRef="#br0" timeOffset="109098.46">31071 15100 0,'-8'5'15,"8"-5"1,0 21 0,-8 72-1,0 77 1,-34 146-1,9 40 1,-8 6 0,16-46-1,17-27 1,24-62 0,-16-227 15</inkml:trace>
  <inkml:trace contextRef="#ctx0" brushRef="#br0" timeOffset="109884.66">31410 16992 0,'-16'5'15,"16"-5"1,8-10 0,9-58-1,32-102 1,9-16 15,17-67-15,7 4-1,-7 22 1,-9 36 0,-41 155-1,-9 5 1,-7 10 0,-1 11-1,0 15 1,25 31-1,9 67 1,32 99 0,17 61-1,8 22 17,-8-53-17,-8-25 1,-58-191-1,-25-16 1</inkml:trace>
  <inkml:trace contextRef="#ctx0" brushRef="#br0" timeOffset="110151.61">31824 16330 0,'-17'11'15,"26"-11"17,7 10-17,50-10 1,42-10-1,24-1 1,-132 11 0</inkml:trace>
  <inkml:trace contextRef="#ctx0" brushRef="#br0" timeOffset="110452.29">32692 16754 0,'-25'52'16,"17"-21"-1,-41 113 1,7 1-1,-16 41 1,25-88 0,17-72-1,16-20 1,0-6 0</inkml:trace>
  <inkml:trace contextRef="#ctx0" brushRef="#br0" timeOffset="111222.11">32965 15265 0,'0'16'16,"0"-16"-1,0 5 1,0 31 0,0 52-1,-25 47 1,-8 56-1,17 0 17,-9 5-17,25 11 1,41-10 0,17-22-1,50-40 1,-1-58-1,-32-108 1,-34 11 0,-24-17-1,-34-19 1,0-17 0,-24 1-1,25 15 1,-9 5-1,25 16 17,16 0-17,34-36 1,41-37 0,-8-10-1,-25 36 1,-58 21-1,-42-10 1,-32-31 0,-34 10-1,-8 0 1,-16-42 0,132 135-1</inkml:trace>
  <inkml:trace contextRef="#ctx0" brushRef="#br0" timeOffset="111757.05">33329 14475 0,'25'10'16,"0"-5"0,33 16-1,16 25 16,25 27-15,-24 30 0,-1 26-1,-32 42 1,-18 46 0,9-5-1,-33 72 1,0 11-1,0 56 1,0 6 0,0 31-1,-57-11 1,-92 11 0,-91-37 15,-91-46-16,331-305 1</inkml:trace>
  <inkml:trace contextRef="#ctx0" brushRef="#br0" timeOffset="116522.86">13059 9347 0,'0'0'15,"0"0"16,49 10-15,-49-10 0</inkml:trace>
  <inkml:trace contextRef="#ctx0" brushRef="#br0" timeOffset="116773.54">15962 10562 0,'0'-5'15,"0"5"16,66 56-15,-66-56 0</inkml:trace>
  <inkml:trace contextRef="#ctx0" brushRef="#br0" timeOffset="117090.62">20105 11802 0,'8'5'16,"-8"-5"-1,0 0 1,0 6 0,0-6-1</inkml:trace>
  <inkml:trace contextRef="#ctx0" brushRef="#br0" timeOffset="117408.54">22503 13224 0,'9'-5'15,"-9"5"1,16 15-1,17 26 1,-33-41 0</inkml:trace>
  <inkml:trace contextRef="#ctx0" brushRef="#br0" timeOffset="118395.1">20783 14252 0,'-8'0'16,"8"0"0,33 0-1,50 0 1,99 11-1,132-6 1,75 5 0,16-10-1,-74 0 1,-240 0 0,-34 0-1,-23 0 1,-18 0-1,-16 0 17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02T03:59:21.9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10776 7367 0,'-8'-36'0,"8"41"0,0-5 0</inkml:trace>
  <inkml:trace contextRef="#ctx0" brushRef="#br0" timeOffset="513.78">24943 6411 0,'-74'-26'16,"74"26"15</inkml:trace>
  <inkml:trace contextRef="#ctx0" brushRef="#br0" timeOffset="1500.25">16491 9704 0,'-17'-16'31,"17"16"-15,0 0-1</inkml:trace>
  <inkml:trace contextRef="#ctx0" brushRef="#br0" timeOffset="2101.81">10925 13379 0,'-25'0'16,"25"0"0,0 0-1</inkml:trace>
  <inkml:trace contextRef="#ctx0" brushRef="#br0" timeOffset="2871.03">24836 13250 0,'-17'15'15,"17"-15"16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02T03:59:42.1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19385 16180 0,'9'-5'15,"-9"5"1,0 16 0,16 40-1,1 110 17,-9 46-17,-8 82 1,0-66-1,-8-145 1,0-32 0,-1-15-1,9-15 1,0-26 0,-16-93-1,-1-125 1,25-45-1,17-58 1,17 31 0,16 42 15,16 52-15,25 61-1,0 78 1,-8 52-1,-16 77 1,-42 98 0,-41 47-1,-34-10 1,-16-16 0,-16-36-1,-9-16 1,83-134-1</inkml:trace>
  <inkml:trace contextRef="#ctx0" brushRef="#br0" timeOffset="484.61">20758 14945 0,'-66'-5'16,"58"5"-1,-25 26 1,-25 20-1,-8 68 1,-25 77 15,0 62-15,16 68 0,26 92-1,40 37 1,34-26-1,17-36 1,24-78 0,25-78-1,33-102 1,25-105 0,-17-211-1,-132 186 1</inkml:trace>
  <inkml:trace contextRef="#ctx0" brushRef="#br0" timeOffset="1186.96">20858 15927 0,'-75'78'15,"83"-68"1,-74 78 0,33 0-1,-8 103 1,24 0-1,17 73 17,17-26-17,24-32 1,17-51 0,25-51-1,8-78 1,16-83-1,1-73 1,-17-19 0,-75 35-1,-16 26 1,-8 10 0,0 16-1,-1 0 1,-15-41 15,24 0-15,8-16-1,-16-16 1,-1 16 0,-24 6-1,-25-1 1,-8 47-1,17 10 1,7 16 0,34 20-1,8 21 1</inkml:trace>
  <inkml:trace contextRef="#ctx0" brushRef="#br0" timeOffset="1637.62">21296 16894 0,'-17'31'16,"17"-6"0,0 48 15,17 35-16,8-30 1,8-16 0,16-31-1,18-16 1,7-77 0,-8-15-1,-58-1 1,-8 16-1,0 62 1</inkml:trace>
  <inkml:trace contextRef="#ctx0" brushRef="#br0" timeOffset="1888.45">21784 17286 0,'0'-41'16,"0"15"0,16-36-1,9-10 1,8 15-1,-33 57 1</inkml:trace>
  <inkml:trace contextRef="#ctx0" brushRef="#br0" timeOffset="2390.54">22164 16914 0,'-82'62'15,"73"-26"1,-65 68 0,49-37-1,33-36 1,9 0-1,41-77 1,24-32 0,9-31-1,-8 11 17,-50 57-17,-16 36 1,-9 25-1,0 79 1,-24 82 0,-42 82-1,-8-10 1,-9-46 0,-7-47-1,-26-87 1,-16-213-1,124 140 1</inkml:trace>
  <inkml:trace contextRef="#ctx0" brushRef="#br0" timeOffset="2707.98">22462 15534 0,'8'36'15,"1"-20"1,-1 72 0,8 82-1,-16 140 1,-8 47-1,0 20 1,-9-87 0,26-233 15,15 0-15,-24-57-1</inkml:trace>
  <inkml:trace contextRef="#ctx0" brushRef="#br0" timeOffset="3326.78">22958 16868 0,'-74'10'16,"66"-5"-1,-75 47 1,41 20 15,18-10-15,15-36 0,9-5-1,25-57 1,17-11-1,15-30 1,1 25 0,-33 52-1,8 31 1,0 83 0,-16-6-1,-1-35 1,1-6-1,-1-21 1,-7-15 15,7-10-15,-7-16 0,-9-10-1,0-11 1,16-35-1,9-37 1,33-15 0,24 15-1,-7 20 1,-75 68 0</inkml:trace>
  <inkml:trace contextRef="#ctx0" brushRef="#br0" timeOffset="4012.42">23661 16950 0,'-25'42'16,"25"-22"0,17 43-1,16 14 1,17-30 15,16-27-15,33-40-1,0-48 1,-8-9 0,-16-11-1,-67 52 1,0 5-1,-8 26 1,0 10 0,8 52-1,-8 62 1,9 46 0,-9 73-1,-17-11 16,-8 21-15,-41-20 0,-25-11-1,-33-57 1,-66-46 0,-66-94-1,32-45 1,34-105-1,190 130 1</inkml:trace>
  <inkml:trace contextRef="#ctx0" brushRef="#br0" timeOffset="4463.91">25125 15048 0,'-17'0'16,"17"5"0,0 6-1,0 56 1,0 73 0,0 71 15,-24 131-16,-18 123 1,-16 21 0,17-83-1,0-52 1,24-82 0,17-269-1</inkml:trace>
  <inkml:trace contextRef="#ctx0" brushRef="#br0" timeOffset="5032.54">25448 17633 0,'8'-5'15,"-8"-6"1,8-40 0,0-110-1,34-76 1,16-105-1,24 27 1,18-31 0,7 77-1,-8 26 17,1 62-17,-76 186 1,9 11-1,9 46 1,16 88 0,0 82-1,-1 110 1,-7-12 0,-9 11-1,1-61 1,-1-32-1,-41-238 1,0-10 15</inkml:trace>
  <inkml:trace contextRef="#ctx0" brushRef="#br0" timeOffset="5249.83">25811 16842 0,'25'-5'16,"0"0"0,66-32-1,83-76 1,-174 113-1</inkml:trace>
  <inkml:trace contextRef="#ctx0" brushRef="#br0" timeOffset="5567.28">27135 15271 0,'-33'87'16,"33"-56"-1,-33 88 1,24 62 0,1 88-1,8 93 1,8 10-1,9-15 1,-9-63 15,25-71-15,-33-223 0</inkml:trace>
  <inkml:trace contextRef="#ctx0" brushRef="#br0" timeOffset="6052.05">27639 16899 0,'-33'0'0,"25"0"31,-17 10-15,-33 52 0,-16 47-1,24-11 1,34-41-1,24-42 1,0-4 0,33-68-1,1 5 1,-17 6 0,-9 20-1,1 31 1,-1 52-1,1 20 17,8-25-17,-25-52 1</inkml:trace>
  <inkml:trace contextRef="#ctx0" brushRef="#br0" timeOffset="6419.65">27862 17462 0,'-8'5'15,"8"-5"1,0 0 15,0-20-15,8-53-1,17-35 1,8 10 0,0 25-1,9 16 1,16 16-1,0 10 1,24 10 0,-82 21-1</inkml:trace>
  <inkml:trace contextRef="#ctx0" brushRef="#br0" timeOffset="7071.97">28375 17488 0,'-25'-5'15,"25"5"1,0-16 0,9-46-1,7-46 16,17-1-15,-8 27 0,8 30-1,9 10 1,-18 22 0,1 4-1,0 11 1,33-5-1,16-16 1,26 0 0,-34 5-1,-25 11 1,-16 15 0,8 11 15,8 35-16,-8 11 1,9 26 0,-1-5-1,9-11 1,-50-72 0</inkml:trace>
  <inkml:trace contextRef="#ctx0" brushRef="#br0" timeOffset="7606.82">29186 15043 0,'16'0'16,"-16"0"-1,25 10 1,33 27-1,33 45 1,33 58 0,17 15-1,7 62 17,-15 16-17,-9 35 1,-41 17-1,-42 46 1,-49-6 0,-25-46-1,-25-46 1,-17-57 0,-24-47-1,99-129 1</inkml:trace>
  <inkml:trace contextRef="#ctx0" brushRef="#br0" timeOffset="8309.94">19253 12149 0,'-8'-6'16,"8"6"-1,0 0 1</inkml:trace>
  <inkml:trace contextRef="#ctx0" brushRef="#br0" timeOffset="8509.63">19204 13554 0,'0'0'16,"0"0"-1,0 0 1</inkml:trace>
  <inkml:trace contextRef="#ctx0" brushRef="#br0" timeOffset="9161.65">1050 15617 0,'-16'-21'15,"16"21"16,0 0-15,0 11 0,0-11-1</inkml:trace>
  <inkml:trace contextRef="#ctx0" brushRef="#br0" timeOffset="9397.07">835 16852 0,'0'0'16,"0"0"-1,0 0 16,0 5-15,0-5 0</inkml:trace>
  <inkml:trace contextRef="#ctx0" brushRef="#br0" timeOffset="9830.99">1265 13327 0,'0'-5'15,"0"5"1,0 0 15</inkml:trace>
  <inkml:trace contextRef="#ctx0" brushRef="#br0" timeOffset="10064.7">1108 11875 0,'0'-6'16,"0"6"-1,0 0 17</inkml:trace>
  <inkml:trace contextRef="#ctx0" brushRef="#br0" timeOffset="10282.75">893 10918 0,'0'-5'15,"0"5"1,0 0 15</inkml:trace>
  <inkml:trace contextRef="#ctx0" brushRef="#br0" timeOffset="10584.14">1017 8985 0,'0'5'31,"0"-5"-15,0 0 0,0 0-1</inkml:trace>
  <inkml:trace contextRef="#ctx0" brushRef="#br0" timeOffset="10867.69">1067 6530 0,'-8'-21'16,"8"21"-1</inkml:trace>
  <inkml:trace contextRef="#ctx0" brushRef="#br0" timeOffset="11118.47">1489 4695 0,'-9'36'16,"9"-36"-1</inkml:trace>
  <inkml:trace contextRef="#ctx0" brushRef="#br0" timeOffset="17774.12">13770 5233 0,'-8'-26'15,"8"26"1,0 0 0</inkml:trace>
  <inkml:trace contextRef="#ctx0" brushRef="#br0" timeOffset="18023.7">14266 6582 0,'0'-16'15,"0"21"1,0-5 0</inkml:trace>
  <inkml:trace contextRef="#ctx0" brushRef="#br0" timeOffset="20347.07">25199 7931 0,'42'0'16,"24"-5"-1,50 5 1,132-26 0,74-5-1,26-5 1,-42 20-1,-17 6 1,-57 15 0,-34 16-1,-41-1 17,-33 16-17,-124-36 1</inkml:trace>
  <inkml:trace contextRef="#ctx0" brushRef="#br0" timeOffset="23558.4">23951 5362 0,'8'-11'16,"-8"11"0,0 6-1,0-6 1</inkml:trace>
  <inkml:trace contextRef="#ctx0" brushRef="#br0" timeOffset="24511.28">31965 5046 0,'0'-20'15,"0"20"1,0 5-1,0-5 1</inkml:trace>
  <inkml:trace contextRef="#ctx0" brushRef="#br0" timeOffset="27922.63">10363 9781 0,'0'-5'16,"0"5"-1,0 0 1,0 0 0,0 0-1</inkml:trace>
  <inkml:trace contextRef="#ctx0" brushRef="#br0" timeOffset="28541.28">10528 11244 0,'0'-5'16,"-8"-6"0,8 11-1</inkml:trace>
  <inkml:trace contextRef="#ctx0" brushRef="#br0" timeOffset="29326.57">9635 12707 0,'-8'0'16,"8"0"-1,0 0 1,0 0 0</inkml:trace>
  <inkml:trace contextRef="#ctx0" brushRef="#br0" timeOffset="29912.29">9486 14180 0,'0'-5'16,"0"5"0,0 0-1</inkml:trace>
  <inkml:trace contextRef="#ctx0" brushRef="#br0" timeOffset="30848.25">5715 13684 0,'0'-16'32,"0"16"-17,8 0 1,0-10-1,67-26 1,-26 36 0,34 10-1,-42 31 1,-8 1 0,-8-11-1,-8 0 1,-1-11-1,-7 6 1,-1-10 0,0 4-1,-8 11 17,8 0-17,-8-31 1</inkml:trace>
  <inkml:trace contextRef="#ctx0" brushRef="#br0" timeOffset="31533.38">9933 13456 0,'16'11'16,"-8"-6"0,34 15-1,16 22 1,24 35 0,-32 1-1,-25-21 1,-17-26-1,-8 5 1,0-36 15</inkml:trace>
  <inkml:trace contextRef="#ctx0" brushRef="#br0" timeOffset="32052.02">16681 9300 0,'0'0'31,"0"0"-15,0 0-1,0 0 1</inkml:trace>
  <inkml:trace contextRef="#ctx0" brushRef="#br0" timeOffset="32319.63">17078 10758 0,'-8'5'16,"8"-5"-1,8 5 1,-8-5 0</inkml:trace>
  <inkml:trace contextRef="#ctx0" brushRef="#br0" timeOffset="32587.63">17227 12278 0,'0'5'16,"0"-5"0,0 0-1</inkml:trace>
  <inkml:trace contextRef="#ctx0" brushRef="#br0" timeOffset="32871.67">17409 13973 0,'0'5'16,"0"-5"-1,0 0 1,0 0-1</inkml:trace>
  <inkml:trace contextRef="#ctx0" brushRef="#br0" timeOffset="36199.29">16516 9254 0,'8'-5'16,"-8"5"0,0 5-1,25 10 1,-25-15 0</inkml:trace>
  <inkml:trace contextRef="#ctx0" brushRef="#br0" timeOffset="36449.26">16880 10944 0,'0'5'16,"0"-5"-1,0 0 1,0 0 0</inkml:trace>
  <inkml:trace contextRef="#ctx0" brushRef="#br0" timeOffset="36733.91">16896 12236 0,'0'0'16,"0"0"0,0 0-1,0 0 1</inkml:trace>
  <inkml:trace contextRef="#ctx0" brushRef="#br0" timeOffset="37035.34">17119 13477 0,'9'-10'16,"-9"10"-1,0 0 17,0 0-17</inkml:trace>
  <inkml:trace contextRef="#ctx0" brushRef="#br0" timeOffset="40026.99">23024 9807 0,'0'-5'15,"9"0"1,49-6 15,66-20-15,91-10-1,-17 0 1,-16 4 0,-132 32-1,-17 5 1,-17-5-1,1 5 1,-17 0 0</inkml:trace>
  <inkml:trace contextRef="#ctx0" brushRef="#br0" timeOffset="41866.46">25993 6902 0,'-157'-5'15,"124"10"1,-83-5-1,17 21 1,-41 41 0,24 26-1,17 10 1,82-36 0,9-10-1,-1 10 1,34 51-1,66 89 1,0-52 0,99 0 15,-16-62-15,116-37-1,-42-35 1,33-32-1,-74-35 1,16-32 0,-58-31-1,-16 0 1,-25-4 0,-33-22-1,-58-51 1,-49 10-1,-42 26 1,-116 20 15,-74 27-15,-74 30 0,-42 58-1,-33 66 1,397-46-1</inkml:trace>
  <inkml:trace contextRef="#ctx0" brushRef="#br0" timeOffset="43438.56">10487 16175 0,'8'-5'16,"-8"5"0,0 0-1,0 0 17</inkml:trace>
  <inkml:trace contextRef="#ctx0" brushRef="#br0" timeOffset="43890.14">10784 17891 0,'0'-5'16,"0"5"0,0 0-1,0 0 1,0 0-1,0 0 1</inkml:trace>
  <inkml:trace contextRef="#ctx0" brushRef="#br0" timeOffset="45126.77">31245 12216 0,'0'5'16,"0"-5"-1,0 0 16,0 0-15</inkml:trace>
  <inkml:trace contextRef="#ctx0" brushRef="#br0" timeOffset="45395.19">31534 14015 0,'-8'20'15,"8"-20"16,0 0-15,0 0 0</inkml:trace>
  <inkml:trace contextRef="#ctx0" brushRef="#br0" timeOffset="117658.69">17847 9130 0,'-16'0'15,"16"0"1,0 0 0,0 5-1,0-5 1,0 10-1,8 1 1,-8-1 0,8 0-1,9-4 1,24-12 0,34-50-1,32-84 16,34-67-31,16-77 32,-157 284-17</inkml:trace>
  <inkml:trace contextRef="#ctx0" brushRef="#br0" timeOffset="118444.94">17806 10427 0,'0'11'16,"0"-11"-1,8 41 1,9 31 0,7 16-1,-7-10 1,0-27 0,-1-20 15,1-10-16,49-36 1,91-135 0,83-135-1,-33 37 1,-207 248 0</inkml:trace>
  <inkml:trace contextRef="#ctx0" brushRef="#br0" timeOffset="127306.37">13977 5124 0,'49'10'15,"-49"-10"1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02T04:00:45.2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20502 7574 0,'-8'-5'16,"8"5"15,-9-5-15,1 5 0,0 5-1,0-5 1,-1 0-1,9 0 1,0 0 0,0 5-1,25 0 1,58-10 0,66-5-1,99-11 1,66 0-1,58 1 1,25-1 15,0 0-15,-25 11 0,-24 0-1,-26-1 1,-32 6-1,-26 0 1,-40 5 0,-191 0-1,-8 0 1,-1 0 0,-15 0-1,-1 0 1,0 0 15,0 5-15,-8-5-1</inkml:trace>
  <inkml:trace contextRef="#ctx0" brushRef="#br0" timeOffset="6772.05">11595 3429 0,'0'31'16,"0"-21"0,8 31-1,17 42 17,25 20-17,16 1 1,16 40-1,-15-9 1,7-6 0,-24-20-1,-50-109 1</inkml:trace>
  <inkml:trace contextRef="#ctx0" brushRef="#br0" timeOffset="7173.25">11645 4209 0,'24'57'16,"-7"-26"0,49 41-1,17-15 1,8 0 0,8-21-1,42-56 1,-1-89-1,-8-20 1,-24-16 15,-25 11-15,-34 4 0,-49 130-1</inkml:trace>
  <inkml:trace contextRef="#ctx0" brushRef="#br0" timeOffset="8360.33">13687 8024 0,'-25'10'16,"25"-10"0,-8 0-1,16-5 1,26-26 0,65-67-1,66-47 1,58-5-1,50-31 1,0 21 0,-16 0-1,-51 41 1,-172 108 0,-18 6-1,1 0 16,-17 5-15,0 0 0</inkml:trace>
  <inkml:trace contextRef="#ctx0" brushRef="#br0" timeOffset="8845.21">14589 6850 0,'8'-5'16,"9"0"0,57-21-1,42-15 1,66-16 0,-9 16-1,-7 10 1,-34 20-1,-16 32 1,-108 20 0,-16 27-1,-17 61 1,-33 57 15,-16 5-15,-17 73-1,91-264 1</inkml:trace>
  <inkml:trace contextRef="#ctx0" brushRef="#br0" timeOffset="14011.54">29938 8747 0,'9'16'16,"-9"-16"0,0 0-1,0 10 1,16 16 0,1 31-1,24 10 1,25 0 15,9-15-15,16-31-1,33-11 1,0-46 0,16-36-1,-32-6 1,-1-10-1,-24 11 1,0 4 0,-58 63-1,24-11 1,42 11 0,0 5-1,8 15 16,1 6-15,-26-1 0,0 21-1,-16 6 1,0-1 0,0-5-1,25-26 1,57-25-1,26-21 1,16-16 0,-25 0-1,-17 1 1,-115 35 0,17 11 15,-1 10-16,-8 0 1,8 6 0,9-1-1,8-10 1,8-21 0,9-30-1,-9-37 1,-17-26-1,-7 0 1,-1-113 0,-41 227-1</inkml:trace>
  <inkml:trace contextRef="#ctx0" brushRef="#br0" timeOffset="18609.74">736 11425 0,'0'-10'16,"0"4"0,0 6-1,8 0 1,1 0-1,32-15 1,9-11 0,-1 5-1,-7 1 1,-1 9 0,9 1-1,-9 10 1,17-5 15,-58 5-15</inkml:trace>
  <inkml:trace contextRef="#ctx0" brushRef="#br0" timeOffset="19127.75">1241 10846 0,'57'-16'15,"-32"11"1,0 0 0,16 15-1,1 1 1,-1 4-1,-8 11 1,-16 0 0,-9 0-1,-8 51 1,-25 68 0,-33 5 15,-8 15-16,8 1 1,-33 4 0,91-170-1</inkml:trace>
  <inkml:trace contextRef="#ctx0" brushRef="#br0" timeOffset="20967.26">3548 11585 0,'0'0'16</inkml:trace>
  <inkml:trace contextRef="#ctx0" brushRef="#br0" timeOffset="23225.13">5764 11585 0,'0'0'16,"0"0"-1,9 0 1,15 0 0,34 5-1,0-5 1,58 5 0,49-10-1,50 10 1,17-5-1,57 6 17,-57-6-17,57 0 1,-73 0 0,32 0-1,-75 0 1,1 5-1,-174-5 1</inkml:trace>
  <inkml:trace contextRef="#ctx0" brushRef="#br0" timeOffset="24511.35">9519 11513 0,'0'0'16,"0"0"0,8 0-1,42 0 1,41-5 15,124 10-15,-25-5-1,108 0 1,16 5 0,9-10-1,-17 0 1,49-11 0,-49 6-1,-24-6 1,15-4-1,-65-1 1,24 16 0,-256 5-1</inkml:trace>
  <inkml:trace contextRef="#ctx0" brushRef="#br0" timeOffset="29511.62">3424 6861 0,'-25'-16'15,"25"16"1,0 0-1,0 0 1,0 0 0,17 0-1,16-36 1,25-47 0,16-30 15,50-11-16,-16 10 1,7 0 0,-15 21-1,-67 72 1,-17 6 0,1 5-1,-9 4 1,0 1-1,1 5 1,-18 11 0,9-11-1</inkml:trace>
  <inkml:trace contextRef="#ctx0" brushRef="#br0" timeOffset="30246.36">3631 5796 0,'8'-5'15,"-8"5"1,8 0 15,9 5-15,16-5-1,33-10 1,-8-6 0,0 6-1,24-6 1,18-10 0,-1-10-1,0-5 1,-16 15-1,-17 5 1,-16 16 0,-9 5-1,-8 11 17,0 9-17,-8 1 1,0 0-1,0 20 1,-1 21 0,-7 15-1,-9 6 1,-8-16 0,0-10-1,0-10 1,-8-11-1,8-15 1,0-21 15</inkml:trace>
  <inkml:trace contextRef="#ctx0" brushRef="#br0" timeOffset="32119.92">11214 1015 0,'0'5'15,"0"-5"16,0 15-15,9 27 0,-9 56-1,0 0 1,0 16 0,-9 82-1,-7 1 1,-9-1-1,0-5 1,9-5 0,-1-20-1,9-32 1,33-113 0,8 5 15,33-11-16,8-4 1,17-11 0,17-16-1,-17-15 1,-25 0 0,-16 10-1,-17 11 1,-17 0-1,9-1 1,-25 11 0</inkml:trace>
  <inkml:trace contextRef="#ctx0" brushRef="#br0" timeOffset="33824.11">11033 2271 0,'0'20'15,"8"-4"1,8 20-1,17 31 1,0 11 0,1-21-1,7-6 1,9-4 0,32-21-1,-7-16 1,65-31-1,17-51 1,9-36 15,-100 20-15,-25 31 0,-24 15-1,-17-4 1,-17-11-1,-24 11 1,-25-6 0,8 21-1,17 5 1,7 0 0,10-10-1,7-42 1,34 11-1,16-52 17,8-46-17,-8 5 1,0 15 0,-33 21-1,-16 21 1,-50 35-1,-34 32 1,-40 41 0,-1 21-1,1 26 1,82 0 0,41-1-1,17-51 16</inkml:trace>
  <inkml:trace contextRef="#ctx0" brushRef="#br0" timeOffset="34510.29">12430 1682 0,'33'-11'16,"9"6"-1,65-21 1,42 16-1,41-11 1,-41 16 0,-149 5-1</inkml:trace>
  <inkml:trace contextRef="#ctx0" brushRef="#br0" timeOffset="34727.66">12521 2157 0,'0'5'16,"8"-5"0,42-5-1,99-26 1,82-36-1,-231 67 1</inkml:trace>
  <inkml:trace contextRef="#ctx0" brushRef="#br0" timeOffset="35045.64">14175 1284 0,'0'93'16,"0"-57"-1,-8 165 1,-9 42 0,-24 109-1,8-114 17,33-238-17</inkml:trace>
  <inkml:trace contextRef="#ctx0" brushRef="#br0" timeOffset="35363.15">13638 1299 0,'49'-67'16,"9"25"0,124-40-1,50 25 17,65-10-17,9 36 1,-16 15-1,-59 11 1,-231 5 0</inkml:trace>
  <inkml:trace contextRef="#ctx0" brushRef="#br0" timeOffset="37202.25">14829 2767 0,'-25'21'15,"8"-6"1,-32 73 0,-26 46-1,-41 73 1,9 26 0,8-42 15,99-191-16</inkml:trace>
  <inkml:trace contextRef="#ctx0" brushRef="#br0" timeOffset="38306.41">16102 1294 0,'0'-5'15,"0"5"1,0 0 0,0 0-1,0 0 17,0-5-17,25-1 1,16-4-1,25-16 1,17 5 0,-8 1-1,-17 9 1,-17 1 0,-16 5-1,-9 5 1,1 0-1,-9-5 1,0 5 0,1 5 15,-1 0-15,-8 16-1,0 41 1,-8 5-1,-1 0 1,9-15 0,-8-11-1,8-5 1,0-15 0,0-21-1</inkml:trace>
  <inkml:trace contextRef="#ctx0" brushRef="#br0" timeOffset="39626.12">17095 1547 0,'0'-21'16,"0"21"15,0 0-15,0 0-1,-9-5 1,9 5 0,0 0-1,-8 0 1,8 16-1,-16 35 1,-9 74 0,-8 30-1,-9 67 1,1 0 0,24-98-1,9-36 16,8-26-15,0-15 0,-8-11-1,16-10 1,-8-1 0,25-4-1,16-11 1,25-4-1,34-12 1,24-30 0,-8-15-1,-9-6 1,-82 21 0,-17 5-1,-8 0 16,-16-11-15,-9-4 0,8 15-1,-8 0 1,17 0 0,16-21-1,17-46 1,17-31-1,-1-6 1,-16 42 0,-17 26-1,-16 5 1,-25 0 0,-25 20 15,-33 22-16,0 20 1,16 5 0,75-5-1</inkml:trace>
  <inkml:trace contextRef="#ctx0" brushRef="#br0" timeOffset="43121.3">7476 11420 0,'0'31'16,"0"-31"0</inkml:trace>
  <inkml:trace contextRef="#ctx0" brushRef="#br0" timeOffset="49341.76">4003 11601 0,'8'10'16,"-8"-10"15</inkml:trace>
  <inkml:trace contextRef="#ctx0" brushRef="#br0" timeOffset="57584.14">20055 10949 0,'9'16'16,"-9"-16"-1</inkml:trace>
  <inkml:trace contextRef="#ctx0" brushRef="#br0" timeOffset="57835.48">19518 13208 0,'0'5'15,"0"-5"1,0 0-1</inkml:trace>
  <inkml:trace contextRef="#ctx0" brushRef="#br0" timeOffset="58688.34">24753 11006 0,'0'0'16</inkml:trace>
  <inkml:trace contextRef="#ctx0" brushRef="#br0" timeOffset="59055.86">24778 12784 0,'0'0'16,"0"0"-1,0 0 1,0 0 0,0 0-1</inkml:trace>
  <inkml:trace contextRef="#ctx0" brushRef="#br0" timeOffset="60509.63">12099 10050 0,'83'-31'15,"-33"36"1,90-15 0,51 36-1,115-16 1,66 16 0,66-16 15,42-10-16,32-21 1,1 6 0,-41-11-1,-67 5 1,-58-10 0,-74 11-1,-265 20 1,-8 0-1,0-5 1,0-1 0,0 6-1</inkml:trace>
  <inkml:trace contextRef="#ctx0" brushRef="#br0" timeOffset="62449.59">20353 5708 0,'50'5'16,"-42"-5"-1,42 0 1,82 5 15,66 1-15,75-6-1,66-6 1,42 1 0,24 0-1,-41 0 1,-58 5-1,-265 0 1,-8 0 0,-16 0-1,-1 0 1,-7 0 0,-18 0-1,9 0 16</inkml:trace>
  <inkml:trace contextRef="#ctx0" brushRef="#br0" timeOffset="69622.79">31534 9885 0,'0'-16'16,"0"16"15,0 0-15,0 0-1,0-5 1,17 5 0,24 0-1,17 0 1,8 0 0,-16 5-1,0 5 1,16 32-1,0 9 1,0 1 0,-16-5-1,-9 10 17,-8-1-17,0-4 1,-16-11-1,-9-10 1,-8 0 0,-25 37-1,-8-1 1,-8 5 0,-1-5-1,-24 21 1,-8 10-1,8-25 1,8 25 0,16 11 15,34 4-15,33-4-1,25-6 1,16 11-1,0-26 1,-25-36 0,-16-16-1,-8-16 1,-9 1 0,-8-11-1,8 6 1,-8 30-1,17 37 1,-1-5 0,17 61 15,17 52-15,16-4-1,0 14 1,-8-20-1,-8 0 1,-17-26 0,-25-5-1,-41-26 1,-83 0 0,-82-26-1,-75-5 1,-25-36-1,42-10 1,256-47 15</inkml:trace>
  <inkml:trace contextRef="#ctx0" brushRef="#br0" timeOffset="70859.42">20535 16894 0,'0'5'16,"0"-5"0,0 0-1,17 0 1,40 0-1,76 0 1,115-11 0,141 1-1,123 0 1,109-1 0,123-9-1,83 15 16,58 10-15,66 5 0,0 11-1,-33-6 1,-83 11 0,-74 0-1,-141 5 1,-82-5-1,-91 0 1,-92 0 0,-98-1-1,-266-19 1,1-6 0,0 0-1,0 5 16,-83-47-15,91 42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02T04:02:11.8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26349 9745 0,'-41'-31'15,"41"31"1,0-5 0,0-6-1,16-4 1,9 5-1,16-1 17,34 11-17,41 21 1,-25 5 0,33 10-1,0 5 1,33 47-1,-41 41 1,-17-10 0,-91-36-1,9 67 1,-26 26 0,-15-21-1,-43 62 1,-32 0 15,0-5-15,-9-42-1,17 6 1,9-10 0,16-22-1,24 1 1,59 20-1,32-15 1,42 0 0,-8-36-1,-42-104 1,-24 6 0,-9-1-1,-16 16 16,-17 21-15,-8 26 0,-17 20-1,26-21 1,24-25 0,24 77-1,59 6 1,49 56-1,34-26 1,16 32 0,-9-1-1,-15-15 1,-26 10 0,-25-20 15,-32 15-16,-42 21 1,-50 41 0,-16-21-1,-33-5 1,-8-25 0,-9-27-1,-8-30 1,-25 0-1,-24-11 1,-34 0 0,-41-26-1,-58-20 1,-8-26 0,-17-11 15,17-30-16,281-16 1</inkml:trace>
  <inkml:trace contextRef="#ctx0" brushRef="#br0" timeOffset="2691.62">15457 5703 0,'8'0'16,"-8"0"-1,0 0 1,0 0 0,9 0 15,57-5-16,8-6 1,1 1 0,74 0-1,8 5 1,-157 5 0</inkml:trace>
  <inkml:trace contextRef="#ctx0" brushRef="#br0" timeOffset="2826.01">17508 5703 0,'182'0'15,"-132"-16"1,-50 16 15</inkml:trace>
  <inkml:trace contextRef="#ctx0" brushRef="#br0" timeOffset="3778.8">15300 5744 0,'0'0'16,"0"0"-1,8 0 1,9-5 0,8 5 15,57 0-15,42-10-1,9 5 1,82-6-1,8 6 1,17 0 0,8 0-1,-8-6 1,16 17 0,-41-12-1,25 12 1,-58-6-1,0 0 1,-182 0 15</inkml:trace>
  <inkml:trace contextRef="#ctx0" brushRef="#br0" timeOffset="6655.08">16177 6907 0,'82'0'15,"-32"5"1,148-10 0,34 0-1,124 5 1,16-5-1,41 0 1,1-6 0,-9 6-1,-49-5 1,-42 5 0,-240 10-1,-32 0 1,-9-5-1,-8 10 17,-25-10-17</inkml:trace>
  <inkml:trace contextRef="#ctx0" brushRef="#br0" timeOffset="11536.73">5888 14531 0,'0'0'15,"0"0"1,0 0 0,0 0-1</inkml:trace>
  <inkml:trace contextRef="#ctx0" brushRef="#br0" timeOffset="12021.76">5698 16139 0,'0'-10'16,"0"10"-1,8 10 1,-8-10 0</inkml:trace>
  <inkml:trace contextRef="#ctx0" brushRef="#br0" timeOffset="19930.65">14357 8680 0,'-41'202'16,"41"-114"0,-33 222-1,33-155 1,8-62-1,-8-31 17,0-26-17,0-15 1,-8-21 0,-17-57-1,8-41 1,1-68-1,16-46 1,16 26 0,9 5-1,33 16 1,17 10 0,24 26-1,17 56 1,16 73-1,-8 68 17,-91 35-17,-16 0 1,-26 1 0,-24 56-1,-41-15 1,-17-6-1,8-35 1,33-89 0,-7 1-1,57-16 1</inkml:trace>
  <inkml:trace contextRef="#ctx0" brushRef="#br0" timeOffset="20598.89">15730 7822 0,'-66'5'16,"41"1"-1,-16 35 1,-1 5 0,-49 94-1,-24 62 1,-9 56 0,24 26-1,18 21 16,32 11-15,33-27 0,34-20-1,41-47 1,41-51 0,9-68-1,-108-103 1</inkml:trace>
  <inkml:trace contextRef="#ctx0" brushRef="#br0" timeOffset="21234.36">15490 9766 0,'-16'5'15,"16"-5"1,0 0-1,0 0 1,8-21 0,25-108-1,25-47 1,16-103 15,9 62-15,-17-5-1,-8 46 1,-50 150 0,1 5-1,-1 6 1,0 5 0,0 20-1,17 26 1,17 62-1,7 83 1,17 36 0,1 0-1,-10-25 17,1-22-17,-49-149 1,-9-21-1</inkml:trace>
  <inkml:trace contextRef="#ctx0" brushRef="#br0" timeOffset="21552.21">15498 9238 0,'17'6'16,"-9"-6"-1,67 0 17,49-16-17,58-10 1,-9-5-1,-7 5 1,-26 11 0,-7 10-1,-133 5 1</inkml:trace>
  <inkml:trace contextRef="#ctx0" brushRef="#br0" timeOffset="22738.98">17152 8050 0,'-8'-11'16,"8"6"0,0 5-1,0 0 1,-8-5 0,8 5-1,0 0 1,0 5-1,0 42 1,-8 61 0,8 11-1,0 83 1,-9 30 0,9-30-1,-8 15 1,8-15 15,0-78-15,0 10-1,0-41 1,0-26 0,0 6-1,8-17 1,-8-56-1</inkml:trace>
  <inkml:trace contextRef="#ctx0" brushRef="#br0" timeOffset="24445.38">17525 8603 0,'-9'-11'16,"9"11"-1,0 0 1,0 0-1,0 0 1,0 0 0,0 6-1,-8 4 1,0 31 0,0 52-1,-17 36 1,8-20-1,1 41 1,7 10 0,9-25-1,9-32 17,15-20-17,1-21 1,33-11-1,8-25 1,17-10 0,-9-32-1,-7-10 1,-26 6 0,-16 4-1,-17 1 1,0 4-1,-8-4 1,9-32 0,-1-41 15,17-46-15,-9-42-1,1 32 1,-9 51-1,-16 15 1,-17-5 0,-33 6-1,-33 10 1,91 67 0</inkml:trace>
  <inkml:trace contextRef="#ctx0" brushRef="#br0" timeOffset="32337.13">18368 9812 0,'-16'-5'16,"16"5"-1,0 0 1,0 0 0,0-21-1,16-67 17,17-41-17,9-36 1,32-32-1,1-14 1,-9 35 0,0 21-1,-41 129 1,-17 5 0,8 11-1,-7 0 1,-9 4-1,8 1 1,-8 0 0,8 0-1,-8 0 17,0 5-17,9-5 1,-9 5-1,0-6 1,0 6 0,8 0-1,-8-5 1,0 5 0,0 0-1,0 0 1,0 0-1,0 0 1,8 0 0,-8 0 15,0 0-15,0-5-1,0 5 1,0 0-1,0 0 1,0 0 0,0 5-1,0-5 1,8 0 0,-8 5-1,0 1 1,9 4-1,7 21 1,9 36 15,0 47-15,8 15 0,-8 21-1,-1 20 1,1-4-1,-16-47 1,-1-31 0,-8-21-1,8-21 1,0-25 0,-8-21-1</inkml:trace>
  <inkml:trace contextRef="#ctx0" brushRef="#br0" timeOffset="32972.12">19667 8448 0,'0'-16'16,"0"16"-1,0 0 1,0 5-1,0 21 17,-9 15-17,1 94 1,-33 56 0,-1 47-1,-15-6 1,15-20-1,17-139 1,17-22 0,8-14-1,17 9 1,41 11 0,16-26-1,25-10 1,17-11 15,-17-10-15,-24 5-1,-26-5 1,-16 0 0,-24 0-1,-9 0 1</inkml:trace>
  <inkml:trace contextRef="#ctx0" brushRef="#br0" timeOffset="33239.95">19576 9347 0,'8'16'16,"0"-16"0,42-11-1,33-4 1,32-11 0,-7 0-1,-9-5 1,-99 31-1</inkml:trace>
  <inkml:trace contextRef="#ctx0" brushRef="#br0" timeOffset="33524.35">19460 8629 0,'16'-6'15,"-7"6"1,32 0 0,67-10-1,32-11 1,-8-10-1,1 11 1,-133 20 0</inkml:trace>
  <inkml:trace contextRef="#ctx0" brushRef="#br0" timeOffset="34192.69">19675 7714 0,'0'-6'15,"8"1"1,0 5 0,26 11-1,23 30 1,18 31 15,8-4-15,8 9-1,24 47 1,-7 5 0,-9 21-1,-16-15 1,-9 15 0,-16-1-1,-17 1 1,-16 16-1,-25 9 1,-33 22 0,-16-27-1,-18 1 17,-7-26-17,8-21 1,41-109-1,8-9 1,1 9 0,-17 21-1,8 6 1,25-42 0</inkml:trace>
  <inkml:trace contextRef="#ctx0" brushRef="#br0" timeOffset="35263.1">20990 8928 0,'8'-5'16,"-8"5"0,25 16-1,41 35 1,50 27 0,25-1-1,24 11 1,-33-31-1,-132-57 17</inkml:trace>
  <inkml:trace contextRef="#ctx0" brushRef="#br0" timeOffset="35530">21114 9761 0,'8'-11'15,"0"-4"1,42-58 0,49-51-1,34-10 1,32-32 15,17-14-15,-182 180-1</inkml:trace>
  <inkml:trace contextRef="#ctx0" brushRef="#br0" timeOffset="36532.69">22636 8665 0,'0'0'16,"0"15"-1,0 47 16,0 62-15,0 57 0,0 62-1,-9-88 1,1-15 0,8-52-1,-8-26 1,8-26-1,0-10 1,0-26 0,-8-5-1,-1-68 1,1-46 0,0 21 15,8-47-16,16-36 1,26 6 0,24 40-1,17 16 1,-1 21 0,-7 62-1,-26 31 1,9 15-1,-16 16 1,-9 36 0,-25 21-1,-25 25 1,-32-4 15,-26-1-15,-24 6-1,8-32 1,8-30 0,83-47-1</inkml:trace>
  <inkml:trace contextRef="#ctx0" brushRef="#br0" timeOffset="37268.76">23636 8034 0,'-8'0'16,"8"0"0,0 0-1,0 0 1,0 0-1,0 0 1,-8 5 0,-9 42-1,-8 56 17,1 26-17,-18 32 1,1 66-1,-9-10 1,17 42 0,17-6-1,16 0 1,16-15 0,9-16-1,8-51 1,9-27-1,-1-30 1,-25-109 0,1 6 15,-9-11-15,0 0-1,-8 0 1,9 0-1,-18-5 1,9 5 0</inkml:trace>
  <inkml:trace contextRef="#ctx0" brushRef="#br0" timeOffset="38372.99">20982 9006 0,'0'-10'16,"0"10"0,8 0-1,25-11 1,58-9-1,58-17 1,41-4 0,9-6-1,-18 16 1,-15 6 0,-117 35-1,-15-10 16,-34 0-15</inkml:trace>
  <inkml:trace contextRef="#ctx0" brushRef="#br0" timeOffset="38706.65">21015 9471 0,'8'-5'15,"-8"5"1,25 0 0,33 5 15,24-5-16,26-5 1,-1-5 0,1-1-1,-9-4 1,17-11 0,-116 26-1</inkml:trace>
  <inkml:trace contextRef="#ctx0" brushRef="#br0" timeOffset="40062.01">23851 8680 0,'-16'5'16,"16"-5"-1,0 6 1,0 14-1,0 16 1,0 52 0,-8 21 15,-9 51-15,9 11-1,8-21 1,0-52-1,25-10 1,16-6 0,9-20-1,24-36 1,9-21 0,24-30-1,-16-38 1,-33-4-1,-33 21 1,-25 20 0,-17-5 15,-7 0-15,-1 5-1,0-10 1,8 0-1,17-6 1,9-46 0,-1-20-1,-8-1 1,-8 16 0,-25 5-1,-25 21 1,-17 21-1,-24 10 1,8 25 15,-8 1-15,99 10 0</inkml:trace>
  <inkml:trace contextRef="#ctx0" brushRef="#br0" timeOffset="40512.88">24761 8551 0,'0'-10'16,"0"15"-1,0 0 1,0 36 0,-16 89-1,-9 66 1,-25 119 0,17-61-1,-8 4 1,24-62-1,17-196 17</inkml:trace>
  <inkml:trace contextRef="#ctx0" brushRef="#br0" timeOffset="41114.35">25530 8660 0,'-16'0'16,"16"0"15,0 0-15,0 10-1,0 42 1,0 56 0,0 6-1,-17 82 1,-16 11-1,0-16 1,8-129 0,9-20-1,7-11 1,9-11 0,0-4-1,9 10 16,40 5-15,42 0 0,17-16-1,-1-10 1,9-5 0,-33-10-1,-17 0 1,-66 10-1</inkml:trace>
  <inkml:trace contextRef="#ctx0" brushRef="#br0" timeOffset="41365.82">25373 9409 0,'41'10'16,"-16"-15"-1,50-15 1,40-17 0,18-9-1,-9-1 1,-124 47-1</inkml:trace>
  <inkml:trace contextRef="#ctx0" brushRef="#br0" timeOffset="41599.74">25340 8892 0,'8'10'16,"9"-10"-1,49 0 1,66-25 0,42-27-1,-174 52 1</inkml:trace>
  <inkml:trace contextRef="#ctx0" brushRef="#br0" timeOffset="42050.45">26084 8463 0,'9'5'16,"-1"-5"-1,33 11 1,42 25 0,8 5-1,-8 6 1,-1 35-1,-7 32 1,-34 15 0,-41-10-1,-8 103 17,-75 16-17,-33 31 1,-24-36-1,-1-27 1,17-56 0,91-150-1,33 0 1</inkml:trace>
  <inkml:trace contextRef="#ctx0" brushRef="#br0" timeOffset="42418.61">27069 9021 0,'8'6'16,"0"9"0,25 21-1,33 21 1,25 41 0,9 16-1,7 15 1,-8-10-1,-66-67 1,-8-26 0,-25-26 15</inkml:trace>
  <inkml:trace contextRef="#ctx0" brushRef="#br0" timeOffset="42669.86">27011 9595 0,'41'-41'16,"0"5"-1,67-63 1,41-14-1,41-27 17,-8 6-17,-182 134 1</inkml:trace>
  <inkml:trace contextRef="#ctx0" brushRef="#br0" timeOffset="43572.98">28565 8644 0,'0'0'15,"0"0"1,0 0 0,0 31-1,0 72 1,0 63 0,-24 97-1,-9-14 1,-1 9-1,10-51 17,7-150-17,9-21 1,8-16 0,-8-20-1,-1-36 1,-7-52-1,-1-20 1,17-42 0,25-10-1,25-57 1,41-16 0,24 21-1,43 47 16,7 51-15,-16 52 0,-17 67-1,-41 68 1,-58 97 0,-58 21-1,-57 16 1,-42-16-1,-9-30 1,1-37 0,66-124-1,0-52 1,66 52 0</inkml:trace>
  <inkml:trace contextRef="#ctx0" brushRef="#br0" timeOffset="43973.69">29864 8530 0,'-41'0'16,"32"0"0,-7 16-1,-26 30 1,-24 84 0,-8 56-1,-9 108 16,17-9-15,16 35 0,34-41-1,7-31 1,34-62 0,50-93-1,-75-93 1</inkml:trace>
  <inkml:trace contextRef="#ctx0" brushRef="#br0" timeOffset="44492">29996 9130 0,'8'0'16,"-8"0"-1,9 10 1,-1 11 0,-8 51-1,0 63 1,-8 20-1,-17 41 1,0-36 0,17-92-1,0-22 17,8-5-17,24-4 1,34-1-1,33-15 1,58-21 0,17-26-1,-9 0 1,-99 5 0,-25 0-1,-25 6 1,-8 15-1</inkml:trace>
  <inkml:trace contextRef="#ctx0" brushRef="#br0" timeOffset="44776.71">29847 9802 0,'42'-5'16,"-18"0"0,59-16-1,41-10 1,0-5 0,-8-6-1,-8-9 1,-34-6-1,-33-10 1,-41 67 15</inkml:trace>
  <inkml:trace contextRef="#ctx0" brushRef="#br0" timeOffset="44993.93">29889 9300 0,'16'-5'16,"9"5"-1,49-15 1,59-6 0,40-20-1,9-6 1,-182 47-1</inkml:trace>
  <inkml:trace contextRef="#ctx0" brushRef="#br0" timeOffset="45545.25">30145 8608 0,'41'-5'16,"-24"5"0,16 5-1,41 5 1,26 6-1,7 20 17,9 21-17,8 20 1,0 16 0,-8 16-1,-42-26 1,-8 25-1,-32 16 1,-10 36 0,-57 47-1,-66 41 1,-42-10 0,-24-11-1,16-35 1,9-32-1,16-36 1,24-26 15,100-98-15</inkml:trace>
  <inkml:trace contextRef="#ctx0" brushRef="#br0" timeOffset="47869.46">14638 11632 0,'9'0'15,"-9"0"1,0 0 0,16 0 15,9 0-15,33-6-1,8 1 1,33 0-1,25 0 1,17-5 0,57 4-1,17 1 1,50 0 0,8 5-1,41 5 1,9 0-1,24-5 1,-16 6 15,8-6-15,-33 0 0,-33 0-1,-41 0 1,-199 0-1,-9 0 1,-7 0 0,-1 0-1,-7 0 1,-1 0 0,-8 0-1,8 0 1,-8 0-1</inkml:trace>
  <inkml:trace contextRef="#ctx0" brushRef="#br0" timeOffset="49658.69">10801 16997 0,'0'21'16,"0"-11"-1,0 47 1,0 26 0,0 72-1,8 72 1,-8-67-1,0-36 1,0-41 0,0-36-1,0-6 1,0-36 15,-8 0-15,-9-36-1,-16-77 1,-8-6 0,16-41-1,33-62 1,26 5 0,40-16-1,25 42 1,9 36-1,16 63 1,-25 61 0,-8 57-1,-41 41 1,-42 68 15,-49 66-15,-42 1-1,-25-16 1,-7-51 0,115-140-1</inkml:trace>
  <inkml:trace contextRef="#ctx0" brushRef="#br0" timeOffset="50143.58">12025 16279 0,'-33'10'16,"16"-10"0,1 15-1,-17 32 1,0 46 0,0 21-1,-1-16 1,18 67-1,8 32 1,8-22 0,16 115 15,1-63-15,24 16-1,-8-52 1,9-10-1,-18-150 1,-24-31 0</inkml:trace>
  <inkml:trace contextRef="#ctx0" brushRef="#br0" timeOffset="50980.17">12397 16914 0,'-25'5'16,"25"-5"0,0 6-1,9 19 1,-9 37 0,0 32-1,-9-1 1,9 31-1,9 20 17,-9 1-17,8-26 1,17-41 0,8-6-1,16-20 1,1-16-1,0-21 1,-9-20 0,0-16-1,-16-10 1,-25 0 0,-8-10-1,-17-5 1,0 14 15,9 7-15,7-22-1,9 11 1,25-42 0,8-61-1,17-11 1,0-5-1,-42 103 1,-8 21 0,-25-15-1,-49 4 1,-26 22 0,9 4-1,91 16 16</inkml:trace>
  <inkml:trace contextRef="#ctx0" brushRef="#br0" timeOffset="51447.48">12885 16578 0,'25'36'16,"-17"-25"-1,33 30 16,17 11-15,9-6 0,7 37-1,-16 41 1,-17 21 0,-24-26-1,-9 93 1,-58 20-1,-16 22 1,-16-27 0,7-31-1,50-139 1,25-57 0</inkml:trace>
  <inkml:trace contextRef="#ctx0" brushRef="#br0" timeOffset="53203.71">14374 17726 0,'8'10'16,"-8"-10"-1,-8 36 1,-1 32 15,-7 35-15,-9-31 0,25-72-1</inkml:trace>
  <inkml:trace contextRef="#ctx0" brushRef="#br0" timeOffset="53387.96">14233 17168 0,'8'0'15,"-8"0"1,17 31-1,-17-31 17</inkml:trace>
  <inkml:trace contextRef="#ctx0" brushRef="#br0" timeOffset="53755.33">14688 18031 0,'8'-16'16,"1"-15"0,32-103-1,0 20 16,1 37-15,-26 35 0,1 16-1,-9 21 1,8 36 0,1 52-1,8 0 1,0-16-1,-25-67 1</inkml:trace>
  <inkml:trace contextRef="#ctx0" brushRef="#br0" timeOffset="54156.19">15416 17431 0,'-58'16'16,"33"-6"0,0 16-1,0 5 1,25-16-1,9 6 1,16 0 0,-1-6-1,9 11 1,-8 15 0,-17 21-1,-8 21 16,-24 36-15,-34-5 0,58-114-1</inkml:trace>
  <inkml:trace contextRef="#ctx0" brushRef="#br0" timeOffset="54474.47">15771 16671 0,'-8'88'31,"8"-62"-16,8 139 1,1 32 0,-1 134-1,-8-78 1,-8 47 0,-17-73-1,25-227 1</inkml:trace>
  <inkml:trace contextRef="#ctx0" brushRef="#br0" timeOffset="54674.73">15581 17462 0,'17'-5'16,"-9"5"-1,17 0 1,24 0 0,26 0-1,-75 0 1</inkml:trace>
  <inkml:trace contextRef="#ctx0" brushRef="#br0" timeOffset="55042.31">16210 17865 0,'24'-20'15,"-15"9"1,7-4-1,-7-1 1,-1 1 0,0 4-1,-8 1 1,0 10 0,-16 36-1,-26 37 1,-7 30-1,16 6 1,24-1 0,9-108 15</inkml:trace>
  <inkml:trace contextRef="#ctx0" brushRef="#br0" timeOffset="55427.46">16855 17902 0,'-33'-6'16,"33"6"0,-9 6-1,-7 14 1,-1 1-1,9-6 1,0-4 0,16-11 15,0-11-15,9-4-1,-9 5 1,0 20-1,1 11 1,-1 35 0,-16 58-1,8-114 1</inkml:trace>
  <inkml:trace contextRef="#ctx0" brushRef="#br0" timeOffset="55978.19">17177 17793 0,'-25'31'15,"25"-5"1,-8 5-1,16-5 1,1 5 0,7-16-1,-7-15 1,40-67 0,-7-47-1,15-77 1,-32-26-1,0 0 17,-17 5-17,-24 155 1,8 16 0,8 15-1,0 21 1,0 10-1,24 83 1,18 119 0,7 97-1,-7-30 1,-1 0 0,9-67-1,-50-207 16</inkml:trace>
  <inkml:trace contextRef="#ctx0" brushRef="#br0" timeOffset="56463.64">18848 17933 0,'-25'-42'15,"17"37"1,-17 5 0,-16 21-1,-1 15 1,9-10 15,17 5-15,16-21-1,8-5 1,17-5 0,24-31-1,-7-5 1,-17 5-1,-17 16 1,-8 4 0,-17 6-1,-8 21 1,9 4 0,16-20 15</inkml:trace>
  <inkml:trace contextRef="#ctx0" brushRef="#br0" timeOffset="56798.22">19733 16857 0,'-17'0'16,"17"0"0,-8 21-1,0 98 1,-9 83 0,-8 123-1,-16 42 16,0-36-15,-1-62 0,-16-68-1,58-201 1</inkml:trace>
  <inkml:trace contextRef="#ctx0" brushRef="#br0" timeOffset="56982.57">19129 18046 0,'-25'-5'16,"25"5"0,17-10-1,49-37 1,99-66 0,83-43 15,-248 156-16</inkml:trace>
  <inkml:trace contextRef="#ctx0" brushRef="#br0" timeOffset="57717.07">21172 17012 0,'-8'6'16,"8"-1"15,0 5-15,8 57-1,-8 42 1,0 134 0,-8 51-1,-9 53 1,-8-177 0,17-82-1,0-31 1,-1-41-1,1-22 1,-17-66 0,1-42-1,-1-67 1,16-20 15,34-37-15,25 11-1,24 10 1,34 41 0,24 52-1,17 67 1,-17 57 0,-16 41-1,-33 47 1,-42 47-1,-66 25 1,-49-10 0,-42-21-1,-8-46 17,58-104-17,66 21 1</inkml:trace>
  <inkml:trace contextRef="#ctx0" brushRef="#br0" timeOffset="58169.58">22586 16444 0,'-25'0'31,"17"0"-15,0 5-1,-17 36 1,-25 47-1,-16 42 1,-17 87 0,1 31-1,16 88 1,24-21 0,26 21-1,32-62 1,9-41-1,33-63 1,41-98 15,-99-72-15</inkml:trace>
  <inkml:trace contextRef="#ctx0" brushRef="#br0" timeOffset="58670.15">22925 17007 0,'-16'21'15,"16"-21"1,-9 5-1,9 6 17,0 61-17,-16 42 1,-17 118 0,-9-15-1,1 16 1,33-145-1,-1-16 1,18-10 0,16 0-1,16-15 1,17-16 0,8-5-1,0-16 1,-8-5-1,0-10 17,0-16-17,-58 21 1</inkml:trace>
  <inkml:trace contextRef="#ctx0" brushRef="#br0" timeOffset="58955.29">22669 17788 0,'74'-21'15,"-32"11"1,65-32 15,9-14-15,24-12-1,-16 12 1,-57 30 0,-67 26-1</inkml:trace>
  <inkml:trace contextRef="#ctx0" brushRef="#br0" timeOffset="59204.98">22991 17286 0,'0'-10'15,"0"10"16,42-10-15,49-21 0,49-26-1,59-26 1,-17 11 0,-182 72-1</inkml:trace>
  <inkml:trace contextRef="#ctx0" brushRef="#br0" timeOffset="59623.54">24100 16837 0,'8'-5'15,"-8"5"1,0 0 0,0 5-1,0 15 1,-8 53 0,8 72-1,-17 61 1,-8 73-1,-16 16 1,-1 5 0,1-57-1,33-192 1,8-14 0,-8-17 15,8-4-16,0-16 1</inkml:trace>
  <inkml:trace contextRef="#ctx0" brushRef="#br0" timeOffset="61229.17">22801 17204 0,'8'10'15,"-8"-5"1,0 26-1,0 16 1,-8 92 0,0 27-1,0-32 1,8-30 0,16 4-1,9-10 1,16-25-1,9-22 1,8-35 15,8-21-15,17-26 0,-9 0-1,-16-11 1,-17-4-1,-32 4 1,-9 11 0,-17-5-1,-16 16 1,16-1 0,9 11-1,16-27 1,34-56-1,49-20 17,33-63-17,0 10 1,-58 79 0,-49 35-1,-17 21 1,-34-16-1,-40 6 1,-17 25 0,-41 1-1,-1 36 1,-7 5 0,49 25-1,91-51 16</inkml:trace>
  <inkml:trace contextRef="#ctx0" brushRef="#br0" timeOffset="61931.05">24538 17106 0,'0'5'15,"0"-5"1,0 5 0,8 5-1,-8 16 1,-8 26-1,8 20 1,-25 73 0,0 31-1,-8-32 1,8 6 0,-8-21-1,17-30 16,7-37-15,18-5 0,7-6-1,34-9 1,41-22 0,16-15-1,17-10 1,0-10-1,-16-1 1,-42 1 0,-33-16-1,-33 31 1</inkml:trace>
  <inkml:trace contextRef="#ctx0" brushRef="#br0" timeOffset="62182.21">24513 17829 0,'108'0'16,"-67"0"-1,124-10 1,-24-11 0,41-15-1,-182 36 1</inkml:trace>
  <inkml:trace contextRef="#ctx0" brushRef="#br0" timeOffset="62449.37">24439 16894 0,'16'-6'15,"-8"6"1,42-5 0,41 10-1,17 1 17,-108-6-17</inkml:trace>
  <inkml:trace contextRef="#ctx0" brushRef="#br0" timeOffset="63034.46">25216 16826 0,'-33'-20'15,"33"15"1,0 5 0,0 0-1,8 0 17,0 5-17,17 0 1,8 16-1,17 25 1,16 47 0,17 21-1,-9 10 1,-16 5 0,0 11-1,-8 25 1,-26-31-1,1 11 1,-16-16 0,-18 11 15,-7-11-15,-34 11-1,-24-16 1,-9-16-1,0-35 1,1-27 0,82-46-1</inkml:trace>
  <inkml:trace contextRef="#ctx0" brushRef="#br0" timeOffset="63469.31">24389 16909 0,'25'5'16,"-17"-5"-1,9 0 1,16 5-1,8 6 17,17-6-17,-8 0 1,-1-5 0,1 5-1,-50-5 1</inkml:trace>
  <inkml:trace contextRef="#ctx0" brushRef="#br0" timeOffset="64924.74">30542 5000 0,'8'0'16,"-8"5"-1,0-5 1</inkml:trace>
  <inkml:trace contextRef="#ctx0" brushRef="#br0" timeOffset="65810.31">27308 4928 0,'0'10'31,"0"-10"-15,0 0 0</inkml:trace>
  <inkml:trace contextRef="#ctx0" brushRef="#br0" timeOffset="66713.36">30377 4819 0,'8'0'16,"-8"0"0,0 0-1</inkml:trace>
  <inkml:trace contextRef="#ctx0" brushRef="#br0" timeOffset="69371.93">9354 1557 0,'-17'6'16,"17"-6"-1,8 36 1,-8 103 0,17 47-1,-9 78 1,-8-99-1,0-66 1,0-42 0,0-21-1,-8-26 1,0-25 0,8-68-1,8-139 1,17-16 15,16-83-15,9 47-1,8 31 1,16 63 0,34 66-1,-34 150 1,0 11-1,-24 30 1,-25 11 0,-25 20-1,-33 53 1,-66 45 0,-17-14-1,-33-22 16,149-170-15</inkml:trace>
  <inkml:trace contextRef="#ctx0" brushRef="#br0" timeOffset="69922.79">10470 431 0,'-25'-6'15,"17"6"1,8 26 0,-16 57-1,-18 46 1,1 26 0,-8 57-1,0-5 1,8 20-1,8 32 1,16-11 0,9 31-1,17-46 1,8-16 0,8-47 15,0-25-16,-16-135 1,-1 1 0,-8-11-1,-8 0 1</inkml:trace>
  <inkml:trace contextRef="#ctx0" brushRef="#br0" timeOffset="71044.15">10727 1041 0,'-9'5'31,"9"-5"-15,0 5-1,0 31 1,0 36 0,-8 32-1,-9 10 1,-16 82 0,0 6-1,17-78 1,7-11-1,1 1 1,16-11 0,9-4-1,8-17 17,8-25-17,17-26 1,7-15-1,34-32 1,9-20 0,-1-21-1,-25 16 1,-32 10 0,-26 10-1,-16 11 1,-8-11-1,-17 0 1,0 1 0,0 4 15,9-4-15,16-17-1,16-61 1,18-41-1,7-53 1,0 1 0,-8 5-1,-16 21 1,-25 30 0,-42 37-1,-33 41 1,-41 52-1,8 41 1,75 11 15,41-47-15</inkml:trace>
  <inkml:trace contextRef="#ctx0" brushRef="#br0" timeOffset="71461.76">12008 472 0,'0'0'15,"0"0"1,0 21 15,-8 41-15,0 57 0,-17 82-1,-25 78 1,-7 124-1,7-30 1,0 9 0,17-92-1,8-27 1,1-108 0,24-155-1</inkml:trace>
  <inkml:trace contextRef="#ctx0" brushRef="#br0" timeOffset="71980.09">12438 963 0,'0'-5'16,"0"5"-1,0 0 1,0 31 0,-16 88-1,-34 46 1,-24 63 15,-1-11-15,9-21-1,58-139 1,16 0 0,25 20-1,25 11 1,8-21-1,42-15 1,-1-31 0,9-16-1,8-15 1,-33-6 0,-33 1-1,-58 15 16</inkml:trace>
  <inkml:trace contextRef="#ctx0" brushRef="#br0" timeOffset="72263.63">12422 1614 0,'50'-10'15,"-26"10"1,76-16 0,7 1 15,34-11-16,-26 11 1,-115 15 0</inkml:trace>
  <inkml:trace contextRef="#ctx0" brushRef="#br0" timeOffset="72531.69">12364 1335 0,'41'-41'16,"-16"25"0,83-41 15,24 1-16,42-12 1,-1 12 0,-173 56-1</inkml:trace>
  <inkml:trace contextRef="#ctx0" brushRef="#br0" timeOffset="73099.59">12918 260 0,'0'-21'16,"0"21"-1,17 11 1,32 25 0,17 0-1,25 31 1,9 37-1,15 40 1,-15-14 0,7 51-1,-24 5 17,-33 41-17,-34 63 1,-57-1-1,-50 37 1,-17-47 0,1-36-1,7-47 1,59-175 0,0 25-1,41-46 1</inkml:trace>
  <inkml:trace contextRef="#ctx0" brushRef="#br0" timeOffset="75858.82">14109 1604 0,'8'0'15,"-8"0"1,17 0-1,32-5 1,34-6 0,50-14-1,7-6 17,9-16-17,-33-5 1,-116 52-1</inkml:trace>
  <inkml:trace contextRef="#ctx0" brushRef="#br0" timeOffset="76209.72">14167 2043 0,'8'0'16,"-8"0"0,25 0-1,49-10 1,34-6-1,16-4 1,25-6 0,-17 0-1,1 11 1,-1-6 0,-132 21-1</inkml:trace>
  <inkml:trace contextRef="#ctx0" brushRef="#br0" timeOffset="77095.95">15639 1087 0,'-25'145'16,"25"-78"0,-8 176-1,24-10 1,-16 128-1,17-102 1,-9 15 0,-8-223-1,9-20 1,-9-5 0,0-26-1,0-5 1,-9-62-1,9-78 17,0-41-17,9-93 1,-1 57 0,8-42-1,9 47 1,17 0-1,7 72 1,34 26 0,16 73-1,17 56 1,-17 42 0,-16 20-1,-17 26 1,-49 52 15,-51 0-15,-40 21-1,-42-11 1,-8-31 0,-8-36-1,132-93 1</inkml:trace>
  <inkml:trace contextRef="#ctx0" brushRef="#br0" timeOffset="77647.92">17252 394 0,'-33'6'15,"33"-6"1,0 0-1,0 0 1,-9 5 0,-15 52-1,-26 67 1,-16 41 0,-17 125-1,0-1 16,17 52-15,25-36 0,33 36-1,16-77 1,33-16 0,9-62-1,24-36 1,17-57-1,-8-114 1,-83 21 0</inkml:trace>
  <inkml:trace contextRef="#ctx0" brushRef="#br0" timeOffset="78600.51">17533 1051 0,'0'0'16,"0"0"0,0 0-1,0 5 1,0 5 15,-8 47-15,-1 67-1,-7 52 1,-9 77 0,-8-25-1,8 15 1,0-31 0,17-119-1,8-26 1,8-5-1,25 15 1,9-20 0,24-31-1,33-16 17,42-15-17,8-41 1,8-21-1,-25-21 1,-33-5 0,-41-11-1,-66 11 1,-58 11 0,-50 25-1,-16 15 1,74 53-1,16-11 1,26-26 0,8-21-1,16-56 17,42-21-17,-1-31 1,9 10-1,-8 6 1,-9 14 0,-33 17-1,-24 15 1,-75 36 0,-66 26-1,157 31 1</inkml:trace>
  <inkml:trace contextRef="#ctx0" brushRef="#br0" timeOffset="79219.83">18252 343 0,'9'0'16,"-9"0"-1,8 5 1,9-5-1,16 15 1,8 1 15,33 25-15,26 37 0,24 41-1,0 15 1,-8 21-1,-9 26 1,-24 0 0,-25 26-1,-34 46 1,-32 5 0,-33 32-1,-34-26 1,-32 4-1,-9-25 17,0-41-17,9-42 1,74-144 0,0 25-1,33-41 1</inkml:trace>
  <inkml:trace contextRef="#ctx0" brushRef="#br0" timeOffset="81995.85">29806 5165 0,'0'-5'16,"0"5"0,0 0-1,50 5 1,57-5-1,92 0 1,131 6 0,117-12-1,41 17 1,8 20 0,-24 15-1,-26 63 1,-446-109 15</inkml:trace>
  <inkml:trace contextRef="#ctx0" brushRef="#br0" timeOffset="83567.03">25183 16692 0,'-8'-15'15,"8"15"17,0 0-17,0 0 1,-9 10-1,1 16 1,-25 10 0,-33 41-1,-42 47 1,-65 63 0,-34 14-1,-33 68 1,9-36-1,-1 15 1,50-42 0,17-20-1,148-160 17,1 0-17,7-10 1,1-6-1,0 0 1,-1-4 0,9-1-1,0 0 1,0-5 0</inkml:trace>
  <inkml:trace contextRef="#ctx0" brushRef="#br0" timeOffset="84871.19">17492 11637 0,'16'0'15,"-16"0"16,0 0-15</inkml:trace>
  <inkml:trace contextRef="#ctx0" brushRef="#br0" timeOffset="85355.8">24869 11694 0,'0'5'16,"0"-5"15,0 0-16</inkml:trace>
  <inkml:trace contextRef="#ctx0" brushRef="#br0" timeOffset="88132.08">26341 10960 0,'0'-5'15,"0"5"1,8 10-1,-8-10 1</inkml:trace>
  <inkml:trace contextRef="#ctx0" brushRef="#br0" timeOffset="88500.05">26159 13327 0,'0'5'15,"0"-5"1,0 0-1,0 0 1</inkml:trace>
  <inkml:trace contextRef="#ctx0" brushRef="#br0" timeOffset="88850.81">26175 14883 0,'0'0'16,"0"0"-1,0 0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02T04:03:44.1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13762 10355 0,'0'0'16,"0"0"-1,0 0 1,16 0 0,17 0 15,50 10-15,0 1-1,49-1 1,17 26-1,-25 47 1,-17 31 0,-16-1-1,-33-25 1,-25-5 0,1 51-1,-51 52 1,-91 57-1,-90 73 1,-9-42 15,9-11-15,41-46 0,140-155-1,9 21 1,24 46-1,34 0 1,41 16 0,8-36-1,-24-78 1,-26-5 0,-24-6-1,-8 16 1,-17 52-1,-34 67 1,1-15 15,0 10-15,25-5 0,33 20-1,66 5 1,58-4-1,49-1 1,42 6 0,-33-26-1,-9 5 1,-41-11 0,-33 26-1,-57 16 1,-67 36-1,-83 6 17,-66-1-17,-91-10 1,-58-21 0,-16-46-1,16-31 1,50-47-1,248-67 1</inkml:trace>
  <inkml:trace contextRef="#ctx0" brushRef="#br0" timeOffset="1270.65">30054 12040 0,'-8'-10'15,"8"10"1,0 0 0,0 0 15,0 0-16,0 0 1,0 0 0,0 0-1,0 0 1,0 0 0,16 0-1,75-16 1,174-20-1,148-26 1,34-5 0,-50 0-1,-58 5 1,-66 5 15,-256 52-15,-9-1-1,0 1 1,0 0 0,-8 5-1,9-5 1,-9 5 0,0 0-1,8-5 1,-8 5-1,0 0 1,0 0 0</inkml:trace>
  <inkml:trace contextRef="#ctx0" brushRef="#br0" timeOffset="4948.36">12521 2710 0,'8'-5'16,"-8"5"-1,0 0 1,0 5-1,17 0 1,0 16 0,16 20-1,24 52 1,18 37 0,-9-12-1,0 32 1,0 11-1,-8-11 1,-33-78 15,0-20-15,-9-6 0,-16-46-1</inkml:trace>
  <inkml:trace contextRef="#ctx0" brushRef="#br0" timeOffset="5484.12">12563 3610 0,'8'15'16,"8"6"-1,26 41 1,24 5 0,0-5-1,8 10 1,1-15 0,-9-15-1,-8-32 1,16-31 15,50-51-15,9-88-1,-17 25 1,-67 52 0,-16 27-1,-8 19 1,-25 37-1</inkml:trace>
  <inkml:trace contextRef="#ctx0" brushRef="#br0" timeOffset="7858.71">13952 8163 0,'8'5'15,"-8"-5"1,25-10 0,25-21-1,82-46 1,42-58 0,65-35-1,-24 30 1,-16 6 15,-25 25-15,-150 104-1,-7-5 1,-9 4 0,1 6-1,-9 0 1,0 0-1</inkml:trace>
  <inkml:trace contextRef="#ctx0" brushRef="#br0" timeOffset="8376.58">14829 6907 0,'8'-5'15,"-8"5"1,8 0-1,25 0 1,66-5 0,42-5-1,16 4 1,-16-4 0,-34 10-1,-32 5 16,-26-5-15,-16 5 0,-8 37-1,-25 15 1,-8 72 0,-25 26-1,-33 72 1,8-15-1,58-212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02T04:03:57.2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18484 10117 0,'8'-5'16,"-8"5"-1,25 0 1,41-10 0,149-42-1,182-46 1,149-11-1,99-56 1,-33 20 0,-58 0-1,-107 37 1,-83 25 0,-356 83-1,-8 5 1,0-5 15,0 5-15,0-5-1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02T04:04:22.6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2258 8861 0,'74'26'16,"1"-26"-1,82 52 1,74-42 0,100 21-1,58-31 1,41-15-1,17-6 1,40-15 0,34-16 15,50 0-15,-17 11-1,108 15 1,-75 5-1,116 11 1,-33 5 0,41 0-1,17 0 1,8-6 0,-8 11-1,-17 0 1,-16 11-1,-25-11 1,-9 15 15,-65-10-15,-75 6 0,-100-6-1,-106 26 1,-315-26-1,-9 0 1,9-5 0,-8 5-1,8-5 1,0 0 0</inkml:trace>
  <inkml:trace contextRef="#ctx0" brushRef="#br0" timeOffset="2458">1530 9621 0,'-25'77'16,"0"-56"-1,-41 15 1,-50 73 0,9 51-1,49-36 1,33-20 0,9 35-1,32 11 1,17 36-1,50-46 1,-9-21 0,26-32-1,-9-9 17,0 10-17,-33 10 1,-50 78-1,-50 82 1,-40 16 0,-9 21-1,16-73 1,17-31 0,42-56-1,24-32 1,25-36-1,9-67 1,-9 42 0,-17 14 15,-8 120-15,-32 52-1,7 56 1,9-15-1,24-21 1,59 5 0,49-36-1,50-31 1,74-62 0,74-51-1,59-32 1,16 6-1,74 71 1,-471-118 15</inkml:trace>
  <inkml:trace contextRef="#ctx0" brushRef="#br0" timeOffset="4146.89">17740 5460 0,'8'-5'15,"-8"5"1,16-73 15,42-97-15,9-68-1,7-10 1,-8 0 0,-33 150-1,-16 41 1,8 10 0,8 27-1,16 25 1,34 46-1,24 74 1,18 97 0,-1-5-1,0 10 1,-25-46 0,-99-181 15</inkml:trace>
  <inkml:trace contextRef="#ctx0" brushRef="#br0" timeOffset="4415.45">18013 5015 0,'8'-15'16,"-8"15"0,49 0-1,76 15 17,98 1-17,33 5 1,-256-21-1</inkml:trace>
  <inkml:trace contextRef="#ctx0" brushRef="#br0" timeOffset="4648.88">19427 5444 0,'-33'114'16,"0"-26"0,-34 165 15,26 1-15,8 14-1,33-268 1</inkml:trace>
  <inkml:trace contextRef="#ctx0" brushRef="#br0" timeOffset="5450.95">20204 4101 0,'0'10'16,"0"-10"-1,-8 21 1,-9 46-1,1 10 1,-9 22 0,0 50-1,17 17 1,33-21 0,16 56-1,58-25 1,42-16-1,57-77 1,1-68 15,-17-51-15,-141-36 0,-16 20-1,-33 26 1,-17-15-1,-33 0 1,17 4 0,-1 6-1,18-20 1,24-11 0,8-78-1,33 1 1,9-37-1,-9 16 17,-24-11-17,-34 26 1,-32 21 0,-84 41-1,-32 42 1,-1 26-1,-7 35 1,173-20 0</inkml:trace>
  <inkml:trace contextRef="#ctx0" brushRef="#br0" timeOffset="5801.78">21767 5563 0,'-49'47'16,"16"-16"0,-83 155-1,0 36 1,-25 42 0,50-57-1,17-26 1,74-181 15</inkml:trace>
  <inkml:trace contextRef="#ctx0" brushRef="#br0" timeOffset="6254.22">23140 3935 0,'-49'-10'0,"15"10"31,-23 0-15,-34 0-1,-67 41 1,1 42 0,0 41-1,41-5 1,75 108-1,132 6 1,141-6 0,140-82-1,91-62 1,-463-83 0</inkml:trace>
  <inkml:trace contextRef="#ctx0" brushRef="#br0" timeOffset="8845.09">17525 7858 0,'0'-10'15,"0"10"1,0 0 0,0 0-1,0 0 1,0 26 0,-9 31-1,-7 134 16,-1 83-15,-8 62 0,1-36-1,7-32 1,17-216 0,0-21-1,0-5 1,-8-31-1,-9-42 1,1-139 0,-1 21-1,17-130 1,25 52 0,16 0-1,59 21 16,24 31-15,25 51 0,8 78-1,-25 52 1,-33 56 0,-49 58-1,-67 72 1,-57 41-1,-25 5 1,-1-46 0,100-176-1</inkml:trace>
  <inkml:trace contextRef="#ctx0" brushRef="#br0" timeOffset="9364.19">18931 7073 0,'-50'15'16,"42"1"0,-34 41-1,-16 30 1,-16 32 15,-25 78-15,16-6-1,0 93 1,42 1 0,16 56-1,50-36 1,16 5 0,17-57-1,0-41 1,-16-196-1,-1-1 1,-16 1 0,-1-16-1,-24 0 17</inkml:trace>
  <inkml:trace contextRef="#ctx0" brushRef="#br0" timeOffset="10132.87">19038 9507 0,'-8'-10'15,"8"-16"1,16-41-1,34-130 1,8-40 0,8-68 15,0 51-15,-8 17-1,8 40 1,-8 32-1,-50 160 1,1 5 0,7 10-1,17 47 1,17 62 0,0 88-1,-1 30 1,1 32-1,-9-47 1,-16-139 15,-8-26-15,-17-42 0,0-15-1</inkml:trace>
  <inkml:trace contextRef="#ctx0" brushRef="#br0" timeOffset="10635.35">19204 8634 0,'24'0'16,"-7"0"-1,32-5 1,42-6-1,9-9 17,-1-11-17,0 15 1,-8 6 0,-91 10-1</inkml:trace>
  <inkml:trace contextRef="#ctx0" brushRef="#br0" timeOffset="11252.75">20221 9642 0,'0'-16'16,"0"1"-1,8-47 1,17-21-1,16-108 1,25-52 0,17-62-1,8 10 1,-8 26 0,-1 37-1,-65 196 1,0 10 15,-1 10-15,-8 11-1,9 15 1,16 42 0,25 88-1,8 82 1,0 83-1,0-36 1,-8-11 0,-8-56-1,-1-58 1,-49-144 15</inkml:trace>
  <inkml:trace contextRef="#ctx0" brushRef="#br0" timeOffset="12105.66">21842 7822 0,'-9'5'16,"1"1"15,8 19-16,-8 32 1,-17 78 0,-16 61-1,-1 42 1,1 0 0,8-32-1,41-138 1,9 14-1,32-4 1,18-27 0,15-30-1,18-16 1,15-25 15,-15-27-15,-43 16-1,-23 5 1,-18 6 0,-24-6-1,-9-10 1,1-21 0,-9-16-1,8 6 1,17-21-1,0-31 1,9 0 0,-9 32-1,0 19 1,-17 17 15,-8-1-15,-16 6-1,-17 9 1,-8 11 0,25 11-1,41 15 1</inkml:trace>
  <inkml:trace contextRef="#ctx0" brushRef="#br0" timeOffset="12690.58">22611 9388 0,'-17'31'15,"17"-31"1,0 0 0,0-31-1,17-72 1,16-78 0,17-5-1,32-72 1,9 4-1,8 22 1,-8 40 0,-66 177 15,0-1-15,-17 11-1,9 16 1,24 20-1,34 62 1,24 88 0,8 56-1,1 48 1,-17-37 0,-8-21-1,-9-36 1,-57-165-1,-17-26 1</inkml:trace>
  <inkml:trace contextRef="#ctx0" brushRef="#br0" timeOffset="13192.61">25125 7781 0,'-107'0'16,"57"10"0,-124 47-1,1 41 1,-59 78-1,42 10 1,16 21 0,67 46-1,73-10 1,84-5 0,82-47-1,83-67 1,42-119-1,-257-5 17</inkml:trace>
  <inkml:trace contextRef="#ctx0" brushRef="#br0" timeOffset="13678.47">25175 6763 0,'8'0'31,"0"10"-31,42 21 32,57 67-17,34 73 1,-17 20 0,-17 36-1,-24-10 1,-33 52-1,-50 36 1,-50 26 0,-49 5-1,-33-5 1,-17-37 0,25-61-1,-9-57 1,133-176 15</inkml:trace>
  <inkml:trace contextRef="#ctx0" brushRef="#br0" timeOffset="14012.52">25985 8365 0,'17'0'15,"7"5"16,76-5-15,82-5 0,57-11-1,10 6 1,-26-26 0,-223 36-1</inkml:trace>
  <inkml:trace contextRef="#ctx0" brushRef="#br0" timeOffset="14245.52">26316 8959 0,'0'11'16,"8"-1"15,50 21-16,91 5 1,83 0 0,57-36-1,34-36 1,-323 36 0</inkml:trace>
  <inkml:trace contextRef="#ctx0" brushRef="#br0" timeOffset="15098.98">28276 7724 0,'8'5'16,"-8"0"0,0 21-1,0 36 1,0 124 15,-16 62-15,-9 114-1,-8-47 1,8-15 0,8-212-1,9-31 1,8-21 0,-8-36-1,-9-36 1,-16-98-1,0-52 1,0-57 0,8-37-1,42 1 17,57-31-17,59 52 1,40 51-1,34 93 1,-8 88 0,-26 68-1,-57 103 1,-58 30 0,-75 32-1,-57-11 1,-50-20-1,-25-36 1,-8-37 0,157-103 15</inkml:trace>
  <inkml:trace contextRef="#ctx0" brushRef="#br0" timeOffset="15567.13">29880 6830 0,'-16'0'16,"8"5"0,-34 26 15,-40 98-15,-26 47-1,-16 108 1,8 31-1,17 63 1,25 51 0,32 5-1,34-15 1,16-47 0,34-57-1,7-72 1,-8-233-1,-41-10 17</inkml:trace>
  <inkml:trace contextRef="#ctx0" brushRef="#br0" timeOffset="16335.51">29856 8008 0,'0'-10'15,"0"10"1,0 0-1,0 5 17,0 21-17,-25 77 1,-17 63 0,-7 87-1,7 0 1,9-10-1,9-26 1,32-20 0,25-42-1,58-57 1,49-82 0,18-73-1,-18-57 1,-98 5 15,-42 37-15,-25 0-1,0 15 1,8 21 0,9-6-1,16-30 1,25-62-1,25-6 1,9-31 0,-18 16-1,-7 0 1,-34 21 0,-25 5-1,-49 25 1,-58 32 15,-17 56-15,141 16-1</inkml:trace>
  <inkml:trace contextRef="#ctx0" brushRef="#br0" timeOffset="16703.67">30898 7497 0,'0'5'15,"0"0"16,-9 41-15,1 84 0,-25 133-1,-17 53 1,-16 66 0,8-61-1,17 4 1,24-56-1,9-26 1,8-243 0</inkml:trace>
  <inkml:trace contextRef="#ctx0" brushRef="#br0" timeOffset="17288.93">31030 9698 0,'8'-5'16,"1"-26"-1,40-67 1,17-47 0,58-139-1,9-42 1,24-30 15,-50 97-15,-74 213-1,-16 20 1,-1 5 0,1 6-1,-17 4 1,8 6 0,17 16-1,16 76 1,17 120-1,0 103 1,0-36 0,-17 0-1,-7-51 1,-34-187 15,-17 15-15,17-51-1</inkml:trace>
  <inkml:trace contextRef="#ctx0" brushRef="#br0" timeOffset="17522.98">31377 9171 0,'0'-15'15,"9"15"1,57-5 0,50-6-1,49 1 17,17-6-17,-182 16 1</inkml:trace>
  <inkml:trace contextRef="#ctx0" brushRef="#br0" timeOffset="17757.08">32593 9425 0,'-41'77'15,"16"-15"1,-41 93 0,16 0 15,0 11-15,50-166-1</inkml:trace>
  <inkml:trace contextRef="#ctx0" brushRef="#br0" timeOffset="18158.79">33470 8174 0,'-17'0'31,"1"0"-15,-26 20 0,-40 68-1,-34 41 1,0 58-1,25 9 1,41 11 0,50 5-1,42-16 1,49-36 0,74-56-1,-165-104 1</inkml:trace>
  <inkml:trace contextRef="#ctx0" brushRef="#br0" timeOffset="18710.73">33379 6613 0,'8'0'16,"-8"0"-1,25 20 1,16 32-1,75 51 17,0 68-17,-17 15 1,-25 0 0,-74 21-1,0 0 1,0 30-1,0 22 1,0-11 0,0 21-1,0-21 1,0 0 0,0 16-1,-91-6 1,-24 11 15,-26-52-15,141-217-1</inkml:trace>
  <inkml:trace contextRef="#ctx0" brushRef="#br0" timeOffset="26334.63">7030 12319 0,'25'-36'16,"-25"36"-1,33-5 1,16-16 0,9 21-1,-8 5 1,90-10 0,-7 15-1,16-10 1,49 0-1,-33 0 1,84 6 15,-68-6-15,101 10 0,-9-5-1,-17 0 1,50 0-1,16 1 1,-49-12 0,42 17-1,15-11 1,59-11 0,0 17-1,33-12 1,-9 1-1,17-15 17,-25 4-17,9-5 1,-34 11 0,9-5-1,-17 15 1,-16-6-1,0 6 1,-1-5 0,-24 10-1,-42-10 1,-24 10 0,-50-5-1,-182 6 1,0-1 15,-8 0-15,-25-5-1</inkml:trace>
  <inkml:trace contextRef="#ctx0" brushRef="#br0" timeOffset="27471.52">7402 14387 0,'49'5'16,"34"-26"-1,41 21 1,91-10 0,100 15-1,65 5 1,42 6-1,33-21 1,8 10 0,8 0-1,116-5 1,-24-5 15,65 5-15,-7-5-1,-18 15 1,42-10 0,-99 0-1,8 10 1,-49-15 0,-17 21-1,-67-11 1,-57 0-1,-41 5 1,-67 1 0,-256-11-1</inkml:trace>
  <inkml:trace contextRef="#ctx0" brushRef="#br0" timeOffset="28725.16">10826 16682 0,'-9'-37'16,"9"37"0,0-5 15,0 5-15,0 0-1,0 21 1,-8 15-1,0 68 1,0 82 0,-1-42-1,1-14 1,0-48 0,8-25-1,-8-21 1,-1-20-1,1-21 1,-8-119 15,24-42-15,0-82 0,17 21-1,16 20 1,9 52-1,24 41 1,-24 135 0,-9-11-1,-16 6 1,0 35 0,-42 79-1,-16 4 1,-25 6-1,9-84 17,7-14-17,42-42 1</inkml:trace>
  <inkml:trace contextRef="#ctx0" brushRef="#br0" timeOffset="29076.33">12058 15395 0,'-33'62'16,"16"-26"15,-49 83-15,-25 118-1,-16 156 1,-17 109 0,41-68-1,25 21 1,42-135-1,24-41 1,-8-279 0</inkml:trace>
  <inkml:trace contextRef="#ctx0" brushRef="#br0" timeOffset="29645.63">12066 17803 0,'-8'-10'16,"8"10"-1,0 0 1,0-16 0,8-46-1,17-72 1,25-104 0,8 11-1,41-104 16,-33 98-15,17 1 0,-17 82-1,-50 160 1,9 6 0,17 15-1,24 77 1,0 58-1,17 56 1,-17 36 0,0-46-1,-8-20 1,-42-161 0,-16-31 15</inkml:trace>
  <inkml:trace contextRef="#ctx0" brushRef="#br0" timeOffset="29896.12">12381 16935 0,'-25'15'16,"25"-15"-1,8 0 1,33 0 0,67 0-1,16-5 1,58 10 0,-182-5 15</inkml:trace>
  <inkml:trace contextRef="#ctx0" brushRef="#br0" timeOffset="30497.4">13522 17488 0,'8'0'16,"-8"0"0,0 0-1,17-31 1,32-134 0,9-47-1,25-98 1,-9 77-1,1-10 1,-50 196 0,8 22-1,-17 25 17,9 25-17,41 156 1,-8 83-1,8 56 1,9 1 0,7-21-1,-7-78 1,-75-222 0</inkml:trace>
  <inkml:trace contextRef="#ctx0" brushRef="#br0" timeOffset="31283.5">15068 16118 0,'9'0'16,"-9"0"0,0 0-1,0 5 1,0 16 0,-9 62-1,-7 108 1,-1 83-1,1 10 1,8-10 15,16-26-15,17-31 0,32-51-1,34-52 1,34-104-1,7-72 1,-25-26 0,-82 5-1,-17 26 1,-32 1 0,-18-1-1,-7 10 1,16 16-1,24-5 1,9 5 15,17-52-15,24-41 0,9 5-1,-17 57 1,-17 5-1,-16 1 1,-41-27 0,-33 16-1,-9 20 1,-8 11 0,33 15-1,58 21 1</inkml:trace>
  <inkml:trace contextRef="#ctx0" brushRef="#br0" timeOffset="31818.7">16003 18093 0,'8'5'16,"-8"-5"-1,8-62 1,26-114 15,32-67-15,8-51-1,9 30 1,8 0 0,0 63-1,-9 20 1,-48 181-1,-1 10 1,16 21 0,9 73-1,8 92 1,0 62 0,1 58-1,-1-27 1,0-46 15,-66-243-15</inkml:trace>
  <inkml:trace contextRef="#ctx0" brushRef="#br0" timeOffset="32236.42">18319 16465 0,'-67'-52'16,"51"31"-1,-59-20 16,-7 36-15,-75 46 0,-1 99-1,-7 15 1,33 113 0,41-19-1,83 71 1,82-51-1,75-52 1,82-124 0,59-238-1,-290 145 1</inkml:trace>
  <inkml:trace contextRef="#ctx0" brushRef="#br0" timeOffset="32738.23">18269 15219 0,'8'5'15,"9"0"1,49 16 0,58 31-1,58 56 1,8 11 0,0 31 15,-16 36-16,-33-21 1,-34 73 0,-65 36-1,-67 109 1,-41-63 0,-50 32-1,0-73 1,0-42-1,0-56 1,-8-36 0,-33-124-1,157-21 17</inkml:trace>
  <inkml:trace contextRef="#ctx0" brushRef="#br0" timeOffset="33206.66">20122 16904 0,'0'0'15,"8"0"1,50 5 0,57-5-1,67-5 1,50 0 0,41-6-1,-17 1 1,-8-5-1,-41 4 1,-207 11 0</inkml:trace>
  <inkml:trace contextRef="#ctx0" brushRef="#br0" timeOffset="33474.09">20428 17643 0,'0'-10'15,"8"15"1,58 5 0,83-10-1,91-31 1,33-10-1,8-11 1,-8-25 15,-273 77-15</inkml:trace>
  <inkml:trace contextRef="#ctx0" brushRef="#br0" timeOffset="34109.11">20122 16366 0,'0'-5'15,"0"5"1,0-10-1,24-16 1,42-41 0,17-16-1,-17 0 1,-8 37 0,-8 10-1,-1 25 1,18 27-1,7 36 17,1 4-17,7-4 1,9-11 0,0-15-1,0-21 1,8-5-1,1-41 1,7-21 0,9-31-1,-116 93 1</inkml:trace>
  <inkml:trace contextRef="#ctx0" brushRef="#br0" timeOffset="35079.5">22842 16242 0,'0'16'16,"0"-6"-1,-8 94 1,8 61-1,-16 171 1,-1-52 0,-8 26-1,9-77 1,7-197 0,9-15-1,0-6 16,-8-10-15,0-56 0,-9-42-1,-7-88 1,7-10 0,25-130-1,25 37 1,34-26-1,32 41 1,8 41 0,26 68-1,15 67 1,-7 78 0,-9 77 15,-24 62-16,-25 26 1,-25 25 0,-42 6-1,-41 0 1,-57-21 0,-43-20-1,-23-42 1,-1-25-1,99-89 1,50 16 0</inkml:trace>
  <inkml:trace contextRef="#ctx0" brushRef="#br0" timeOffset="35764.19">24910 15033 0,'0'-11'16,"0"11"-1,0 0 1,0 0 0,-17 6-1,-16 25 1,-25 72 0,-16 57-1,0 16 1,-1 57-1,17-21 1,17 67 0,16-11-1,42 48 17,16-22-17,16-30 1,18-16-1,-1-26 1,8-30 0,1-22-1,-1-15 1,9-26 0,-83-129-1</inkml:trace>
  <inkml:trace contextRef="#ctx0" brushRef="#br0" timeOffset="37788.42">25596 15756 0,'0'0'16,"0"0"-1,0 0 1,0 0 0,0 0-1,0 0 1,0 0 0,0 6-1,0-1 1,-8 21 15,8 25-15,0 27-1,-16 10 1,-1 51 0,-16 78-1,-8-15 1,-1 36-1,9-16 1,25-113 0,16-11-1,9 31 1,24-10 0,0-16-1,26-10 16,-1-20-15,16-37 0,1-26-1,8-15 1,25-42 0,-17-30-1,-41 25 1,-25 21-1,-25 0 1,-16-5 0,-33-26-1,-1 10 1,1 6 0,8-1 15,16-20-16,9-10 1,33-22 0,0-66-1,16-21 1,1 15 0,-26 120-1,-16-1 1,-16-20-1,-18-11 1,-32 10 0,0 17-1,-25 4 1,17 36 0,32 27 15,42-11-16</inkml:trace>
  <inkml:trace contextRef="#ctx0" brushRef="#br0" timeOffset="38841.46">26779 17809 0,'-8'-6'16,"8"6"-1,0-26 1,16-41-1,9-52 1,25-108 0,-1 0 15,26-78-15,-17 62-1,8-5 1,-8 41-1,-9 10 1,-24 156 0,0 5-1,-8 15 1,-9 11 0,0-1-1,17 27 1,16 67-1,9 61 1,8 120 0,-17 10 15,-8 52-15,0-83-1,-8 10 1,0-67-1,-9-160 1,-7-31 0,-9 5-1</inkml:trace>
  <inkml:trace contextRef="#ctx0" brushRef="#br0" timeOffset="39644.02">27953 17612 0,'0'-10'16,"0"10"-1,0-11 1,17-45-1,33-136 1,16-66 0,25-73-1,16 42 1,1-11 0,-1 62-1,-16 36 1,-66 202 15,-8-5-15,16 10-1,8 42 1,25 77 0,9 103-1,-9 47 1,-8 0-1,0-15 1,-17-32 0,-33-165-1,-16-5 1,0-16 0,8-41 15</inkml:trace>
  <inkml:trace contextRef="#ctx0" brushRef="#br0" timeOffset="39894.23">28350 16770 0,'9'-11'15,"-1"16"1,42 11 0,49-1-1,58 11 1,17-5 0,-174-21 15</inkml:trace>
  <inkml:trace contextRef="#ctx0" brushRef="#br0" timeOffset="40530.18">29748 17705 0,'-8'-46'16,"16"15"0,17-150-1,49-124 1,50-93 0,25-16-1,0 58 1,-17 82-1,-98 268 1,-10 6 0,1 11-1,25 40 1,8 68 15,16 73-15,-16 82-1,-8 15 1,-9 37 0,-16-63-1,8-4 1,-8-63 0,16-87-1,-41-109 1</inkml:trace>
  <inkml:trace contextRef="#ctx0" brushRef="#br0" timeOffset="41281.74">32395 16170 0,'-17'-31'16,"9"15"-1,-34-20 1,-24 10 0,-16 6 15,-51 25-15,-7 47-1,-1 35 1,9 89-1,49 36 1,58 67 0,58-10-1,67-42 1,73-71 0,50-89-1,-223-67 1</inkml:trace>
  <inkml:trace contextRef="#ctx0" brushRef="#br0" timeOffset="41834.51">32585 14842 0,'16'46'15,"1"-15"1,16 41-1,25 42 1,25 72 15,-9 21-15,25 41 0,-41-26-1,0 16 1,-17 0-1,-41 5 1,-16 15 0,-50-10-1,-34-31 1,-32-20 0,-9-32-1,-57-4 1,0-37 15,-42-21-15,240-103-1</inkml:trace>
  <inkml:trace contextRef="#ctx0" brushRef="#br0" timeOffset="43506.24">6914 12391 0,'-8'-10'15,"16"52"17,-8-42-17</inkml:trace>
  <inkml:trace contextRef="#ctx0" brushRef="#br0" timeOffset="43774.12">6757 13973 0,'-17'-10'15,"17"10"17,0 0-17,0 0 1</inkml:trace>
  <inkml:trace contextRef="#ctx0" brushRef="#br0" timeOffset="44593.87">17558 11456 0,'0'-36'16,"0"46"0,0-10-1</inkml:trace>
  <inkml:trace contextRef="#ctx0" brushRef="#br0" timeOffset="44793.36">17492 13193 0,'0'0'16,"0"0"-1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02T03:24:32.6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8659 10991 0,'8'0'0,"-8"0"0,0 0 16,0 0-16,0 0 0,-8 5 15,0 16-15,-25 61 0,8 22 16,25-37-1,8-5 1,0-10 0,9-11-1,24 5 1,17-15 0,-8-10-1,24-5 1,-16-16-1,25-16 1,24-41 15,26-20-15,-18-6 0,9-15-1,-16 20 1,-9 6-1,0 20 1,-8 16 0,-8 26-1,-17 25 1,0 47 0,-8 31-1,-25 21 1,-33-47-1,0-5 17,0-5-17,0-21 1,9-10 0,-9-5-1,8-6 1,25-10-1,41-15 1,34-36 0,16-16-1,8-11 1,1 16 0,-18 6-1,1 25 1,-25 15 15,-8 22-15,-9 25-1,-16 21 1,8 5 0,9 5-1,-9-10 1,8-16-1,1-15 1,-1-26 0,-41-31-1,25-41 1,17-42 0,-75 114-1</inkml:trace>
  <inkml:trace contextRef="#ctx0" brushRef="#br0" timeOffset="3577.87">4052 11094 0,'58'21'16,"-33"-16"-1,33 10 1,8 11-1,42-5 1,49 10 0,41-10-1,26-11 1,57-5 0,0-15 15,8 15-16,1-15 1,-17 20 0,8 0-1,-16 11 1,-26-11 0,-32 1-1,-33-6 1,-141 0-1,8 5 1,-8 11 0,-33-21 15</inkml:trace>
  <inkml:trace contextRef="#ctx0" brushRef="#br0" timeOffset="9832.17">2837 13079 0,'8'88'15,"0"-67"1,-8 46 0,9 83 15,-1 15-15,0 31-1,-8-25 1,0-119-1,0-11 1,0-15 0,0-5-1,0-21 1,-8-21 0,0-36-1,-1-52 1,9-35-1,25 20 1,8-21 0,25-5 15,8 16-15,0 41-1,-24 56 1,-1 1-1,-8 31 1,-8 26 0,-9 25-1,-16 1 1,-33 46 0,-16 10-1,-1-5 1,1-30-1,7-22 1,-7-15 15,49-31-15</inkml:trace>
  <inkml:trace contextRef="#ctx0" brushRef="#br0" timeOffset="10384.67">4019 12696 0,'-16'-5'15,"16"5"1,-17 0 0,1 5-1,-26 6 1,-7 9-1,-17 53 1,-9 51 0,17 15-1,9 32 1,-18 67 0,26-26-1,25 82 1,16-51 15,16 26-15,9-62-1,16-21 1,-16-181 0,66 0-1,-91-5 1</inkml:trace>
  <inkml:trace contextRef="#ctx0" brushRef="#br0" timeOffset="10785.06">4176 13312 0,'9'5'16,"-9"-5"-1,0 5 1,-9 21-1,9 72 1,-16 47 0,-1 108-1,1-5 1,-9-124 0,17-57 15,0-25-16,8-42 1</inkml:trace>
  <inkml:trace contextRef="#ctx0" brushRef="#br0" timeOffset="11086.11">4656 13162 0,'0'46'16,"0"-25"-1,8 62 1,-8 92 15,0 17-15,0 25-1,-8-52 1,0-67 0,0-36-1,8-62 1</inkml:trace>
  <inkml:trace contextRef="#ctx0" brushRef="#br0" timeOffset="11353.1">4383 13704 0,'-25'16'15,"25"-16"1,0 0 0,9 10 15,24 16-16,25 0 1,0-16 0,24 6-1,-24-16 1,-58 0 0</inkml:trace>
  <inkml:trace contextRef="#ctx0" brushRef="#br0" timeOffset="11921.92">4640 12676 0,'8'0'16,"0"-5"-1,9 5 1,16 10-1,8 5 1,25 11 0,34 41 15,7 42-15,9 25-1,-25-15 1,-9 42-1,-40 40 1,-17-10 0,-42 37-1,-24-32 1,-34-10 0,9-41-1,-33-36 1,58-125-1,41 16 1</inkml:trace>
  <inkml:trace contextRef="#ctx0" brushRef="#br0" timeOffset="12273.15">5690 13353 0,'0'0'16,"8"5"-1,25 0 1,33 6-1,25-6 1,17 5 15,-9-5-15,9-15 0,-26 5-1,-40 0 1,-42 5-1</inkml:trace>
  <inkml:trace contextRef="#ctx0" brushRef="#br0" timeOffset="12507.38">5706 14170 0,'108'20'15,"-58"-30"1,123 15 15,9-15-15,58-6 0,-17-20-1,-223 36 1</inkml:trace>
  <inkml:trace contextRef="#ctx0" brushRef="#br0" timeOffset="17021.67">7112 13250 0,'-8'-42'15,"8"42"1,0-5 15,0-10-15,-8-11-1,8 0 1,8-21 0,0-4-1,25-6 1,25 0 0,9 5-1,32 1 1,0 9-1,9 6 1,-17 26 0,-17 4-1,-16 12 17,-9 9-17,-15 16 1,-26 31-1,-16 21 1,-34 31 0,-7-27-1,7-19 1,-7-11 0,7-16-1,-7 0 1,7 1-1,17-1 1,1-5 0,7-5 15,1 5-15,7 21-1,1 5 1,8-62-1</inkml:trace>
  <inkml:trace contextRef="#ctx0" brushRef="#br0" timeOffset="17356.5">7443 14319 0,'8'0'16,"-8"0"0,0 0-1,0 0 1,0 0 0</inkml:trace>
  <inkml:trace contextRef="#ctx0" brushRef="#br0" timeOffset="19981.19">2762 15648 0,'0'-5'16,"0"5"0,0 5-1,0 0 1,0 73 0,-16 66-1,-9 37 1,-8 57-1,0-21 1,8-124 0,17-31 15,-9-20-15,9-17-1,8-14 1,-17-37-1,9-72 1,0 15 0,8-51-1,8-84 1,17 32 0,16-26-1,42-5 1,24 21-1,1 36 1,8 41 0,-58 145 15,-25 5-15,-8 41-1,-1 42 1,-40 20-1,-26 37 1,-15-11 0,-10-10-1,18-104 1,49-46 0</inkml:trace>
  <inkml:trace contextRef="#ctx0" brushRef="#br0" timeOffset="20466.32">3995 14976 0,'-25'-26'15,"16"21"1,-24 31 0,-16 10-1,-26 31 1,-16 52-1,-8 57 17,0 20-17,16 32 1,25-32 0,25 31-1,41-4 1,9-11-1,24-52 1,1-134 0,-1-16-1,-41-10 1</inkml:trace>
  <inkml:trace contextRef="#ctx0" brushRef="#br0" timeOffset="20851.05">4036 15436 0,'0'26'16,"0"0"-1,8 20 1,-8 78 0,-8 67-1,-9 78 1,-16 10 15,8-134-15,9-67-1,16-42 1,0-36 0</inkml:trace>
  <inkml:trace contextRef="#ctx0" brushRef="#br0" timeOffset="21167.6">4416 15462 0,'0'67'31,"0"-46"-15,0 46 0,9 88-1,-9 5 1,-9 88 0,9-46-1,-16-1 1,8-164-1,8-37 1</inkml:trace>
  <inkml:trace contextRef="#ctx0" brushRef="#br0" timeOffset="21435.77">3945 16263 0,'25'-5'15,"0"5"1,41 0 0,41-5-1,42-11 1,0-5-1,-33 21 1,-116 0 0</inkml:trace>
  <inkml:trace contextRef="#ctx0" brushRef="#br0" timeOffset="24545.74">4970 15053 0,'0'-5'16,"0"5"-1,0 0 1,0 5-1,0 11 1,0 56 0,0 63-1,9-11 1,-9 57 15,-9 31-15,9-57-1,-8-5 1,0-21 0,8-36-1,-8-36 1,8-16 0,0-5-1,0-10 1,-9 5-1,9-31 1</inkml:trace>
  <inkml:trace contextRef="#ctx0" brushRef="#br0" timeOffset="25230.59">5682 15364 0,'-9'41'16,"9"-31"-1,-8 21 1,0 16-1,0 41 1,-17 72 0,-17 21-1,18-62 1,-1-6 0,0-9-1,17-27 1,8-20-1,0-10 1,8-1 0,9 6 15,24-11-15,17 1-1,8-6 1,17 0-1,-1-10 1,-7-16 0,-26 1-1,-7-22 1,-42 11 0</inkml:trace>
  <inkml:trace contextRef="#ctx0" brushRef="#br0" timeOffset="25548.74">5649 16247 0,'-9'0'15,"18"0"1,24 0 0,33 0-1,17 0 1,-1-5 0,1 5-1,-9-10 1,-7-16-1,-67 26 17</inkml:trace>
  <inkml:trace contextRef="#ctx0" brushRef="#br0" timeOffset="25882.57">5649 15638 0,'0'-11'16,"0"11"0,16 0-1,34 5 1,41-5-1,8 6 17,8-6-17,-7 0 1,-1-11 0,-16 6-1,-83 5 1</inkml:trace>
  <inkml:trace contextRef="#ctx0" brushRef="#br0" timeOffset="26551.58">6335 15074 0,'0'5'16,"8"-5"-1,17 5 16,16 6-15,26 20 0,7 36-1,-8 16 1,-8 41 0,-17-26-1,-16 57 1,-8 41-1,-17 22 1,-25 30 0,-16-16-1,-9-40 1,17-146 0,8-20 15,0-5-16,9-11 1,16-10 0</inkml:trace>
  <inkml:trace contextRef="#ctx0" brushRef="#br0" timeOffset="26920">7154 15793 0,'8'31'16,"0"-26"-1,17 5 1,41 6 0,25-1-1,0-4 1,0-1 0,-16-10-1,-9-21 1,-17-10-1,-49 31 1</inkml:trace>
  <inkml:trace contextRef="#ctx0" brushRef="#br0" timeOffset="27221.01">7096 16361 0,'16'16'16,"-7"-11"-1,24 5 1,33 1 0,17-6-1,8 0 1,8-10-1,8-6 1,1-9 0,-9 4-1,-99 16 17</inkml:trace>
  <inkml:trace contextRef="#ctx0" brushRef="#br0" timeOffset="29044.24">8609 16211 0,'0'-10'16,"0"10"0,0 0-1,0 0 1,0 5 0,9 5-1,-1 1 1,8 35 15,9 11-15,0 5-1,0-20 1,-9-6 0,1-16-1,-9-4 1,0-6-1,-8-5 1,17-20 0,24-42-1,50-108 1,33-73 0,17-52-1,0 16 16,-34 47-15,-8 36 0,-99 186-1,9-1 1,-9 1 0,8 5-1,-8 0 1,0 0-1,0 0 1</inkml:trace>
  <inkml:trace contextRef="#ctx0" brushRef="#br0" timeOffset="65877.95">29806 13332 0,'-8'0'0,"8"0"16,0 0-16,0 0 0,-9 0 15,9 0-15,0 0 0,0 0 16,0 0-16,0-5 15,0 5 1,25-15 0,50-22-1,65-30 1,67-52 0,49-15 15,83-37-16,67-46 1,7 10 0,-16 11-1,-66 41 1,-50 31 0,-264 124-1,-9 0 1,0 0-1,1 0 1,-1 0 0,-8 0-1,8 0 1,-8 0 15,0 0-15</inkml:trace>
  <inkml:trace contextRef="#ctx0" brushRef="#br0" timeOffset="70208.59">8254 9197 0,'8'10'16,"-8"-10"-1,0 0 1,0 11 0,0 46-1,0 77 16,0-31-15,0-30 0,-8-22-1,8-51 1</inkml:trace>
  <inkml:trace contextRef="#ctx0" brushRef="#br0" timeOffset="73553.35">15838 8685 0,'0'-5'16,"0"5"15,0 0-15,0 0-1,0 0 1,0 0 0</inkml:trace>
  <inkml:trace contextRef="#ctx0" brushRef="#br0" timeOffset="74121.22">20386 9176 0,'-8'-10'16,"8"10"-1,0 0 1,0 0 0,0 0-1</inkml:trace>
  <inkml:trace contextRef="#ctx0" brushRef="#br0" timeOffset="76696.29">24687 10422 0,'8'5'16,"-8"-5"-1,0 0 1,25 0 0,57 5-1,51 1 1,107-12-1,49 1 1,75-5 0,16 10-1,67-5 17,16 5-17,42-5 1,32 5-1,42 10 1,0 0 0,-579-10-1</inkml:trace>
  <inkml:trace contextRef="#ctx0" brushRef="#br0" timeOffset="79671.9">19816 11730 0,'0'10'16,"0"-10"-1,24 0 1,26 5-1,41-20 1,91 10 0,107-11-1,67 6 1,74 0 0,58 4-1,165-4 1,-57 5-1,-596 5 1</inkml:trace>
  <inkml:trace contextRef="#ctx0" brushRef="#br0" timeOffset="167168.36">15912 13632 0,'182'-15'16,"-25"-6"-16,199-21 0,49-20 16,132 6-16,67-6 0,116 20 15,74 6-15,66 5 0,58-5 16,33-5 15,16 20-15,-32 16-1,-91 15 1,-141 11 0,-133 10-1,-173 15 1,-430-30 0,17-1-1,-9-4 1,-33 4-1,58-15 1</inkml:trace>
  <inkml:trace contextRef="#ctx0" brushRef="#br0" timeOffset="184172.8">19369 11611 0,'41'5'16,"-32"-5"0,7 0-1,25 5 1,26 0 0,48 1-1,59-12 1,99-4 15,83 0-15,65-11-1,76 0 1,15 1 0,18 4-1,-1 1 1,-16 4-1,-34 11 1,-82 11 0,-49-6-1,-84 10 1,-255-9 0,-1-1-1,0 0 1,-8-5 15,0 0-15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02T04:05:10.8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10263 13182 0,'-8'-15'16,"8"15"-1,8-5 1,34 10 0,156-47 15,241-92-16,139 0 1,233-109 0,8 10-1,-50 37 1,-83 15 0,-99 41-1,-90 16 1,-92 26-1,-107 31 1,-298 67 0,-9 5-1,9-5 17</inkml:trace>
  <inkml:trace contextRef="#ctx0" brushRef="#br0" timeOffset="2792.54">5194 7398 0,'0'5'16,"0"-5"-1,0 0 1</inkml:trace>
  <inkml:trace contextRef="#ctx0" brushRef="#br0" timeOffset="3110.68">8775 7254 0,'-17'36'16,"17"-36"15</inkml:trace>
  <inkml:trace contextRef="#ctx0" brushRef="#br0" timeOffset="3394.88">11239 7398 0,'9'0'16,"-9"0"15,-9 5-15,9-5-1</inkml:trace>
  <inkml:trace contextRef="#ctx0" brushRef="#br0" timeOffset="3929.4">15143 7957 0,'8'0'16,"-8"0"-1</inkml:trace>
  <inkml:trace contextRef="#ctx0" brushRef="#br0" timeOffset="4180.3">18509 7559 0,'0'-6'15,"0"6"1,0 0-1</inkml:trace>
  <inkml:trace contextRef="#ctx0" brushRef="#br0" timeOffset="4397.28">20237 7962 0,'17'15'16,"-17"-15"0,0 0-1</inkml:trace>
  <inkml:trace contextRef="#ctx0" brushRef="#br0" timeOffset="5200.53">23223 5646 0,'0'5'15,"0"-5"1,0 0-1,-8 5 1,-9 16 0,-74 119-1,-91 61 1,-149 171 15,-16-77-15,-17 51-1,83-108 1,16-21 0,240-217-1,-8 5 1,17-5 0,8 0-1,-9 6 1,-24 4-1,41-10 1</inkml:trace>
  <inkml:trace contextRef="#ctx0" brushRef="#br0" timeOffset="6253.27">12521 5336 0,'8'-5'16,"-8"5"0,0 0-1,0 0 1,-8 0 0,0 15-1,-9 27 1,-41 30-1,-57 26 1,-100 109 0,-91 57 15,-83 113-15,-8-51-1,17 30 1,82-113-1,240-212 1,17-5 0,16-16-1,0 6 1,17-11 0,-9 0-1,9 0 1,0 1-1,8-6 1,-9 5 15,-15-5-15,24 0 0</inkml:trace>
  <inkml:trace contextRef="#ctx0" brushRef="#br0" timeOffset="10634.2">8642 9037 0,'0'0'16,"0"0"-1,0 0 1,0 0-1,0 0 1,9 5 0,15 11-1,10 15 1,7 0 15,17 5-15,16-5-1,42 31 1,49 15 0,17 6-1,50-5 1,8 4 0,8-25-1,25-16 1,-9-20-1,18-42 1,-26-4 0,-8-27-1,-49-5 1,-17-10 15,-158 36-15,1 0-1,-17 15 1,1 6 0,-1 0-1,17-6 1,-25 16 0</inkml:trace>
  <inkml:trace contextRef="#ctx0" brushRef="#br0" timeOffset="11252.63">11198 9233 0,'8'-5'16,"0"5"0,34-5-1,49-5 1,49-16-1,67-26 1,16 0 0,-24 1-1,-25 15 17,-141 36-17,8 0 1,-16 10-1,0 0 1,-1 16 0,-15 5-1,-9-10 1,0 30 0,-9 6-1,9-5 1,0 0-1,-8-1 1,16 6 0,1 16 15,-9-73-15</inkml:trace>
  <inkml:trace contextRef="#ctx0" brushRef="#br0" timeOffset="15582.85">14630 10438 0,'0'0'16,"0"0"0,0 0-1,0 5 1,0-5 0,8 0 15,-8 20-16,9 32 1,7 46 0,1-5-1,16-10 1,25-26 0,16-21-1,17-25 1,50-37-1,57-114 1,34-36 0,-1-56-1,-32 30 1,-34 21 15,-33 31-15,-7 16-1,-10 31 1,-115 103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02T04:05:41.1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25671 9693 0,'8'0'15,"17"-5"1,33-21 0,0 11 15,-9 4-15,9 17-1,33 14 1,33 11-1,-25 0 1,26 11 0,-1-6-1,33 41 1,-33 6 0,-8 26-1,-100-32 1,-8-35-1,-8-6 17,-8-5-17,-17 36 1,-41 57 0,-25 62-1,-16 5 1,-1 47-1,17-26 1,17-16 0,49-15-1,17-31 1,57-119 0,-24-10-1,0-6 1,-17-4 15,9 4-15,16 32-1,25 20 1,49-5 0,26 52-1,15 20 1,-7 21-1,-17-15 1,-33 10 0,-25 25-1,-24 1 1,-26 41 0,-16 21-1,-41 5 1,-17 36-1,-25-46 17,-16-11-17,-17-26 1,-33-15 0,-74-26-1,-67-15 1,-73-11-1,-34-36 1,-33-36 0,8 5-1,422-62 1</inkml:trace>
  <inkml:trace contextRef="#ctx0" brushRef="#br0" timeOffset="2726.2">15333 7822 0,'-16'-20'15,"16"20"1,0 0 0,24-11-1,100-30 1,141-21 0,74 0-1,58 5 16,8 5-15,42-5 0,-447 57-1</inkml:trace>
  <inkml:trace contextRef="#ctx0" brushRef="#br0" timeOffset="64088.41">29078 4023 0,'-33'47'0,"17"-6"15,-51 78-15,1-11 0,-25 63 16,9-11-16,7-5 0,67-103 16,8-52-16</inkml:trace>
  <inkml:trace contextRef="#ctx0" brushRef="#br0" timeOffset="64589.35">29789 4028 0,'-8'31'15,"0"-15"17,-33 66-17,-26 42 1,-57 114 0,-33 16-1,8 14 1,34-40-1,15-22 1,100-206 0</inkml:trace>
  <inkml:trace contextRef="#ctx0" brushRef="#br0" timeOffset="65308.17">28135 4788 0,'0'21'15,"-8"-16"1,0 31 0,-25 26-1,-9 47 1,-15 61-1,15 1 1,1 30 0,24 53-1,34-22 1,74 6 0,66-52 15,99-41-16,59-83 1,-9-57 0,-17-52-1,-41-30 1,-41-21 0,-42-26-1,-74-68 1,-91 192-1</inkml:trace>
  <inkml:trace contextRef="#ctx0" brushRef="#br0" timeOffset="129312.11">5500 15679 0,'8'0'0,"-8"0"0,0 0 16,-8 5-16,8-5 0</inkml:trace>
  <inkml:trace contextRef="#ctx0" brushRef="#br0" timeOffset="130768.05">4714 16263 0,'0'5'16,"0"-5"-1,0 0 1,0 0 0,-8 0-1,-17 0 1,25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02T03:26:32.4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11190 11621 0,'8'0'0,"8"0"15,42-15-15,66-37 0,141-77 16,74-52-16,66-5 0,9-21 15,-42 26-15,-66 26 16,-50 41 0,-256 114-1,0 0 1,0 0 0,-8 6-1,8-6 16</inkml:trace>
  <inkml:trace contextRef="#ctx0" brushRef="#br0" timeOffset="106941.19">10817 11435 0,'9'-20'15,"-9"20"1,16-11-1,50-20 1,25-26 0,83-25-1,58-17 1,57 6 15,25-5-15,-8 15-1,-16 6 1,-25 20 0,-26 26-1,-239 31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02T03:29:45.4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22652 979 0,'-8'-31'16,"0"25"-1,8-14 17,-9-6-17,1-5 1,-8-5-1,-26-11 1,-24 21 0,0 31-1,-17 32 1,-33 14 0,34-4-1,24-6 1,50-15-1,16-5 1,33 41 0,42 26-1,33 10 17,-9 10-17,-57-46 1,-34-15-1,1 56 1,-92 58 0,-32 25-1,-42-31 1,0 0 0,17-31-1,24 0 1,34-21-1,33-10 1,90-15 0,92-6 15,140 11-15,83 10-1,-364-93 1</inkml:trace>
  <inkml:trace contextRef="#ctx0" brushRef="#br0" timeOffset="3728.55">27292 1609 0,'8'5'15,"-8"-5"1,8 5 15,50 1-15,41-1-1,42 0 1,58 0 0,82 6-1,16-1 1,1-10-1,33 5 1,-50 0 0,-8 16-1,-58-21 1,-215 0 0</inkml:trace>
  <inkml:trace contextRef="#ctx0" brushRef="#br0" timeOffset="5015.86">31096 1651 0,'33'-16'16,"9"21"0,90-5 15,91 11-15,83-1-1,17 16 1,-323-26-1</inkml:trace>
  <inkml:trace contextRef="#ctx0" brushRef="#br0" timeOffset="50209.89">1844 7186 0,'-8'16'0,"8"-1"15,0 22-15,0 76 0,8 94 16,-8 93-16,-8 15 0,0 31 16,-9-72-16,9-186 15,0-36 1,8-21 0,0-26-1,0-31 1,0-36-1,-9-103 1,-7-47 15,-1 5-15,-8-5 0,9 11-1,8 15 1,32-6-1,18 1 1,41 15 0,8 47-1,33 52 1,0 51 0,8 52-1,-8 46 1,-8 21-1,-25 5 17,-25 16-17,-41 15 1,-50 31 0,-50 11-1,-40-21 1,-26-26-1,-16-10 1,16-26 0,92-83-1,49-5 1</inkml:trace>
  <inkml:trace contextRef="#ctx0" brushRef="#br0" timeOffset="50828.9">3556 6587 0,'-16'5'16,"16"-5"0,-17 5-1,-24 47 1,-17 15 0,-33 78-1,-33 77 1,16 62-1,1 21 1,24 93 0,42-5-1,33 5 1,49-41 0,17-32 15,24-76-16,1-27 1,16-36 0,1-41-1,-100-145 1</inkml:trace>
  <inkml:trace contextRef="#ctx0" brushRef="#br0" timeOffset="52016.08">24794 1640 0,'8'5'16,"-8"-5"0,0 0-1,17 6 1,24 9-1,34 6 1,-17-11 15,-17 6-15,-8-16 0,-16 5-1,-1 0 1,-16-5-1</inkml:trace>
  <inkml:trace contextRef="#ctx0" brushRef="#br0" timeOffset="57081.25">3746 9254 0,'9'5'16,"-9"-5"-1,0 0 17,0-21-17,16-87 1,9-37-1,25-134 1,-1 26 0,1-47-1,0 21 1,-1 41 0,1 37-1,-25 180 1,-1 5-1,1 16 1,8 16 0,33 77 15,17 88-15,25 160-1,-9-31 1,0 21-1,-33-73 1,-41-196 0,-17-20-1,-8-42 1</inkml:trace>
  <inkml:trace contextRef="#ctx0" brushRef="#br0" timeOffset="57333.46">3953 8473 0,'17'-15'16,"-1"10"-1,50-21 1,42 0 0,66-36-1,-174 62 1</inkml:trace>
  <inkml:trace contextRef="#ctx0" brushRef="#br0" timeOffset="58019.25">5624 9368 0,'0'-16'16,"8"6"-1,0-11 1,17-72-1,25-83 17,-1-56-17,26-84 1,-9 6 0,8-10-1,-7 51 1,7 5-1,-8 53 1,0 35 0,-41 176-1,16 41 1,17 63 0,9 45-1,-18 89 1,1 46 15,-1 47-15,-16-21-1,1 1 1,-18-58 0,-8-201-1,-8-21 1,0-31-1</inkml:trace>
  <inkml:trace contextRef="#ctx0" brushRef="#br0" timeOffset="58921.41">7534 6928 0,'-41'57'16,"33"-31"0,-1 31-1,1 36 1,0 36 0,-1 98-1,1 26 16,0 89-15,0-27 0,16 11-1,8-68 1,1-31 0,24-61-1,42-63 1,33-103-1,8-41 1,0-78 0,-8-41-1,-17-21 1,-33-16 0,-33-20 15,-41 11-16,-42 30 1,-49 36 0,-25 52-1,41 109 1,34-5 0,32-16-1,-16-21 1,41-51-1,34-58 1,7 1 0,9-10-1,-25 14 1,-24-4 15,-51 16-15,-49 9-1,-49 21 1,140 83 0</inkml:trace>
  <inkml:trace contextRef="#ctx0" brushRef="#br0" timeOffset="59472.36">8312 6282 0,'24'10'15,"-15"-5"1,32 32 0,33 25-1,34 31 1,33 41 0,7 0-1,10 58 1,-18-1-1,-32 36 1,-34 47 0,-66 114-1,-66 10 17,-49 26-17,-17-73 1,-8-35-1,24-79 1,-8-56 0,100-191-1,7-6 1,9 16 0</inkml:trace>
  <inkml:trace contextRef="#ctx0" brushRef="#br0" timeOffset="59924.2">9718 7522 0,'8'0'16,"0"6"-1,42 4 1,49-15 0,58 0 15,42-6-15,16-4-1,-17 4 1,-24 1-1,-17 0 1,-157 10 0</inkml:trace>
  <inkml:trace contextRef="#ctx0" brushRef="#br0" timeOffset="60191.6">9718 8660 0,'49'0'16,"-7"0"-1,90 0 1,50-26-1,66-10 1,0-21 0,-248 57-1</inkml:trace>
  <inkml:trace contextRef="#ctx0" brushRef="#br0" timeOffset="60944.29">11711 6892 0,'8'72'16,"-8"-5"-1,25 88 1,8 140 0,0 77-1,-25 31 1,0-5 15,1-82-15,-18-265-1,9-20 1,0-10 0,0-21-1,-24-67 1,7-73-1,-16-118 1,8-21 0,17-73-1,0 37 1,41-37 0,16 89-1,42 25 16,58 88-15,17 62 0,7 83-1,-24 21 1,-124 66 0,-17 11-1,-24 73 1,-75 46-1,-33-16 1,-25-15 0,149-181-1</inkml:trace>
  <inkml:trace contextRef="#ctx0" brushRef="#br0" timeOffset="61546.55">13191 6272 0,'-33'5'16,"25"-5"-1,8 0 1,0 5 0,-9 0 15,-7 52-16,-25 77 1,-26 63 0,-7 71-1,8-19 1,8 45 0,17-15-1,41 42 1,16-42-1,25 5 1,17-62 0,0-30-1,-25-166 1,-8-6 15,-8-4-15,-1-6-1,-8-5 1,-8-5 0</inkml:trace>
  <inkml:trace contextRef="#ctx0" brushRef="#br0" timeOffset="62633.83">13332 6887 0,'0'0'15,"0"0"1,0 0 0,0 25-1,8 63 17,-8 42-17,-8 112 1,-1 22-1,1 57 1,-8-47 0,16-16-1,0-51 1,24-37 0,18-56-1,32-67 1,17-58-1,0-56 1,8-21 0,1-31 15,-18-5-15,-7-15-1,-26 4 1,-49 73-1,-8-15 1,-25-27 0,-33 1-1,0 20 1,16 21 0,17 21-1,16-21 1,26 0-1,24-73 1,33-9 0,0-17 15,-25 84-15,-24 25-1,-17 21 1,-8-10-1,-42-11 1,-33 16 0,1 15-1,-42 26 1,0 57 0,16 32-1,108-94 1</inkml:trace>
  <inkml:trace contextRef="#ctx0" brushRef="#br0" timeOffset="63235.69">14630 8928 0,'0'-20'16,"0"20"0,0-42-1,17-56 1,24-93-1,9-31 17,32-94-17,18 16 1,7-10 0,1 47-1,-9 40 1,0 58-1,0 46 1,-8 67 0,-8 52-1,8 83 1,8 88 0,0 87-1,1 83 1,-18-41 15,1 10-15,-17-72-1,0-21 1,-66-201 0,0-16-1</inkml:trace>
  <inkml:trace contextRef="#ctx0" brushRef="#br0" timeOffset="63469.51">15035 7538 0,'0'0'16</inkml:trace>
  <inkml:trace contextRef="#ctx0" brushRef="#br0" timeOffset="64472.69">16962 8660 0,'0'-6'16,"0"6"15,0-15-16,17-94 1,16-82 0,33-129-1,8 30 1,17-67 0,-8 94-1,8-1 1,-8 73-1,0 36 1,8 83 0,-1 77-1,18 93 17,8 119-17,-17 52 1,9 77-1,-17-31 1,-1 1 0,-15-42-1,-1-47 1,-74-227 0</inkml:trace>
  <inkml:trace contextRef="#ctx0" brushRef="#br0" timeOffset="64756.41">17359 7657 0,'42'5'16,"-9"-5"-1,91-10 1,74-27 0,67-14-1,-265 51 1</inkml:trace>
  <inkml:trace contextRef="#ctx0" brushRef="#br0" timeOffset="65291.99">18376 6199 0,'17'5'16,"0"6"-1,40 9 1,51 42-1,49 47 1,17 51 15,16 11-15,-8 51 0,-25-10-1,-25 10 1,-49 11-1,-42 5 1,-57 4 0,-67-4-1,-41-41 1,-25-37 0,9-36-1,7-36 1,92-93-1,41 5 17</inkml:trace>
  <inkml:trace contextRef="#ctx0" brushRef="#br0" timeOffset="66094.61">4673 6794 0,'-17'-26'16,"17"26"-1,25 5 1,-25-5 0</inkml:trace>
  <inkml:trace contextRef="#ctx0" brushRef="#br0" timeOffset="66612.6">14688 6447 0,'8'16'15,"-8"-16"1,0 15 0,0-15-1</inkml:trace>
  <inkml:trace contextRef="#ctx0" brushRef="#br0" timeOffset="85823.82">20179 7424 0,'9'-5'16,"-9"5"-1,8 0 17,-8 5-17,8 0 1,-8 1-1,8-1 1,9 5 0,-9-5-1,1 0 1,7-5 0,9-5-1,66-52 1,58-67-1,16-20 1,9-12 0,-9 7 15,-16 14-15,-25 11-1,-8 21 1,-108 87-1,9 6 1,-9 0 0,0 4-1,-8 1 1,9 0 0,-9 5-1,8-5 1,-8 5-1,0 0 1,0-5 0,0 5 15</inkml:trace>
  <inkml:trace contextRef="#ctx0" brushRef="#br0" timeOffset="87311.83">21792 6881 0,'-25'-5'15,"17"0"1,-17 5 0,-16 0-1,-25 10 16,-34 58-15,-24 76 0,33-20-1,17 42 1,57-21 0,34-21-1,107-57 1,41-78-1,17-35 1,-24-32 0,-18-25-1,-41-37 1,-49-9 15,-42 19-15,-74 94-1,0 5 1,8 16 0,58 15-1</inkml:trace>
  <inkml:trace contextRef="#ctx0" brushRef="#br0" timeOffset="87645.99">21627 7388 0,'16'15'16,"1"-4"0,32 35-1,26 37 1,24 41 0,-16-10-1,8 0 1,-91-114-1</inkml:trace>
  <inkml:trace contextRef="#ctx0" brushRef="#br0" timeOffset="88498.7">23115 7145 0,'9'-10'15,"-9"5"1,-9-1 0,9-4 15,-8-5-15,-25-16-1,-8 5 1,-17 5-1,8 5 1,-8 11 0,9 10-1,-9 11 1,-17 25 0,9 11-1,17 0 1,15-16-1,10-5 1,15-10 0,9-16 15,9 5-15,7 0-1,17 11 1,17 10-1,24 5 1,1-5 0,-1 26-1,-8-5 1,-24-6 0,-18-9-1,-24-12 1,-24 27-1,-42 10 1,-42-15 0,17-32 15,-16-30-15,-26-47-1,133 62 1</inkml:trace>
  <inkml:trace contextRef="#ctx0" brushRef="#br0" timeOffset="94551.65">4830 9590 0,'41'15'16,"9"-9"-1,74-37 1,140-52-1,92-10 1,-356 93 0</inkml:trace>
  <inkml:trace contextRef="#ctx0" brushRef="#br0" timeOffset="94652.14">7658 9523 0,'315'93'15,"-315"-93"1</inkml:trace>
  <inkml:trace contextRef="#ctx0" brushRef="#br0" timeOffset="95270.77">15341 9233 0,'75'5'16,"24"1"0,190 9-1,84 1 1,-373-16-1</inkml:trace>
  <inkml:trace contextRef="#ctx0" brushRef="#br0" timeOffset="96138.49">28036 2808 0,'0'0'16,"0"0"-1,8 0 1,50-5 0,83-10 15,140 4-15,149 6-1,232 21 1,-662-16-1</inkml:trace>
  <inkml:trace contextRef="#ctx0" brushRef="#br0" timeOffset="96207.15">31774 3217 0,'331'67'15,"-331"-67"1</inkml:trace>
  <inkml:trace contextRef="#ctx0" brushRef="#br0" timeOffset="97761.77">1910 10825 0,'-8'47'16,"0"-42"0,8 16-1,-25 108 16,-16 57-15,-17 160 0,8-77-1,1 52 1,16-89 0,33-185-1,0-11 1,0-15-1,0-32 1,-9-40 0,1-63-1,0-67 1,8-10 0,25-68 15,49-35-16,9 20 1,57 10 0,1 42-1,33 41 1,-1 77 0,-24 58-1,-33 67 1,-58 113-1,-83 62 1,-50 11 0,-40 5-1,-42 0 1,-9-41 15,17-37-15,149-134-1</inkml:trace>
  <inkml:trace contextRef="#ctx0" brushRef="#br0" timeOffset="98347.92">3879 10014 0,'-17'5'16,"17"-5"0,-16 5-1,-17 36 1,-25 42 0,0 0-1,-50 82 1,1 42-1,-9 36 1,33 31 0,9 15-1,41 42 17,8-47-17,50-4 1,8-58-1,8-41 1,9-171 0,-1 0-1,-7-4 1,-42-6 0</inkml:trace>
  <inkml:trace contextRef="#ctx0" brushRef="#br0" timeOffset="99082.52">4011 12180 0,'-8'5'15,"8"-5"1,0 0 0,0 0 15,0 0-15,8-16-1,9-61 1,16-68-1,16-20 1,26-63 0,7 1-1,1-1 1,25-10 0,-17 42-1,0 31 1,-9 61-1,-7 84 1,-1 123 15,-8 62-15,1 125 0,-10-32-1,1 37 1,-8-47-1,-9-26 1,-41-191 0,0-10-1,0-21 1</inkml:trace>
  <inkml:trace contextRef="#ctx0" brushRef="#br0" timeOffset="99316.92">4416 11559 0,'25'0'16,"8"0"-1,75-5 1,49 0-1,66-36 1,42-42 0,-265 83-1</inkml:trace>
  <inkml:trace contextRef="#ctx0" brushRef="#br0" timeOffset="99667.43">5930 10308 0,'0'37'16,"0"-27"-1,8 109 1,0 62 0,9 150-1,-17 51 1,0-5 0,0-20-1,-8-52 16,16-238-15,-8-67 0</inkml:trace>
  <inkml:trace contextRef="#ctx0" brushRef="#br0" timeOffset="100487.46">6658 10484 0,'0'21'15,"0"-21"16,0 5-15,0 26 0,0 52-1,-9 15 1,1 104 0,-9 25-1,-7 93 1,15-46-1,1-10 1,16-57 0,17-21-1,17-52 1,40-61 0,17-68 15,34-78-16,-17-20 1,8-31 0,-25-15-1,-25-16 1,-41-6 0,-33 27-1,-24 15 1,-43 21-1,-15 20 1,7 6 0,1 0-1,16-11 1,33-5 15,58-41-15,25-16-1,-8 62 1,-17 37 0,-41 15-1,-17-21 1,-33 26 0,58 26-1</inkml:trace>
  <inkml:trace contextRef="#ctx0" brushRef="#br0" timeOffset="100922.41">7344 9869 0,'25'41'16,"-9"-25"0,26 41-1,24 41 1,8 11 0,17 35-1,0 42 1,-8 0-1,-25 68 1,-33 51 0,-67 108-1,-40-15 17,-34-10-17,17-78 1,8-52-1,82-252 1,9-6 0</inkml:trace>
  <inkml:trace contextRef="#ctx0" brushRef="#br0" timeOffset="101725.16">8303 10712 0,'9'10'16,"-9"0"-1,8 47 1,8 62 0,1 93-1,-1 67 1,-16 31 0,-8 16-1,8-63 1,-8-201-1,0-20 1,8-11 15,0-26-15,-9-41 0,1-31-1,0-73 1,8-25-1,0 20 1,16-82 0,26-16-1,16 0 1,33 10 0,41 31-1,17 53 1,24 71-1,-7 57 1,-17 58 15,-42 40-15,-49 47 0,-66 26-1,-83 46 1,-58 1-1,-16-21 1,-9-42 0,0-36-1,34-36 1,140-62 0</inkml:trace>
  <inkml:trace contextRef="#ctx0" brushRef="#br0" timeOffset="102177.03">9858 9921 0,'-33'10'16,"33"-10"-1,-16 16 1,-18 30 0,-7 68-1,-9 36 1,-16 113 15,0 53-15,17 76-1,7 22 1,17 15 0,17-72-1,16-47 1,17-72-1,33-109 1,-58-129 0</inkml:trace>
  <inkml:trace contextRef="#ctx0" brushRef="#br0" timeOffset="102995.55">10007 10706 0,'0'6'15,"0"-1"1,0 36-1,0 26 1,-8 88 0,-9 37-1,1 51 1,-1-6 0,9-14-1,16-37 16,9-36-15,24-42 0,9-56-1,24-42 1,9-51 0,-9-37-1,-8-15 1,-49 16-1,-9 15 1,0 5 0,-8-16-1,0 1 1,0-31 0,9-11 15,-18 16-16,1 15 1,-8 11 0,-1 25-1,1 11 1,7 10 0,9 5-1,0-10 1,9-5-1,7-26 1,-8-5 0,-8-5-1,-8-52 1,-17 15 15,25 109-15</inkml:trace>
  <inkml:trace contextRef="#ctx0" brushRef="#br0" timeOffset="103480.57">10354 9890 0,'50'26'16,"-33"-16"0,24 26-1,33 36 17,17 27-17,9-1 1,-1 0-1,25 52 1,-17 21 0,-7 25-1,-34 57 1,-41 57 0,-67 52-1,-32-21 1,-34-5-1,17-77 1,-8-37 0,16-67-1,9-72 17,74-83-17</inkml:trace>
  <inkml:trace contextRef="#ctx0" brushRef="#br0" timeOffset="103848.16">11934 11110 0,'8'15'31,"1"-15"-15,40 5-1,50-5 1,67-10-1,16-11 1,8 6 0,0-11-1,-107 16 1,-83 10 0</inkml:trace>
  <inkml:trace contextRef="#ctx0" brushRef="#br0" timeOffset="104199.28">11595 12174 0,'8'0'16,"0"0"-1,34-5 1,57-5 0,33 0-1,34-6 1,32-10 0,17 0-1,9-5 1,-18-5-1,-7 5 1,-125 16 15,-74 15-15</inkml:trace>
  <inkml:trace contextRef="#ctx0" brushRef="#br0" timeOffset="105319.82">14043 10458 0,'-25'5'15,"25"-5"1,8 21-1,-8 77 1,17 88 0,-9 109-1,-8 124 1,0-1 0,-8-14-1,0-79 1,-1-35 15,9-270-15,0-4-1,0-16 1,-8-31 0,-17-98-1,-16-78 1,-9-98-1,9 10 1,8-56 0,33 25-1,49-61 1,51 82 0,40 20-1,34 94 16,24 72-15,-16 114 0,-24 46-1,-34 78 1,-58 93 0,-66 31-1,-58 0 1,-58-5-1,-49-26 1,-17-52 0,182-160-1</inkml:trace>
  <inkml:trace contextRef="#ctx0" brushRef="#br0" timeOffset="105837.55">15771 9657 0,'-41'0'16,"33"5"-1,-17 21 1,-16 10 0,-26 73 15,-15 77-16,-9 67 1,8 63 0,0 92-1,34 11 1,24 4 0,33 12-1,9-89 1,24-31-1,0-77 1,34-62 0,8-212-1,-83 36 17</inkml:trace>
  <inkml:trace contextRef="#ctx0" brushRef="#br0" timeOffset="106724.68">15887 10810 0,'-33'-11'15,"33"11"1,-8 0 0,8 6-1,0 19 17,8 58-17,-8 83 1,0 40-1,8 73 1,-8-36 0,0 11-1,0-37 1,0-16 0,9-46-1,-1-139 1,0-6-1,9-5 1,7-20 0,43-37 15,32-72-15,17 0-1,16-26 1,-16 6-1,-17 9 1,-82 99 0,-17-5-1,-25-11 1,-8 0 0,-33-25-1,8-6 1,16-26-1,17-9 1,17 30 0,25-21 15,8-30-15,-1 20-1,-15 41 1,-18 1-1,-40-11 1,-42 31 0,-42 21-1,-15 51 1,148-15 0</inkml:trace>
  <inkml:trace contextRef="#ctx0" brushRef="#br0" timeOffset="107108.3">17028 10252 0,'-16'10'16,"16"-5"0,-8 11-1,8 56 1,-17 93 0,1 83-1,-9 83 1,-8 103 15,-9-15-15,9-21-1,8-77 1,1-84 0,24-237-1</inkml:trace>
  <inkml:trace contextRef="#ctx0" brushRef="#br0" timeOffset="107677.79">17219 12738 0,'-9'0'16,"9"0"-1,0-47 1,33-97 0,25-79-1,9-71 1,23-37-1,10-10 1,7 20 0,-8 37-1,-8 57 1,-49 206 0,-9 5-1,0 27 1,41 61 15,1 68-15,32 118-1,-16 26 1,9 57 0,-18-56-1,-16-11 1,-24-37-1,-26-35 1,-16-202 0</inkml:trace>
  <inkml:trace contextRef="#ctx0" brushRef="#br0" timeOffset="107927.45">17657 11921 0,'33'-15'16,"-16"-1"0,82-30-1,58-22 1,58-9-1,41-11 1,-256 88 0</inkml:trace>
  <inkml:trace contextRef="#ctx0" brushRef="#br0" timeOffset="108429.63">18286 9554 0,'24'-11'15,"-15"6"1,15 16 0,43 25-1,24 26 1,33 52 0,8 66 15,0 7-16,-8 66 1,-33-15 0,-25 87-1,-57 11 1,-42 52 0,-25-68-1,-17-15 1,1-72-1,-1-42 1,75-191 0</inkml:trace>
  <inkml:trace contextRef="#ctx0" brushRef="#br0" timeOffset="109315.93">19882 10117 0,'0'16'16,"0"-1"0,8 63 15,0 128-15,-8 89-1,0 93 1,-16 51-1,-1-98 1,-8-25 0,25-291-1,-8-4 1,8-16 0,-8-10-1,-25-36 1,-9-63-1,-7-51 1,16-41 0,16-88 15,34-27-15,41-35-1,24 46 1,26 26-1,16 57 1,25 57 0,24 77-1,1 68 1,8 72 0,-25 46-1,-25 31 1,-41 27-1,-58 30 1,-49 11 15,-75-1-15,-58-10 0,-49-25-1,-34-37 1,-8-31-1,25-31 1,33-51 0,182-16-1</inkml:trace>
  <inkml:trace contextRef="#ctx0" brushRef="#br0" timeOffset="109867.31">22082 9233 0,'-83'5'16,"50"1"-1,-33 30 1,-42 57 15,-16 57-15,0 82-1,16 22 1,18 92 0,32 26-1,41 36 1,34-10-1,24-36 1,9-52 0,16-51-1,0-52 1,25-68 0,-91-139-1</inkml:trace>
  <inkml:trace contextRef="#ctx0" brushRef="#br0" timeOffset="111522.25">23314 8918 0,'-8'-10'16,"16"10"-1,0 5 17,33 10-17,26 11 1,32 47-1,8 9 1,67 58 0,0 15-1,16 21 1,-33-11 0,-8 21-1,-42-10 1,-24 41-1,-41 16 1,-34 15 0,-41 5 15,-25-5-15,-33-10-1,-17-26 1,9-31-1,0-31 1,16-42 0,0-30-1,9-22 1,-9-25 0,9-15-1,-9-11 1,83-5-1</inkml:trace>
  <inkml:trace contextRef="#ctx0" brushRef="#br0" timeOffset="116472.65">18393 17348 0,'0'-5'15,"0"5"1,0 0 0,0 0-1,17-5 1,7 0-1,59-16 1,82-20 0,92-31-1,8 10 17,-17 0-17,-42 20 1,-24 11-1,-165 36 1,-1 0 0,-7-5-1,7-15 1,-16 15 0</inkml:trace>
  <inkml:trace contextRef="#ctx0" brushRef="#br0" timeOffset="117089.96">19344 16480 0,'8'5'16,"1"-5"-1,15 5 1,34 1 0,33-6-1,42 0 1,57 10-1,41 0 1,-7 11 0,-18 0 15,-40 4-15,-133 1-1,-16-5 1,-9 20-1,-8 11 1,-42 72 0,-65 57-1,-42 10 1,-49 32 0,24-43-1,8-14 1,26-32-1,115-108 1,17-10 15,0-6-15,8-10 0</inkml:trace>
  <inkml:trace contextRef="#ctx0" brushRef="#br0" timeOffset="118679.08">30616 3635 0,'0'0'15,"0"0"1,0 0 0,0 0 15,-8 21-16,-41 26 1,-26 15 0,1-6-1,-17 12 1,8 9 0,-8 37-1,-16 20 1,-1 1-1,17-11 1,91-124 0</inkml:trace>
  <inkml:trace contextRef="#ctx0" brushRef="#br0" timeOffset="119214.71">29500 4044 0,'8'5'16,"-8"-5"-1,0 10 17,-8 32-17,0 40 1,-9-9-1,9-11 1,-9 0 0,17 20-1,0 11 1,33 68 0,75-1-1,82-15 1,75-68-1,8-66 1,-9-53 0,-7-25 15,-257 67-15</inkml:trace>
  <inkml:trace contextRef="#ctx0" brushRef="#br0" timeOffset="121956.51">26241 9817 0,'0'-5'16,"0"5"-1,0 0 1,0 0-1,-8 0 1,-17 5 0,-32 16 15,-59 26-15,-25 20-1,50-26 1,8 0-1,1 1 1,-9-16 0,-17 20-1,108-46 1</inkml:trace>
  <inkml:trace contextRef="#ctx0" brushRef="#br0" timeOffset="122508.17">25398 9409 0,'8'10'15,"-24"11"1,-34 62 0,-49 5-1,-9 36 1,-7 5-1,24-10 1,66-68 15,0-9-15,17 4 0,8-9-1,24 25 1,59 20-1,140 11 1,42-5 0,41-15-1,-16-6 1,-18-5 0,-15 0-1,-257-62 1</inkml:trace>
  <inkml:trace contextRef="#ctx0" brushRef="#br0" timeOffset="124865.28">22421 17524 0,'0'21'16,"0"-21"-1,8 0 1,42-10 0,49-6-1,74-5 1,109 1 0,40-1-1,42 6 1,-8 4-1,-67 6 1,-41 5 0,-49 0 15,-191 5-15,-8-5-1,8 0 1,-8 5-1,0-5 1,0 0 0,0 0-1,0 0 1,0 0 0,0 0-1</inkml:trace>
  <inkml:trace contextRef="#ctx0" brushRef="#br0" timeOffset="129044.84">620 11285 0,'0'-5'16,"0"5"0,42 5-1,32 1 1,-8 9 15,0 11-15,-8 10-1,-16-15 1,-42-21 0</inkml:trace>
  <inkml:trace contextRef="#ctx0" brushRef="#br0" timeOffset="129497.16">1075 10510 0,'0'0'16,"8"10"-1,17 11 1,33 36 0,17 20-1,-9-4 1,-25-16 0,-16-11-1,-9 6 1,-16 25-1,-33 58 1,0 10 0,-25-11 15,-16 78-15,16-16-1,58-196 1</inkml:trace>
  <inkml:trace contextRef="#ctx0" brushRef="#br0" timeOffset="131001.75">32866 14263 0,'0'5'16,"0"-5"-1,0 0 1,0 10 0,-33 26-1,-25 21 16,-16 16-15,-9 25 0,0 21-1,-8 10 1,8-26 0,-16-30-1,99-73 1</inkml:trace>
  <inkml:trace contextRef="#ctx0" brushRef="#br0" timeOffset="131520.33">31890 14056 0,'-16'21'16,"16"-21"-1,0 0 1,-9 0 0,9 15-1,-16 47 1,-1 26-1,-8-21 1,17 0 0,0 1-1,0 9 1,24 21 0,17 57 15,58-5-16,17-21 1,57-20 0,25-31-1,17-22 1,-17-40 0,-132-42-1,-8-5 1,-50 31-1</inkml:trace>
  <inkml:trace contextRef="#ctx0" brushRef="#br0" timeOffset="133476.06">1877 13363 0,'100'0'16,"-43"0"-1,159 0 1,23-5-1,76 0 1,32 5 0,58-10-1,42 4 1,66 1 0,24 5-1,25-5 1,42-5 15,33 5-15,16-6-1,9 1 1,-17 10 0,-25 0-1,-24 10 1,-59-5-1,-57 6 1,-58 4 0,-67-4-1,-49 4 1,-306-15 0</inkml:trace>
  <inkml:trace contextRef="#ctx0" brushRef="#br0" timeOffset="134846.97">4855 14061 0,'0'16'16,"0"-16"0,0 0-1,0 0 1,-9 10 15,9 62-15,-8 21-1,-17 171 1,0 15 0,-16 98-1,16-108 1,-8 15 0,33-216-1,-8-27 1,8-5-1,0-20 1,-17-27 0,1-51-1,-17-134 17,8 20-17,8-134 1,26 62-1,40-98 1,18 72 0,7 31-1,33 62 1,34 41 0,0 63-1,16 56 1,-25 47-1,0 20 1,-99 22 0,-16 9 15,0 63-15,-51 51-1,-48 5 1,-26 11-1,-32-21 1,16-20 0,0-42-1,99-124 1,25 0 0</inkml:trace>
  <inkml:trace contextRef="#ctx0" brushRef="#br0" timeOffset="135499.32">6550 13415 0,'0'0'15,"0"0"1,-8 10 15,-1 11-15,-24 20 0,-24 37-1,-10 15 1,9-21-1,9-15 1,7 41 0,-24 78-1,8 5 1,-24 124 0,32-57-1,0 114 1,34-62-1,16 41 17,16-88-17,18-36 1,40-77 0,17-73-1,-91-67 1</inkml:trace>
  <inkml:trace contextRef="#ctx0" brushRef="#br0" timeOffset="136419.2">6773 13942 0,'0'5'16,"0"-5"0,0 5-1,-16 68 1,-1 61 0,-24 78-1,-9 52 1,9-11 15,0 6-15,16-37-1,25-145 1,25 22 0,32-17-1,34-25 1,0-41-1,33-16 1,34-37 0,-1-35-1,-17-21 1,-24-5 0,-108 56-1,-16 1 16,-25-21-15,-17-10 0,-7-6-1,7 11 1,9-5 0,7-32-1,26 22 1,8-17-1,8-56 1,-16 0 0,0 52-1,-33 10 1,-42 20 0,-25 37 15,-32 5-16,16 31 1,124 0 0</inkml:trace>
  <inkml:trace contextRef="#ctx0" brushRef="#br0" timeOffset="140064.19">7658 13415 0,'0'0'16,"0"0"-1,0 0 1,25 26 0,16 31-1,34 56 1,8-4 0,-1 41-1,-7 31 1,-17-11-1,-25 53 1,-33 35 0,-25 6 15,-25 25-15,-16-46-1,-17-10 1,1-16-1,-1-21 1,-16 52 0,99-248-1</inkml:trace>
  <inkml:trace contextRef="#ctx0" brushRef="#br0" timeOffset="147370.3">22421 12097 0,'-9'-5'16,"9"5"0,0-5-1,0-1 1,0-19-1,17-84 1,8-62 0,16-56-1,9 10 1,-1 10 15,1-5-15,16 5-1,-16 32 1,8 14 0,-25 136-1,-8 4 1,-9 11 0,-8 10-1,34 25 1,16 89-1,24 72 1,1 57 0,-9-5-1,-16-31 17,-41-161-17,-17-46 1</inkml:trace>
  <inkml:trace contextRef="#ctx0" brushRef="#br0" timeOffset="147604.32">22933 10986 0,'0'-6'16,"0"6"-1,17 0 1,33 0 0,65 6 15,26-6-15,-141 0-1</inkml:trace>
  <inkml:trace contextRef="#ctx0" brushRef="#br0" timeOffset="150714.67">13191 13286 0,'0'0'16,"0"0"-1,33 5 1,75-5-1,148 5 1,174-20 0,174-11 15,132-10-15,107-21-1,108-11 1,83-9-1,33-1 1,25 16 0,-34 26-1,-57 21 1,-91 25 0,-83 31-1,-149 11 1,-124 10-1,-116 10 1,-132 1 15,-132-21-15,-174-52 0</inkml:trace>
  <inkml:trace contextRef="#ctx0" brushRef="#br0" timeOffset="151600.3">16888 13906 0,'0'0'15,"0"0"1,0 5 0,-8 68-1,-17 128 1,-25 151 15,-8 15-15,-8-6-1,8-81 1,42-239 0,7-5-1,-7-26 1,8-25-1,-1-109 1,9-124 0,9-42-1,40-87 1,17 41 0,50-10-1,50 61 1,57 58 15,41 98-15,-7 93-1,-26 87 1,-57 37 0,-75 98-1,-107 31 1,-116 47-1,-91-6 1,-17-41 0,-49-31-1,0-51 1,281-135 0</inkml:trace>
  <inkml:trace contextRef="#ctx0" brushRef="#br0" timeOffset="152219.08">18898 13017 0,'-58'88'16,"16"-68"-1,-74 130 1,-16 62 0,-25 78-1,25 25 1,8 73 0,49 5 15,34 25-16,49-87 1,50-47 0,50-139-1,32-145 1,-140 0 0</inkml:trace>
  <inkml:trace contextRef="#ctx0" brushRef="#br0" timeOffset="152971.18">19237 13570 0,'0'5'15,"0"-5"1,0 0 0,-9 31-1,-7 62 1,-34 119 0,1 57-1,-9 41 1,16-46-1,9-11 1,33-36 0,42-31-1,49-41 17,66-73-17,25-72 1,16-77-1,-24-32 1,-25 1 0,-42-16-1,-115 77 1,-9-5 0,-32-30-1,-26-1 1,1 11-1,8-1 1,16-4 0,25 4-1,17-25 17,8-31-17,25-21 1,-9 5-1,-16 21 1,-33-57 0,-74 57-1,-59 83 1,166 41 0</inkml:trace>
  <inkml:trace contextRef="#ctx0" brushRef="#br0" timeOffset="153506.25">20105 12960 0,'0'0'16,"8"0"-1,1 26 1,24 31-1,24 25 1,18 32 15,16 57-15,8 25 0,9 16-1,-26 0 1,-15-16-1,-43 6 1,-24-11 0,-74 32-1,-50-17 1,-58 6 0,-66-52-1,248-160 1</inkml:trace>
  <inkml:trace contextRef="#ctx0" brushRef="#br0" timeOffset="154443.51">7915 12526 0,'16'-5'15,"-16"5"1,33 0-1,42-31 1,49-36 0,66-37-1,91-87 1,66-57 0,42-26-1,-8-10 16,-51 56-15,-24 16 0,-49 36-1,-34 27 1,-49 35 0,-174 114-1,0 0 1,0 0-1,0 5 1,-42 5 0,42-10-1</inkml:trace>
  <inkml:trace contextRef="#ctx0" brushRef="#br0" timeOffset="155195.57">4623 16123 0,'0'-15'15,"0"15"1,0 0 0,8 0-1,-8 0 1,0-5-1,17 0 1,49-32 0,75-50-1,98-48 1,117-87 15,82-37-15,59-25-1,15 0 1,1 20 0,-25 21-1,-41 37 1,-83 45 0,-42 37-1,-74 31 1,-240 98-1,1 6 1,-9 4 0,0-15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02T03:32:23.8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12397 15756 0,'-8'21'15,"8"-21"17,0 0-17,0 5 1,0-5-1,0 11 1,8 20 0,9 31-1,-9 26 1,25-1 0,0 6-1,8-25 1,-7-11-1,-1-32 1,0-9 0,25-26-1,66-89 17,58-97-17,66-135 1,33-36-1,17-36 1,-17 46 0,-25 32-1,-33 66 1,-41 42 0,-173 217-1,-1 0 1,0 0-1,-8 0 1,8 0 0,-8 5 15,0 6-15,0-11-1</inkml:trace>
  <inkml:trace contextRef="#ctx0" brushRef="#br0" timeOffset="3544.78">14473 6845 0,'-33'-15'16,"33"15"0,0-5-1,0 5 1,0 0-1,0-6 1,8-4 0,17 0-1,41-6 1,42-10 0,7 16-1,26 15 1,8 11-1,-25 4 1,-17 1 15,-32 0-15,-17-6 0,-17 1-1,-16 15 1,-25 5-1,-25 62 1,-49 37 0,-34-6-1,1 0 1,-9-15 0,17-6-1,8 1 1,66-47-1,17-21 17,16 16-17,33 26 1,25-1 0,1-4-1,-26-21 1,-16-31-1,-1 5 1,-24 10 0,0 0-1,-8 1 1,8-11 0,0 0-1,25 31 1,58 41-1,57 16 17,42 10-17,25 1 1,-25-17 0,-25-9-1,-33-11 1,-116-68-1,-8 7 1,-33 40 0,-33 16-1,-83 10 1,-41-31 0,-75-20-1,-16-11 1,281-36 15</inkml:trace>
  <inkml:trace contextRef="#ctx0" brushRef="#br0" timeOffset="5852.89">2250 13865 0,'8'-11'16,"-8"11"-1,8 0 1,33 0 0,42 5-1,33 1 1,74-12 0,42-4-1,57-11 1,25-4-1,9 9 1,8-5 15,24-4-15,42-12 0,25-4-1,25 10 1,16 0-1,25 16 1,-9-6 0,26 0-1,-9-5 1,42-20 0,-26 10-1,51-1 1,-17 17-1,24 4 17,-7 11-17,7 5 1,-32 5 0,8 6-1,-17-6 1,33 5-1,-32 6 1,-1-1 0,-49 6-1,-42-6 1,-74 16 0,-50-15-1,-82 10 1,-232-21-1,0-5 17,0 5-17,0-5 1,0 0 0,0 5-1,0-5 1,0 5-1,0-5 1,0 0 0,0 0-1,0 0 1</inkml:trace>
  <inkml:trace contextRef="#ctx0" brushRef="#br0" timeOffset="6856.21">9122 12128 0,'-16'-10'15,"16"10"17</inkml:trace>
  <inkml:trace contextRef="#ctx0" brushRef="#br0" timeOffset="8293.75">9089 12102 0,'0'-10'15,"0"10"1,0 0 0,-8-5-1,-25 5 1,-58 15-1,-42 6 17,-90 46-17,-66 62 1,-42 42 0,-17-6-1,-15 42 1,15 5-1,50-36 1,26 10 0,48-42-1,34-4 1,41-32 0,33-15-1,25 6 1,91-99 15</inkml:trace>
  <inkml:trace contextRef="#ctx0" brushRef="#br0" timeOffset="10132.19">18170 11063 0,'-9'10'16,"1"16"-1,-33 57 1,-9 41-1,-66 140 1,-24-1 0,-34 146 15,-33-1-15,17-10-1,25-62 1,32-41-1,26-68 1,24-51 0,25-47-1,25-31 1,25-82 0,8-16-1</inkml:trace>
  <inkml:trace contextRef="#ctx0" brushRef="#br0" timeOffset="10985.65">17930 12691 0,'-17'-5'16,"17"5"-1,0 0 1,0 0 15,0 0-15,0 10 0,-8 63-1,-8 77 1,-9 20-1,0 22 1,17-99 0,-1-37-1,1-19 1,8-12 0,0-30-1,-8-10 1,16-89-1,9-61 17,7-11-17,26-46 1,33-5 0,16 15-1,9 51 1,40 48-1,1 51 1,0 56 0,-17 48-1,-41 46 1,-33 67 0,-66 21-1,-58 25 1,-66-4 15,-9-22-15,0-30-1,-7-47 1,148-98 0</inkml:trace>
  <inkml:trace contextRef="#ctx0" brushRef="#br0" timeOffset="11420.02">19667 11559 0,'-42'0'15,"34"0"1,-25 16 0,-25 67-1,-16 72 1,-17 98-1,0 57 1,8 88 0,17-47-1,33 22 1,16-99 0,25-31-1,26-243 16,-34 0-15</inkml:trace>
  <inkml:trace contextRef="#ctx0" brushRef="#br0" timeOffset="12272.31">19840 12195 0,'0'-5'16,"0"5"-1,0 0 16,-8 26-15,-8 56 0,-18 43-1,-7 86 1,0 27 0,-1-31-1,9-11 1,25-35-1,16-27 1,42-46 0,49-73-1,25-56 1,9-26 0,-18-11 15,-15-15-16,-26-10 1,-33-42 0,-24 6-1,-50 66 1,-9-30 0,9 10-1,0 26 1,17 25-1,-1 16 1,17 1 0,25-53-1,41-20 1,17 0 15,-33 61-15,-26 12-1,-24 4 1,-33-36 0,-41-26-1,-17-15 1,-8-21 0,16 37-1,83 82 1</inkml:trace>
  <inkml:trace contextRef="#ctx0" brushRef="#br0" timeOffset="12724.23">20254 11234 0,'41'31'16,"-24"-16"0,41 32-1,24 35 1,26 22 0,24 82-1,-16 0 1,0 52-1,-25-16 1,-33 42 0,-75 46-1,-57 5 17,-75 11-17,-33-58 1,-17-30-1,9-47 1,25-30 0,132-146-1,33-15 1</inkml:trace>
  <inkml:trace contextRef="#ctx0" brushRef="#br0" timeOffset="14061.12">11413 17493 0,'-33'16'15,"33"-16"1,0 0 15,-8 0-15,8 0-1,0 0 1,16 0 0,75-5-1,174-32 1,181-76-1,59-22 1,-42 11 0,-83 21-1,-65 20 1,-307 83 0,-8 0-1,0 0 16,-8 0-15,8 0 0</inkml:trace>
  <inkml:trace contextRef="#ctx0" brushRef="#br0" timeOffset="19880.75">27771 6447 0,'9'21'16,"-9"-21"-1,0 0 1,8 10-1,9 11 17,16 25-17,0 22 1,16 4 0,1 21-1,8 31 1,0 52-1,0-16 1,0 62 0,-17-5-1,-25 63 1,-16 4 0,-24 0-1,-43 11 1,-24-42-1,-33 5 17,-33-20-17,-8-31 1,-17-31 0,0-32-1,8-30 1,9-31-1,0-37 1,16-30 0,8-26-1,0-42 1,17-26 0,17-25-1,8 10 1,24-10 15,17-1-15,34-15-1,48-10 1,42-10 0,34 25-1,32 21 1,17 26-1,16 30 1,17 22 0,-8 30-1,0 6 1,-9 31 0,-16 20-1,-9 21 16,-7 21-15,-9 10 0,-8 26-1,-17 10 1,-16 16 0,-9 15-1,-8 0 1,-16 11-1,-17-11 1,-25 11 0,-33-1-1,-16-20 1,-17 0 0,-25-10 15,-24 4-16,-17-30 1,-25 0 0,-25 5-1,-8 0 1,-24 0 0,7-6-1,9-4 1,16 5-1,25-26 1,17 10 0,33-16-1,24 1 1,26 5 0,16 5 15,16 0-16,1-5 1,32-67 0,-8 5-1,1-1 1,-9-19 0,0-37-1</inkml:trace>
  <inkml:trace contextRef="#ctx0" brushRef="#br0" timeOffset="20716.55">25199 13575 0,'0'21'16,"0"-16"-1,9 21 1,24 31 0,0 15-1,25 42 1,-9 56-1,-16-15 1,1-10 0,-1-21-1,-9-26 17,1-20-17,0-16 1,8-5-1,0-16 1,17-30 0,66-27-1,66-62 1,82-66 0,42-47-1,25-11 1,8-5-1,-25 26 1,-49 31 0,-265 150 15</inkml:trace>
  <inkml:trace contextRef="#ctx0" brushRef="#br0" timeOffset="34810.79">31080 13384 0,'-17'10'16,"17"-10"0,-8 11-1,-9 25 1,-8 36-1,-16 37 1,-17 4 0,-16 68-1,-1-20 1,9 4 0,8-36-1,9-5 16,-18-31-15,67-93 0</inkml:trace>
  <inkml:trace contextRef="#ctx0" brushRef="#br0" timeOffset="35213.23">30054 14056 0,'-50'119'15,"26"-47"1,-34 104 0,33-26-1,8 57 1,59-42 0,49-15-1,49-52 1,51-46-1,81-68 1,167-196 0,-439 212-1</inkml:trace>
  <inkml:trace contextRef="#ctx0" brushRef="#br0" timeOffset="37285.65">21883 17907 0,'141'10'0,"-108"-25"32,132 25-17,-24 0 1,140 16 0,-8-10-1,91 15 1,8-21-1,91 5 1,33-15 0,25-5-1,75-10 1,16-6 0,58 6-1,-34-1 1,100 21 15,-90 6-15,40 9-1,-124-4 1,-24-1 0,-100-4-1,-32-11 1,-406 0-1</inkml:trace>
  <inkml:trace contextRef="#ctx0" brushRef="#br0" timeOffset="38238.94">29566 13952 0,'25'-10'15,"-17"5"1,25-21 0,17-62-1,16-51 1,33-99 0,9-46-1,8-42 1,-17 26-1,-16-98 1,-17 26 0,8-41-1,-8-11 1,-8-67 15,-16 72-15,-26-10-1,-8 119 1,-16 20 0,-17 78-1,-16 42 1,41 170 0</inkml:trace>
  <inkml:trace contextRef="#ctx0" brushRef="#br0" timeOffset="38808.09">29583 8908 0,'-25'5'16,"25"-5"0,8-11-1,17-35 1,33-21-1,33-119 1,25-31 0,24-73-1,-24 47 17,-66 140-17,-26 46 1,1 16-1,33 10 1,25 20 0,57 109-1,42 63 1,42 107 0,-26-35-1,1 72 1,-51-72-1,-148-233 17</inkml:trace>
  <inkml:trace contextRef="#ctx0" brushRef="#br0" timeOffset="202514.07">19253 16894 0,'-8'0'16,"8"0"-1,8 5 1,17 0-1,8 0 1,25 11 15,0-6-15,8 0 0,25-20-1,-91 10 1</inkml:trace>
  <inkml:trace contextRef="#ctx0" brushRef="#br0" timeOffset="202999.15">19526 16232 0,'8'0'16,"-8"0"-1,17 10 1,41 6-1,74 25 1,67 32 0,32-1-1,1 21 1,-42-16 0,-149-25-1,-24-10 1,-25-6-1,-50 83 17,-133 62-17,-98 30 1,-9-9 0,298-202-1</inkml:trace>
  <inkml:trace contextRef="#ctx0" brushRef="#br0" timeOffset="205072.52">23248 17142 0,'8'0'15,"-8"0"1,0 0-1,-17-16 1,17 16 15</inkml:trace>
  <inkml:trace contextRef="#ctx0" brushRef="#br0" timeOffset="205340.32">24339 17431 0,'0'-5'16,"0"5"-1,0 0 1</inkml:trace>
  <inkml:trace contextRef="#ctx0" brushRef="#br0" timeOffset="207630.65">28193 16449 0,'9'0'15,"-9"0"1,0-10 0,0 10-1</inkml:trace>
  <inkml:trace contextRef="#ctx0" brushRef="#br0" timeOffset="208065.64">29037 16465 0,'0'31'16,"0"-31"-1,0 0 1,0 0 0</inkml:trace>
  <inkml:trace contextRef="#ctx0" brushRef="#br0" timeOffset="208767.2">31890 16449 0,'0'0'16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02T03:34:17.1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1927 10226 0,'8'-21'15,"-8"16"-15,9 5 0,-1-10 16,25-6-16,16 6 0,18-6 0,48-4 16,43-1-16,32 0 15,58 0 1,50 1 0,66-1 15,41-15-16,41 5 1,26-16 0,16 11-1,8 0 1,-8 5 0,-8 5-1,-34 11 1,-49 4-1,-74 6 1,-282 10 0,-16 1-1,-9-1 17,1 0-17,-9-5 1,0 5-1,1-5 1,-1 5 0,8 0-1,-16-5 1</inkml:trace>
  <inkml:trace contextRef="#ctx0" brushRef="#br0" timeOffset="2090.28">2274 11022 0,'-16'0'16,"16"0"0,0 0 15,0 0-16,0 10 1,0-10 0</inkml:trace>
  <inkml:trace contextRef="#ctx0" brushRef="#br0" timeOffset="2391.27">2208 13317 0,'0'-5'16,"0"5"-1,0 0 1,0 0 0,0 0-1,0 0 1,0 0 0</inkml:trace>
  <inkml:trace contextRef="#ctx0" brushRef="#br0" timeOffset="2758.02">2092 15643 0,'0'5'16,"0"-5"-1,0 0 1,0 0 0,0 0-1,0 0 17</inkml:trace>
  <inkml:trace contextRef="#ctx0" brushRef="#br0" timeOffset="16451.35">20915 10257 0,'0'-26'16,"0"26"-1,0 10 1,0 6 0,9 4-1,-1 79 1,0 82-1,1 113 1,-9-10 0,0 27-1,0-63 17,0-191-17,0-21 1,0 0-1,0-15 1,0-21 0,-9-16-1,1-36 1,0-41 0,-1-51-1,1-11 1,16-26-1,1-21 1,-1 21 0,9 5 15,16 1-15,0 20-1,16 31 1,-7 36-1,7 31 1,1 31 0,8 16-1,8 25 1,8 21 0,-16 21-1,-25 5 1,-16-10-1,-17 0 1,-25 46 0,-33 5 15,-8 11-15,-8-37-1,24-20 1,0-15-1,50-42 1</inkml:trace>
  <inkml:trace contextRef="#ctx0" brushRef="#br0" timeOffset="17321.52">22603 9073 0,'-25'-15'15,"25"15"1,0 0 0,0 0-1,-8 0 1,8 0-1,-25 10 17,0 11-17,-16 4 1,-17 6 0,0 26-1,-8 10 1,-1 27-1,-7 30 1,16-21 0,0 21-1,0 36 1,0 16 0,17-5-1,8 40 1,8-24 15,17-7-15,8-4-1,16 15 1,9-35 0,8 9-1,0-10 1,-8-10-1,0-47 1,-8-26 0,-1-20-1,-8-21 1,1 0 0,-1-5-1,0-11 1,-8-15 15</inkml:trace>
  <inkml:trace contextRef="#ctx0" brushRef="#br0" timeOffset="21366.81">22561 9828 0,'-16'26'16,"16"-11"-1,0 47 1,0 62 0,-9 42-1,-15 113 1,-9 5 0,-17 47-1,17-186 1,16-63-1,1-30 1,-1-21 15,17-31-15</inkml:trace>
  <inkml:trace contextRef="#ctx0" brushRef="#br0" timeOffset="21735.07">22561 9833 0,'-8'0'15,"8"0"1,8-5 0,50-6 15,41-9-15,17-6-1,16 0 1,1 5-1,-9 11 1,-91 20 0,-33-10-1</inkml:trace>
  <inkml:trace contextRef="#ctx0" brushRef="#br0" timeOffset="22019.56">22553 10453 0,'0'-10'15,"0"10"1,25 0 0,41-5-1,41-6 1,42-9-1,0 4 1,0 1 0,-8 9-1,16 1 1,-157 5 0</inkml:trace>
  <inkml:trace contextRef="#ctx0" brushRef="#br0" timeOffset="23223.57">23942 9161 0,'0'-5'16,"0"5"0,0 0-1,0 0 1,0 0-1,0 0 1,0 0 0,0 0-1,0 0 1,0 0 0,0 0 15,0 0-16,0 0 1,9 0 0,-9 10-1,8 0 1,0 27 0,0 45-1,1 48 1,-1 4-1,0 52 1,9 31 0,-9 36-1,0 42 1,1-11 15,-1 21-15,-8-41-1,0-6 1,-8-35 0,8-161-1,0-6 1,0-19 0,0-12-1,0-4 1,0-5-1,-9-6 1,9-10 0</inkml:trace>
  <inkml:trace contextRef="#ctx0" brushRef="#br0" timeOffset="25029.41">24645 11756 0,'0'-5'16,"0"5"-1,0 0 1,0-16 0,0-20-1,9-78 1,7-62 0,9-67-1,25-51 1,-1 20-1,9-36 17,-8 67-17,8 26 1,-42 191 0,1 10-1,-9 6 1,-8 10-1,17 21 1,-1 41 0,9 36-1,8-10 1,-8-5 0,0-21-1,-1-26 1,1-26 15,0-25-15,25-47-1,-9-32 1,17-14 0,8-16-1,-16 15 1,-9 42-1,-8 26 1,0 30 0,0 32-1,17 36 1,24 77 0,1 73-1,-1 103 16,-8-5-15,-8 0 0,-16-31-1,-51-176 1,9-30 0,0-68-1</inkml:trace>
  <inkml:trace contextRef="#ctx0" brushRef="#br0" timeOffset="25547.13">26010 8639 0,'8'-10'16,"-8"10"0,17 5-1,24 41 1,34 58-1,24 45 1,17 48 0,-1 67-1,1 20 1,-17 26 0,-24 31 15,-50 47-16,-34 20 1,-32-41 0,-17-52-1,-8-61 1,-17-68 0,50-197-1,33 11 1</inkml:trace>
  <inkml:trace contextRef="#ctx0" brushRef="#br0" timeOffset="25899.06">27383 10314 0,'25'-11'16,"-1"22"-1,51 4 1,49 6-1,33-1 1,17 1 0,-34-16-1,-16 6 1,-124-11 15</inkml:trace>
  <inkml:trace contextRef="#ctx0" brushRef="#br0" timeOffset="26183.46">27217 11244 0,'58'21'15,"-16"-21"1,65 10 0,59-20-1,57-11 17,17-26-17,0-4 1,-240 51-1</inkml:trace>
  <inkml:trace contextRef="#ctx0" brushRef="#br0" timeOffset="26751.22">29318 10065 0,'-157'130'15,"82"-63"1,-123 191 0,90-41-1,1 78 1,99-36 0,74-27-1,124-92 1,83-89-1,41-149 1,-33-72 15,-66-22-15,-82-76 0,-92-6-1,-57 41 1,-75 37-1,-50 46 1,-57 57 0,-17 93-1,215 0 1</inkml:trace>
  <inkml:trace contextRef="#ctx0" brushRef="#br0" timeOffset="27019.05">30319 11601 0,'0'-6'16,"-9"6"-1,9 0 1,0 0 0</inkml:trace>
  <inkml:trace contextRef="#ctx0" brushRef="#br0" timeOffset="27504.36">30666 10065 0,'17'-10'15,"16"0"1,58-11 0,58 0-1,41 1 1,-8 9 15,0 22-15,-50 20-1,-41 62 1,-108 83 0,-107 108-1,-74 5 1,-1-4-1,9-48 1,25-51 0,140-180-1,25-6 1</inkml:trace>
  <inkml:trace contextRef="#ctx0" brushRef="#br0" timeOffset="28173.15">32725 9983 0,'-16'-11'15,"8"6"1,-9 0 0,-24 5-1,-42 5 16,-33 31-15,17 11 0,25 15-1,16 10 1,33-25 0,25-16-1,41 21 1,42-6-1,33-10 1,-25 0 0,-9 6-1,-16 25 1,-32 16 0,-34-1 15,-25 79-16,-66 14 1,-50 22 0,-49-37-1,-17-26 1,-66-56 0,-16-42-1,289-36 1</inkml:trace>
  <inkml:trace contextRef="#ctx0" brushRef="#br0" timeOffset="32185.19">23107 13270 0,'17'21'16,"-17"-16"0,8 11-1,0 61 1,9 68-1,-1 87 1,-7 37 0,-9-5 15,-9-11-15,1-150-1,0-41 1,-1-20-1,9-21 1,0-21 0,-16-42-1,-1-61 1,-7-94 0,-1 1-1,0-62 1,8 20-1,9-26 1,16 11 0,17 20 15,25 42-15,24 31-1,34 41 1,41 41-1,16 42 1,-16 47 0,-17 35-1,-99 37 1,-24 30 0,-18 22-1,-24 46 1,-25-16-1,-33 16 1,0-52 15,-8-10-15,41-114 0,17-5-1,0-26 1,41 26-1</inkml:trace>
  <inkml:trace contextRef="#ctx0" brushRef="#br0" timeOffset="33456.22">24596 12216 0,'-33'15'16,"24"-10"0,-7 16-1,-26 36 1,1 36-1,8 5 1,-25 73 0,-8 56-1,0 37 1,0 46 0,16 36 15,9-5-16,41 6 1,8-53 0,17-51-1,16-57 1,9-51 0,-1-42-1,-24-98 1,-8-6-1,-17 11 1</inkml:trace>
  <inkml:trace contextRef="#ctx0" brushRef="#br0" timeOffset="34341.69">24678 14738 0,'-8'36'16,"8"-36"0,0 0-1,-8-15 1,8-21 15,8-83-15,17-93-1,0-26 1,16-36 0,-8 36-1,17 1 1,-9 25 0,1 31-1,-34 165 1,0 16-1,17 42 1,0 71 0,16 84-1,-8 4 17,0 6-17,-8-124 1,0-37-1,0-35 1,-1-37 0,26-57-1,-9-46 1,17-31 0,-16-11-1,-18 83 1,-7 26-1,0 31 1,-9 31 0,33 52 15,17 129-15,8 62-1,9 103 1,-17-46-1,-9-16 1,-49-284 0</inkml:trace>
  <inkml:trace contextRef="#ctx0" brushRef="#br0" timeOffset="34827.06">25795 12386 0,'50'78'16,"-26"-47"-1,51 67 1,16 42 0,16 77-1,-8 41 1,-8 32-1,-33 35 1,-33 16 15,-41 6-15,-34-37 0,-16-57-1,-17-51 1,0-104-1,83-98 1</inkml:trace>
  <inkml:trace contextRef="#ctx0" brushRef="#br0" timeOffset="35177.56">26796 13353 0,'8'0'16,"0"0"-1,25 0 1,50 5 0,33-5-1,8 5 1,-8-10 0,-9 5-1,-107 0 16</inkml:trace>
  <inkml:trace contextRef="#ctx0" brushRef="#br0" timeOffset="35479.01">26688 14071 0,'41'0'16,"-16"0"0,58-10-1,49 0 1,42-21 0,16 10-1,0-5 16,-16 11-15,-9-6 0,-165 21-1</inkml:trace>
  <inkml:trace contextRef="#ctx0" brushRef="#br0" timeOffset="35981.04">28210 12267 0,'8'16'15,"-8"-16"1,8 10 0,-8 42-1,9 46 1,-9 52 0,-17 78 15,1-22-16,7-92 1,1-73 0,8-41-1</inkml:trace>
  <inkml:trace contextRef="#ctx0" brushRef="#br0" timeOffset="36381.73">29128 12257 0,'-25'62'16,"17"-26"-1,-25 94 1,-34 92 0,-57 129-1,-49 114 1,-34 52-1,9-26 1,32-98 0,26-72-1,140-321 17</inkml:trace>
  <inkml:trace contextRef="#ctx0" brushRef="#br0" timeOffset="36732.69">29202 13363 0,'-16'16'16,"16"15"0,-25 88-1,8 87 17,-7 94-17,-10 88 1,10-52-1,-1-36 1,25-249 0,0-51-1</inkml:trace>
  <inkml:trace contextRef="#ctx0" brushRef="#br0" timeOffset="37167.82">29872 13518 0,'-25'0'15,"1"5"1,-43 32-1,-15 25 1,7 15 0,50-30-1,25-11 1,42 31 0,24 5-1,8 1 1,-24 10-1,0 35 1,-59 58 15,-49 62-15,-24-31 0,-1-32-1,83-175 1</inkml:trace>
  <inkml:trace contextRef="#ctx0" brushRef="#br0" timeOffset="37636.04">30319 13715 0,'-116'108'16,"50"-66"15,-75 149-15,58-62 0,1 52-1,82-36 1,58-21-1,124-88 1,33-52 0,16-77-1,-32-36 1,-50-31 0,-75-16-1,-99 0 1,-74 32 15,-100 77-15,-24 72-1,16 46 1,207-51 0</inkml:trace>
  <inkml:trace contextRef="#ctx0" brushRef="#br0" timeOffset="38120.55">31286 13663 0,'-140'57'16,"65"-16"0,-98 78-1,49 41 1,-9 1 0,92 66-1,66-25 1,91-37-1,123-113 1,59-104 0,-8-67-1,-51-62 1,-57-15 0,-91-16-1,-107 26 16,-117 57-15,-106 103 0,-10 46-1,249-20 1</inkml:trace>
  <inkml:trace contextRef="#ctx0" brushRef="#br0" timeOffset="38605.47">32378 13735 0,'-190'78'16,"82"-21"0,-140 119-1,108-27 1,-18 7 0,125-12-1,100-40 1,139-73-1,34-78 1,0-46 0,-50-10-1,-165 20 1,-33 0 15,-42-67-15,-90 16-1,-84 20 1,-123 83 0,347 31-1</inkml:trace>
  <inkml:trace contextRef="#ctx0" brushRef="#br0" timeOffset="39792.41">21627 15958 0,'0'5'15,"0"-5"1,0 16 0,-9 46-1,-15 129 1,-18 124 0,-7 88-1,-1-10 1,17-72-1,25-259 1,-1-26 15,9-26-15,0-25 0,0-104-1,17-124 1,8-103-1,41-11 1,17-25 0,32 46-1,9 67 1,25 78 0,-8 92-1,-100 177 1,42-6-1,-108 192 1,-24-6 15,-84 89-15,17-94 0,-8-26-1,124-227 1</inkml:trace>
  <inkml:trace contextRef="#ctx0" brushRef="#br0" timeOffset="40261.17">22975 15333 0,'0'0'16,"0"0"-1,0 5 1,-9 15-1,-15 68 1,-18 67 0,-16 99-1,1 92 1,15-5 0,17 73-1,17-42 1,25-5-1,-1-98 17,17-228-17,0-20 1,-33-21 0</inkml:trace>
  <inkml:trace contextRef="#ctx0" brushRef="#br0" timeOffset="40595.87">23215 16139 0,'8'0'16,"-8"10"0,0 26-1,8 109 1,-8 62 0,0 134-1,-16-46 1,-9-16-1,0-93 1,25-186 0</inkml:trace>
  <inkml:trace contextRef="#ctx0" brushRef="#br0" timeOffset="40812.64">23124 16227 0,'33'-21'15,"-8"6"1,41-16 0,25-31-1,41-37 1,-132 99-1</inkml:trace>
  <inkml:trace contextRef="#ctx0" brushRef="#br0" timeOffset="41047.48">23215 16692 0,'33'-10'15,"-9"10"1,84-37 0,82-61-1,-190 98 1</inkml:trace>
  <inkml:trace contextRef="#ctx0" brushRef="#br0" timeOffset="41365.26">24190 16718 0,'42'0'16,"-17"0"0,33-5-1,41-6 1,17-14-1,-9-1 1,-8 0 0,-99 26-1</inkml:trace>
  <inkml:trace contextRef="#ctx0" brushRef="#br0" timeOffset="41933.05">24149 17193 0,'41'-10'15,"-16"0"1,66-26 0,33-16 15,25-10-15,0 5-1,8 0 1,-157 57-1</inkml:trace>
  <inkml:trace contextRef="#ctx0" brushRef="#br0" timeOffset="42401.57">23554 15534 0,'49'-26'15,"-32"37"1,24 15-1,17 15 1,17 42 0,7 41-1,1 31 1,-25 20 0,-17 58-1,-41 31 1,-66 72-1,-33 5 1,-17-16 15,17-76-15,57-203 0,42-46-1</inkml:trace>
  <inkml:trace contextRef="#ctx0" brushRef="#br0" timeOffset="42852.76">25770 15694 0,'-8'6'16,"8"-1"-1,0 46 1,8 79 0,9 45-1,-17 89 1,0-37 15,8-4-15,-8-223-1</inkml:trace>
  <inkml:trace contextRef="#ctx0" brushRef="#br0" timeOffset="43170.84">26721 15798 0,'-83'170'15,"17"-46"16,-124 249-15,-41 87 0,-51 103-1,59-93 1,41-56 0,174-368-1,8-46 1</inkml:trace>
  <inkml:trace contextRef="#ctx0" brushRef="#br0" timeOffset="43471.65">26928 16268 0,'-17'93'15,"-7"-10"1,-18 144 0,-16 89-1,-16 128 1,8-87-1,8-16 1,58-341 0</inkml:trace>
  <inkml:trace contextRef="#ctx0" brushRef="#br0" timeOffset="43972.7">27424 16454 0,'-49'42'15,"15"-1"1,-40 67-1,16 68 1,0 36 0,42 5-1,32-10 1,42-57 15,58-83-15,24-77-1,9-88 1,-41-63 0,-42-40-1,-74-27 1,-50 37 0,-50 31-1,-49 77 1,0 83-1,25 36 1,132-36 0</inkml:trace>
  <inkml:trace contextRef="#ctx0" brushRef="#br0" timeOffset="44491.64">28392 16330 0,'-157'98'16,"82"11"-1,-107 72 1,83 72 0,0-25-1,107 25 17,50-77-17,149-114 1,16-119-1,25-119 1,-58-20 0,-49-63-1,-100-15 1,-74 26 0,-91 67-1,-99 114 1,-25 134-1,16 93 1,50-5 0,182-155 15</inkml:trace>
  <inkml:trace contextRef="#ctx0" brushRef="#br0" timeOffset="44910.08">29392 16299 0,'-132'0'15,"49"36"1,-148 125-1,65 20 1,-7 67 15,115-5-15,83-32 0,157-81-1,99-110 1,25-102-1,-50-37 1,-57-16 0,-92-51-1,-132-77 1,-140-6 0,165 269-1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02T03:35:13.3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11669 4669 0,'-8'-21'15,"0"21"1,8-5 0,-25-5-1,-25 5 1,-57 25 0,-59 32-1,-16 10 1,9 0 15,16 11-15,115-32-1,42-41 1</inkml:trace>
  <inkml:trace contextRef="#ctx0" brushRef="#br0" timeOffset="451.39">10296 4540 0,'-57'26'16,"40"20"0,-49 63-1,33-11 1,0 21-1,49 5 1,59 21 0,140 15-1,116-20 1,82-6 15,9-36-15,33 31-1,-455-129 1</inkml:trace>
  <inkml:trace contextRef="#ctx0" brushRef="#br0" timeOffset="5701.53">1894 6380 0,'8'21'16,"-8"-21"0,0 0-1,0 5 1,0-5-1,0 21 1,0 15 0,0 26-1,8 5 1,17 5 0,41 1-1,17-27 1,16 1 15,42-11-15,-9-21-1,34 6 1,32-16 0,1-5-1,7-5 1,-32-5-1,8-1 1,-17 1 0,-7-5-1,-1-11 1,8-10 0,-24-1-1,8-9 16,-17 10-15,-16 5 0,-17 20-1,-16 11 1,-17 21 0,-50 10-1,-7 0 1,7 0-1,9-10 1,8-1 0,0-4-1,17-21 1,32-21 0,18-21 15,15 1-16,18 4 1,49-14 0,0 4-1,24 21 1,9 31 0,17 15-1,0 42 1,7 10-1,-24 11 1,-8-11 0,-8-10-1,16-16 1,16-25 15,75-63-15,58-77-1,-364 124 1</inkml:trace>
  <inkml:trace contextRef="#ctx0" brushRef="#br0" timeOffset="8694.63">1431 9709 0,'-25'41'15,"25"-30"1,-8 71-1,-9 73 1,1 68 0,-1 40-1,9-123 1,8-58 15,-8-25-15,8-21-1,0-10 1,0-26 0,-9-51-1,-7-42 1,-1-52 0,9-36-1,8 31 1,25-5-1,8-10 1,16 15 0,18 26-1,-10 46 1,-15 47 15,-9 31-15,8 31-1,-16 26 1,-25-5 0,-8 30-1,-25 32 1,-17-11 0,-8-4-1,0-32 1,58-67-1</inkml:trace>
  <inkml:trace contextRef="#ctx0" brushRef="#br0" timeOffset="9262.45">2498 8902 0,'-9'6'15,"9"-6"1,0 0-1,-8 0 1,-17 20 0,-8 32 15,-25 20-15,0 32-1,-8 46 1,8 20-1,17 16 1,-9 52 0,26-21-1,24 31 1,24-15 0,9-32-1,9-149 1,-9-10-1,-8-11 1,-9-16 0,-7-5 15,-9-10-15</inkml:trace>
  <inkml:trace contextRef="#ctx0" brushRef="#br0" timeOffset="10015.01">2506 9280 0,'0'0'16,"0"0"-1,8 0 17,0 0-17,1 0 1,7 0 0,9 0-1,8-5 1,8-1-1,9 12 1,-9-1 0,9 10-1,0 27 1,-17 15 0,-17 30-1,-7-19 1,-9-17-1,0-9 17,0-11-17,0-11 1,0-20 0</inkml:trace>
  <inkml:trace contextRef="#ctx0" brushRef="#br0" timeOffset="11202.22">3440 9218 0,'-8'-5'16,"8"5"-1,0 0 1,0 0 0,0 5-1,-8 67 1,-17 68-1,-16 82 1,8 52 0,0-10-1,-1 15 1,18-52 15,16-165-15,-8-31-1,8-31 1</inkml:trace>
  <inkml:trace contextRef="#ctx0" brushRef="#br0" timeOffset="11486.3">3482 9275 0,'0'0'15,"8"0"17,33 0-17,34-6 1,32-4-1,1-5 1,-17 9 0,-91 6-1</inkml:trace>
  <inkml:trace contextRef="#ctx0" brushRef="#br0" timeOffset="11703.91">3474 9854 0,'0'10'31,"16"-5"-15,25 5-1,34-10 1,32-15-1,-107 15 1</inkml:trace>
  <inkml:trace contextRef="#ctx0" brushRef="#br0" timeOffset="12155.25">3945 10531 0,'16'20'16,"-7"-20"0,7-15-1,17-11 1,0-5-1,-8 0 1,-8 10 0,-17 1-1,8 4 1,-16 16 0,8 0-1,-8 5 1,-1 11-1,1 20 1,25 47 15,7-16-15,59 5 0,-83-72-1</inkml:trace>
  <inkml:trace contextRef="#ctx0" brushRef="#br0" timeOffset="12540.25">4416 10138 0,'0'0'16,"0"5"-1,9 26 17,15 21-17,9 20 1,25 31 0,0-9-1,0-27 1,-8-47-1,8-25 1,16-52 0,17-51-1,0-42 1,-17 10 0,-74 140-1</inkml:trace>
  <inkml:trace contextRef="#ctx0" brushRef="#br0" timeOffset="13142.29">5152 10438 0,'75'-16'16,"-50"11"0,8-11-1,0 1 1,-8 5 0,-9-1-1,-16 6 1,0 5 15,0 5-15,-8 6-1,0 40 1,-1 37 0,9 21-1,25-27 1,25-14-1,8-22 1,0-30 0,-25-11-1,-9 0 1,1 0 0,-17-15-1,9-1 16,-9-4-15,17-32 0,8-40-1,17 9 1,-50 78 0</inkml:trace>
  <inkml:trace contextRef="#ctx0" brushRef="#br0" timeOffset="13926.67">6352 9016 0,'0'-5'16,"0"5"0,0 5-1,8 31 1,0 32 15,-8 102-15,-8 73-1,-9 109 1,-16 40 0,8-56-1,17-217 1,8-36 0,-8-26-1,8-57 1</inkml:trace>
  <inkml:trace contextRef="#ctx0" brushRef="#br0" timeOffset="14996.71">6765 10955 0,'0'-6'16,"0"6"-1,0 0 1,0-5 0,0 0-1,8-26 1,1-62 0,7-16-1,9-35 1,0-84-1,8 16 1,8-56 15,1 19-15,-1 32 0,-25 171-1,1 20 1,-9 5-1,1 11 1,-1 15 0,8 52-1,9 31 1,8-5 0,-8-21-1,8-26 1,-8-21-1,8-25 1,8-42 15,17-36-15,0 6 0,-8-6-1,-9 15 1,-8 27-1,-16 36 1,-1 20 0,17 47-1,-8 72 1,0 52 0,-17 103-1,-8 1 1,-16 25-1,7-73 17,1-185-17,8-52 1</inkml:trace>
  <inkml:trace contextRef="#ctx0" brushRef="#br0" timeOffset="15349.02">7815 10314 0,'-16'46'16,"16"-20"15,8 36-15,17 10-1,8-20 1,0-36 0,0-32-1,9-15 1,-1-15-1,17-42 1,-58 88 0</inkml:trace>
  <inkml:trace contextRef="#ctx0" brushRef="#br0" timeOffset="15834.5">8188 10893 0,'-9'5'16,"9"-5"0,9-42-1,15-66 1,-7 25-1,-1 21 1,-7 31 0,-1 0-1,0 10 1,1 11 0,7 0-1,-8 5 16,17-11-15,8-5 0,-8 6-1,-8 4 1,-1 6 0,-8 5-1,1 0 1,15 0-1,-24 0 1</inkml:trace>
  <inkml:trace contextRef="#ctx0" brushRef="#br0" timeOffset="16401.82">8684 9998 0,'-17'62'16,"17"-36"-1,0 26 1,-8 36 0,8 82-1,-8 22 1,-9 97-1,-8-20 1,17-145 0,0-52-1,0-36 17,8-36-17,0-31 1,8-51-1,0-79 1,17-40 0,8-6-1,8 114 1,-8 31 0,-8 31-1,-8 10 1,-1 21-1,-7 16 1,-1 36 0,-25 46-1,-8-21 1,25-77 15</inkml:trace>
  <inkml:trace contextRef="#ctx0" brushRef="#br0" timeOffset="16770.28">9494 10153 0,'-16'-5'15,"16"5"1,-33 0-1,-34 42 1,-7 20 0,33-16-1,24-5 17,25 1-17,25 15 1,1 10-1,7 0 1,-16 0 0,-25-5-1,-17-5 1,17-57 0</inkml:trace>
  <inkml:trace contextRef="#ctx0" brushRef="#br0" timeOffset="17287.85">9602 8691 0,'16'5'16,"-7"0"0,24 16-1,25 25 1,8 47-1,8 26 1,-16 26 0,8 72 15,-16 0-15,-42 119-1,-24-10 1,-26 35-1,-7-92 1,-9-16 0,0-72-1,41-175 1,-8-32 0,25 26-1</inkml:trace>
  <inkml:trace contextRef="#ctx0" brushRef="#br0" timeOffset="17773.33">10693 9812 0,'-8'5'16,"8"-5"0,0 0-1,33 11 1,33 40-1,25 32 1,25 36 0,-17-5-1,-57-52 1,-42-62 0</inkml:trace>
  <inkml:trace contextRef="#ctx0" brushRef="#br0" timeOffset="18024.17">10669 10448 0,'8'-10'16,"0"4"-1,17-30 1,41-72 0,33-52-1,17 4 1,-116 156 0</inkml:trace>
  <inkml:trace contextRef="#ctx0" brushRef="#br0" timeOffset="18726.26">11793 9207 0,'9'-5'16,"-9"5"-1,0 16 1,0 82 0,-17 73-1,-8 154 1,-16 47 0,8-20 15,25-202-16,-1-57 1,9-31 0,0-36-1,-8-21 1,0-41 0,-9-68-1,9-82 1,0-62-1,33-47 1,16-30 0,33 61-1,34 26 1,32 73 0,34 67 15,0 77-16,-25 42 1,-116 67 0,-25-6-1,-8 58 1,-41 20 0,-34 21-1,-41-31 1,-8-16-1,-33-41 1,157-93 0</inkml:trace>
  <inkml:trace contextRef="#ctx0" brushRef="#br0" timeOffset="19245.07">13299 8846 0,'-34'20'15,"34"-20"1,0 5 15,-8 32-15,-17 40-1,-24 52 1,-17 83 0,-9 16-1,9 77 1,8-26 0,25 52-1,17-73 1,16 1-1,16-63 1,25-160 0,-41-36 15</inkml:trace>
  <inkml:trace contextRef="#ctx0" brushRef="#br0" timeOffset="19929.72">13208 10706 0,'-25'47'15,"25"-47"1,0 0 15,0-5-15,0-42 0,0-30-1,8-68 1,9-57-1,7 16 1,9-5 0,9 21-1,-9 71 1,-17 58 0,18 0-1,-10 77 1,1 31-1,0 31 1,0-15 15,8-21-15,0-41 0,25-68-1,-9-25 1,-32 10-1,0 25 1,-17 43 0,16 35-1,-8 93 1,1 63 0,7 82-1,-16-279 1</inkml:trace>
  <inkml:trace contextRef="#ctx0" brushRef="#br0" timeOffset="20297.99">14134 10407 0,'0'72'15,"16"-41"1,1 78 0,24-22-1,9 17 1,8-42-1,25-41 17,-1-89-17,-7-30 1,-51-10 0,-7 9-1,-17 99 1</inkml:trace>
  <inkml:trace contextRef="#ctx0" brushRef="#br0" timeOffset="20832.71">14853 10939 0,'9'-41'15,"-9"30"1,0-20 0,0-20-1,0 14 1,-9 1-1,9 16 1,9 4 0,-9 1-1,8-6 1,8-15 0,9-6-1,0 6 16,-8 16-15,-9 4 0,8 11-1,1 10 1,0 11 0,-1-1-1,17-5 1,8-25-1,-41 15 1</inkml:trace>
  <inkml:trace contextRef="#ctx0" brushRef="#br0" timeOffset="21400.93">15523 10205 0,'0'88'15,"0"-62"1,17 98 0,-9 31-1,0 119 1,-24 20-1,-1 37 1,-8-67 0,9-202-1,8-21 1,-1-30 0,9-27 15,-24-61-16,15-68 1,18-72 0,32-42-1,25-15 1,8 42 0,9 40-1,-33 187 1,-9 10-1,-8 37 1,-16 25 0,-9 26-1,-16-31 1,8-62 15</inkml:trace>
  <inkml:trace contextRef="#ctx0" brushRef="#br0" timeOffset="21836.13">16483 10179 0,'-42'11'15,"26"-6"1,-26 15 0,-24 22-1,17-6 17,24-15-17,25-11 1,16 5-1,34 11 1,-9 5 0,9 11-1,-25 4 1,-25 16 0,-33 26-1,-42 31 1,-41-21-1,116-98 1</inkml:trace>
  <inkml:trace contextRef="#ctx0" brushRef="#br0" timeOffset="22337.66">16532 9032 0,'0'-5'15,"0"10"1,17 5-1,16 21 1,25 16 0,24 9 15,26 48-15,8 30-1,-9 16 1,-24 0-1,-17 26 1,-49 20 0,-26 1-1,-49 9 1,-8-30 0,-8-21-1,41-124 1,8-5-1,25-26 1</inkml:trace>
  <inkml:trace contextRef="#ctx0" brushRef="#br0" timeOffset="23691.87">662 11658 0,'16'25'15,"-8"-19"1,26-6 0,40 0-1,25-11 1,67-9 0,40-1-1,59-5 1,49-5 15,34 10-15,65-5-1,50-5 1,50 0 0,33 0-1,33 0 1,33 21-1,33 0 1,8 10 0,25 10-1,-8 0 1,25 16 0,16-5-1,9 10 16,24-5-15,25 5 0,-8-5-1,-25-1 1,-16 1 0,-9 11-1,-41-6 1,-17-6-1,-57 1 1,-42-5 0,-83 0-1,-49-6 1,-83 1 0,-66-6 15,-273-10-16,0 0 1,0 0 0,0 0-1,0 0 1,0 0 0,0 0-1,-25-36 1,25 36-1</inkml:trace>
  <inkml:trace contextRef="#ctx0" brushRef="#br0" timeOffset="25246.6">6930 12283 0,'-8'15'15,"8"-15"1,0 0 0,-8 6-1,0 25 1,-9 57-1,-8 25 1,-8 89 0,0 20 15,0 78-15,8-47-1,25-139 1,-8-42-1,8-25 1,0-21 0,-8-11-1,8-30 1,-9-68 0,-7-46-1,24-125 1,17 22-1,25-78 1,16 46 15,16 26-15,26 57 0,16 52-1,-8 77 1,0 47-1,-83 83 1,-17-6 0,-16 11-1,-16 25 1,-26 53 0,-24-27-1,-8-5 1,-17-36-1,0-31 17,66-82-17,25 20 1</inkml:trace>
  <inkml:trace contextRef="#ctx0" brushRef="#br0" timeOffset="25764.42">8229 11689 0,'-17'20'15,"9"1"1,-25 51-1,-8 42 1,-26 88 0,-7 40-1,0 110 1,16-52 0,8 36-1,42-62 1,0-37 15,32-61-15,26-62-1,49-104 1,-99-10 0</inkml:trace>
  <inkml:trace contextRef="#ctx0" brushRef="#br0" timeOffset="26316.92">8229 12164 0,'0'0'15,"0"0"1,0 0 0,8 0-1,0 0 1,9 0-1,16-5 1,8 0 0,9 0-1,-9-1 1,-8 6 0,-8 6 15,0-1-16,8 46 1,-25 48 0,1 14-1,-18 6 1,9-5 0,-8-42-1,8-15 1,0-57-1</inkml:trace>
  <inkml:trace contextRef="#ctx0" brushRef="#br0" timeOffset="26901.97">9486 11931 0,'-8'0'16,"8"0"-1,0 0 1,0 0 15,0 6-15,-9 4-1,9 21 1,-8 21 0,0 87-1,-9 63 1,-7 98 0,-10 10-1,1 67 1,9-98-1,-1 5 1,33-227 0,-8-15-1,-8-37 17,8-5-17</inkml:trace>
  <inkml:trace contextRef="#ctx0" brushRef="#br0" timeOffset="27304.01">9428 12019 0,'33'-26'15,"-16"21"1,24-15 0,25 4-1,17 6 1,-17-1 0,-16 6-1,-50 5 1</inkml:trace>
  <inkml:trace contextRef="#ctx0" brushRef="#br0" timeOffset="27554.55">9378 12748 0,'58'-5'16,"-25"5"0,50-10-1,49-16 1,34 0 0,16-5-1,-182 31 1</inkml:trace>
  <inkml:trace contextRef="#ctx0" brushRef="#br0" timeOffset="28038.56">9866 13766 0,'25'-20'15,"-17"4"1,34-30 0,16-32-1,0 11 1,-17 20-1,-8 6 17,-16-5-17,-9 15 1,-8 10 0,-17 11-1,1 10 1,-17 15-1,0 42 1,8 36 0,25 0-1,33 0 1,41-21 0,-74-72-1</inkml:trace>
  <inkml:trace contextRef="#ctx0" brushRef="#br0" timeOffset="28406.91">10561 13069 0,'17'46'16,"-1"-15"0,26 36-1,15 52 1,10 26 0,15-5-1,-7-32 1,-1-25 15,9-57-15,0-73-1,-1-56 1,-7-63 0,-75 166-1</inkml:trace>
  <inkml:trace contextRef="#ctx0" brushRef="#br0" timeOffset="28808.82">11628 13363 0,'58'-5'16,"-42"0"0,17-16-1,-8-10 1,0-5 0,-17 15-1,1 6 1,-18 15-1,1 10 1,-17 21 0,-8 52-1,17 20 1,24 1 0,25-16 15,-33-88-16</inkml:trace>
  <inkml:trace contextRef="#ctx0" brushRef="#br0" timeOffset="29092.52">12405 13813 0,'-33'26'16,"33"-26"-1,0 0 1,0-21 0,0-51-1,17-32 1,24-30 15,25-57-15,42-21-1,8 36 1,-116 176 0</inkml:trace>
  <inkml:trace contextRef="#ctx0" brushRef="#br0" timeOffset="29593.63">12893 12118 0,'0'-26'15,"0"26"1,0 0 0,25 10-1,16 11 1,26 25 0,15 42-1,26 41 1,-17 11-1,8 46 1,-33 5 0,-16 31-1,-50 47 17,-58 21-17,-50 35 1,-32-35-1,-1-21 1,141-269 0</inkml:trace>
  <inkml:trace contextRef="#ctx0" brushRef="#br0" timeOffset="46548.46">3854 4483 0,'0'0'15,"0"0"1,0 0-1,0 0 17,0 0-17,0-21 1,16-46 0,-7-31-1,-1 15 1,0 16-1,1-10 1,-1 20 0,0 5-1,0 5 1,9 16 0,-9 26-1,0 10 1,26 11 15,7 51-15,0 37-1,17 14 1,8-25 0,-16-41-1,-50-52 1</inkml:trace>
  <inkml:trace contextRef="#ctx0" brushRef="#br0" timeOffset="46799.27">4003 4080 0,'8'10'16,"0"-10"-1,50 16 1,83-6 0,107-36-1,-248 26 1</inkml:trace>
  <inkml:trace contextRef="#ctx0" brushRef="#br0" timeOffset="47852.46">6707 3842 0,'17'-10'16,"-17"10"15,0 0-16,0 0 1,0 5 0,8 10-1,0 16 1,-8 52 0,0 31-1,0-6 1,0-25-1,0-5 1,-8 4 0,16-9-1,9-1 1,16-15 15,0-26-15,8-21-1,9-20 1,8-16 0,-17-5-1,-8 10 1,-16-4 0,-9 4-1,-16 0 1,-9-10-1,1 0 1,-1 11 0,9 4-1,0-5 17,16-25-17,17-52 1,24 15-1,-16 5 1,-8 32 0,-8-1-1,-26-4 1,-24-32 0,-41 21-1,-25 5 1,-83 67-1,-42 27 1,224-37 15</inkml:trace>
  <inkml:trace contextRef="#ctx0" brushRef="#br0" timeOffset="48488.52">6137 11006 0,'-50'0'15,"25"5"1,-58-5 0,83 0-1</inkml:trace>
  <inkml:trace contextRef="#ctx0" brushRef="#br0" timeOffset="48906.72">4102 10893 0,'0'0'15</inkml:trace>
  <inkml:trace contextRef="#ctx0" brushRef="#br0" timeOffset="49641.81">8188 10970 0,'-9'5'16,"9"-5"0</inkml:trace>
  <inkml:trace contextRef="#ctx0" brushRef="#br0" timeOffset="51163.51">15060 10955 0,'0'0'16,"0"0"0,0 0-1</inkml:trace>
  <inkml:trace contextRef="#ctx0" brushRef="#br0" timeOffset="64154.59">6054 5693 0,'16'-6'31,"-16"6"-15,0 0 0,0 0-1,0 0 1,0 0-1,0 0 1,9 0 0,-9-5-1,8 5 1,0 0 0,0 0-1,9 5 1,0 1-1,-9 25 17,8 51-17,17 37 1,0-41 0,-33-78-1</inkml:trace>
  <inkml:trace contextRef="#ctx0" brushRef="#br0" timeOffset="65977.23">14241 4064 0,'9'16'16,"-9"-16"0,0 0-1,0 0 1,0 0 0,0 0 15,0 0-16,0 0 1,0 0 0,0 0-1,0 0 1,0 0 0,0 0-1,0 0 1,0 0-1,8 0 1,-8 0 0,0 0-1,0 0 1,0 21 15,0 61-15,-17 68-1,1 98 1,-9-10 0,8 0-1,17-176 1,0-16 0,0-25-1,-8-21 1,0-5-1,-17-67 1,0-78 0,17-26-1,8-21 17,33-40-17,33 35 1,42 26-1,16 57 1,8 52 0,-8 52-1,-33 56 1,-33 78 0,-58 41-1,-16-5 1,-34-20-1,-16-99 1,66-36 15</inkml:trace>
  <inkml:trace contextRef="#ctx0" brushRef="#br0" timeOffset="66411.94">15490 3346 0,'-58'36'15,"50"-5"1,-58 103 0,25 1 15,-26 139-15,34-5-1,-8 108 1,41 21-1,8-26 1,25-26 0,17-77-1,24-52 1,-49-217 0,-25 0-1</inkml:trace>
  <inkml:trace contextRef="#ctx0" brushRef="#br0" timeOffset="66996.85">15614 3982 0,'0'-5'15,"0"5"1,0 0-1,0 0 17,8 0-17,17-6 1,8 1 0,0 0-1,17-5 1,-17 4-1,-8 6 1,-8-5 0,7 10-1,1 37 1,0 56 0,-9 21-1,-16-26 1,0-15-1,9-11 17,-9-26-17,0-41 1</inkml:trace>
  <inkml:trace contextRef="#ctx0" brushRef="#br0" timeOffset="67464.98">16359 3940 0,'8'0'16,"-8"0"-1,0 26 1,8 72-1,0 32 1,-8 118 0,-8 31-1,-8 67 1,-1-62 0,0-15-1,9-217 16,8-42-15,0-10 0</inkml:trace>
  <inkml:trace contextRef="#ctx0" brushRef="#br0" timeOffset="67800.31">16540 3935 0,'42'0'15,"-26"0"1,51 0 0,57 0-1,33 0 1,8 0 0,-8 0-1,-157 0 1</inkml:trace>
  <inkml:trace contextRef="#ctx0" brushRef="#br0" timeOffset="68066.49">16491 4612 0,'41'21'16,"-16"-16"0,74 0-1,42-20 1,49-6 0,17-5-1,-33 6 1,-174 20-1</inkml:trace>
  <inkml:trace contextRef="#ctx0" brushRef="#br0" timeOffset="68653.14">17318 3382 0,'8'5'15,"0"6"1,26 25 0,23 36-1,26 32 17,8 4-17,17 16 1,-9 0-1,25 42 1,-33-11 0,0 26-1,-33 20 1,-25 6 0,-41 41-1,-42 10 1,-41 1-1,-33-11 1,-17-31 0,1-41 15,16-26-15,124-150-1</inkml:trace>
  <inkml:trace contextRef="#ctx0" brushRef="#br0" timeOffset="69856">9089 8039 0,'8'-5'16,"-8"5"15,0 0-15,0 0-1</inkml:trace>
  <inkml:trace contextRef="#ctx0" brushRef="#br0" timeOffset="70457.91">16706 8065 0,'0'0'16,"0"0"0,0 0-1,0 0 1,0 0-1,0 0 1</inkml:trace>
  <inkml:trace contextRef="#ctx0" brushRef="#br0" timeOffset="71044.13">26523 8153 0,'0'5'15,"0"-5"17,0-5-17,0 5 1</inkml:trace>
  <inkml:trace contextRef="#ctx0" brushRef="#br0" timeOffset="72932.93">10743 8442 0,'-16'-15'16,"7"15"0,9-5-1,0 5 1,0-5 15,9 5-15,15-11-1,34 6 1,50-5 0,32 15-1,51-10 1,24 5-1,41 0 1,25 0 0,17 0-1,16 5 1,25 0 0,9 0-1,-9-10 16,16 10-15,1-5 0,8 5-1,-17-10 1,-16 5 0,-17-5-1,-33 5 1,-33-5-1,-32 5 1,-175 5 0,-8-5-1,-17 0 1,1 0 0,8 26 15,-25-26-16</inkml:trace>
  <inkml:trace contextRef="#ctx0" brushRef="#br0" timeOffset="77764.48">18616 4555 0,'-8'0'16,"8"0"0,0 0-1,8 0 1,34-5 0,24 0-1,41-10 16,17 4-15,17-4 0,0-1-1,-1 6 1,-140 10 0</inkml:trace>
  <inkml:trace contextRef="#ctx0" brushRef="#br0" timeOffset="78132.47">18608 5150 0,'8'5'16,"1"-5"-1,15 0 1,67 5 0,42-5-1,16-5 1,16 0-1,50 0 1,-17 0 0,9 5-1,-207 0 1</inkml:trace>
  <inkml:trace contextRef="#ctx0" brushRef="#br0" timeOffset="79938.63">21106 3925 0,'0'-5'16,"0"5"-1,0 5 1,8 15 0,-8 74-1,8 45 1,-8 109-1,-8 11 1,8 25 15,0-31-15,8-160 0,-8-36-1,0-16 1,8-15-1,-8-15 1,0-17 0,0-40-1,-8-21 1,0-42 0,0-46-1,-9 0 1,1 16-1,-1-27 1,17 27 15,0 15-15,0 36 0,-8 36-1,8 11 1,0 15-1,0 10 1,0-4 0,0 9-1,0 1 1,-8 0 0,-9 4-1,-16 17 1,-25 15-1,0 5 17,-8 15-17,8 1 1,-8 25 0,25-20-1,16-21 1,25-31-1</inkml:trace>
  <inkml:trace contextRef="#ctx0" brushRef="#br0" timeOffset="87678.96">21817 4819 0,'-8'-5'16,"8"5"-1,0 0 1,0 0 0,0 0-1,0 0 1,16-5 0,9 0-1,33-6 1,25 6-1,32-10 17,51-1-17,16 1 1,0-1 0,-25 0-1,-116 16 1,-16 0-1,-8 6 1,-1-6 0,-8 0-1,1 0 1,-1 0 0,8-16-1,-16 16 16</inkml:trace>
  <inkml:trace contextRef="#ctx0" brushRef="#br0" timeOffset="88800.54">23554 3987 0,'8'5'16,"-8"0"-1,8 47 1,0 72 0,9 57-1,-9 77 1,-8 16-1,9-10 1,-9-166 0,0-36-1,0-26 1,0-10 0,0-21 15,-9-20-16,1-37 1,8-51 0,0-58-1,17 6 1,7-26 0,26-41-1,8 5 1,0 41-1,8 32 1,0 56 0,25 83-1,-16 72 1,-9 36 0,-25 26 15,-49-41-16,-9-10 1,-16 5 0,-16-11-1,-9-26 1,16-35 0,26-11-1,16 0 1</inkml:trace>
  <inkml:trace contextRef="#ctx0" brushRef="#br0" timeOffset="89267.9">25257 3429 0,'-24'5'15,"15"5"1,-7 6 0,-34 46-1,-16 41 1,-25 21-1,-17 62 1,9 31 0,8 31-1,17 31 17,41 32-17,24 9 1,18-41-1,24-31 1,8-51 0,9-32-1,-34-165 1,-16 0 0</inkml:trace>
  <inkml:trace contextRef="#ctx0" brushRef="#br0" timeOffset="89652.33">25199 4214 0,'0'52'15,"9"-16"1,7 83 0,17 83-1,-8 46 1,-8 46-1,-9-46 1,-16-20 0,-9-68 15,9-170-15,8 10-1</inkml:trace>
  <inkml:trace contextRef="#ctx0" brushRef="#br0" timeOffset="89919.96">25332 4323 0,'33'-21'16,"-17"16"-1,26-11 1,49-9 15,41-22-15,-8 11 0,-8-21-1,-116 57 1</inkml:trace>
  <inkml:trace contextRef="#ctx0" brushRef="#br0" timeOffset="90187.11">25233 4948 0,'8'0'15,"8"0"17,51-5-17,65-10 1,75-27 0,24-15-1,17-25 1,-248 82-1</inkml:trace>
  <inkml:trace contextRef="#ctx0" brushRef="#br0" timeOffset="90873.17">26117 3372 0,'17'10'16,"-17"-10"0,0 0-1,8 5 1,25 26 0,17 42-1,16 25 1,17 16 15,-9-6-15,17 26-1,-8 32 1,-25-32 0,0 32-1,-25 15 1,-17-21-1,-24 5 1,0 63 0,-25-11-1,-17 0 1,-8-21 0,-16-10-1,-1-41 16,1-21-15,8-31 0,0-10-1,66-83 1</inkml:trace>
  <inkml:trace contextRef="#ctx0" brushRef="#br0" timeOffset="96073.32">27259 4654 0,'8'15'16,"-8"-15"0,33 5-1,58-5 1,50-5 0,74-16-1,8 1 16,-223 20-15</inkml:trace>
  <inkml:trace contextRef="#ctx0" brushRef="#br0" timeOffset="96323.98">27490 5165 0,'66'0'15,"1"6"1,148 14 0,74 6 15,67 0-16,-356-26 1</inkml:trace>
  <inkml:trace contextRef="#ctx0" brushRef="#br0" timeOffset="101875.19">29376 4312 0,'-91'-15'16,"58"46"0,-66 10 15,-9 125-16,-16 41 1,33 41 0,50 26-1,74-47 1,83-72 0,90-139-1,26-135 1,-25-21-1,-34-77 1,-65-41 0,-75-6-1,-66 21 1,-42 41 15,-32 47-15,-9 36-1,-16 52 1,-1 31 0,9 41-1,124-5 1</inkml:trace>
  <inkml:trace contextRef="#ctx0" brushRef="#br0" timeOffset="102176.54">29806 5305 0,'0'-5'15,"0"5"1,0 0 0,0 0-1,0 0 1</inkml:trace>
  <inkml:trace contextRef="#ctx0" brushRef="#br0" timeOffset="102944.82">31047 4028 0,'-58'-26'15,"33"21"1,-8-5-1,-33 5 1,-25 20 0,-67 89-1,1 30 1,17 16 0,32-5-1,59-16 1,73-52-1,100-87 1,25-57 15,17-62-15,-34-11 0,-99 37-1,-8 41 1,-9 25-1,-7 22 1,-9 25 0,0 63-1,-17 164 1,-16 63 0,-8 78-1,16-58 1,25-320-1</inkml:trace>
  <inkml:trace contextRef="#ctx0" brushRef="#br0" timeOffset="103597.13">31733 4499 0,'-33'-37'16,"25"27"-1,-17 0 1,-25-1-1,-24 32 17,-42 26-17,-8 71 1,16 7 0,92-43-1,16-35 1,25-21-1,16-26 1,50-83 0,-8-26-1,-1-46 1,-49 67 0,-16 32-1,-9 19 1,1 17 15,-9 20-15,0 31-1,-9 103 1,-7 114 0,-9 104-1,8-42 1,9-10-1,16-88 1,-8-212 0</inkml:trace>
  <inkml:trace contextRef="#ctx0" brushRef="#br0" timeOffset="104232.72">32519 4075 0,'-91'-11'16,"74"22"0,-99 25-1,17 78 1,-8 41 0,32 0 15,34 0-16,57-57 1,92-103 0,16-52-1,8-103 1,-24-26 0,-83 51-1,-1 58 1,-15 30-1,-1 16 1,-8 21 0,0 31-1,8 77 1,0 83 0,-16 82 15,0 68-16,0 0 1,-1 20 0,9-351-1</inkml:trace>
  <inkml:trace contextRef="#ctx0" brushRef="#br0" timeOffset="105587.24">18757 11032 0,'-17'-5'15,"17"5"1,0 0 15,0 0-15,0 0 0,9-5-1,24 0 1,41-1-1,25 1 1,17-5 0,-8 0-1,16 10 1,8-6 0,9 1-1,16 5 1,-58-5-1,-99 5 17</inkml:trace>
  <inkml:trace contextRef="#ctx0" brushRef="#br0" timeOffset="106456.68">19650 10288 0,'-8'-16'15,"8"16"1,0 0 15,0 0-15,0 0-1,16 5 1,34 11 0,58-1-1,40 6 1,26 5-1,0-5 1,-25-1 0,-34 1-1,-15 15 1,-42 6 0,-34 14-1,1 37 16,-58 31-15,-66 68 0,-58 30-1,-17-15 1,9-21 0,24-26-1,25-31 1,42-5-1,74-124 1</inkml:trace>
  <inkml:trace contextRef="#ctx0" brushRef="#br0" timeOffset="112241.84">2440 9259 0,'-9'0'16,"9"0"0,0 0-1,0 0 1,0 0-1,0 0 1,0 0 0,17 0-1,16 0 1,8-5 15,1 0-15,-17 5-1,-1 0 1,1 5 0,0 0-1,0 16 1,0 5 0,-9 15-1,-8 31 1,-8 6-1,0-16 1,9-5 0,-9-57 15</inkml:trace>
  <inkml:trace contextRef="#ctx0" brushRef="#br0" timeOffset="113595.88">5773 5569 0,'0'-11'16,"0"11"0,24 0-1,34-26 1,8-10-1,-8 15 17,-16 6-17,-17 25 1,-9 11 0,1 5-1,-9 0 1,0 5-1,-8 5 1,0-36 0</inkml:trace>
  <inkml:trace contextRef="#ctx0" brushRef="#br0" timeOffset="115284.59">21379 9238 0,'-17'6'16,"17"-6"-1,0 0 1,-8 5 0,-9 10-1,-16 37 1,-8 57 0,-1 4 15,18-15-31,-26 89 15,25-1 1,0 93 0,9-5 15,16 31-15,25-26-1,-9-41 1,26-47-1,-9-46 1,-9-140 0,1 10-1,0-4 1,-8-32 0,-17 21-1</inkml:trace>
  <inkml:trace contextRef="#ctx0" brushRef="#br0" timeOffset="116438.83">21908 9626 0,'0'5'16,"0"-5"-1,0 0 1,0 0 0,8 21-1,0 10 1,9 78 0,-9 71-1,-16 146 1,0 0-1,-25 41 1,8-88 15,17-202-15,-9-35 0,9-11-1,8-5 1,-9-21-1,9-16 1,-8-76 0,0-1-1,0-47 1,-1-35 0,1 9-1,0 17 1,0-27-1,-1-5 17,9 58-17,0 35 1,-8 21 0,0 5-1,-1 16 1,1 15-1,8 5 1,0 0 0,-8 11-1,8 5 1,-8 0 0,-1 5-1,1 0 1,-17 5 15,-8 26-15,-33 26-1,8 10 1,9 0 0,15-10-1,18-10 1,16-47-1</inkml:trace>
  <inkml:trace contextRef="#ctx0" brushRef="#br0" timeOffset="117290.71">21974 9776 0,'-8'0'16,"8"0"0,-25 5-1,-8 11 1,-33 30-1,-42 52 1,-8-5 0,50-20-1,25-16 1,24-37 15,17-20-15</inkml:trace>
  <inkml:trace contextRef="#ctx0" brushRef="#br0" timeOffset="117825.62">22222 10562 0,'0'0'16,"0"0"0,8 0-1,34 0 1,40-5-1,18-6 1,16-4 0,-9 15-1,-33 0 17,-16 5-17,-8 0 1,-17-15-1,-33 10 1</inkml:trace>
  <inkml:trace contextRef="#ctx0" brushRef="#br0" timeOffset="118595.89">23463 9843 0,'-17'57'15,"17"-16"1,-16 83 0,7 57-1,1 88 1,-8 26 0,-1-6-1,9-165 1,-1-51-1,1-37 1,8-36 15,0-31-15,-8-57 0,8-119-1,0-5 1,25-77-1,0 20 1,8 36 0,16 47-1,34 31 1,16 62 0,9 52-1,-1 56 1,-24 22-1,-17 35 17,-41 57-17,-42 37 1,-32 4 0,-17-25-1,-1-109 1,10-5-1,7-15 1,50-16 0</inkml:trace>
  <inkml:trace contextRef="#ctx0" brushRef="#br0" timeOffset="119347.46">24745 9197 0,'-9'0'16,"9"0"-1,-8 0 1,8 0 0,0 0-1,-8 0 1,-9 5 15,-24 31-15,-17 47-1,0 46 1,-8-15 0,16 15-1,9 37 1,0 15-1,24-37 1,1 22 0,7 30-1,9-67 1,9 26 0,-1-5-1,0-10 16,17-16-15,-17-41 0,0-11-1,1-10 1,-1-21 0,-8-10-1,0-10 1,0-11-1,0-10 1,0 0 0</inkml:trace>
  <inkml:trace contextRef="#ctx0" brushRef="#br0" timeOffset="120016.72">25183 9838 0,'0'5'16,"8"11"0,0 61-1,9 68 1,-9 67 15,-16 57-15,0-11-1,-1-30 1,1-177 0,8-25-1,0-31 1,0 5 0</inkml:trace>
  <inkml:trace contextRef="#ctx0" brushRef="#br0" timeOffset="120300.44">25117 9833 0,'25'-5'16,"-17"5"-1,41-5 1,51-11 0,32-15-1,17 0 1,-17 5 0,-57 37-1,-75-11 1</inkml:trace>
  <inkml:trace contextRef="#ctx0" brushRef="#br0" timeOffset="120534.92">25175 10370 0,'0'6'16,"8"-1"-1,25 0 1,41-5 0,59-10-1,40 4 1,-7 1 0,-166 5-1</inkml:trace>
  <inkml:trace contextRef="#ctx0" brushRef="#br0" timeOffset="121019.74">26101 9228 0,'8'5'16,"-8"0"-1,0 26 1,8 88 15,1 36-15,-18 135 0,-7 46-1,-17 46 1,-9 11-1,9-72 1,9-32 0,-1-67-1,25-46 1,0-176 0</inkml:trace>
  <inkml:trace contextRef="#ctx0" brushRef="#br0" timeOffset="122039.54">26490 11554 0,'-17'-5'16,"17"-5"0,0-42-1,17-67 1,7-41-1,18-99 1,16 32 0,16-68-1,1 37 1,-9 15 0,0 47-1,-41 164 1,-9 17 15,1 5-15,-1 25-1,1 16 1,-1 47 0,9 30-1,-8-20 1,8-36-1,-9-21 1,-8-26 0,9-15-1,8-37 1,16-20 0,9-42-1,16 11 16,-17 15-15,-7 32 0,-17 25-1,-9 21 1,17 36 0,9 36-1,7 93 1,1 62-1,-17 68 1,0-26 0,-8 4-1,-9-40 1,1-21 0,-17-207 15</inkml:trace>
  <inkml:trace contextRef="#ctx0" brushRef="#br0" timeOffset="122858.2">27722 8660 0,'0'0'16,"0"0"-1,0 0 1,0 0 0,0 0-1,8 0 1,-8 10 0,8 11-1,9 10 1,16 31-1,0 10 1,8 21 0,-7-10-1,15 20 1,-7 16 15,-1 15-15,0-4-1,-16-12 1,0 17 0,0 15-1,-17-16 1,-8 1 0,0 4-1,-8 6 1,-9 5-1,1-42 1,7-15 0,1-20-1,0-16 1,-1-21 15,9-10-15,0-6-1,-8 1 1,8-11 0,0-10-1</inkml:trace>
  <inkml:trace contextRef="#ctx0" brushRef="#br0" timeOffset="123728.5">28243 8716 0,'8'21'16,"9"0"15,24 56-15,25 37 0,25 51-1,17 63 1,-17-11-1,-17 57 1,-33 10 0,-32 68-1,-51-27 1,-32 6 0,-9-67-1,9-47 1,-1-52-1,51-180 1,24 15 15</inkml:trace>
  <inkml:trace contextRef="#ctx0" brushRef="#br0" timeOffset="124129.55">29161 9843 0,'8'-5'32,"-8"10"-17,33 31 1,25 52 0,50 67-1,-1 31 1,9 47-1,-17-37 1,-16-15 0,-75-160-1,-8-21 1</inkml:trace>
  <inkml:trace contextRef="#ctx0" brushRef="#br0" timeOffset="124380.94">29285 11011 0,'8'-10'16,"0"-11"0,59-72-1,40-62 1,67-36-1,8-16 1,33-5 0,-33 37-1,-182 175 1</inkml:trace>
  <inkml:trace contextRef="#ctx0" brushRef="#br0" timeOffset="126069.18">6385 8608 0,'-25'-10'16,"25"10"-1,0 0 1,0-6 0,16 6-1,26 0 1,73-5-1,59-10 1,107-22 0,83-19 15,58-22-15,0 6-1,-17 10 1,-41 20-1,-50 6 1,-41 31 0,-50 10-1,-198 26 1,-8-10 0,-9 0-1,0 4 1,-8-25-1</inkml:trace>
  <inkml:trace contextRef="#ctx0" brushRef="#br0" timeOffset="127273.7">31013 9543 0,'-57'-56'15,"57"45"1,-25-15-1,0 6 1,-8 15 0,-9 36-1,-40 56 1,7 43 0,17 56-1,17-11 16,33-14-15,24-42 0,51-57-1,48-104 1,1-82 0,-17 5-1,-24-36 1,-34-5-1,-24 10 1,-42 114 0,8 5-1,1 5 1,16 26 15</inkml:trace>
  <inkml:trace contextRef="#ctx0" brushRef="#br0" timeOffset="127507.81">31171 10190 0,'8'5'15,"-8"-5"1,0 0 0,0 0-1,0 0 1</inkml:trace>
  <inkml:trace contextRef="#ctx0" brushRef="#br0" timeOffset="128175.03">31659 9347 0,'-25'31'16,"8"-21"0,-8 21-1,-8 47 1,0 5-1,8-11 1,25-15 0,9-5-1,15-16 17,18-31-17,-1-5 1,9-26-1,-17-5 1,-17 0 0,-16 0-1,-16-5 1,-1 20 0,-7 27-1,24-11 1</inkml:trace>
  <inkml:trace contextRef="#ctx0" brushRef="#br0" timeOffset="128543.33">31832 9564 0,'-49'31'16,"32"-10"0,-8 20-1,9 6 1,7 10 0,9-11-1,25-10 1,-8-25-1,-1-11 1,1-6 0,-1-9 15,-7-21-15,-9-6-1,0 42 1</inkml:trace>
  <inkml:trace contextRef="#ctx0" brushRef="#br0" timeOffset="128978.07">31989 9678 0,'-24'-16'15,"15"21"1,-32 21 15,0 5-15,7 6 0,10 4-1,24-15 1,16 0-1,1-26 1,24-11 0,9-4-1,-25-6 1,-9 0 0,-8 6-1,-16 5 1,8 15-1,-8-5 1,8 0 15</inkml:trace>
  <inkml:trace contextRef="#ctx0" brushRef="#br0" timeOffset="129396.48">32337 9574 0,'-58'-5'15,"33"10"1,-16 47 0,-17 5-1,16 21 1,26-1-1,24-15 17,25-21-17,17-10 1,41-46 0,0-16-1,8-62 1,-8-26-1,-25-10 1,-8 10 0,-50 93-1,1 11 1,-9 15 0</inkml:trace>
  <inkml:trace contextRef="#ctx0" brushRef="#br0" timeOffset="129848.37">33023 9342 0,'0'26'16,"-8"-26"-1,8-5 1,-8 5 0,-34 15-1,1 37 1,-25 46-1,-9 31 1,9 47 0,16-11-1,59-82 1,16-16 0,24-36-1,34-20 16,8-63-15,-50-21 0,-24 32-1,-17 20 1,-17-4 0,-41-1-1,-41 36 1,-25 31-1,0 11 1,124-52 0</inkml:trace>
  <inkml:trace contextRef="#ctx0" brushRef="#br0" timeOffset="130316.4">33279 9399 0,'-49'20'15,"16"-4"1,-9 51-1,1 26 1,8 36 0,16 16-1,34-26 1,16-21 15,-8-41-15,16-36-1,-8-21 1,-16-21 0,-9-10-1,-16-5 1,-42-11 0,-16 16-1,0 31 1,66 0-1</inkml:trace>
  <inkml:trace contextRef="#ctx0" brushRef="#br0" timeOffset="131503.46">20361 12174 0,'-8'0'16,"8"0"-1,0 0 1,8 0-1,17 0 1,41 0 0,50 0-1,99 0 1,83-5 0,82-5-1,83-16 1,75-15-1,41-6 1,33-10 15,25 26-15,24 0 0,26 11-1,24-1 1,0 16-1,0 10 1,-8-5 0,0 10-1,-24 1 1,-34 14 0,-83 1-1,-66 5 1,-74 0-1,-66 6 1,-59-1 15,-48 5-15,-59-10 0,-190-31-1,0 5 1,0-5-1,0 5 1,0-5 0,0 0-1,0 0 1</inkml:trace>
  <inkml:trace contextRef="#ctx0" brushRef="#br0" timeOffset="133911.23">28243 6339 0,'16'0'16,"-16"0"-1,42 0 1,107 0 15,173-11-15,174 1 0,75-5-1,0 4 1,-83 1-1,-91 5 1,-339 10 0,-25-5-1,-17 5 1,1-5 0,-17 0-1</inkml:trace>
  <inkml:trace contextRef="#ctx0" brushRef="#br0" timeOffset="134914.11">24414 13291 0,'-149'0'15,"99"5"1,-115 0-1,33 21 1,-59 77 0,67 37-1,0 82 1,99 68 0,42-58-1,82-40 16,83-94-15,75-129 0,15-155-1,-15-42 1,-50-66 0,-67-32-1,-82-5 1,-74 47-1,-109 82 1,-81 89 0,-34 87-1,8 72 1,42 27 0,190-73 15</inkml:trace>
  <inkml:trace contextRef="#ctx0" brushRef="#br0" timeOffset="135181.45">25547 14273 0,'8'-5'15,"-8"5"1,0 0 0,0-11 15,0 11-16</inkml:trace>
  <inkml:trace contextRef="#ctx0" brushRef="#br0" timeOffset="135850">26895 12743 0,'-66'-93'16,"16"52"15,-66-73-15,-8 42-1,-49-1 1,-26 99 0,-24 67-1,33 88 1,49 67 0,83 21-1,75-42 1,115-98-1,99-123 1,18-141 0,-34-51-1,-50 10 17,-57-35-17,-133 123 1,8 26-1,1 25 1,7 37 0,-15 47-1,-18 118 1,-7 120 0,16 66-1,24 63 1,18-63-1,32-46 1,-41-305 0</inkml:trace>
  <inkml:trace contextRef="#ctx0" brushRef="#br0" timeOffset="136485.98">28144 12645 0,'-108'-93'16,"50"72"-1,-99-56 1,-8 87 0,-50 36 15,16 120-15,34 35-1,82 53 1,83-42-1,83-63 1,90-102 0,34-88-1,-8-83 1,-42-42 0,-41-41-1,-50 1 1,-91 123-1,8 42 1,9 20 15,0 31-15,-17 63 0,0 123-1,9 140 1,16 26-1,25 46 1,16-113 0,-41-295-1</inkml:trace>
  <inkml:trace contextRef="#ctx0" brushRef="#br0" timeOffset="137120.81">29550 12665 0,'-108'-82'15,"58"66"1,-115-46 0,0 73-1,-42 30 1,25 104 0,41 30-1,67 22 1,74-27-1,83-51 17,99-77-17,16-115 1,-16-56 0,-33-11-1,-33-25 1,-42 10-1,-82 103 1,0 16 0,-1 15-1,9 16 1,0 31 0,17 140-1,-9 107 1,17 69 15,-17 25-15,-8-37-1,0-330 1</inkml:trace>
  <inkml:trace contextRef="#ctx0" brushRef="#br0" timeOffset="137823.01">18401 16289 0,'0'0'16,"0"0"-1,0 0 1,0 0 0,9 0-1,7 0 1,17 5-1,50 0 1,41 6 0,50-6-1,16 0 1,17 5 0,-25-10 15,-17-5-16,-165 5 1</inkml:trace>
  <inkml:trace contextRef="#ctx0" brushRef="#br0" timeOffset="138240.86">18112 16899 0,'25'0'16,"-17"5"-1,42-5 1,32 5 0,42-5-1,17 0 1,24-5-1,26-5 1,-10-6 0,-181 16-1</inkml:trace>
  <inkml:trace contextRef="#ctx0" brushRef="#br0" timeOffset="138927.06">19328 15669 0,'8'-6'15,"-8"6"1,0 0-1,8 0 1,0 6 0,25-6-1,42 15 1,41 1 0,41 4-1,41 11 1,50 16-1,34 10 1,-1 15 0,-17 11 15,-57-6-15,-174-30-1,-16 10 1,-25 46-1,-100 73 1,-90 15 0,-100 52-1,-8-31 1,-8-21 0,74-51-1,240-140 1</inkml:trace>
  <inkml:trace contextRef="#ctx0" brushRef="#br0" timeOffset="140315.53">9114 6985 0,'-17'41'16,"17"-41"-1,0 0 1,0 0-1,0 0 1,0 0 0,9 0-1,32-26 1,58-20 0,91-68 15,34-25-16,24-22 1,-41 37 0,-17 11-1,-33 30 1,-25 16 0,-24 20-1,-17 21 1,-91 26-1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02T03:37:40.8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2580 12092 0,'141'-73'16,"-50"22"-1,223-42 1,9 41 0,107 0-1,0 32 1,25-6-1,-9 15 17,-32-9-17,-26 9 1,-48 11 0,-51 6-1,-57 9 1,-216 6-1,1 5 1,16 10 0,-33-36-1</inkml:trace>
  <inkml:trace contextRef="#ctx0" brushRef="#br0" timeOffset="2273.87">23115 9905 0,'17'21'15,"-17"-21"1,0 0-1,0 0 1,0 0 0,0 0 15,16-5-15,26-16-1,32 0 1,25 1-1,34 9 1,-1-4 0,-8 15-1,-16 0 1,-26 5 0,-24 0-1,-16 6 1,-18 14-1,-15 22 1,-51 36 15,-40 30-15,-26-4 0,-16-11-1,-8 5 1,74-66-1,8 14 1,25-9 0,17 15-1,25 5 1,41 25 0,8-14-1,-17-32 1,-16-15-1,-16-5 1,-9-6 15,-16 32-15,-9 15 0,-7 26-1,7-21 1,25 10-1,34 6 1,49 41 0,33 0-1,8 0 1,-8-26 0,-83-72-1,-16-5 1,-16 0-1,-26 30 17,-82 27-17,-91 5 1,190-83 0</inkml:trace>
  <inkml:trace contextRef="#ctx0" brushRef="#br0" timeOffset="4028.53">8667 13896 0,'-8'-6'16,"8"6"0,0 0-1,0 0 17,8-5-17,25-5 1,42 5-1,16-31 1,-17 15 0,9-5-1,-17 5 1,-66 21 0</inkml:trace>
  <inkml:trace contextRef="#ctx0" brushRef="#br0" timeOffset="4430.25">9172 13296 0,'33'-31'16,"-8"16"-1,41-11 1,0 5 0,-25 21-1,25 5 1,1 6-1,-26 9 1,-16 1 15,0 15-15,-59 155 0,-40 26-1,74-217 1</inkml:trace>
  <inkml:trace contextRef="#ctx0" brushRef="#br0" timeOffset="5182.5">12819 14929 0,'-8'-15'16,"8"15"0,0 0-1,0-5 1,16-6 0,59-20-1,32-15 1,17-1 15,8-10-15,-57 37-1,-34 9 1,1 1 0,-1-5-1,-41 15 1</inkml:trace>
  <inkml:trace contextRef="#ctx0" brushRef="#br0" timeOffset="5700.48">13348 14159 0,'0'11'16,"0"-11"-1,17 5 1,24 10 0,9 16-1,8-10 1,-1 15 0,-15-5-1,-9-5 16,-17-5-15,-7 5 0,-18-1-1,-24 68 1,-41 52 0,-9 21-1,-16 4 1,99-170-1</inkml:trace>
  <inkml:trace contextRef="#ctx0" brushRef="#br0" timeOffset="10800.63">16441 13932 0,'0'0'16,"0"0"-1,0 0 1,0 0-1,0 0 1,-8 5 0,-17 47-1,-8 41 1,-8 15 0,8-25-1,8-26 1,8-21-1,9-10 1,8-11 15,0-9-15,17-32 0,-9-21-1,8 11 1,-7 15-1,-9 6 1,0 15 0,-17 26-1,-24 25 1,-25 32 0,41-31-1,0-21 1,17-11-1,-1-20 17,9 0-17,-8-15 1,0-11 0,0-10-1,-1-11 1,9-15-1,-8 21 1,8 15 0,0 5-1,0 16 1,-8 21 0,0 25-1,-1-5 1,9-5 15,17 6-15,8-6-1,8-11 1,0-15 0,8-15-1,9-26 1,-17 15-1,-8 1 1,-17 9 0,8 6-1,-16 5 1,17 16 0,-9 9-1,9 17 1,-1 25 15,26-21-15,-9-46-1,16-15 1,-7-26 0,-17-6-1,-17 16 1,-16 10-1,-17 6 1,-33 20 0,-17 26-1,1 16 1,49-22 0,25-25 15</inkml:trace>
  <inkml:trace contextRef="#ctx0" brushRef="#br0" timeOffset="12974.28">14101 17772 0,'0'5'15,"0"-10"1,16 0-1,50-21 17,67-5-17,90-5 1,67 0 0,90 5-1,58-10 1,34-1-1,-1 6 1,-33 5 0,-41 16-1,-74 4 1,-67 6 0,-247 15-1,-9-4 1,0-6 15,0 0-15</inkml:trace>
  <inkml:trace contextRef="#ctx0" brushRef="#br0" timeOffset="14412.7">29872 18667 0,'-74'5'16,"49"-5"-1,17 0 1,-9 0 0,9 0-1,0 0 1,-1 5 15,9-5-15,9 0-1,65-10 1,182-42 0,224-98-1,107-31 1,-41 21 0,-83 15-1,-91 26 1,-363 119-1,7-10 1,-16 5 0,8 0-1,1-42 17,-9 47-17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C254C-AFA7-D543-BF73-69D6874F7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2B7E2-9FD0-D747-8B51-20811B8BF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B6D72-3FB5-F34C-8FF6-03662CFB6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2/7/20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06453-CF15-B246-97E3-FA63689D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D6EE2-11CE-4E4E-B03F-5BFA74FF2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513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A986F-B400-1C4C-8846-A9D23712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43F25-8F57-254D-8189-CE578BB23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CECDC-7F81-D24B-B074-02896BC0E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2/7/20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2BC32-1ADD-A143-B0A4-0EEB1E6D1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B3AA1-843C-6346-AAA1-8DD4F6A2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4936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95D41E-45D2-AE4E-9951-989054BDD5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8809F-8F97-AE4B-90A4-AF7B769A3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12453-84D8-E343-9969-DB17D0DA5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2/7/20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A0EEE-5B10-BF41-81F6-F0349354B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A57D6-3743-C847-96D0-53A70E0C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734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1762-C3B2-F843-84E8-0961380FE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B0ECC-60F8-6948-AA6F-49494178B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AFC70-AE59-3C43-B67D-96FA2BDB0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2/7/20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BE8EC-251B-6A43-A525-4CC5B6047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6D47F-2CA5-034A-A8BF-180F635B5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0694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E7C49-7DA2-3942-8434-4A268C8D9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45EDF-93C5-1644-8342-AC9E51642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9EE89-35CC-B641-B06E-3B654BB71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2/7/20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A10C1-E9E7-F84E-9C90-85019982B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82BC8-3CD4-EA40-B175-AA29F76AF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3981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D969-8040-AF4E-B0BB-72414D9A5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BFF35-B541-414A-B39A-A9CB5DB9D0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0457A-4D5C-0D4F-A67E-389B9D031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5D035-80D8-D34B-B4A6-47BA16647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2/7/20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3F0F7-A03D-A940-BAED-A381EDA3A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4CCC8-7067-7D4C-820C-8EC7C1C10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278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8A4C4-ECDC-1E4E-960F-D40DE4286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04EAA-50CB-1745-BBC7-CBF954D3D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7D64-80D4-8D43-BF24-EE0E0DBC7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4BF865-189B-AD4B-84A7-73511D31E1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41D8C9-E09C-0049-8AF7-FC78C7F9B6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5BDDE4-09B4-5545-A78F-825BCA2DD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2/7/20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2CD41A-F377-A342-BE46-FDF96D05F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311F46-9F5A-7D45-8293-4EE924E51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7381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77D29-3B8C-0F41-9347-87BB889C5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CEA42D-27BC-C64A-85A6-AEDFAD5BF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2/7/20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A69DF-09BE-214F-B133-77AF20E4D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521579-77DB-9148-8075-AA197566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573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A9A961-B90F-BE49-8E20-CECDD1BAB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2/7/20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D3063D-19EE-B74E-BA07-CB64F154A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4B23B-B064-ED40-BAE2-BB0B5CC98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598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266E8-3FA4-184A-B3DD-0832C9C0E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6E9E1-DCFC-F84A-B4C6-42559F825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C8E3B0-068F-5245-9573-D78EE0387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27D6E-8B5F-AB49-B510-8FD913588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2/7/20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6E1C7-9AB6-1246-80A0-54A934B0F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D59A8-B115-C347-9364-AF04D1EC3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7129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84721-E1CA-9245-B53D-8CA2DA327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6AFF70-7648-164C-8DB5-BB6A0188F9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C6EC0-7697-A442-889D-5D43EDCC8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CC123-63DD-0940-94B6-31DE75A0C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2/7/20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F9CEF-1DAA-124F-9CE7-155E203D5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A8B45-5B66-DB4C-9EB2-643F77F1C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931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CBAFE1-2550-C342-AF51-73A3ED49B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6DFD5-FBEF-5A4D-B460-05F476C92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E1D23-B6B3-CD42-8720-1356F45384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466F6-67FD-9240-BEB7-11D8E5AFA3C4}" type="datetimeFigureOut">
              <a:rPr lang="en-AU" smtClean="0"/>
              <a:t>2/7/20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F358C-DCAC-1140-BF35-A61080331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EE8FB-F0D7-0745-BF70-ABBCE474A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2778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20.png"/><Relationship Id="rId7" Type="http://schemas.openxmlformats.org/officeDocument/2006/relationships/customXml" Target="../ink/ink6.xml"/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customXml" Target="../ink/ink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0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21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customXml" Target="../ink/ink9.xml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22.emf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customXml" Target="../ink/ink10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23.emf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customXml" Target="../ink/ink11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emf"/><Relationship Id="rId4" Type="http://schemas.openxmlformats.org/officeDocument/2006/relationships/customXml" Target="../ink/ink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25.emf"/><Relationship Id="rId5" Type="http://schemas.openxmlformats.org/officeDocument/2006/relationships/image" Target="../media/image49.png"/><Relationship Id="rId10" Type="http://schemas.openxmlformats.org/officeDocument/2006/relationships/customXml" Target="../ink/ink13.xml"/><Relationship Id="rId4" Type="http://schemas.openxmlformats.org/officeDocument/2006/relationships/image" Target="../media/image48.png"/><Relationship Id="rId9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18" Type="http://schemas.openxmlformats.org/officeDocument/2006/relationships/image" Target="../media/image27.emf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17" Type="http://schemas.openxmlformats.org/officeDocument/2006/relationships/customXml" Target="../ink/ink15.xml"/><Relationship Id="rId2" Type="http://schemas.openxmlformats.org/officeDocument/2006/relationships/image" Target="../media/image54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5" Type="http://schemas.openxmlformats.org/officeDocument/2006/relationships/image" Target="../media/image6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customXml" Target="../ink/ink16.xml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12" Type="http://schemas.openxmlformats.org/officeDocument/2006/relationships/image" Target="../media/image45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Relationship Id="rId14" Type="http://schemas.openxmlformats.org/officeDocument/2006/relationships/image" Target="../media/image28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69.png"/><Relationship Id="rId7" Type="http://schemas.openxmlformats.org/officeDocument/2006/relationships/image" Target="../media/image81.png"/><Relationship Id="rId12" Type="http://schemas.openxmlformats.org/officeDocument/2006/relationships/image" Target="../media/image29.emf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customXml" Target="../ink/ink17.xml"/><Relationship Id="rId5" Type="http://schemas.openxmlformats.org/officeDocument/2006/relationships/image" Target="../media/image79.png"/><Relationship Id="rId10" Type="http://schemas.openxmlformats.org/officeDocument/2006/relationships/image" Target="../media/image45.png"/><Relationship Id="rId4" Type="http://schemas.openxmlformats.org/officeDocument/2006/relationships/image" Target="../media/image70.png"/><Relationship Id="rId9" Type="http://schemas.openxmlformats.org/officeDocument/2006/relationships/image" Target="../media/image8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45.png"/><Relationship Id="rId3" Type="http://schemas.openxmlformats.org/officeDocument/2006/relationships/image" Target="../media/image69.png"/><Relationship Id="rId7" Type="http://schemas.openxmlformats.org/officeDocument/2006/relationships/image" Target="../media/image85.png"/><Relationship Id="rId12" Type="http://schemas.openxmlformats.org/officeDocument/2006/relationships/image" Target="../media/image8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8.png"/><Relationship Id="rId5" Type="http://schemas.openxmlformats.org/officeDocument/2006/relationships/image" Target="../media/image84.png"/><Relationship Id="rId15" Type="http://schemas.openxmlformats.org/officeDocument/2006/relationships/image" Target="../media/image30.emf"/><Relationship Id="rId10" Type="http://schemas.openxmlformats.org/officeDocument/2006/relationships/image" Target="../media/image87.png"/><Relationship Id="rId4" Type="http://schemas.openxmlformats.org/officeDocument/2006/relationships/image" Target="../media/image70.png"/><Relationship Id="rId9" Type="http://schemas.openxmlformats.org/officeDocument/2006/relationships/image" Target="../media/image86.png"/><Relationship Id="rId14" Type="http://schemas.openxmlformats.org/officeDocument/2006/relationships/customXml" Target="../ink/ink1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69.png"/><Relationship Id="rId7" Type="http://schemas.openxmlformats.org/officeDocument/2006/relationships/image" Target="../media/image93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10" Type="http://schemas.openxmlformats.org/officeDocument/2006/relationships/image" Target="../media/image45.png"/><Relationship Id="rId4" Type="http://schemas.openxmlformats.org/officeDocument/2006/relationships/image" Target="../media/image70.png"/><Relationship Id="rId9" Type="http://schemas.openxmlformats.org/officeDocument/2006/relationships/image" Target="../media/image9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45.png"/><Relationship Id="rId3" Type="http://schemas.openxmlformats.org/officeDocument/2006/relationships/image" Target="../media/image69.png"/><Relationship Id="rId7" Type="http://schemas.openxmlformats.org/officeDocument/2006/relationships/image" Target="../media/image92.png"/><Relationship Id="rId12" Type="http://schemas.openxmlformats.org/officeDocument/2006/relationships/image" Target="../media/image99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98.png"/><Relationship Id="rId5" Type="http://schemas.openxmlformats.org/officeDocument/2006/relationships/image" Target="../media/image96.png"/><Relationship Id="rId10" Type="http://schemas.openxmlformats.org/officeDocument/2006/relationships/image" Target="../media/image95.png"/><Relationship Id="rId4" Type="http://schemas.openxmlformats.org/officeDocument/2006/relationships/image" Target="../media/image70.png"/><Relationship Id="rId9" Type="http://schemas.openxmlformats.org/officeDocument/2006/relationships/image" Target="../media/image9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0.png"/><Relationship Id="rId7" Type="http://schemas.openxmlformats.org/officeDocument/2006/relationships/image" Target="../media/image105.png"/><Relationship Id="rId12" Type="http://schemas.openxmlformats.org/officeDocument/2006/relationships/image" Target="../media/image31.emf"/><Relationship Id="rId2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customXml" Target="../ink/ink19.xml"/><Relationship Id="rId5" Type="http://schemas.openxmlformats.org/officeDocument/2006/relationships/image" Target="../media/image103.png"/><Relationship Id="rId10" Type="http://schemas.openxmlformats.org/officeDocument/2006/relationships/image" Target="../media/image108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11" Type="http://schemas.openxmlformats.org/officeDocument/2006/relationships/image" Target="../media/image32.emf"/><Relationship Id="rId5" Type="http://schemas.openxmlformats.org/officeDocument/2006/relationships/image" Target="../media/image112.png"/><Relationship Id="rId10" Type="http://schemas.openxmlformats.org/officeDocument/2006/relationships/customXml" Target="../ink/ink20.xml"/><Relationship Id="rId4" Type="http://schemas.openxmlformats.org/officeDocument/2006/relationships/image" Target="../media/image111.png"/><Relationship Id="rId9" Type="http://schemas.openxmlformats.org/officeDocument/2006/relationships/image" Target="../media/image11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7" Type="http://schemas.openxmlformats.org/officeDocument/2006/relationships/image" Target="../media/image121.png"/><Relationship Id="rId12" Type="http://schemas.openxmlformats.org/officeDocument/2006/relationships/image" Target="../media/image126.png"/><Relationship Id="rId2" Type="http://schemas.openxmlformats.org/officeDocument/2006/relationships/image" Target="../media/image117.png"/><Relationship Id="rId16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25.png"/><Relationship Id="rId5" Type="http://schemas.openxmlformats.org/officeDocument/2006/relationships/image" Target="../media/image119.png"/><Relationship Id="rId15" Type="http://schemas.openxmlformats.org/officeDocument/2006/relationships/image" Target="../media/image33.emf"/><Relationship Id="rId10" Type="http://schemas.openxmlformats.org/officeDocument/2006/relationships/image" Target="../media/image124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Relationship Id="rId14" Type="http://schemas.openxmlformats.org/officeDocument/2006/relationships/customXml" Target="../ink/ink2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3" Type="http://schemas.openxmlformats.org/officeDocument/2006/relationships/image" Target="../media/image1290.png"/><Relationship Id="rId7" Type="http://schemas.openxmlformats.org/officeDocument/2006/relationships/image" Target="../media/image133.png"/><Relationship Id="rId2" Type="http://schemas.openxmlformats.org/officeDocument/2006/relationships/image" Target="../media/image1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0.png"/><Relationship Id="rId5" Type="http://schemas.openxmlformats.org/officeDocument/2006/relationships/image" Target="../media/image1310.png"/><Relationship Id="rId4" Type="http://schemas.openxmlformats.org/officeDocument/2006/relationships/image" Target="../media/image1300.png"/><Relationship Id="rId9" Type="http://schemas.openxmlformats.org/officeDocument/2006/relationships/image" Target="../media/image34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image" Target="../media/image135.png"/><Relationship Id="rId7" Type="http://schemas.openxmlformats.org/officeDocument/2006/relationships/customXml" Target="../ink/ink23.xml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8.png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13" Type="http://schemas.openxmlformats.org/officeDocument/2006/relationships/image" Target="../media/image150.png"/><Relationship Id="rId18" Type="http://schemas.openxmlformats.org/officeDocument/2006/relationships/customXml" Target="../ink/ink24.xml"/><Relationship Id="rId3" Type="http://schemas.openxmlformats.org/officeDocument/2006/relationships/image" Target="../media/image140.png"/><Relationship Id="rId7" Type="http://schemas.openxmlformats.org/officeDocument/2006/relationships/image" Target="../media/image144.png"/><Relationship Id="rId12" Type="http://schemas.openxmlformats.org/officeDocument/2006/relationships/image" Target="../media/image149.png"/><Relationship Id="rId17" Type="http://schemas.openxmlformats.org/officeDocument/2006/relationships/image" Target="../media/image154.png"/><Relationship Id="rId2" Type="http://schemas.openxmlformats.org/officeDocument/2006/relationships/image" Target="../media/image139.png"/><Relationship Id="rId16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11" Type="http://schemas.openxmlformats.org/officeDocument/2006/relationships/image" Target="../media/image148.png"/><Relationship Id="rId5" Type="http://schemas.openxmlformats.org/officeDocument/2006/relationships/image" Target="../media/image142.png"/><Relationship Id="rId15" Type="http://schemas.openxmlformats.org/officeDocument/2006/relationships/image" Target="../media/image152.png"/><Relationship Id="rId10" Type="http://schemas.openxmlformats.org/officeDocument/2006/relationships/image" Target="../media/image147.png"/><Relationship Id="rId19" Type="http://schemas.openxmlformats.org/officeDocument/2006/relationships/image" Target="../media/image36.emf"/><Relationship Id="rId4" Type="http://schemas.openxmlformats.org/officeDocument/2006/relationships/image" Target="../media/image141.png"/><Relationship Id="rId9" Type="http://schemas.openxmlformats.org/officeDocument/2006/relationships/image" Target="../media/image146.png"/><Relationship Id="rId14" Type="http://schemas.openxmlformats.org/officeDocument/2006/relationships/image" Target="../media/image15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13" Type="http://schemas.openxmlformats.org/officeDocument/2006/relationships/image" Target="../media/image166.png"/><Relationship Id="rId18" Type="http://schemas.openxmlformats.org/officeDocument/2006/relationships/image" Target="../media/image171.png"/><Relationship Id="rId3" Type="http://schemas.openxmlformats.org/officeDocument/2006/relationships/image" Target="../media/image156.png"/><Relationship Id="rId21" Type="http://schemas.openxmlformats.org/officeDocument/2006/relationships/image" Target="../media/image37.emf"/><Relationship Id="rId7" Type="http://schemas.openxmlformats.org/officeDocument/2006/relationships/image" Target="../media/image160.png"/><Relationship Id="rId12" Type="http://schemas.openxmlformats.org/officeDocument/2006/relationships/image" Target="../media/image165.png"/><Relationship Id="rId17" Type="http://schemas.openxmlformats.org/officeDocument/2006/relationships/image" Target="../media/image170.png"/><Relationship Id="rId2" Type="http://schemas.openxmlformats.org/officeDocument/2006/relationships/image" Target="../media/image155.png"/><Relationship Id="rId16" Type="http://schemas.openxmlformats.org/officeDocument/2006/relationships/image" Target="../media/image169.png"/><Relationship Id="rId20" Type="http://schemas.openxmlformats.org/officeDocument/2006/relationships/customXml" Target="../ink/ink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9.png"/><Relationship Id="rId11" Type="http://schemas.openxmlformats.org/officeDocument/2006/relationships/image" Target="../media/image164.png"/><Relationship Id="rId5" Type="http://schemas.openxmlformats.org/officeDocument/2006/relationships/image" Target="../media/image158.png"/><Relationship Id="rId15" Type="http://schemas.openxmlformats.org/officeDocument/2006/relationships/image" Target="../media/image168.png"/><Relationship Id="rId10" Type="http://schemas.openxmlformats.org/officeDocument/2006/relationships/image" Target="../media/image163.png"/><Relationship Id="rId19" Type="http://schemas.openxmlformats.org/officeDocument/2006/relationships/image" Target="../media/image172.png"/><Relationship Id="rId4" Type="http://schemas.openxmlformats.org/officeDocument/2006/relationships/image" Target="../media/image157.png"/><Relationship Id="rId9" Type="http://schemas.openxmlformats.org/officeDocument/2006/relationships/image" Target="../media/image162.png"/><Relationship Id="rId14" Type="http://schemas.openxmlformats.org/officeDocument/2006/relationships/image" Target="../media/image16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png"/><Relationship Id="rId13" Type="http://schemas.openxmlformats.org/officeDocument/2006/relationships/image" Target="../media/image170.png"/><Relationship Id="rId3" Type="http://schemas.openxmlformats.org/officeDocument/2006/relationships/image" Target="../media/image157.png"/><Relationship Id="rId7" Type="http://schemas.openxmlformats.org/officeDocument/2006/relationships/image" Target="../media/image175.png"/><Relationship Id="rId12" Type="http://schemas.openxmlformats.org/officeDocument/2006/relationships/image" Target="../media/image169.png"/><Relationship Id="rId17" Type="http://schemas.openxmlformats.org/officeDocument/2006/relationships/image" Target="../media/image38.emf"/><Relationship Id="rId2" Type="http://schemas.openxmlformats.org/officeDocument/2006/relationships/image" Target="../media/image156.png"/><Relationship Id="rId16" Type="http://schemas.openxmlformats.org/officeDocument/2006/relationships/customXml" Target="../ink/ink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5.png"/><Relationship Id="rId11" Type="http://schemas.openxmlformats.org/officeDocument/2006/relationships/image" Target="../media/image168.png"/><Relationship Id="rId5" Type="http://schemas.openxmlformats.org/officeDocument/2006/relationships/image" Target="../media/image174.png"/><Relationship Id="rId15" Type="http://schemas.openxmlformats.org/officeDocument/2006/relationships/image" Target="../media/image172.png"/><Relationship Id="rId10" Type="http://schemas.openxmlformats.org/officeDocument/2006/relationships/image" Target="../media/image167.png"/><Relationship Id="rId4" Type="http://schemas.openxmlformats.org/officeDocument/2006/relationships/image" Target="../media/image173.png"/><Relationship Id="rId9" Type="http://schemas.openxmlformats.org/officeDocument/2006/relationships/image" Target="../media/image177.png"/><Relationship Id="rId14" Type="http://schemas.openxmlformats.org/officeDocument/2006/relationships/image" Target="../media/image17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13" Type="http://schemas.openxmlformats.org/officeDocument/2006/relationships/image" Target="../media/image185.png"/><Relationship Id="rId18" Type="http://schemas.openxmlformats.org/officeDocument/2006/relationships/image" Target="../media/image170.png"/><Relationship Id="rId3" Type="http://schemas.openxmlformats.org/officeDocument/2006/relationships/image" Target="../media/image157.png"/><Relationship Id="rId21" Type="http://schemas.openxmlformats.org/officeDocument/2006/relationships/customXml" Target="../ink/ink27.xml"/><Relationship Id="rId7" Type="http://schemas.openxmlformats.org/officeDocument/2006/relationships/image" Target="../media/image180.png"/><Relationship Id="rId12" Type="http://schemas.openxmlformats.org/officeDocument/2006/relationships/image" Target="../media/image184.png"/><Relationship Id="rId17" Type="http://schemas.openxmlformats.org/officeDocument/2006/relationships/image" Target="../media/image169.png"/><Relationship Id="rId2" Type="http://schemas.openxmlformats.org/officeDocument/2006/relationships/image" Target="../media/image156.png"/><Relationship Id="rId16" Type="http://schemas.openxmlformats.org/officeDocument/2006/relationships/image" Target="../media/image168.png"/><Relationship Id="rId20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9.png"/><Relationship Id="rId11" Type="http://schemas.openxmlformats.org/officeDocument/2006/relationships/image" Target="../media/image183.png"/><Relationship Id="rId5" Type="http://schemas.openxmlformats.org/officeDocument/2006/relationships/image" Target="../media/image178.png"/><Relationship Id="rId15" Type="http://schemas.openxmlformats.org/officeDocument/2006/relationships/image" Target="../media/image167.png"/><Relationship Id="rId10" Type="http://schemas.openxmlformats.org/officeDocument/2006/relationships/image" Target="../media/image182.png"/><Relationship Id="rId19" Type="http://schemas.openxmlformats.org/officeDocument/2006/relationships/image" Target="../media/image171.png"/><Relationship Id="rId4" Type="http://schemas.openxmlformats.org/officeDocument/2006/relationships/image" Target="../media/image173.png"/><Relationship Id="rId9" Type="http://schemas.openxmlformats.org/officeDocument/2006/relationships/image" Target="../media/image165.png"/><Relationship Id="rId14" Type="http://schemas.openxmlformats.org/officeDocument/2006/relationships/image" Target="../media/image186.png"/><Relationship Id="rId22" Type="http://schemas.openxmlformats.org/officeDocument/2006/relationships/image" Target="../media/image39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png"/><Relationship Id="rId13" Type="http://schemas.openxmlformats.org/officeDocument/2006/relationships/image" Target="../media/image40.emf"/><Relationship Id="rId3" Type="http://schemas.openxmlformats.org/officeDocument/2006/relationships/image" Target="../media/image187.png"/><Relationship Id="rId7" Type="http://schemas.openxmlformats.org/officeDocument/2006/relationships/image" Target="../media/image191.png"/><Relationship Id="rId12" Type="http://schemas.openxmlformats.org/officeDocument/2006/relationships/customXml" Target="../ink/ink28.xml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11" Type="http://schemas.openxmlformats.org/officeDocument/2006/relationships/image" Target="../media/image195.png"/><Relationship Id="rId5" Type="http://schemas.openxmlformats.org/officeDocument/2006/relationships/image" Target="../media/image189.png"/><Relationship Id="rId10" Type="http://schemas.openxmlformats.org/officeDocument/2006/relationships/image" Target="../media/image194.png"/><Relationship Id="rId4" Type="http://schemas.openxmlformats.org/officeDocument/2006/relationships/image" Target="../media/image188.png"/><Relationship Id="rId9" Type="http://schemas.openxmlformats.org/officeDocument/2006/relationships/image" Target="../media/image19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png"/><Relationship Id="rId7" Type="http://schemas.openxmlformats.org/officeDocument/2006/relationships/image" Target="../media/image41.emf"/><Relationship Id="rId2" Type="http://schemas.openxmlformats.org/officeDocument/2006/relationships/image" Target="../media/image19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.xml"/><Relationship Id="rId5" Type="http://schemas.openxmlformats.org/officeDocument/2006/relationships/image" Target="../media/image199.png"/><Relationship Id="rId4" Type="http://schemas.openxmlformats.org/officeDocument/2006/relationships/image" Target="../media/image19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7" Type="http://schemas.openxmlformats.org/officeDocument/2006/relationships/image" Target="../media/image42.emf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.xml"/><Relationship Id="rId5" Type="http://schemas.openxmlformats.org/officeDocument/2006/relationships/image" Target="../media/image203.png"/><Relationship Id="rId4" Type="http://schemas.openxmlformats.org/officeDocument/2006/relationships/image" Target="../media/image20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qmJhPQYRc8" TargetMode="External"/><Relationship Id="rId7" Type="http://schemas.openxmlformats.org/officeDocument/2006/relationships/image" Target="../media/image43.emf"/><Relationship Id="rId2" Type="http://schemas.openxmlformats.org/officeDocument/2006/relationships/hyperlink" Target="https://artint.info/AIPyth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1.xml"/><Relationship Id="rId5" Type="http://schemas.openxmlformats.org/officeDocument/2006/relationships/hyperlink" Target="https://www.youtube.com/watch?v=U_85TaXbeIo&amp;feature=youtu.be" TargetMode="External"/><Relationship Id="rId4" Type="http://schemas.openxmlformats.org/officeDocument/2006/relationships/hyperlink" Target="https://www.youtube.com/watch?v=HZGCoVF3YvM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1.xml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5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9.png"/><Relationship Id="rId4" Type="http://schemas.openxmlformats.org/officeDocument/2006/relationships/image" Target="../media/image8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6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customXml" Target="../ink/ink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7.emf"/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18286-D844-5A40-BD7B-753590B7A2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COMP9414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9B7293-3BB6-0345-A280-F5D87781DC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Week 5</a:t>
            </a:r>
          </a:p>
        </p:txBody>
      </p:sp>
    </p:spTree>
    <p:extLst>
      <p:ext uri="{BB962C8B-B14F-4D97-AF65-F5344CB8AC3E}">
        <p14:creationId xmlns:p14="http://schemas.microsoft.com/office/powerpoint/2010/main" val="3269549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1 - Proof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93F47A-3B17-B744-A6FE-9CBD91845971}"/>
              </a:ext>
            </a:extLst>
          </p:cNvPr>
          <p:cNvSpPr txBox="1"/>
          <p:nvPr/>
        </p:nvSpPr>
        <p:spPr>
          <a:xfrm>
            <a:off x="457200" y="1798358"/>
            <a:ext cx="1173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Show how to derive Bayes’ Rule from the definition: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84DF781-9021-5F47-91CA-0F684E8FCEA7}"/>
                  </a:ext>
                </a:extLst>
              </p:cNvPr>
              <p:cNvSpPr/>
              <p:nvPr/>
            </p:nvSpPr>
            <p:spPr>
              <a:xfrm>
                <a:off x="8232559" y="149290"/>
                <a:ext cx="3761335" cy="94239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× 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× 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84DF781-9021-5F47-91CA-0F684E8FCE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559" y="149290"/>
                <a:ext cx="3761335" cy="9423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FF5C6CC3-645A-6D4A-B966-684506E2452C}"/>
              </a:ext>
            </a:extLst>
          </p:cNvPr>
          <p:cNvGrpSpPr/>
          <p:nvPr/>
        </p:nvGrpSpPr>
        <p:grpSpPr>
          <a:xfrm>
            <a:off x="7582375" y="5674450"/>
            <a:ext cx="4183526" cy="808888"/>
            <a:chOff x="575237" y="3024556"/>
            <a:chExt cx="4183526" cy="8088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312CD46-8861-5E4C-9404-6FE1CA6DEF44}"/>
                    </a:ext>
                  </a:extLst>
                </p:cNvPr>
                <p:cNvSpPr/>
                <p:nvPr/>
              </p:nvSpPr>
              <p:spPr>
                <a:xfrm>
                  <a:off x="575237" y="3024556"/>
                  <a:ext cx="2018673" cy="80888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AU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AU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r>
                              <a:rPr lang="en-AU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AU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AU" sz="200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312CD46-8861-5E4C-9404-6FE1CA6DEF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237" y="3024556"/>
                  <a:ext cx="2018673" cy="80888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0CC57173-F044-B842-876D-C1AD042D3ECB}"/>
                    </a:ext>
                  </a:extLst>
                </p:cNvPr>
                <p:cNvSpPr/>
                <p:nvPr/>
              </p:nvSpPr>
              <p:spPr>
                <a:xfrm>
                  <a:off x="2593910" y="3024556"/>
                  <a:ext cx="2164853" cy="80888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endChr m:val="|"/>
                                <m:ctrlPr>
                                  <a:rPr lang="en-AU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AU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 × 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AU" sz="200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0CC57173-F044-B842-876D-C1AD042D3E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3910" y="3024556"/>
                  <a:ext cx="2164853" cy="808888"/>
                </a:xfrm>
                <a:prstGeom prst="rect">
                  <a:avLst/>
                </a:prstGeom>
                <a:blipFill>
                  <a:blip r:embed="rId4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2996F77-AE59-2D44-829D-BA321B6F6C97}"/>
                  </a:ext>
                </a:extLst>
              </p:cNvPr>
              <p:cNvSpPr txBox="1"/>
              <p:nvPr/>
            </p:nvSpPr>
            <p:spPr>
              <a:xfrm>
                <a:off x="645109" y="2607251"/>
                <a:ext cx="7587450" cy="35414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800" i="1" dirty="0">
                              <a:latin typeface="Cambria Math" panose="02040503050406030204" pitchFamily="18" charset="0"/>
                            </a:rPr>
                            <m:t>∧ </m:t>
                          </m:r>
                          <m:r>
                            <a:rPr lang="en-AU" sz="2800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AU" sz="2800" i="1" dirty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AU" sz="28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AU" sz="2800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AU" sz="2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AU" sz="28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AU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800" i="1" dirty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AU" sz="2800" i="1" dirty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AU" sz="28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AU" sz="2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AU" sz="28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AU" sz="2800" b="0" i="1" dirty="0">
                  <a:latin typeface="Cambria Math" panose="02040503050406030204" pitchFamily="18" charset="0"/>
                </a:endParaRPr>
              </a:p>
              <a:p>
                <a:r>
                  <a:rPr lang="en-AU" sz="2800" dirty="0"/>
                  <a:t>	</a:t>
                </a:r>
                <a:endParaRPr lang="en-AU" sz="28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AU" sz="28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AU" sz="28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AU" sz="2800" dirty="0"/>
                  <a:t> = </a:t>
                </a:r>
                <a14:m>
                  <m:oMath xmlns:m="http://schemas.openxmlformats.org/officeDocument/2006/math">
                    <m:r>
                      <a:rPr lang="en-AU" sz="28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AU" sz="2800" dirty="0"/>
              </a:p>
              <a:p>
                <a14:m>
                  <m:oMath xmlns:m="http://schemas.openxmlformats.org/officeDocument/2006/math">
                    <m:r>
                      <a:rPr lang="en-AU" sz="28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AU" sz="2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r>
                      <a:rPr lang="en-AU" sz="28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AU" sz="2800" dirty="0"/>
                  <a:t> = </a:t>
                </a:r>
                <a14:m>
                  <m:oMath xmlns:m="http://schemas.openxmlformats.org/officeDocument/2006/math">
                    <m:r>
                      <a:rPr lang="en-AU" sz="28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AU" sz="2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r>
                      <a:rPr lang="en-AU" sz="28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AU" sz="2800" dirty="0"/>
              </a:p>
              <a:p>
                <a:endParaRPr lang="en-AU" sz="2800" dirty="0"/>
              </a:p>
              <a:p>
                <a14:m>
                  <m:oMath xmlns:m="http://schemas.openxmlformats.org/officeDocument/2006/math">
                    <m:r>
                      <a:rPr lang="en-AU" sz="28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AU" sz="2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8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32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3200" i="1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AU" sz="32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3200" i="1" dirty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AU" sz="3200" i="1" dirty="0">
                            <a:latin typeface="Cambria Math" panose="02040503050406030204" pitchFamily="18" charset="0"/>
                          </a:rPr>
                          <m:t>│</m:t>
                        </m:r>
                        <m:r>
                          <a:rPr lang="en-AU" sz="32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AU" sz="3200" i="1" dirty="0">
                            <a:latin typeface="Cambria Math" panose="02040503050406030204" pitchFamily="18" charset="0"/>
                          </a:rPr>
                          <m:t>) × </m:t>
                        </m:r>
                        <m:r>
                          <a:rPr lang="en-AU" sz="3200" i="1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AU" sz="32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32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AU" sz="3200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AU" sz="3200" i="1" dirty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AU" sz="3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3200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den>
                    </m:f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2996F77-AE59-2D44-829D-BA321B6F6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2607251"/>
                <a:ext cx="7587450" cy="3541419"/>
              </a:xfrm>
              <a:prstGeom prst="rect">
                <a:avLst/>
              </a:prstGeom>
              <a:blipFill>
                <a:blip r:embed="rId5"/>
                <a:stretch>
                  <a:fillRect l="-33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A955B6B-2EA8-D440-BD56-26B9F7ABA6CE}"/>
                  </a:ext>
                </a:extLst>
              </p:cNvPr>
              <p:cNvSpPr/>
              <p:nvPr/>
            </p:nvSpPr>
            <p:spPr>
              <a:xfrm>
                <a:off x="8328092" y="1753265"/>
                <a:ext cx="3570268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∧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│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 ×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A955B6B-2EA8-D440-BD56-26B9F7ABA6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092" y="1753265"/>
                <a:ext cx="3570268" cy="540600"/>
              </a:xfrm>
              <a:prstGeom prst="rect">
                <a:avLst/>
              </a:prstGeom>
              <a:blipFill>
                <a:blip r:embed="rId6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/>
              <p14:cNvContentPartPr/>
              <p14:nvPr/>
            </p14:nvContentPartPr>
            <p14:xfrm>
              <a:off x="810000" y="2320920"/>
              <a:ext cx="10670760" cy="41688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0640" y="2311560"/>
                <a:ext cx="10689480" cy="418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7996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2 – Conditional Probability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93F47A-3B17-B744-A6FE-9CBD91845971}"/>
              </a:ext>
            </a:extLst>
          </p:cNvPr>
          <p:cNvSpPr txBox="1"/>
          <p:nvPr/>
        </p:nvSpPr>
        <p:spPr>
          <a:xfrm>
            <a:off x="457200" y="1798358"/>
            <a:ext cx="113087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Determine the conditional probability of a patient suffering from mumps given that they have don’t have a fever: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263558A-E115-CF4C-890B-77794D816C66}"/>
                  </a:ext>
                </a:extLst>
              </p:cNvPr>
              <p:cNvSpPr/>
              <p:nvPr/>
            </p:nvSpPr>
            <p:spPr>
              <a:xfrm>
                <a:off x="457200" y="2888400"/>
                <a:ext cx="3032752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𝑀𝑢𝑚𝑝𝑠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𝐹𝑒𝑣𝑒𝑟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263558A-E115-CF4C-890B-77794D816C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888400"/>
                <a:ext cx="3032752" cy="540600"/>
              </a:xfrm>
              <a:prstGeom prst="rect">
                <a:avLst/>
              </a:prstGeom>
              <a:blipFill>
                <a:blip r:embed="rId2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5F0AC21-E36F-C947-9ADD-D1F4ABF046B9}"/>
                  </a:ext>
                </a:extLst>
              </p:cNvPr>
              <p:cNvSpPr txBox="1"/>
              <p:nvPr/>
            </p:nvSpPr>
            <p:spPr>
              <a:xfrm>
                <a:off x="457201" y="3739126"/>
                <a:ext cx="84628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Mumps causes fever 75% of the time (0.75)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AU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The chance of a patient having mumps is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AU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15000</m:t>
                        </m:r>
                      </m:den>
                    </m:f>
                  </m:oMath>
                </a14:m>
                <a:endParaRPr lang="en-AU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AU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The chance of a patient having fever is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AU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</m:den>
                    </m:f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5F0AC21-E36F-C947-9ADD-D1F4ABF04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3739126"/>
                <a:ext cx="8462864" cy="2246769"/>
              </a:xfrm>
              <a:prstGeom prst="rect">
                <a:avLst/>
              </a:prstGeom>
              <a:blipFill>
                <a:blip r:embed="rId3"/>
                <a:stretch>
                  <a:fillRect l="-1351" t="-2247" b="-4494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693720" y="3106440"/>
              <a:ext cx="11087640" cy="35244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4360" y="3097080"/>
                <a:ext cx="11106360" cy="354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1580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2 – Conditional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263558A-E115-CF4C-890B-77794D816C66}"/>
                  </a:ext>
                </a:extLst>
              </p:cNvPr>
              <p:cNvSpPr/>
              <p:nvPr/>
            </p:nvSpPr>
            <p:spPr>
              <a:xfrm>
                <a:off x="457200" y="1718528"/>
                <a:ext cx="3032752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𝑀𝑢𝑚𝑝𝑠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𝐹𝑒𝑣𝑒𝑟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263558A-E115-CF4C-890B-77794D816C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718528"/>
                <a:ext cx="3032752" cy="540600"/>
              </a:xfrm>
              <a:prstGeom prst="rect">
                <a:avLst/>
              </a:prstGeom>
              <a:blipFill>
                <a:blip r:embed="rId2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66E449D-E10B-2E4E-804B-B737CFB5C4F1}"/>
                  </a:ext>
                </a:extLst>
              </p:cNvPr>
              <p:cNvSpPr/>
              <p:nvPr/>
            </p:nvSpPr>
            <p:spPr>
              <a:xfrm>
                <a:off x="457200" y="2578274"/>
                <a:ext cx="3032752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𝑀𝑢𝑚𝑝𝑠</m:t>
                          </m:r>
                        </m:e>
                      </m:d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=0.000066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66E449D-E10B-2E4E-804B-B737CFB5C4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578274"/>
                <a:ext cx="3032752" cy="540600"/>
              </a:xfrm>
              <a:prstGeom prst="rect">
                <a:avLst/>
              </a:prstGeom>
              <a:blipFill>
                <a:blip r:embed="rId3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E8EEBE8-8CCA-F44F-9FA1-AF87067059E8}"/>
                  </a:ext>
                </a:extLst>
              </p:cNvPr>
              <p:cNvSpPr/>
              <p:nvPr/>
            </p:nvSpPr>
            <p:spPr>
              <a:xfrm>
                <a:off x="3489952" y="2578274"/>
                <a:ext cx="3032752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𝐹𝑒𝑣𝑒𝑟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)=0.001 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E8EEBE8-8CCA-F44F-9FA1-AF87067059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952" y="2578274"/>
                <a:ext cx="3032752" cy="540600"/>
              </a:xfrm>
              <a:prstGeom prst="rect">
                <a:avLst/>
              </a:prstGeom>
              <a:blipFill>
                <a:blip r:embed="rId4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7736D1C-AB73-2243-BF74-CA75FB88AEC4}"/>
                  </a:ext>
                </a:extLst>
              </p:cNvPr>
              <p:cNvSpPr/>
              <p:nvPr/>
            </p:nvSpPr>
            <p:spPr>
              <a:xfrm>
                <a:off x="6522704" y="2578274"/>
                <a:ext cx="3235909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𝐹𝑒𝑣𝑒𝑟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𝑀𝑢𝑚𝑝𝑠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=0.75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7736D1C-AB73-2243-BF74-CA75FB88AE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704" y="2578274"/>
                <a:ext cx="3235909" cy="540600"/>
              </a:xfrm>
              <a:prstGeom prst="rect">
                <a:avLst/>
              </a:prstGeom>
              <a:blipFill>
                <a:blip r:embed="rId5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/>
              <p14:cNvContentPartPr/>
              <p14:nvPr/>
            </p14:nvContentPartPr>
            <p14:xfrm>
              <a:off x="238320" y="1204560"/>
              <a:ext cx="11742480" cy="50767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8960" y="1195200"/>
                <a:ext cx="11761200" cy="509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2879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2 – Conditional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263558A-E115-CF4C-890B-77794D816C66}"/>
                  </a:ext>
                </a:extLst>
              </p:cNvPr>
              <p:cNvSpPr/>
              <p:nvPr/>
            </p:nvSpPr>
            <p:spPr>
              <a:xfrm>
                <a:off x="457200" y="1718528"/>
                <a:ext cx="3032752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𝑀𝑢𝑚𝑝𝑠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𝐹𝑒𝑣𝑒𝑟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263558A-E115-CF4C-890B-77794D816C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718528"/>
                <a:ext cx="3032752" cy="540600"/>
              </a:xfrm>
              <a:prstGeom prst="rect">
                <a:avLst/>
              </a:prstGeom>
              <a:blipFill>
                <a:blip r:embed="rId2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66E449D-E10B-2E4E-804B-B737CFB5C4F1}"/>
                  </a:ext>
                </a:extLst>
              </p:cNvPr>
              <p:cNvSpPr/>
              <p:nvPr/>
            </p:nvSpPr>
            <p:spPr>
              <a:xfrm>
                <a:off x="457200" y="2578274"/>
                <a:ext cx="3032752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𝑀𝑢𝑚𝑝𝑠</m:t>
                          </m:r>
                        </m:e>
                      </m:d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=0.000066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66E449D-E10B-2E4E-804B-B737CFB5C4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578274"/>
                <a:ext cx="3032752" cy="540600"/>
              </a:xfrm>
              <a:prstGeom prst="rect">
                <a:avLst/>
              </a:prstGeom>
              <a:blipFill>
                <a:blip r:embed="rId3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E8EEBE8-8CCA-F44F-9FA1-AF87067059E8}"/>
                  </a:ext>
                </a:extLst>
              </p:cNvPr>
              <p:cNvSpPr/>
              <p:nvPr/>
            </p:nvSpPr>
            <p:spPr>
              <a:xfrm>
                <a:off x="3489952" y="2578274"/>
                <a:ext cx="3032752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𝐹𝑒𝑣𝑒𝑟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)=0.001 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E8EEBE8-8CCA-F44F-9FA1-AF87067059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952" y="2578274"/>
                <a:ext cx="3032752" cy="540600"/>
              </a:xfrm>
              <a:prstGeom prst="rect">
                <a:avLst/>
              </a:prstGeom>
              <a:blipFill>
                <a:blip r:embed="rId4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7736D1C-AB73-2243-BF74-CA75FB88AEC4}"/>
                  </a:ext>
                </a:extLst>
              </p:cNvPr>
              <p:cNvSpPr/>
              <p:nvPr/>
            </p:nvSpPr>
            <p:spPr>
              <a:xfrm>
                <a:off x="6522704" y="2578274"/>
                <a:ext cx="3235909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𝐹𝑒𝑣𝑒𝑟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𝑀𝑢𝑚𝑝𝑠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=0.75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7736D1C-AB73-2243-BF74-CA75FB88AE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704" y="2578274"/>
                <a:ext cx="3235909" cy="540600"/>
              </a:xfrm>
              <a:prstGeom prst="rect">
                <a:avLst/>
              </a:prstGeom>
              <a:blipFill>
                <a:blip r:embed="rId5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FC0D75-1090-E642-8E5F-6638B9DEDEDC}"/>
                  </a:ext>
                </a:extLst>
              </p:cNvPr>
              <p:cNvSpPr/>
              <p:nvPr/>
            </p:nvSpPr>
            <p:spPr>
              <a:xfrm>
                <a:off x="457200" y="3477901"/>
                <a:ext cx="3032752" cy="9821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𝑀𝑢𝑚𝑝𝑠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𝐹𝑒𝑣𝑒𝑟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FC0D75-1090-E642-8E5F-6638B9DEDE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477901"/>
                <a:ext cx="3032752" cy="9821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10475BF-2B24-2F42-9DDF-5E55A75EDB9C}"/>
                  </a:ext>
                </a:extLst>
              </p:cNvPr>
              <p:cNvSpPr/>
              <p:nvPr/>
            </p:nvSpPr>
            <p:spPr>
              <a:xfrm>
                <a:off x="3489951" y="3477900"/>
                <a:ext cx="4742607" cy="9821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AU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AU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𝐹𝑒𝑣𝑒𝑟</m:t>
                              </m:r>
                              <m:r>
                                <a:rPr lang="en-AU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𝑀𝑢𝑚𝑝𝑠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 × 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𝑀𝑢𝑚𝑝𝑠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𝐹𝑒𝑣𝑒𝑟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10475BF-2B24-2F42-9DDF-5E55A75EDB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951" y="3477900"/>
                <a:ext cx="4742607" cy="9821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E00FACD-DC5B-D94E-A692-FA49A688D743}"/>
                  </a:ext>
                </a:extLst>
              </p:cNvPr>
              <p:cNvSpPr/>
              <p:nvPr/>
            </p:nvSpPr>
            <p:spPr>
              <a:xfrm>
                <a:off x="3489951" y="4460063"/>
                <a:ext cx="4742607" cy="9821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(1 − 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AU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𝐹𝑒𝑣𝑒𝑟</m:t>
                              </m:r>
                              <m:r>
                                <a:rPr lang="en-AU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𝑀𝑢𝑚𝑝𝑠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)) × 0.000066</m:t>
                          </m:r>
                        </m:num>
                        <m:den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1 −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𝐹𝑒𝑣𝑒𝑟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E00FACD-DC5B-D94E-A692-FA49A688D7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951" y="4460063"/>
                <a:ext cx="4742607" cy="9821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92794B7-9A90-3D4D-8A36-C056739BB480}"/>
                  </a:ext>
                </a:extLst>
              </p:cNvPr>
              <p:cNvSpPr/>
              <p:nvPr/>
            </p:nvSpPr>
            <p:spPr>
              <a:xfrm>
                <a:off x="3489951" y="5442225"/>
                <a:ext cx="4742607" cy="9821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0.25 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 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.000066</m:t>
                          </m:r>
                        </m:num>
                        <m:den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0.999</m:t>
                          </m:r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92794B7-9A90-3D4D-8A36-C056739BB4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951" y="5442225"/>
                <a:ext cx="4742607" cy="9821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AF8601B-F56A-484C-8AF3-E2282CE6F636}"/>
                  </a:ext>
                </a:extLst>
              </p:cNvPr>
              <p:cNvSpPr/>
              <p:nvPr/>
            </p:nvSpPr>
            <p:spPr>
              <a:xfrm>
                <a:off x="8232558" y="5442224"/>
                <a:ext cx="3032752" cy="9821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.0000165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AF8601B-F56A-484C-8AF3-E2282CE6F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558" y="5442224"/>
                <a:ext cx="3032752" cy="98216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" name="Ink 2"/>
              <p14:cNvContentPartPr/>
              <p14:nvPr/>
            </p14:nvContentPartPr>
            <p14:xfrm>
              <a:off x="928800" y="3539880"/>
              <a:ext cx="10790280" cy="31842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19440" y="3530520"/>
                <a:ext cx="10809000" cy="320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7452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3i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93F47A-3B17-B744-A6FE-9CBD91845971}"/>
              </a:ext>
            </a:extLst>
          </p:cNvPr>
          <p:cNvSpPr txBox="1"/>
          <p:nvPr/>
        </p:nvSpPr>
        <p:spPr>
          <a:xfrm>
            <a:off x="457200" y="1798358"/>
            <a:ext cx="113087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Headaches and blurred vision may be the result of sitting too close to a monitor. Headaches may also be caused by bad posture. Headaches and blurred vision may cause nausea. Headaches may also lead to blurred vision. </a:t>
            </a:r>
            <a:endParaRPr lang="en-AU" sz="4000" dirty="0"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263558A-E115-CF4C-890B-77794D816C66}"/>
                  </a:ext>
                </a:extLst>
              </p:cNvPr>
              <p:cNvSpPr/>
              <p:nvPr/>
            </p:nvSpPr>
            <p:spPr>
              <a:xfrm>
                <a:off x="1017037" y="3391680"/>
                <a:ext cx="3554963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000" dirty="0">
                    <a:solidFill>
                      <a:schemeClr val="tx1"/>
                    </a:solidFill>
                  </a:rPr>
                  <a:t>Headache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263558A-E115-CF4C-890B-77794D816C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037" y="3391680"/>
                <a:ext cx="3554963" cy="540600"/>
              </a:xfrm>
              <a:prstGeom prst="rect">
                <a:avLst/>
              </a:prstGeom>
              <a:blipFill>
                <a:blip r:embed="rId2"/>
                <a:stretch>
                  <a:fillRect l="-1773"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5C75E0C-C5E5-3043-9682-7C63918BEF09}"/>
                  </a:ext>
                </a:extLst>
              </p:cNvPr>
              <p:cNvSpPr/>
              <p:nvPr/>
            </p:nvSpPr>
            <p:spPr>
              <a:xfrm>
                <a:off x="457200" y="3391680"/>
                <a:ext cx="559837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000" dirty="0">
                    <a:solidFill>
                      <a:schemeClr val="tx1"/>
                    </a:solidFill>
                  </a:rPr>
                  <a:t>H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5C75E0C-C5E5-3043-9682-7C63918BEF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391680"/>
                <a:ext cx="559837" cy="540600"/>
              </a:xfrm>
              <a:prstGeom prst="rect">
                <a:avLst/>
              </a:prstGeom>
              <a:blipFill>
                <a:blip r:embed="rId3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80EFAED-18CB-584F-82C5-4BB6DE094977}"/>
                  </a:ext>
                </a:extLst>
              </p:cNvPr>
              <p:cNvSpPr/>
              <p:nvPr/>
            </p:nvSpPr>
            <p:spPr>
              <a:xfrm>
                <a:off x="1017037" y="3932280"/>
                <a:ext cx="3554963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000" dirty="0">
                    <a:solidFill>
                      <a:schemeClr val="tx1"/>
                    </a:solidFill>
                  </a:rPr>
                  <a:t>Blurred Vision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80EFAED-18CB-584F-82C5-4BB6DE0949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037" y="3932280"/>
                <a:ext cx="3554963" cy="540600"/>
              </a:xfrm>
              <a:prstGeom prst="rect">
                <a:avLst/>
              </a:prstGeom>
              <a:blipFill>
                <a:blip r:embed="rId4"/>
                <a:stretch>
                  <a:fillRect l="-1773"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5FD6076-924D-D645-AD35-B9501271CADF}"/>
                  </a:ext>
                </a:extLst>
              </p:cNvPr>
              <p:cNvSpPr/>
              <p:nvPr/>
            </p:nvSpPr>
            <p:spPr>
              <a:xfrm>
                <a:off x="457200" y="3932280"/>
                <a:ext cx="559837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000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5FD6076-924D-D645-AD35-B9501271CA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932280"/>
                <a:ext cx="559837" cy="540600"/>
              </a:xfrm>
              <a:prstGeom prst="rect">
                <a:avLst/>
              </a:prstGeom>
              <a:blipFill>
                <a:blip r:embed="rId5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72D4DF7-A2BB-6242-BE96-313042944C10}"/>
                  </a:ext>
                </a:extLst>
              </p:cNvPr>
              <p:cNvSpPr/>
              <p:nvPr/>
            </p:nvSpPr>
            <p:spPr>
              <a:xfrm>
                <a:off x="1017037" y="4472880"/>
                <a:ext cx="3554963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000" dirty="0">
                    <a:solidFill>
                      <a:schemeClr val="tx1"/>
                    </a:solidFill>
                  </a:rPr>
                  <a:t>Sitting to close to a monitor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72D4DF7-A2BB-6242-BE96-313042944C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037" y="4472880"/>
                <a:ext cx="3554963" cy="540600"/>
              </a:xfrm>
              <a:prstGeom prst="rect">
                <a:avLst/>
              </a:prstGeom>
              <a:blipFill>
                <a:blip r:embed="rId6"/>
                <a:stretch>
                  <a:fillRect l="-1773"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ADB2739-3BEA-4148-81CF-57A7B1279DBB}"/>
                  </a:ext>
                </a:extLst>
              </p:cNvPr>
              <p:cNvSpPr/>
              <p:nvPr/>
            </p:nvSpPr>
            <p:spPr>
              <a:xfrm>
                <a:off x="457200" y="4472880"/>
                <a:ext cx="559837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0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ADB2739-3BEA-4148-81CF-57A7B1279D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472880"/>
                <a:ext cx="559837" cy="540600"/>
              </a:xfrm>
              <a:prstGeom prst="rect">
                <a:avLst/>
              </a:prstGeom>
              <a:blipFill>
                <a:blip r:embed="rId7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EF43357-EA67-124F-B667-6FEDE54B38B0}"/>
                  </a:ext>
                </a:extLst>
              </p:cNvPr>
              <p:cNvSpPr/>
              <p:nvPr/>
            </p:nvSpPr>
            <p:spPr>
              <a:xfrm>
                <a:off x="1017037" y="5013480"/>
                <a:ext cx="3554963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000" dirty="0">
                    <a:solidFill>
                      <a:schemeClr val="tx1"/>
                    </a:solidFill>
                  </a:rPr>
                  <a:t>Bad posture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EF43357-EA67-124F-B667-6FEDE54B38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037" y="5013480"/>
                <a:ext cx="3554963" cy="540600"/>
              </a:xfrm>
              <a:prstGeom prst="rect">
                <a:avLst/>
              </a:prstGeom>
              <a:blipFill>
                <a:blip r:embed="rId8"/>
                <a:stretch>
                  <a:fillRect l="-1773"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20E5428-687D-3B4E-9A46-59A1037D0DAE}"/>
                  </a:ext>
                </a:extLst>
              </p:cNvPr>
              <p:cNvSpPr/>
              <p:nvPr/>
            </p:nvSpPr>
            <p:spPr>
              <a:xfrm>
                <a:off x="457200" y="5013480"/>
                <a:ext cx="559837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0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20E5428-687D-3B4E-9A46-59A1037D0D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013480"/>
                <a:ext cx="559837" cy="540600"/>
              </a:xfrm>
              <a:prstGeom prst="rect">
                <a:avLst/>
              </a:prstGeom>
              <a:blipFill>
                <a:blip r:embed="rId9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EB400A7-986A-BA4C-8B2D-565A9391FA6F}"/>
                  </a:ext>
                </a:extLst>
              </p:cNvPr>
              <p:cNvSpPr/>
              <p:nvPr/>
            </p:nvSpPr>
            <p:spPr>
              <a:xfrm>
                <a:off x="1017037" y="5554080"/>
                <a:ext cx="3554963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000" dirty="0">
                    <a:solidFill>
                      <a:schemeClr val="tx1"/>
                    </a:solidFill>
                  </a:rPr>
                  <a:t>Nausea</a:t>
                </a: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EB400A7-986A-BA4C-8B2D-565A9391FA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037" y="5554080"/>
                <a:ext cx="3554963" cy="540600"/>
              </a:xfrm>
              <a:prstGeom prst="rect">
                <a:avLst/>
              </a:prstGeom>
              <a:blipFill>
                <a:blip r:embed="rId10"/>
                <a:stretch>
                  <a:fillRect l="-1773"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6F5FC32-B13B-6B4A-A549-BA860F3EBE21}"/>
                  </a:ext>
                </a:extLst>
              </p:cNvPr>
              <p:cNvSpPr/>
              <p:nvPr/>
            </p:nvSpPr>
            <p:spPr>
              <a:xfrm>
                <a:off x="457200" y="5554080"/>
                <a:ext cx="559837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000" dirty="0">
                    <a:solidFill>
                      <a:schemeClr val="tx1"/>
                    </a:solidFill>
                  </a:rPr>
                  <a:t>N</a:t>
                </a: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6F5FC32-B13B-6B4A-A549-BA860F3EBE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554080"/>
                <a:ext cx="559837" cy="540600"/>
              </a:xfrm>
              <a:prstGeom prst="rect">
                <a:avLst/>
              </a:prstGeom>
              <a:blipFill>
                <a:blip r:embed="rId11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" name="Ink 2"/>
              <p14:cNvContentPartPr/>
              <p14:nvPr/>
            </p14:nvContentPartPr>
            <p14:xfrm>
              <a:off x="238320" y="1647360"/>
              <a:ext cx="10688760" cy="48718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8960" y="1638000"/>
                <a:ext cx="10707480" cy="489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0453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3i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93F47A-3B17-B744-A6FE-9CBD91845971}"/>
              </a:ext>
            </a:extLst>
          </p:cNvPr>
          <p:cNvSpPr txBox="1"/>
          <p:nvPr/>
        </p:nvSpPr>
        <p:spPr>
          <a:xfrm>
            <a:off x="457200" y="1798358"/>
            <a:ext cx="113087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Headaches and blurred vision may be the result of sitting too close to a monitor. Headaches may also be caused by bad posture. Headaches and blurred vision may cause nausea. Headaches may also lead to blurred vision. </a:t>
            </a:r>
            <a:endParaRPr lang="en-AU" sz="4000" dirty="0"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263558A-E115-CF4C-890B-77794D816C66}"/>
                  </a:ext>
                </a:extLst>
              </p:cNvPr>
              <p:cNvSpPr/>
              <p:nvPr/>
            </p:nvSpPr>
            <p:spPr>
              <a:xfrm>
                <a:off x="1017037" y="3391680"/>
                <a:ext cx="3554963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000" dirty="0">
                    <a:solidFill>
                      <a:schemeClr val="tx1"/>
                    </a:solidFill>
                  </a:rPr>
                  <a:t>Headache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263558A-E115-CF4C-890B-77794D816C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037" y="3391680"/>
                <a:ext cx="3554963" cy="540600"/>
              </a:xfrm>
              <a:prstGeom prst="rect">
                <a:avLst/>
              </a:prstGeom>
              <a:blipFill>
                <a:blip r:embed="rId2"/>
                <a:stretch>
                  <a:fillRect l="-1773"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5C75E0C-C5E5-3043-9682-7C63918BEF09}"/>
                  </a:ext>
                </a:extLst>
              </p:cNvPr>
              <p:cNvSpPr/>
              <p:nvPr/>
            </p:nvSpPr>
            <p:spPr>
              <a:xfrm>
                <a:off x="457200" y="3391680"/>
                <a:ext cx="559837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000" dirty="0">
                    <a:solidFill>
                      <a:schemeClr val="tx1"/>
                    </a:solidFill>
                  </a:rPr>
                  <a:t>H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5C75E0C-C5E5-3043-9682-7C63918BEF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391680"/>
                <a:ext cx="559837" cy="540600"/>
              </a:xfrm>
              <a:prstGeom prst="rect">
                <a:avLst/>
              </a:prstGeom>
              <a:blipFill>
                <a:blip r:embed="rId3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80EFAED-18CB-584F-82C5-4BB6DE094977}"/>
                  </a:ext>
                </a:extLst>
              </p:cNvPr>
              <p:cNvSpPr/>
              <p:nvPr/>
            </p:nvSpPr>
            <p:spPr>
              <a:xfrm>
                <a:off x="1017037" y="3932280"/>
                <a:ext cx="3554963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000" dirty="0">
                    <a:solidFill>
                      <a:schemeClr val="tx1"/>
                    </a:solidFill>
                  </a:rPr>
                  <a:t>Blurred Vision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80EFAED-18CB-584F-82C5-4BB6DE0949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037" y="3932280"/>
                <a:ext cx="3554963" cy="540600"/>
              </a:xfrm>
              <a:prstGeom prst="rect">
                <a:avLst/>
              </a:prstGeom>
              <a:blipFill>
                <a:blip r:embed="rId4"/>
                <a:stretch>
                  <a:fillRect l="-1773"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5FD6076-924D-D645-AD35-B9501271CADF}"/>
                  </a:ext>
                </a:extLst>
              </p:cNvPr>
              <p:cNvSpPr/>
              <p:nvPr/>
            </p:nvSpPr>
            <p:spPr>
              <a:xfrm>
                <a:off x="457200" y="3932280"/>
                <a:ext cx="559837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000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5FD6076-924D-D645-AD35-B9501271CA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932280"/>
                <a:ext cx="559837" cy="540600"/>
              </a:xfrm>
              <a:prstGeom prst="rect">
                <a:avLst/>
              </a:prstGeom>
              <a:blipFill>
                <a:blip r:embed="rId5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72D4DF7-A2BB-6242-BE96-313042944C10}"/>
                  </a:ext>
                </a:extLst>
              </p:cNvPr>
              <p:cNvSpPr/>
              <p:nvPr/>
            </p:nvSpPr>
            <p:spPr>
              <a:xfrm>
                <a:off x="1017037" y="4472880"/>
                <a:ext cx="3554963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000" dirty="0">
                    <a:solidFill>
                      <a:schemeClr val="tx1"/>
                    </a:solidFill>
                  </a:rPr>
                  <a:t>Sitting to close to a monitor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72D4DF7-A2BB-6242-BE96-313042944C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037" y="4472880"/>
                <a:ext cx="3554963" cy="540600"/>
              </a:xfrm>
              <a:prstGeom prst="rect">
                <a:avLst/>
              </a:prstGeom>
              <a:blipFill>
                <a:blip r:embed="rId6"/>
                <a:stretch>
                  <a:fillRect l="-1773"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ADB2739-3BEA-4148-81CF-57A7B1279DBB}"/>
                  </a:ext>
                </a:extLst>
              </p:cNvPr>
              <p:cNvSpPr/>
              <p:nvPr/>
            </p:nvSpPr>
            <p:spPr>
              <a:xfrm>
                <a:off x="457200" y="4472880"/>
                <a:ext cx="559837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0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ADB2739-3BEA-4148-81CF-57A7B1279D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472880"/>
                <a:ext cx="559837" cy="540600"/>
              </a:xfrm>
              <a:prstGeom prst="rect">
                <a:avLst/>
              </a:prstGeom>
              <a:blipFill>
                <a:blip r:embed="rId7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EF43357-EA67-124F-B667-6FEDE54B38B0}"/>
                  </a:ext>
                </a:extLst>
              </p:cNvPr>
              <p:cNvSpPr/>
              <p:nvPr/>
            </p:nvSpPr>
            <p:spPr>
              <a:xfrm>
                <a:off x="1017037" y="5013480"/>
                <a:ext cx="3554963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000" dirty="0">
                    <a:solidFill>
                      <a:schemeClr val="tx1"/>
                    </a:solidFill>
                  </a:rPr>
                  <a:t>Bad posture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EF43357-EA67-124F-B667-6FEDE54B38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037" y="5013480"/>
                <a:ext cx="3554963" cy="540600"/>
              </a:xfrm>
              <a:prstGeom prst="rect">
                <a:avLst/>
              </a:prstGeom>
              <a:blipFill>
                <a:blip r:embed="rId8"/>
                <a:stretch>
                  <a:fillRect l="-1773"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20E5428-687D-3B4E-9A46-59A1037D0DAE}"/>
                  </a:ext>
                </a:extLst>
              </p:cNvPr>
              <p:cNvSpPr/>
              <p:nvPr/>
            </p:nvSpPr>
            <p:spPr>
              <a:xfrm>
                <a:off x="457200" y="5013480"/>
                <a:ext cx="559837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0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20E5428-687D-3B4E-9A46-59A1037D0D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013480"/>
                <a:ext cx="559837" cy="540600"/>
              </a:xfrm>
              <a:prstGeom prst="rect">
                <a:avLst/>
              </a:prstGeom>
              <a:blipFill>
                <a:blip r:embed="rId9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EB400A7-986A-BA4C-8B2D-565A9391FA6F}"/>
                  </a:ext>
                </a:extLst>
              </p:cNvPr>
              <p:cNvSpPr/>
              <p:nvPr/>
            </p:nvSpPr>
            <p:spPr>
              <a:xfrm>
                <a:off x="1017037" y="5554080"/>
                <a:ext cx="3554963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2000" dirty="0">
                    <a:solidFill>
                      <a:schemeClr val="tx1"/>
                    </a:solidFill>
                  </a:rPr>
                  <a:t>Nausea</a:t>
                </a: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EB400A7-986A-BA4C-8B2D-565A9391FA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037" y="5554080"/>
                <a:ext cx="3554963" cy="540600"/>
              </a:xfrm>
              <a:prstGeom prst="rect">
                <a:avLst/>
              </a:prstGeom>
              <a:blipFill>
                <a:blip r:embed="rId10"/>
                <a:stretch>
                  <a:fillRect l="-1773"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6F5FC32-B13B-6B4A-A549-BA860F3EBE21}"/>
                  </a:ext>
                </a:extLst>
              </p:cNvPr>
              <p:cNvSpPr/>
              <p:nvPr/>
            </p:nvSpPr>
            <p:spPr>
              <a:xfrm>
                <a:off x="457200" y="5554080"/>
                <a:ext cx="559837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000" dirty="0">
                    <a:solidFill>
                      <a:schemeClr val="tx1"/>
                    </a:solidFill>
                  </a:rPr>
                  <a:t>N</a:t>
                </a: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6F5FC32-B13B-6B4A-A549-BA860F3EBE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554080"/>
                <a:ext cx="559837" cy="540600"/>
              </a:xfrm>
              <a:prstGeom prst="rect">
                <a:avLst/>
              </a:prstGeom>
              <a:blipFill>
                <a:blip r:embed="rId11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EECBAB0C-930B-4946-A877-98C86A9C8030}"/>
              </a:ext>
            </a:extLst>
          </p:cNvPr>
          <p:cNvSpPr/>
          <p:nvPr/>
        </p:nvSpPr>
        <p:spPr>
          <a:xfrm>
            <a:off x="5371063" y="3557085"/>
            <a:ext cx="740487" cy="74048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0A4DBB7-7CD1-8949-96C0-6DACB3361BDB}"/>
              </a:ext>
            </a:extLst>
          </p:cNvPr>
          <p:cNvSpPr/>
          <p:nvPr/>
        </p:nvSpPr>
        <p:spPr>
          <a:xfrm>
            <a:off x="6509271" y="4372936"/>
            <a:ext cx="740487" cy="74048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964F824-D0C7-7042-8DED-5F1731C88234}"/>
              </a:ext>
            </a:extLst>
          </p:cNvPr>
          <p:cNvSpPr/>
          <p:nvPr/>
        </p:nvSpPr>
        <p:spPr>
          <a:xfrm>
            <a:off x="8079924" y="3562036"/>
            <a:ext cx="740487" cy="74048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9035246-43AD-134B-9742-87CA1A34D881}"/>
              </a:ext>
            </a:extLst>
          </p:cNvPr>
          <p:cNvSpPr/>
          <p:nvPr/>
        </p:nvSpPr>
        <p:spPr>
          <a:xfrm>
            <a:off x="8079924" y="5454136"/>
            <a:ext cx="740487" cy="74048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56F74B1-562A-FE4B-B112-C8986CA89231}"/>
              </a:ext>
            </a:extLst>
          </p:cNvPr>
          <p:cNvSpPr/>
          <p:nvPr/>
        </p:nvSpPr>
        <p:spPr>
          <a:xfrm>
            <a:off x="9560898" y="4372935"/>
            <a:ext cx="740487" cy="74048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D063CCC-80EB-8C45-82E7-79C78835E0BC}"/>
              </a:ext>
            </a:extLst>
          </p:cNvPr>
          <p:cNvCxnSpPr>
            <a:stCxn id="3" idx="5"/>
            <a:endCxn id="24" idx="1"/>
          </p:cNvCxnSpPr>
          <p:nvPr/>
        </p:nvCxnSpPr>
        <p:spPr>
          <a:xfrm>
            <a:off x="6003108" y="4189130"/>
            <a:ext cx="614605" cy="29224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608B38-587F-7F47-88F9-F7983DAB8764}"/>
              </a:ext>
            </a:extLst>
          </p:cNvPr>
          <p:cNvCxnSpPr>
            <a:stCxn id="25" idx="2"/>
            <a:endCxn id="24" idx="0"/>
          </p:cNvCxnSpPr>
          <p:nvPr/>
        </p:nvCxnSpPr>
        <p:spPr>
          <a:xfrm flipH="1">
            <a:off x="6879515" y="3932280"/>
            <a:ext cx="1200409" cy="44065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8A84D87-FAF9-D646-976A-37FB9948338D}"/>
              </a:ext>
            </a:extLst>
          </p:cNvPr>
          <p:cNvCxnSpPr>
            <a:stCxn id="25" idx="6"/>
            <a:endCxn id="27" idx="0"/>
          </p:cNvCxnSpPr>
          <p:nvPr/>
        </p:nvCxnSpPr>
        <p:spPr>
          <a:xfrm>
            <a:off x="8820411" y="3932280"/>
            <a:ext cx="1110731" cy="44065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4A566F4-97F3-684F-8243-CC133D83BE83}"/>
              </a:ext>
            </a:extLst>
          </p:cNvPr>
          <p:cNvCxnSpPr>
            <a:cxnSpLocks/>
            <a:stCxn id="24" idx="6"/>
            <a:endCxn id="27" idx="2"/>
          </p:cNvCxnSpPr>
          <p:nvPr/>
        </p:nvCxnSpPr>
        <p:spPr>
          <a:xfrm flipV="1">
            <a:off x="7249758" y="4743179"/>
            <a:ext cx="2311140" cy="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8FA94F7-B406-BD4E-B95F-30CE9D862E13}"/>
              </a:ext>
            </a:extLst>
          </p:cNvPr>
          <p:cNvCxnSpPr>
            <a:stCxn id="24" idx="5"/>
            <a:endCxn id="26" idx="1"/>
          </p:cNvCxnSpPr>
          <p:nvPr/>
        </p:nvCxnSpPr>
        <p:spPr>
          <a:xfrm>
            <a:off x="7141316" y="5004981"/>
            <a:ext cx="1047050" cy="55759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BF29CDA-D1F6-334E-8FE6-8F668999B400}"/>
              </a:ext>
            </a:extLst>
          </p:cNvPr>
          <p:cNvCxnSpPr>
            <a:stCxn id="27" idx="3"/>
            <a:endCxn id="26" idx="7"/>
          </p:cNvCxnSpPr>
          <p:nvPr/>
        </p:nvCxnSpPr>
        <p:spPr>
          <a:xfrm flipH="1">
            <a:off x="8711969" y="5004980"/>
            <a:ext cx="957371" cy="55759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" name="Ink 3"/>
              <p14:cNvContentPartPr/>
              <p14:nvPr/>
            </p14:nvContentPartPr>
            <p14:xfrm>
              <a:off x="8777160" y="6375600"/>
              <a:ext cx="1629000" cy="3484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767800" y="6366240"/>
                <a:ext cx="1647720" cy="36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9605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3i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06F044B-17F0-AD41-A22F-FFFC22EBC7E7}"/>
              </a:ext>
            </a:extLst>
          </p:cNvPr>
          <p:cNvGrpSpPr/>
          <p:nvPr/>
        </p:nvGrpSpPr>
        <p:grpSpPr>
          <a:xfrm>
            <a:off x="8319443" y="1638193"/>
            <a:ext cx="3446459" cy="2122044"/>
            <a:chOff x="6857066" y="2010445"/>
            <a:chExt cx="4013098" cy="24709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A8B14113-1C03-FD49-B4F0-CD2E030D0019}"/>
                    </a:ext>
                  </a:extLst>
                </p:cNvPr>
                <p:cNvSpPr/>
                <p:nvPr/>
              </p:nvSpPr>
              <p:spPr>
                <a:xfrm>
                  <a:off x="6857066" y="2010445"/>
                  <a:ext cx="4013098" cy="247093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/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A8B14113-1C03-FD49-B4F0-CD2E030D00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7066" y="2010445"/>
                  <a:ext cx="4013098" cy="247093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ECBAB0C-930B-4946-A877-98C86A9C8030}"/>
                </a:ext>
              </a:extLst>
            </p:cNvPr>
            <p:cNvSpPr/>
            <p:nvPr/>
          </p:nvSpPr>
          <p:spPr>
            <a:xfrm>
              <a:off x="7008718" y="2195218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0A4DBB7-7CD1-8949-96C0-6DACB3361BDB}"/>
                </a:ext>
              </a:extLst>
            </p:cNvPr>
            <p:cNvSpPr/>
            <p:nvPr/>
          </p:nvSpPr>
          <p:spPr>
            <a:xfrm>
              <a:off x="7838884" y="2870707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964F824-D0C7-7042-8DED-5F1731C88234}"/>
                </a:ext>
              </a:extLst>
            </p:cNvPr>
            <p:cNvSpPr/>
            <p:nvPr/>
          </p:nvSpPr>
          <p:spPr>
            <a:xfrm>
              <a:off x="8894784" y="2206901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9035246-43AD-134B-9742-87CA1A34D881}"/>
                </a:ext>
              </a:extLst>
            </p:cNvPr>
            <p:cNvSpPr/>
            <p:nvPr/>
          </p:nvSpPr>
          <p:spPr>
            <a:xfrm>
              <a:off x="8894784" y="3611193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56F74B1-562A-FE4B-B112-C8986CA89231}"/>
                </a:ext>
              </a:extLst>
            </p:cNvPr>
            <p:cNvSpPr/>
            <p:nvPr/>
          </p:nvSpPr>
          <p:spPr>
            <a:xfrm>
              <a:off x="9847807" y="2870707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D063CCC-80EB-8C45-82E7-79C78835E0BC}"/>
                </a:ext>
              </a:extLst>
            </p:cNvPr>
            <p:cNvCxnSpPr>
              <a:stCxn id="3" idx="5"/>
              <a:endCxn id="24" idx="1"/>
            </p:cNvCxnSpPr>
            <p:nvPr/>
          </p:nvCxnSpPr>
          <p:spPr>
            <a:xfrm>
              <a:off x="7640763" y="2827263"/>
              <a:ext cx="306563" cy="15188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6608B38-587F-7F47-88F9-F7983DAB8764}"/>
                </a:ext>
              </a:extLst>
            </p:cNvPr>
            <p:cNvCxnSpPr>
              <a:stCxn id="25" idx="2"/>
              <a:endCxn id="24" idx="0"/>
            </p:cNvCxnSpPr>
            <p:nvPr/>
          </p:nvCxnSpPr>
          <p:spPr>
            <a:xfrm flipH="1">
              <a:off x="8209128" y="2577145"/>
              <a:ext cx="685656" cy="29356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8A84D87-FAF9-D646-976A-37FB9948338D}"/>
                </a:ext>
              </a:extLst>
            </p:cNvPr>
            <p:cNvCxnSpPr>
              <a:stCxn id="25" idx="6"/>
              <a:endCxn id="27" idx="0"/>
            </p:cNvCxnSpPr>
            <p:nvPr/>
          </p:nvCxnSpPr>
          <p:spPr>
            <a:xfrm>
              <a:off x="9635271" y="2577145"/>
              <a:ext cx="582780" cy="29356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4A566F4-97F3-684F-8243-CC133D83BE83}"/>
                </a:ext>
              </a:extLst>
            </p:cNvPr>
            <p:cNvCxnSpPr>
              <a:cxnSpLocks/>
              <a:stCxn id="24" idx="6"/>
              <a:endCxn id="27" idx="2"/>
            </p:cNvCxnSpPr>
            <p:nvPr/>
          </p:nvCxnSpPr>
          <p:spPr>
            <a:xfrm>
              <a:off x="8579371" y="3240951"/>
              <a:ext cx="1268436" cy="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8FA94F7-B406-BD4E-B95F-30CE9D862E13}"/>
                </a:ext>
              </a:extLst>
            </p:cNvPr>
            <p:cNvCxnSpPr>
              <a:stCxn id="24" idx="5"/>
              <a:endCxn id="26" idx="1"/>
            </p:cNvCxnSpPr>
            <p:nvPr/>
          </p:nvCxnSpPr>
          <p:spPr>
            <a:xfrm>
              <a:off x="8470929" y="3502752"/>
              <a:ext cx="532297" cy="216883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BF29CDA-D1F6-334E-8FE6-8F668999B400}"/>
                </a:ext>
              </a:extLst>
            </p:cNvPr>
            <p:cNvCxnSpPr>
              <a:stCxn id="27" idx="3"/>
              <a:endCxn id="26" idx="7"/>
            </p:cNvCxnSpPr>
            <p:nvPr/>
          </p:nvCxnSpPr>
          <p:spPr>
            <a:xfrm flipH="1">
              <a:off x="9526829" y="3502752"/>
              <a:ext cx="429420" cy="216883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0B70D1C-87A0-624A-BA0E-FCEB02B18AE0}"/>
                  </a:ext>
                </a:extLst>
              </p:cNvPr>
              <p:cNvSpPr/>
              <p:nvPr/>
            </p:nvSpPr>
            <p:spPr>
              <a:xfrm>
                <a:off x="559837" y="1574243"/>
                <a:ext cx="3312722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0B70D1C-87A0-624A-BA0E-FCEB02B18A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7" y="1574243"/>
                <a:ext cx="3312722" cy="540600"/>
              </a:xfrm>
              <a:prstGeom prst="rect">
                <a:avLst/>
              </a:prstGeom>
              <a:blipFill>
                <a:blip r:embed="rId3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300600" y="119520"/>
              <a:ext cx="11799360" cy="56908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1240" y="110160"/>
                <a:ext cx="11818080" cy="570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8774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3i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0B70D1C-87A0-624A-BA0E-FCEB02B18AE0}"/>
                  </a:ext>
                </a:extLst>
              </p:cNvPr>
              <p:cNvSpPr/>
              <p:nvPr/>
            </p:nvSpPr>
            <p:spPr>
              <a:xfrm>
                <a:off x="559837" y="1574243"/>
                <a:ext cx="3312722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0B70D1C-87A0-624A-BA0E-FCEB02B18A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7" y="1574243"/>
                <a:ext cx="3312722" cy="540600"/>
              </a:xfrm>
              <a:prstGeom prst="rect">
                <a:avLst/>
              </a:prstGeom>
              <a:blipFill>
                <a:blip r:embed="rId2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F2CCCD4-104F-674C-B293-DBCE9D05FC90}"/>
                  </a:ext>
                </a:extLst>
              </p:cNvPr>
              <p:cNvSpPr/>
              <p:nvPr/>
            </p:nvSpPr>
            <p:spPr>
              <a:xfrm>
                <a:off x="559836" y="2404899"/>
                <a:ext cx="2453952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F2CCCD4-104F-674C-B293-DBCE9D05FC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6" y="2404899"/>
                <a:ext cx="2453952" cy="540600"/>
              </a:xfrm>
              <a:prstGeom prst="rect">
                <a:avLst/>
              </a:prstGeom>
              <a:blipFill>
                <a:blip r:embed="rId3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F7427CA-1EAB-CB45-B274-B93797C25271}"/>
                  </a:ext>
                </a:extLst>
              </p:cNvPr>
              <p:cNvSpPr/>
              <p:nvPr/>
            </p:nvSpPr>
            <p:spPr>
              <a:xfrm>
                <a:off x="3013788" y="2404899"/>
                <a:ext cx="2453952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F7427CA-1EAB-CB45-B274-B93797C252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788" y="2404899"/>
                <a:ext cx="2453952" cy="540600"/>
              </a:xfrm>
              <a:prstGeom prst="rect">
                <a:avLst/>
              </a:prstGeom>
              <a:blipFill>
                <a:blip r:embed="rId4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5736CE6-3D80-1D4D-8A37-8821DAF93AC5}"/>
                  </a:ext>
                </a:extLst>
              </p:cNvPr>
              <p:cNvSpPr/>
              <p:nvPr/>
            </p:nvSpPr>
            <p:spPr>
              <a:xfrm>
                <a:off x="5467740" y="2404899"/>
                <a:ext cx="2453952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5736CE6-3D80-1D4D-8A37-8821DAF93A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740" y="2404899"/>
                <a:ext cx="2453952" cy="540600"/>
              </a:xfrm>
              <a:prstGeom prst="rect">
                <a:avLst/>
              </a:prstGeom>
              <a:blipFill>
                <a:blip r:embed="rId5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257875B1-D2F1-E34D-83DC-3ACED2DDEF7F}"/>
                  </a:ext>
                </a:extLst>
              </p:cNvPr>
              <p:cNvSpPr/>
              <p:nvPr/>
            </p:nvSpPr>
            <p:spPr>
              <a:xfrm>
                <a:off x="559836" y="2945499"/>
                <a:ext cx="2453952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257875B1-D2F1-E34D-83DC-3ACED2DDE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6" y="2945499"/>
                <a:ext cx="2453952" cy="540600"/>
              </a:xfrm>
              <a:prstGeom prst="rect">
                <a:avLst/>
              </a:prstGeom>
              <a:blipFill>
                <a:blip r:embed="rId6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7D2AA27-292F-E742-A7BE-7692285336C5}"/>
                  </a:ext>
                </a:extLst>
              </p:cNvPr>
              <p:cNvSpPr/>
              <p:nvPr/>
            </p:nvSpPr>
            <p:spPr>
              <a:xfrm>
                <a:off x="3013788" y="2945499"/>
                <a:ext cx="2453952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7D2AA27-292F-E742-A7BE-7692285336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788" y="2945499"/>
                <a:ext cx="2453952" cy="540600"/>
              </a:xfrm>
              <a:prstGeom prst="rect">
                <a:avLst/>
              </a:prstGeom>
              <a:blipFill>
                <a:blip r:embed="rId7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7B46590-CBF2-C042-885D-7AE94116A8FB}"/>
                  </a:ext>
                </a:extLst>
              </p:cNvPr>
              <p:cNvSpPr/>
              <p:nvPr/>
            </p:nvSpPr>
            <p:spPr>
              <a:xfrm>
                <a:off x="559836" y="4376537"/>
                <a:ext cx="11206066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7B46590-CBF2-C042-885D-7AE94116A8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6" y="4376537"/>
                <a:ext cx="11206066" cy="5406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F0C62FDF-AB62-4B48-AD4A-DACD8790BD09}"/>
              </a:ext>
            </a:extLst>
          </p:cNvPr>
          <p:cNvGrpSpPr/>
          <p:nvPr/>
        </p:nvGrpSpPr>
        <p:grpSpPr>
          <a:xfrm>
            <a:off x="8319443" y="1638193"/>
            <a:ext cx="3446459" cy="2122044"/>
            <a:chOff x="6857066" y="2010445"/>
            <a:chExt cx="4013098" cy="24709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88825E60-4CC1-2F44-AC40-7DCB1B0B76BF}"/>
                    </a:ext>
                  </a:extLst>
                </p:cNvPr>
                <p:cNvSpPr/>
                <p:nvPr/>
              </p:nvSpPr>
              <p:spPr>
                <a:xfrm>
                  <a:off x="6857066" y="2010445"/>
                  <a:ext cx="4013098" cy="247093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88825E60-4CC1-2F44-AC40-7DCB1B0B76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7066" y="2010445"/>
                  <a:ext cx="4013098" cy="247093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D3BB624-6CC1-3741-BB0F-52C656E9F529}"/>
                </a:ext>
              </a:extLst>
            </p:cNvPr>
            <p:cNvSpPr/>
            <p:nvPr/>
          </p:nvSpPr>
          <p:spPr>
            <a:xfrm>
              <a:off x="7008718" y="2195218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D796E05-344B-4E4D-B436-FB3203A68F78}"/>
                </a:ext>
              </a:extLst>
            </p:cNvPr>
            <p:cNvSpPr/>
            <p:nvPr/>
          </p:nvSpPr>
          <p:spPr>
            <a:xfrm>
              <a:off x="7838884" y="2870707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8B9ED2F-1C1E-EF4E-A951-5FE1665ABAA0}"/>
                </a:ext>
              </a:extLst>
            </p:cNvPr>
            <p:cNvSpPr/>
            <p:nvPr/>
          </p:nvSpPr>
          <p:spPr>
            <a:xfrm>
              <a:off x="8894784" y="2206901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D5FE4AA-9043-4F48-81C1-CAE5FA7F502E}"/>
                </a:ext>
              </a:extLst>
            </p:cNvPr>
            <p:cNvSpPr/>
            <p:nvPr/>
          </p:nvSpPr>
          <p:spPr>
            <a:xfrm>
              <a:off x="8894784" y="3611193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2EA1B57-2CF8-B64F-AD1D-104B9F1A9AFD}"/>
                </a:ext>
              </a:extLst>
            </p:cNvPr>
            <p:cNvSpPr/>
            <p:nvPr/>
          </p:nvSpPr>
          <p:spPr>
            <a:xfrm>
              <a:off x="9847807" y="2870707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DDC6BB7-0408-4E45-99DF-F7EDB836DE81}"/>
                </a:ext>
              </a:extLst>
            </p:cNvPr>
            <p:cNvCxnSpPr>
              <a:stCxn id="34" idx="5"/>
              <a:endCxn id="36" idx="1"/>
            </p:cNvCxnSpPr>
            <p:nvPr/>
          </p:nvCxnSpPr>
          <p:spPr>
            <a:xfrm>
              <a:off x="7640763" y="2827263"/>
              <a:ext cx="306563" cy="15188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7DDB968-DA47-5246-BD73-0F9A806F41AF}"/>
                </a:ext>
              </a:extLst>
            </p:cNvPr>
            <p:cNvCxnSpPr>
              <a:stCxn id="38" idx="2"/>
              <a:endCxn id="36" idx="0"/>
            </p:cNvCxnSpPr>
            <p:nvPr/>
          </p:nvCxnSpPr>
          <p:spPr>
            <a:xfrm flipH="1">
              <a:off x="8209128" y="2577145"/>
              <a:ext cx="685656" cy="29356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DF6DD60-9B95-E547-B503-A0957C5E22D4}"/>
                </a:ext>
              </a:extLst>
            </p:cNvPr>
            <p:cNvCxnSpPr>
              <a:stCxn id="38" idx="6"/>
              <a:endCxn id="40" idx="0"/>
            </p:cNvCxnSpPr>
            <p:nvPr/>
          </p:nvCxnSpPr>
          <p:spPr>
            <a:xfrm>
              <a:off x="9635271" y="2577145"/>
              <a:ext cx="582780" cy="29356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1274771-2366-814B-9012-3DBBEF5305E5}"/>
                </a:ext>
              </a:extLst>
            </p:cNvPr>
            <p:cNvCxnSpPr>
              <a:cxnSpLocks/>
              <a:stCxn id="36" idx="6"/>
              <a:endCxn id="40" idx="2"/>
            </p:cNvCxnSpPr>
            <p:nvPr/>
          </p:nvCxnSpPr>
          <p:spPr>
            <a:xfrm>
              <a:off x="8579371" y="3240951"/>
              <a:ext cx="1268436" cy="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67AC825-07C6-3644-B851-F5352EB0933F}"/>
                </a:ext>
              </a:extLst>
            </p:cNvPr>
            <p:cNvCxnSpPr>
              <a:stCxn id="36" idx="5"/>
              <a:endCxn id="39" idx="1"/>
            </p:cNvCxnSpPr>
            <p:nvPr/>
          </p:nvCxnSpPr>
          <p:spPr>
            <a:xfrm>
              <a:off x="8470929" y="3502752"/>
              <a:ext cx="532297" cy="216883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020E84F-35C8-5D41-A64B-C7A7317BCFF8}"/>
                </a:ext>
              </a:extLst>
            </p:cNvPr>
            <p:cNvCxnSpPr>
              <a:stCxn id="40" idx="3"/>
              <a:endCxn id="39" idx="7"/>
            </p:cNvCxnSpPr>
            <p:nvPr/>
          </p:nvCxnSpPr>
          <p:spPr>
            <a:xfrm flipH="1">
              <a:off x="9526829" y="3502752"/>
              <a:ext cx="429420" cy="216883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/>
              <p14:cNvContentPartPr/>
              <p14:nvPr/>
            </p14:nvContentPartPr>
            <p14:xfrm>
              <a:off x="547920" y="326160"/>
              <a:ext cx="11254320" cy="63493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8560" y="316800"/>
                <a:ext cx="11273040" cy="636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2744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Background – Joint Probabilities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717BDB-400F-DF49-8F93-619C88A6288B}"/>
              </a:ext>
            </a:extLst>
          </p:cNvPr>
          <p:cNvSpPr txBox="1"/>
          <p:nvPr/>
        </p:nvSpPr>
        <p:spPr>
          <a:xfrm>
            <a:off x="310718" y="1798358"/>
            <a:ext cx="114551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effectLst/>
              </a:rPr>
              <a:t>Enumerate through all possible probabilities based on the value distribution of the variables involved.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F48813A-E99D-B442-AF4B-A4181782D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311560"/>
              </p:ext>
            </p:extLst>
          </p:nvPr>
        </p:nvGraphicFramePr>
        <p:xfrm>
          <a:off x="400726" y="2989398"/>
          <a:ext cx="7384992" cy="2232276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1846248">
                  <a:extLst>
                    <a:ext uri="{9D8B030D-6E8A-4147-A177-3AD203B41FA5}">
                      <a16:colId xmlns:a16="http://schemas.microsoft.com/office/drawing/2014/main" val="1233275330"/>
                    </a:ext>
                  </a:extLst>
                </a:gridCol>
                <a:gridCol w="1846248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1846248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  <a:gridCol w="1846248">
                  <a:extLst>
                    <a:ext uri="{9D8B030D-6E8A-4147-A177-3AD203B41FA5}">
                      <a16:colId xmlns:a16="http://schemas.microsoft.com/office/drawing/2014/main" val="3099884212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endParaRPr lang="en-AU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E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Smoke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¬Smoke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Fire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0.009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0.001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0.01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¬Fire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0.01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0.899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0.99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296209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8099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3CD96EE-115B-DC4D-B5D2-E5527723DC35}"/>
                  </a:ext>
                </a:extLst>
              </p:cNvPr>
              <p:cNvSpPr/>
              <p:nvPr/>
            </p:nvSpPr>
            <p:spPr>
              <a:xfrm>
                <a:off x="400726" y="5610531"/>
                <a:ext cx="10953814" cy="7370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AU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AU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𝐹𝑖𝑟𝑒</m:t>
                        </m:r>
                        <m:r>
                          <a:rPr lang="en-AU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AU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𝑆𝑚𝑜𝑘𝑒</m:t>
                    </m:r>
                    <m:r>
                      <a:rPr lang="en-AU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AU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AU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𝐹𝑖𝑟𝑒</m:t>
                        </m:r>
                        <m: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∧ </m:t>
                        </m:r>
                        <m: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𝑆𝑚𝑜𝑘𝑒</m:t>
                        </m:r>
                        <m: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𝑆𝑚𝑜𝑘𝑒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AU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type m:val="skw"/>
                        <m:ctrlP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0.009</m:t>
                        </m:r>
                      </m:num>
                      <m:den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0.1</m:t>
                        </m:r>
                      </m:den>
                    </m:f>
                    <m:r>
                      <a:rPr lang="en-AU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=0.09</m:t>
                    </m:r>
                  </m:oMath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3CD96EE-115B-DC4D-B5D2-E5527723D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26" y="5610531"/>
                <a:ext cx="10953814" cy="737001"/>
              </a:xfrm>
              <a:prstGeom prst="rect">
                <a:avLst/>
              </a:prstGeom>
              <a:blipFill>
                <a:blip r:embed="rId2"/>
                <a:stretch>
                  <a:fillRect t="-83333" b="-13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726920" y="1312560"/>
              <a:ext cx="9545400" cy="50914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17560" y="1303200"/>
                <a:ext cx="9564120" cy="511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7818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3ii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826BC80-5F5C-1E49-89D3-9F379A290C91}"/>
                  </a:ext>
                </a:extLst>
              </p:cNvPr>
              <p:cNvSpPr/>
              <p:nvPr/>
            </p:nvSpPr>
            <p:spPr>
              <a:xfrm>
                <a:off x="645109" y="1638193"/>
                <a:ext cx="2760564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826BC80-5F5C-1E49-89D3-9F379A290C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1638193"/>
                <a:ext cx="2760564" cy="540600"/>
              </a:xfrm>
              <a:prstGeom prst="rect">
                <a:avLst/>
              </a:prstGeom>
              <a:blipFill>
                <a:blip r:embed="rId2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2B8F873-2BC1-D84B-B7F3-6B66A1E28089}"/>
                  </a:ext>
                </a:extLst>
              </p:cNvPr>
              <p:cNvSpPr/>
              <p:nvPr/>
            </p:nvSpPr>
            <p:spPr>
              <a:xfrm>
                <a:off x="645109" y="2178793"/>
                <a:ext cx="2760564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2B8F873-2BC1-D84B-B7F3-6B66A1E280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2178793"/>
                <a:ext cx="2760564" cy="540600"/>
              </a:xfrm>
              <a:prstGeom prst="rect">
                <a:avLst/>
              </a:prstGeom>
              <a:blipFill>
                <a:blip r:embed="rId3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00A4C52-F4BA-A046-B995-F52ADCB5D346}"/>
                  </a:ext>
                </a:extLst>
              </p:cNvPr>
              <p:cNvSpPr/>
              <p:nvPr/>
            </p:nvSpPr>
            <p:spPr>
              <a:xfrm>
                <a:off x="3405673" y="2172542"/>
                <a:ext cx="2760564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=0.02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00A4C52-F4BA-A046-B995-F52ADCB5D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673" y="2172542"/>
                <a:ext cx="2760564" cy="540600"/>
              </a:xfrm>
              <a:prstGeom prst="rect">
                <a:avLst/>
              </a:prstGeom>
              <a:blipFill>
                <a:blip r:embed="rId4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533AC37-412C-6547-95F4-F52D2B35488C}"/>
                  </a:ext>
                </a:extLst>
              </p:cNvPr>
              <p:cNvSpPr/>
              <p:nvPr/>
            </p:nvSpPr>
            <p:spPr>
              <a:xfrm>
                <a:off x="3405673" y="1638193"/>
                <a:ext cx="2760564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=0.4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533AC37-412C-6547-95F4-F52D2B3548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673" y="1638193"/>
                <a:ext cx="2760564" cy="540600"/>
              </a:xfrm>
              <a:prstGeom prst="rect">
                <a:avLst/>
              </a:prstGeom>
              <a:blipFill>
                <a:blip r:embed="rId5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9050B43-544D-BC41-A395-A67EF5D5C35C}"/>
                  </a:ext>
                </a:extLst>
              </p:cNvPr>
              <p:cNvSpPr/>
              <p:nvPr/>
            </p:nvSpPr>
            <p:spPr>
              <a:xfrm>
                <a:off x="645109" y="3103369"/>
                <a:ext cx="2760564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=0.4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9050B43-544D-BC41-A395-A67EF5D5C3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3103369"/>
                <a:ext cx="2760564" cy="540600"/>
              </a:xfrm>
              <a:prstGeom prst="rect">
                <a:avLst/>
              </a:prstGeom>
              <a:blipFill>
                <a:blip r:embed="rId6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2586668-69BE-BA4D-9DC3-0190AD0ED580}"/>
                  </a:ext>
                </a:extLst>
              </p:cNvPr>
              <p:cNvSpPr/>
              <p:nvPr/>
            </p:nvSpPr>
            <p:spPr>
              <a:xfrm>
                <a:off x="645109" y="3643969"/>
                <a:ext cx="2760564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2586668-69BE-BA4D-9DC3-0190AD0ED5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3643969"/>
                <a:ext cx="2760564" cy="540600"/>
              </a:xfrm>
              <a:prstGeom prst="rect">
                <a:avLst/>
              </a:prstGeom>
              <a:blipFill>
                <a:blip r:embed="rId7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5115635-1E09-254E-B6A2-D7E93702425E}"/>
                  </a:ext>
                </a:extLst>
              </p:cNvPr>
              <p:cNvSpPr/>
              <p:nvPr/>
            </p:nvSpPr>
            <p:spPr>
              <a:xfrm>
                <a:off x="3405673" y="3637718"/>
                <a:ext cx="2760564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=0.01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5115635-1E09-254E-B6A2-D7E9370242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673" y="3637718"/>
                <a:ext cx="2760564" cy="540600"/>
              </a:xfrm>
              <a:prstGeom prst="rect">
                <a:avLst/>
              </a:prstGeom>
              <a:blipFill>
                <a:blip r:embed="rId8"/>
                <a:stretch>
                  <a:fillRect r="-455" b="-444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3B4968D-15F0-FD44-B7E9-8609C26DB729}"/>
                  </a:ext>
                </a:extLst>
              </p:cNvPr>
              <p:cNvSpPr/>
              <p:nvPr/>
            </p:nvSpPr>
            <p:spPr>
              <a:xfrm>
                <a:off x="3405673" y="3103369"/>
                <a:ext cx="2760564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3B4968D-15F0-FD44-B7E9-8609C26DB7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673" y="3103369"/>
                <a:ext cx="2760564" cy="540600"/>
              </a:xfrm>
              <a:prstGeom prst="rect">
                <a:avLst/>
              </a:prstGeom>
              <a:blipFill>
                <a:blip r:embed="rId9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B7A5644-55BC-FC4B-99BF-F58F96468605}"/>
                  </a:ext>
                </a:extLst>
              </p:cNvPr>
              <p:cNvSpPr/>
              <p:nvPr/>
            </p:nvSpPr>
            <p:spPr>
              <a:xfrm>
                <a:off x="638838" y="4580716"/>
                <a:ext cx="2760564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=0.9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B7A5644-55BC-FC4B-99BF-F58F964686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38" y="4580716"/>
                <a:ext cx="2760564" cy="540600"/>
              </a:xfrm>
              <a:prstGeom prst="rect">
                <a:avLst/>
              </a:prstGeom>
              <a:blipFill>
                <a:blip r:embed="rId10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B2E37AA-59C4-3E4D-8F8D-99081E7EA08F}"/>
                  </a:ext>
                </a:extLst>
              </p:cNvPr>
              <p:cNvSpPr/>
              <p:nvPr/>
            </p:nvSpPr>
            <p:spPr>
              <a:xfrm>
                <a:off x="638838" y="5121316"/>
                <a:ext cx="2760564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B2E37AA-59C4-3E4D-8F8D-99081E7EA0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38" y="5121316"/>
                <a:ext cx="2760564" cy="540600"/>
              </a:xfrm>
              <a:prstGeom prst="rect">
                <a:avLst/>
              </a:prstGeom>
              <a:blipFill>
                <a:blip r:embed="rId11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4E0115A-8060-074B-A2CB-9B053E8D2154}"/>
                  </a:ext>
                </a:extLst>
              </p:cNvPr>
              <p:cNvSpPr/>
              <p:nvPr/>
            </p:nvSpPr>
            <p:spPr>
              <a:xfrm>
                <a:off x="3399402" y="5115065"/>
                <a:ext cx="2760564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=0.7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4E0115A-8060-074B-A2CB-9B053E8D21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402" y="5115065"/>
                <a:ext cx="2760564" cy="540600"/>
              </a:xfrm>
              <a:prstGeom prst="rect">
                <a:avLst/>
              </a:prstGeom>
              <a:blipFill>
                <a:blip r:embed="rId12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E1E2757-7F1E-6D45-BBAF-02FD2F57DF09}"/>
                  </a:ext>
                </a:extLst>
              </p:cNvPr>
              <p:cNvSpPr/>
              <p:nvPr/>
            </p:nvSpPr>
            <p:spPr>
              <a:xfrm>
                <a:off x="3399402" y="4580716"/>
                <a:ext cx="2760564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E1E2757-7F1E-6D45-BBAF-02FD2F57DF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402" y="4580716"/>
                <a:ext cx="2760564" cy="540600"/>
              </a:xfrm>
              <a:prstGeom prst="rect">
                <a:avLst/>
              </a:prstGeom>
              <a:blipFill>
                <a:blip r:embed="rId1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AC4E091-1B00-164E-B950-1F5E9CF3F11D}"/>
                  </a:ext>
                </a:extLst>
              </p:cNvPr>
              <p:cNvSpPr/>
              <p:nvPr/>
            </p:nvSpPr>
            <p:spPr>
              <a:xfrm>
                <a:off x="7069400" y="4580716"/>
                <a:ext cx="2760564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)=0.1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AC4E091-1B00-164E-B950-1F5E9CF3F1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400" y="4580716"/>
                <a:ext cx="2760564" cy="540600"/>
              </a:xfrm>
              <a:prstGeom prst="rect">
                <a:avLst/>
              </a:prstGeom>
              <a:blipFill>
                <a:blip r:embed="rId14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FF2A68C-DD7C-FF44-A70A-2EC0E7FBAC64}"/>
                  </a:ext>
                </a:extLst>
              </p:cNvPr>
              <p:cNvSpPr/>
              <p:nvPr/>
            </p:nvSpPr>
            <p:spPr>
              <a:xfrm>
                <a:off x="7069400" y="5119060"/>
                <a:ext cx="2760564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)=0.2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FF2A68C-DD7C-FF44-A70A-2EC0E7FBAC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400" y="5119060"/>
                <a:ext cx="2760564" cy="540600"/>
              </a:xfrm>
              <a:prstGeom prst="rect">
                <a:avLst/>
              </a:prstGeom>
              <a:blipFill>
                <a:blip r:embed="rId15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ED176751-6592-6B43-A5A2-FD1E86E2859F}"/>
              </a:ext>
            </a:extLst>
          </p:cNvPr>
          <p:cNvGrpSpPr/>
          <p:nvPr/>
        </p:nvGrpSpPr>
        <p:grpSpPr>
          <a:xfrm>
            <a:off x="8319443" y="1638193"/>
            <a:ext cx="3446459" cy="2122044"/>
            <a:chOff x="6857066" y="2010445"/>
            <a:chExt cx="4013098" cy="24709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06C2BDC7-DAB0-784F-88D6-2A0B78992EAC}"/>
                    </a:ext>
                  </a:extLst>
                </p:cNvPr>
                <p:cNvSpPr/>
                <p:nvPr/>
              </p:nvSpPr>
              <p:spPr>
                <a:xfrm>
                  <a:off x="6857066" y="2010445"/>
                  <a:ext cx="4013098" cy="247093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/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06C2BDC7-DAB0-784F-88D6-2A0B78992E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7066" y="2010445"/>
                  <a:ext cx="4013098" cy="247093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5EA83DE-31F1-DA4E-B06D-21B53C04F7F2}"/>
                </a:ext>
              </a:extLst>
            </p:cNvPr>
            <p:cNvSpPr/>
            <p:nvPr/>
          </p:nvSpPr>
          <p:spPr>
            <a:xfrm>
              <a:off x="7008718" y="2195218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D161969-E670-C44E-A19E-A4BF0C5EF802}"/>
                </a:ext>
              </a:extLst>
            </p:cNvPr>
            <p:cNvSpPr/>
            <p:nvPr/>
          </p:nvSpPr>
          <p:spPr>
            <a:xfrm>
              <a:off x="7838884" y="2870707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918C722-227C-0149-9F9D-C614EDE42E37}"/>
                </a:ext>
              </a:extLst>
            </p:cNvPr>
            <p:cNvSpPr/>
            <p:nvPr/>
          </p:nvSpPr>
          <p:spPr>
            <a:xfrm>
              <a:off x="8894784" y="2206901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C9E0B8A-7756-B44D-9CD5-E45F3A1DE422}"/>
                </a:ext>
              </a:extLst>
            </p:cNvPr>
            <p:cNvSpPr/>
            <p:nvPr/>
          </p:nvSpPr>
          <p:spPr>
            <a:xfrm>
              <a:off x="8894784" y="3611193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AF5BE9B-77E5-D74B-AB4E-759E7960CD7B}"/>
                </a:ext>
              </a:extLst>
            </p:cNvPr>
            <p:cNvSpPr/>
            <p:nvPr/>
          </p:nvSpPr>
          <p:spPr>
            <a:xfrm>
              <a:off x="9847807" y="2870707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DBE6F7A-A9EF-EE44-8FB0-C73D75DF5B08}"/>
                </a:ext>
              </a:extLst>
            </p:cNvPr>
            <p:cNvCxnSpPr>
              <a:stCxn id="45" idx="5"/>
              <a:endCxn id="46" idx="1"/>
            </p:cNvCxnSpPr>
            <p:nvPr/>
          </p:nvCxnSpPr>
          <p:spPr>
            <a:xfrm>
              <a:off x="7640763" y="2827263"/>
              <a:ext cx="306563" cy="15188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A92DA93B-420B-AF48-95F9-0F3CD48FE7CE}"/>
                </a:ext>
              </a:extLst>
            </p:cNvPr>
            <p:cNvCxnSpPr>
              <a:stCxn id="47" idx="2"/>
              <a:endCxn id="46" idx="0"/>
            </p:cNvCxnSpPr>
            <p:nvPr/>
          </p:nvCxnSpPr>
          <p:spPr>
            <a:xfrm flipH="1">
              <a:off x="8209128" y="2577145"/>
              <a:ext cx="685656" cy="29356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C0CB57C-21A4-DD49-9D4B-B3236684CEA8}"/>
                </a:ext>
              </a:extLst>
            </p:cNvPr>
            <p:cNvCxnSpPr>
              <a:stCxn id="47" idx="6"/>
              <a:endCxn id="51" idx="0"/>
            </p:cNvCxnSpPr>
            <p:nvPr/>
          </p:nvCxnSpPr>
          <p:spPr>
            <a:xfrm>
              <a:off x="9635271" y="2577145"/>
              <a:ext cx="582780" cy="29356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E796D4A4-9169-8346-8243-15CB0723C286}"/>
                </a:ext>
              </a:extLst>
            </p:cNvPr>
            <p:cNvCxnSpPr>
              <a:cxnSpLocks/>
              <a:stCxn id="46" idx="6"/>
              <a:endCxn id="51" idx="2"/>
            </p:cNvCxnSpPr>
            <p:nvPr/>
          </p:nvCxnSpPr>
          <p:spPr>
            <a:xfrm>
              <a:off x="8579371" y="3240951"/>
              <a:ext cx="1268436" cy="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AD38D63-7E3B-C24D-8F1F-2C312BB74A76}"/>
                </a:ext>
              </a:extLst>
            </p:cNvPr>
            <p:cNvCxnSpPr>
              <a:stCxn id="46" idx="5"/>
              <a:endCxn id="50" idx="1"/>
            </p:cNvCxnSpPr>
            <p:nvPr/>
          </p:nvCxnSpPr>
          <p:spPr>
            <a:xfrm>
              <a:off x="8470929" y="3502752"/>
              <a:ext cx="532297" cy="216883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8121C055-0060-3144-8EBC-728BB33E6921}"/>
                </a:ext>
              </a:extLst>
            </p:cNvPr>
            <p:cNvCxnSpPr>
              <a:stCxn id="51" idx="3"/>
              <a:endCxn id="50" idx="7"/>
            </p:cNvCxnSpPr>
            <p:nvPr/>
          </p:nvCxnSpPr>
          <p:spPr>
            <a:xfrm flipH="1">
              <a:off x="9526829" y="3502752"/>
              <a:ext cx="429420" cy="216883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" name="Ink 2"/>
              <p14:cNvContentPartPr/>
              <p14:nvPr/>
            </p14:nvContentPartPr>
            <p14:xfrm>
              <a:off x="982440" y="1615680"/>
              <a:ext cx="9891000" cy="48999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73080" y="1606320"/>
                <a:ext cx="9909720" cy="491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4032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News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6B1D96-A87F-6546-946C-1E0BDDE3BA71}"/>
              </a:ext>
            </a:extLst>
          </p:cNvPr>
          <p:cNvSpPr txBox="1"/>
          <p:nvPr/>
        </p:nvSpPr>
        <p:spPr>
          <a:xfrm>
            <a:off x="645109" y="1494242"/>
            <a:ext cx="1090177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Assignment 1 is due this week (Friday, 3</a:t>
            </a:r>
            <a:r>
              <a:rPr lang="en-AU" sz="2800" baseline="30000" dirty="0"/>
              <a:t>rd</a:t>
            </a:r>
            <a:r>
              <a:rPr lang="en-AU" sz="2800" dirty="0"/>
              <a:t> July)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Wayne will do one final consultation session on it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Make sure you’re printing to standard output so that piping will work (program &gt; output1.txt)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Assignment 2 will be released next week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Will only know how to complete it after the week 7 lecture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Not expected to start it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Week 6 will be a week break for us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Consultations only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</p:txBody>
      </p:sp>
      <p:pic>
        <p:nvPicPr>
          <p:cNvPr id="5" name="Graphic 4" descr="Question mark">
            <a:extLst>
              <a:ext uri="{FF2B5EF4-FFF2-40B4-BE49-F238E27FC236}">
                <a16:creationId xmlns:a16="http://schemas.microsoft.com/office/drawing/2014/main" id="{357C39A1-D662-C64B-A423-3452E6359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41932">
            <a:off x="10031805" y="4782735"/>
            <a:ext cx="1791880" cy="179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439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3ii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06F044B-17F0-AD41-A22F-FFFC22EBC7E7}"/>
              </a:ext>
            </a:extLst>
          </p:cNvPr>
          <p:cNvGrpSpPr/>
          <p:nvPr/>
        </p:nvGrpSpPr>
        <p:grpSpPr>
          <a:xfrm>
            <a:off x="8449682" y="1796876"/>
            <a:ext cx="3074149" cy="1851975"/>
            <a:chOff x="7008718" y="2195218"/>
            <a:chExt cx="3579576" cy="215646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ECBAB0C-930B-4946-A877-98C86A9C8030}"/>
                </a:ext>
              </a:extLst>
            </p:cNvPr>
            <p:cNvSpPr/>
            <p:nvPr/>
          </p:nvSpPr>
          <p:spPr>
            <a:xfrm>
              <a:off x="7008718" y="2195218"/>
              <a:ext cx="740487" cy="74048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0A4DBB7-7CD1-8949-96C0-6DACB3361BDB}"/>
                </a:ext>
              </a:extLst>
            </p:cNvPr>
            <p:cNvSpPr/>
            <p:nvPr/>
          </p:nvSpPr>
          <p:spPr>
            <a:xfrm>
              <a:off x="7838884" y="2870707"/>
              <a:ext cx="740487" cy="74048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964F824-D0C7-7042-8DED-5F1731C88234}"/>
                </a:ext>
              </a:extLst>
            </p:cNvPr>
            <p:cNvSpPr/>
            <p:nvPr/>
          </p:nvSpPr>
          <p:spPr>
            <a:xfrm>
              <a:off x="8894784" y="2206901"/>
              <a:ext cx="740487" cy="74048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9035246-43AD-134B-9742-87CA1A34D881}"/>
                </a:ext>
              </a:extLst>
            </p:cNvPr>
            <p:cNvSpPr/>
            <p:nvPr/>
          </p:nvSpPr>
          <p:spPr>
            <a:xfrm>
              <a:off x="8894784" y="3611193"/>
              <a:ext cx="740487" cy="74048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56F74B1-562A-FE4B-B112-C8986CA89231}"/>
                </a:ext>
              </a:extLst>
            </p:cNvPr>
            <p:cNvSpPr/>
            <p:nvPr/>
          </p:nvSpPr>
          <p:spPr>
            <a:xfrm>
              <a:off x="9847807" y="2870707"/>
              <a:ext cx="740487" cy="74048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D063CCC-80EB-8C45-82E7-79C78835E0BC}"/>
                </a:ext>
              </a:extLst>
            </p:cNvPr>
            <p:cNvCxnSpPr>
              <a:stCxn id="3" idx="5"/>
              <a:endCxn id="24" idx="1"/>
            </p:cNvCxnSpPr>
            <p:nvPr/>
          </p:nvCxnSpPr>
          <p:spPr>
            <a:xfrm>
              <a:off x="7640763" y="2827263"/>
              <a:ext cx="306563" cy="15188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6608B38-587F-7F47-88F9-F7983DAB8764}"/>
                </a:ext>
              </a:extLst>
            </p:cNvPr>
            <p:cNvCxnSpPr>
              <a:stCxn id="25" idx="2"/>
              <a:endCxn id="24" idx="0"/>
            </p:cNvCxnSpPr>
            <p:nvPr/>
          </p:nvCxnSpPr>
          <p:spPr>
            <a:xfrm flipH="1">
              <a:off x="8209128" y="2577145"/>
              <a:ext cx="685656" cy="29356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8A84D87-FAF9-D646-976A-37FB9948338D}"/>
                </a:ext>
              </a:extLst>
            </p:cNvPr>
            <p:cNvCxnSpPr>
              <a:stCxn id="25" idx="6"/>
              <a:endCxn id="27" idx="0"/>
            </p:cNvCxnSpPr>
            <p:nvPr/>
          </p:nvCxnSpPr>
          <p:spPr>
            <a:xfrm>
              <a:off x="9635271" y="2577145"/>
              <a:ext cx="582780" cy="29356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4A566F4-97F3-684F-8243-CC133D83BE83}"/>
                </a:ext>
              </a:extLst>
            </p:cNvPr>
            <p:cNvCxnSpPr>
              <a:cxnSpLocks/>
              <a:stCxn id="24" idx="6"/>
              <a:endCxn id="27" idx="2"/>
            </p:cNvCxnSpPr>
            <p:nvPr/>
          </p:nvCxnSpPr>
          <p:spPr>
            <a:xfrm>
              <a:off x="8579371" y="3240951"/>
              <a:ext cx="1268436" cy="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8FA94F7-B406-BD4E-B95F-30CE9D862E13}"/>
                </a:ext>
              </a:extLst>
            </p:cNvPr>
            <p:cNvCxnSpPr>
              <a:stCxn id="24" idx="5"/>
              <a:endCxn id="26" idx="1"/>
            </p:cNvCxnSpPr>
            <p:nvPr/>
          </p:nvCxnSpPr>
          <p:spPr>
            <a:xfrm>
              <a:off x="8470929" y="3502752"/>
              <a:ext cx="532297" cy="216883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BF29CDA-D1F6-334E-8FE6-8F668999B400}"/>
                </a:ext>
              </a:extLst>
            </p:cNvPr>
            <p:cNvCxnSpPr>
              <a:stCxn id="27" idx="3"/>
              <a:endCxn id="26" idx="7"/>
            </p:cNvCxnSpPr>
            <p:nvPr/>
          </p:nvCxnSpPr>
          <p:spPr>
            <a:xfrm flipH="1">
              <a:off x="9526829" y="3502752"/>
              <a:ext cx="429420" cy="216883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B24A34E-B131-6949-AC34-6CBE8DA59DDC}"/>
                  </a:ext>
                </a:extLst>
              </p:cNvPr>
              <p:cNvSpPr/>
              <p:nvPr/>
            </p:nvSpPr>
            <p:spPr>
              <a:xfrm>
                <a:off x="559837" y="2835750"/>
                <a:ext cx="3004458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B24A34E-B131-6949-AC34-6CBE8DA59D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7" y="2835750"/>
                <a:ext cx="3004458" cy="540600"/>
              </a:xfrm>
              <a:prstGeom prst="rect">
                <a:avLst/>
              </a:prstGeom>
              <a:blipFill>
                <a:blip r:embed="rId2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D091E84-E55D-774A-B352-309D7DC48FB4}"/>
                  </a:ext>
                </a:extLst>
              </p:cNvPr>
              <p:cNvSpPr/>
              <p:nvPr/>
            </p:nvSpPr>
            <p:spPr>
              <a:xfrm>
                <a:off x="559837" y="1638193"/>
                <a:ext cx="2743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𝑇𝑟𝑢𝑒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D091E84-E55D-774A-B352-309D7DC48F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7" y="1638193"/>
                <a:ext cx="2743200" cy="540600"/>
              </a:xfrm>
              <a:prstGeom prst="rect">
                <a:avLst/>
              </a:prstGeom>
              <a:blipFill>
                <a:blip r:embed="rId3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7E71991-9081-3046-BC0C-D99592AD18D5}"/>
                  </a:ext>
                </a:extLst>
              </p:cNvPr>
              <p:cNvSpPr/>
              <p:nvPr/>
            </p:nvSpPr>
            <p:spPr>
              <a:xfrm>
                <a:off x="3303037" y="1638193"/>
                <a:ext cx="2743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𝐹𝑎𝑙𝑠𝑒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7E71991-9081-3046-BC0C-D99592AD18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037" y="1638193"/>
                <a:ext cx="2743200" cy="540600"/>
              </a:xfrm>
              <a:prstGeom prst="rect">
                <a:avLst/>
              </a:prstGeom>
              <a:blipFill>
                <a:blip r:embed="rId4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7D4DA48-B3BC-744D-A381-6B63D47246C9}"/>
                  </a:ext>
                </a:extLst>
              </p:cNvPr>
              <p:cNvSpPr/>
              <p:nvPr/>
            </p:nvSpPr>
            <p:spPr>
              <a:xfrm>
                <a:off x="559837" y="3376350"/>
                <a:ext cx="3004458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7D4DA48-B3BC-744D-A381-6B63D47246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7" y="3376350"/>
                <a:ext cx="3004458" cy="540600"/>
              </a:xfrm>
              <a:prstGeom prst="rect">
                <a:avLst/>
              </a:prstGeom>
              <a:blipFill>
                <a:blip r:embed="rId5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E02AA50-62E4-DD42-AA93-CA2A2CE396D2}"/>
                  </a:ext>
                </a:extLst>
              </p:cNvPr>
              <p:cNvSpPr/>
              <p:nvPr/>
            </p:nvSpPr>
            <p:spPr>
              <a:xfrm>
                <a:off x="559837" y="3916950"/>
                <a:ext cx="3004458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E02AA50-62E4-DD42-AA93-CA2A2CE396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7" y="3916950"/>
                <a:ext cx="3004458" cy="540600"/>
              </a:xfrm>
              <a:prstGeom prst="rect">
                <a:avLst/>
              </a:prstGeom>
              <a:blipFill>
                <a:blip r:embed="rId6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9F29074-EDF3-7248-9959-2763CF7E44F7}"/>
                  </a:ext>
                </a:extLst>
              </p:cNvPr>
              <p:cNvSpPr/>
              <p:nvPr/>
            </p:nvSpPr>
            <p:spPr>
              <a:xfrm>
                <a:off x="559837" y="4457550"/>
                <a:ext cx="3004458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9F29074-EDF3-7248-9959-2763CF7E44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7" y="4457550"/>
                <a:ext cx="3004458" cy="540600"/>
              </a:xfrm>
              <a:prstGeom prst="rect">
                <a:avLst/>
              </a:prstGeom>
              <a:blipFill>
                <a:blip r:embed="rId7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ADEEBF43-8C93-D44E-BCB9-A83C9E495AD5}"/>
                  </a:ext>
                </a:extLst>
              </p:cNvPr>
              <p:cNvSpPr/>
              <p:nvPr/>
            </p:nvSpPr>
            <p:spPr>
              <a:xfrm>
                <a:off x="3872557" y="2835750"/>
                <a:ext cx="3434017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ADEEBF43-8C93-D44E-BCB9-A83C9E495A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557" y="2835750"/>
                <a:ext cx="3434017" cy="540600"/>
              </a:xfrm>
              <a:prstGeom prst="rect">
                <a:avLst/>
              </a:prstGeom>
              <a:blipFill>
                <a:blip r:embed="rId8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C17CD20E-A944-364B-9C26-B91C24851635}"/>
                  </a:ext>
                </a:extLst>
              </p:cNvPr>
              <p:cNvSpPr/>
              <p:nvPr/>
            </p:nvSpPr>
            <p:spPr>
              <a:xfrm>
                <a:off x="3872558" y="3376350"/>
                <a:ext cx="3434016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C17CD20E-A944-364B-9C26-B91C248516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558" y="3376350"/>
                <a:ext cx="3434016" cy="540600"/>
              </a:xfrm>
              <a:prstGeom prst="rect">
                <a:avLst/>
              </a:prstGeom>
              <a:blipFill>
                <a:blip r:embed="rId9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FE00B6E-10EA-E140-90EB-7B0C90E98045}"/>
                  </a:ext>
                </a:extLst>
              </p:cNvPr>
              <p:cNvSpPr/>
              <p:nvPr/>
            </p:nvSpPr>
            <p:spPr>
              <a:xfrm>
                <a:off x="3872558" y="3916950"/>
                <a:ext cx="3434016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FE00B6E-10EA-E140-90EB-7B0C90E980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558" y="3916950"/>
                <a:ext cx="3434016" cy="540600"/>
              </a:xfrm>
              <a:prstGeom prst="rect">
                <a:avLst/>
              </a:prstGeom>
              <a:blipFill>
                <a:blip r:embed="rId10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0A0EE35-45DD-3E4D-AE10-627CBC346B46}"/>
                  </a:ext>
                </a:extLst>
              </p:cNvPr>
              <p:cNvSpPr/>
              <p:nvPr/>
            </p:nvSpPr>
            <p:spPr>
              <a:xfrm>
                <a:off x="3872557" y="4457550"/>
                <a:ext cx="3434017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0A0EE35-45DD-3E4D-AE10-627CBC346B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557" y="4457550"/>
                <a:ext cx="3434017" cy="540600"/>
              </a:xfrm>
              <a:prstGeom prst="rect">
                <a:avLst/>
              </a:prstGeom>
              <a:blipFill>
                <a:blip r:embed="rId11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16A5A21A-98E5-4E4E-A3D8-0B902B788FAD}"/>
              </a:ext>
            </a:extLst>
          </p:cNvPr>
          <p:cNvGrpSpPr/>
          <p:nvPr/>
        </p:nvGrpSpPr>
        <p:grpSpPr>
          <a:xfrm>
            <a:off x="8319443" y="1638193"/>
            <a:ext cx="3446459" cy="2122044"/>
            <a:chOff x="6857066" y="2010445"/>
            <a:chExt cx="4013098" cy="24709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A7875D1-F52E-3243-8CF4-A808BEE3DFBA}"/>
                    </a:ext>
                  </a:extLst>
                </p:cNvPr>
                <p:cNvSpPr/>
                <p:nvPr/>
              </p:nvSpPr>
              <p:spPr>
                <a:xfrm>
                  <a:off x="6857066" y="2010445"/>
                  <a:ext cx="4013098" cy="247093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/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A7875D1-F52E-3243-8CF4-A808BEE3DF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7066" y="2010445"/>
                  <a:ext cx="4013098" cy="2470933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EDC703A-C206-A84F-8D7B-DD3BD0B6DF12}"/>
                </a:ext>
              </a:extLst>
            </p:cNvPr>
            <p:cNvSpPr/>
            <p:nvPr/>
          </p:nvSpPr>
          <p:spPr>
            <a:xfrm>
              <a:off x="7008718" y="2195218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63BCBAB-1134-604F-A1CF-A30E2722C516}"/>
                </a:ext>
              </a:extLst>
            </p:cNvPr>
            <p:cNvSpPr/>
            <p:nvPr/>
          </p:nvSpPr>
          <p:spPr>
            <a:xfrm>
              <a:off x="7838884" y="2870707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2C48EA4-AB1C-764E-B157-14E31999CBF6}"/>
                </a:ext>
              </a:extLst>
            </p:cNvPr>
            <p:cNvSpPr/>
            <p:nvPr/>
          </p:nvSpPr>
          <p:spPr>
            <a:xfrm>
              <a:off x="8894784" y="2206901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C3AB1C0-B6CB-2642-9446-50E2D4D363A1}"/>
                </a:ext>
              </a:extLst>
            </p:cNvPr>
            <p:cNvSpPr/>
            <p:nvPr/>
          </p:nvSpPr>
          <p:spPr>
            <a:xfrm>
              <a:off x="8894784" y="3611193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575BFFA-E61B-BD44-BFB4-5DC9789EAC9E}"/>
                </a:ext>
              </a:extLst>
            </p:cNvPr>
            <p:cNvSpPr/>
            <p:nvPr/>
          </p:nvSpPr>
          <p:spPr>
            <a:xfrm>
              <a:off x="9847807" y="2870707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4D3C3091-231B-9D42-B671-DC660BE1D7E5}"/>
                </a:ext>
              </a:extLst>
            </p:cNvPr>
            <p:cNvCxnSpPr>
              <a:stCxn id="55" idx="5"/>
              <a:endCxn id="56" idx="1"/>
            </p:cNvCxnSpPr>
            <p:nvPr/>
          </p:nvCxnSpPr>
          <p:spPr>
            <a:xfrm>
              <a:off x="7640763" y="2827263"/>
              <a:ext cx="306563" cy="15188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4EAFFA1-1B28-E041-8AD9-F0AAFC27B4A9}"/>
                </a:ext>
              </a:extLst>
            </p:cNvPr>
            <p:cNvCxnSpPr>
              <a:stCxn id="57" idx="2"/>
              <a:endCxn id="56" idx="0"/>
            </p:cNvCxnSpPr>
            <p:nvPr/>
          </p:nvCxnSpPr>
          <p:spPr>
            <a:xfrm flipH="1">
              <a:off x="8209128" y="2577145"/>
              <a:ext cx="685656" cy="29356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6331F13-5D4B-024C-9D53-A4901A533042}"/>
                </a:ext>
              </a:extLst>
            </p:cNvPr>
            <p:cNvCxnSpPr>
              <a:stCxn id="57" idx="6"/>
              <a:endCxn id="59" idx="0"/>
            </p:cNvCxnSpPr>
            <p:nvPr/>
          </p:nvCxnSpPr>
          <p:spPr>
            <a:xfrm>
              <a:off x="9635271" y="2577145"/>
              <a:ext cx="582780" cy="29356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1A4B09F-34FD-0344-8923-9584B44E34DF}"/>
                </a:ext>
              </a:extLst>
            </p:cNvPr>
            <p:cNvCxnSpPr>
              <a:cxnSpLocks/>
              <a:stCxn id="56" idx="6"/>
              <a:endCxn id="59" idx="2"/>
            </p:cNvCxnSpPr>
            <p:nvPr/>
          </p:nvCxnSpPr>
          <p:spPr>
            <a:xfrm>
              <a:off x="8579371" y="3240951"/>
              <a:ext cx="1268436" cy="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1C73734-AE69-6D4D-9143-1D2DBEC4ECBB}"/>
                </a:ext>
              </a:extLst>
            </p:cNvPr>
            <p:cNvCxnSpPr>
              <a:stCxn id="56" idx="5"/>
              <a:endCxn id="58" idx="1"/>
            </p:cNvCxnSpPr>
            <p:nvPr/>
          </p:nvCxnSpPr>
          <p:spPr>
            <a:xfrm>
              <a:off x="8470929" y="3502752"/>
              <a:ext cx="532297" cy="216883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348F432-F44C-0E4D-A135-DE46B914C4BE}"/>
                </a:ext>
              </a:extLst>
            </p:cNvPr>
            <p:cNvCxnSpPr>
              <a:stCxn id="59" idx="3"/>
              <a:endCxn id="58" idx="7"/>
            </p:cNvCxnSpPr>
            <p:nvPr/>
          </p:nvCxnSpPr>
          <p:spPr>
            <a:xfrm flipH="1">
              <a:off x="9526829" y="3502752"/>
              <a:ext cx="429420" cy="216883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" name="Ink 3"/>
              <p14:cNvContentPartPr/>
              <p14:nvPr/>
            </p14:nvContentPartPr>
            <p14:xfrm>
              <a:off x="330480" y="359640"/>
              <a:ext cx="11549160" cy="49874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1120" y="350280"/>
                <a:ext cx="11567880" cy="500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2471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3ii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B24A34E-B131-6949-AC34-6CBE8DA59DDC}"/>
                  </a:ext>
                </a:extLst>
              </p:cNvPr>
              <p:cNvSpPr/>
              <p:nvPr/>
            </p:nvSpPr>
            <p:spPr>
              <a:xfrm>
                <a:off x="559837" y="2178793"/>
                <a:ext cx="54864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B24A34E-B131-6949-AC34-6CBE8DA59D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7" y="2178793"/>
                <a:ext cx="5486400" cy="540600"/>
              </a:xfrm>
              <a:prstGeom prst="rect">
                <a:avLst/>
              </a:prstGeom>
              <a:blipFill>
                <a:blip r:embed="rId2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D091E84-E55D-774A-B352-309D7DC48FB4}"/>
                  </a:ext>
                </a:extLst>
              </p:cNvPr>
              <p:cNvSpPr/>
              <p:nvPr/>
            </p:nvSpPr>
            <p:spPr>
              <a:xfrm>
                <a:off x="559837" y="1638193"/>
                <a:ext cx="2743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𝑇𝑟𝑢𝑒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D091E84-E55D-774A-B352-309D7DC48F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7" y="1638193"/>
                <a:ext cx="2743200" cy="540600"/>
              </a:xfrm>
              <a:prstGeom prst="rect">
                <a:avLst/>
              </a:prstGeom>
              <a:blipFill>
                <a:blip r:embed="rId3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7E71991-9081-3046-BC0C-D99592AD18D5}"/>
                  </a:ext>
                </a:extLst>
              </p:cNvPr>
              <p:cNvSpPr/>
              <p:nvPr/>
            </p:nvSpPr>
            <p:spPr>
              <a:xfrm>
                <a:off x="3303037" y="1638193"/>
                <a:ext cx="2743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𝐹𝑎𝑙𝑠𝑒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7E71991-9081-3046-BC0C-D99592AD18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037" y="1638193"/>
                <a:ext cx="2743200" cy="540600"/>
              </a:xfrm>
              <a:prstGeom prst="rect">
                <a:avLst/>
              </a:prstGeom>
              <a:blipFill>
                <a:blip r:embed="rId4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F55CC82-4D95-8548-ADF1-0166F77421CC}"/>
                  </a:ext>
                </a:extLst>
              </p:cNvPr>
              <p:cNvSpPr/>
              <p:nvPr/>
            </p:nvSpPr>
            <p:spPr>
              <a:xfrm>
                <a:off x="559836" y="2711910"/>
                <a:ext cx="2743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F55CC82-4D95-8548-ADF1-0166F77421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6" y="2711910"/>
                <a:ext cx="2743200" cy="540600"/>
              </a:xfrm>
              <a:prstGeom prst="rect">
                <a:avLst/>
              </a:prstGeom>
              <a:blipFill>
                <a:blip r:embed="rId5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5207359-2A76-B84F-9242-864124E3EEEA}"/>
                  </a:ext>
                </a:extLst>
              </p:cNvPr>
              <p:cNvSpPr/>
              <p:nvPr/>
            </p:nvSpPr>
            <p:spPr>
              <a:xfrm>
                <a:off x="559836" y="3784232"/>
                <a:ext cx="2743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=0.4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5207359-2A76-B84F-9242-864124E3EE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6" y="3784232"/>
                <a:ext cx="2743200" cy="540600"/>
              </a:xfrm>
              <a:prstGeom prst="rect">
                <a:avLst/>
              </a:prstGeom>
              <a:blipFill>
                <a:blip r:embed="rId6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4654345-CAF6-514C-A82C-E30F12BA23E0}"/>
                  </a:ext>
                </a:extLst>
              </p:cNvPr>
              <p:cNvSpPr/>
              <p:nvPr/>
            </p:nvSpPr>
            <p:spPr>
              <a:xfrm>
                <a:off x="3303036" y="2711910"/>
                <a:ext cx="2743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4654345-CAF6-514C-A82C-E30F12BA23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036" y="2711910"/>
                <a:ext cx="2743200" cy="540600"/>
              </a:xfrm>
              <a:prstGeom prst="rect">
                <a:avLst/>
              </a:prstGeom>
              <a:blipFill>
                <a:blip r:embed="rId7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6399230-FE99-F248-B10A-CAE908AED4A0}"/>
                  </a:ext>
                </a:extLst>
              </p:cNvPr>
              <p:cNvSpPr/>
              <p:nvPr/>
            </p:nvSpPr>
            <p:spPr>
              <a:xfrm>
                <a:off x="3303036" y="3247496"/>
                <a:ext cx="2743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6399230-FE99-F248-B10A-CAE908AED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036" y="3247496"/>
                <a:ext cx="2743200" cy="540600"/>
              </a:xfrm>
              <a:prstGeom prst="rect">
                <a:avLst/>
              </a:prstGeom>
              <a:blipFill>
                <a:blip r:embed="rId8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5908549B-DFAE-4B4D-BD9F-C2BD37CB8DA4}"/>
                  </a:ext>
                </a:extLst>
              </p:cNvPr>
              <p:cNvSpPr/>
              <p:nvPr/>
            </p:nvSpPr>
            <p:spPr>
              <a:xfrm>
                <a:off x="559836" y="3249344"/>
                <a:ext cx="2743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5908549B-DFAE-4B4D-BD9F-C2BD37CB8D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6" y="3249344"/>
                <a:ext cx="2743200" cy="540600"/>
              </a:xfrm>
              <a:prstGeom prst="rect">
                <a:avLst/>
              </a:prstGeom>
              <a:blipFill>
                <a:blip r:embed="rId9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D3E82328-5DFD-8240-9360-E551F0EDDF16}"/>
              </a:ext>
            </a:extLst>
          </p:cNvPr>
          <p:cNvGrpSpPr/>
          <p:nvPr/>
        </p:nvGrpSpPr>
        <p:grpSpPr>
          <a:xfrm>
            <a:off x="8319443" y="1638193"/>
            <a:ext cx="3446459" cy="2122044"/>
            <a:chOff x="6857066" y="2010445"/>
            <a:chExt cx="4013098" cy="24709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8DEB4D16-D993-704A-BA21-E07FFCEDD38F}"/>
                    </a:ext>
                  </a:extLst>
                </p:cNvPr>
                <p:cNvSpPr/>
                <p:nvPr/>
              </p:nvSpPr>
              <p:spPr>
                <a:xfrm>
                  <a:off x="6857066" y="2010445"/>
                  <a:ext cx="4013098" cy="247093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/>
                </a:p>
              </p:txBody>
            </p:sp>
          </mc:Choice>
          <mc:Fallback xmlns="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8DEB4D16-D993-704A-BA21-E07FFCEDD3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7066" y="2010445"/>
                  <a:ext cx="4013098" cy="247093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8F842BB-131C-AA4B-BA9E-9BF0639E5DA1}"/>
                </a:ext>
              </a:extLst>
            </p:cNvPr>
            <p:cNvSpPr/>
            <p:nvPr/>
          </p:nvSpPr>
          <p:spPr>
            <a:xfrm>
              <a:off x="7008718" y="2195218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F8000897-9302-A548-91B5-8E674C2873DB}"/>
                </a:ext>
              </a:extLst>
            </p:cNvPr>
            <p:cNvSpPr/>
            <p:nvPr/>
          </p:nvSpPr>
          <p:spPr>
            <a:xfrm>
              <a:off x="7838884" y="2870707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F409A79-0458-4D45-BE54-B06331C63EFC}"/>
                </a:ext>
              </a:extLst>
            </p:cNvPr>
            <p:cNvSpPr/>
            <p:nvPr/>
          </p:nvSpPr>
          <p:spPr>
            <a:xfrm>
              <a:off x="8894784" y="2206901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135C5E7-C9F3-6C49-A0D3-C73B241D7A0A}"/>
                </a:ext>
              </a:extLst>
            </p:cNvPr>
            <p:cNvSpPr/>
            <p:nvPr/>
          </p:nvSpPr>
          <p:spPr>
            <a:xfrm>
              <a:off x="8894784" y="3611193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3F03FFB-F87E-3446-98B3-A68D4F5A62CA}"/>
                </a:ext>
              </a:extLst>
            </p:cNvPr>
            <p:cNvSpPr/>
            <p:nvPr/>
          </p:nvSpPr>
          <p:spPr>
            <a:xfrm>
              <a:off x="9847807" y="2870707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0EB682CE-18AC-D140-A694-284D5C3AC8A8}"/>
                </a:ext>
              </a:extLst>
            </p:cNvPr>
            <p:cNvCxnSpPr>
              <a:stCxn id="61" idx="5"/>
              <a:endCxn id="62" idx="1"/>
            </p:cNvCxnSpPr>
            <p:nvPr/>
          </p:nvCxnSpPr>
          <p:spPr>
            <a:xfrm>
              <a:off x="7640763" y="2827263"/>
              <a:ext cx="306563" cy="15188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739A097E-D792-7541-ADAE-58760DF2395C}"/>
                </a:ext>
              </a:extLst>
            </p:cNvPr>
            <p:cNvCxnSpPr>
              <a:stCxn id="63" idx="2"/>
              <a:endCxn id="62" idx="0"/>
            </p:cNvCxnSpPr>
            <p:nvPr/>
          </p:nvCxnSpPr>
          <p:spPr>
            <a:xfrm flipH="1">
              <a:off x="8209128" y="2577145"/>
              <a:ext cx="685656" cy="29356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8927333C-D931-154C-BF9C-F8CF2C9A6165}"/>
                </a:ext>
              </a:extLst>
            </p:cNvPr>
            <p:cNvCxnSpPr>
              <a:stCxn id="63" idx="6"/>
              <a:endCxn id="65" idx="0"/>
            </p:cNvCxnSpPr>
            <p:nvPr/>
          </p:nvCxnSpPr>
          <p:spPr>
            <a:xfrm>
              <a:off x="9635271" y="2577145"/>
              <a:ext cx="582780" cy="29356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5F452634-06A3-E746-8EC5-727E5C503F5E}"/>
                </a:ext>
              </a:extLst>
            </p:cNvPr>
            <p:cNvCxnSpPr>
              <a:cxnSpLocks/>
              <a:stCxn id="62" idx="6"/>
              <a:endCxn id="65" idx="2"/>
            </p:cNvCxnSpPr>
            <p:nvPr/>
          </p:nvCxnSpPr>
          <p:spPr>
            <a:xfrm>
              <a:off x="8579371" y="3240951"/>
              <a:ext cx="1268436" cy="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6A186304-0CE9-4848-9510-4E577F3A38AF}"/>
                </a:ext>
              </a:extLst>
            </p:cNvPr>
            <p:cNvCxnSpPr>
              <a:stCxn id="62" idx="5"/>
              <a:endCxn id="64" idx="1"/>
            </p:cNvCxnSpPr>
            <p:nvPr/>
          </p:nvCxnSpPr>
          <p:spPr>
            <a:xfrm>
              <a:off x="8470929" y="3502752"/>
              <a:ext cx="532297" cy="216883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B07F488F-7BEC-474C-BEAC-B561A13541F1}"/>
                </a:ext>
              </a:extLst>
            </p:cNvPr>
            <p:cNvCxnSpPr>
              <a:stCxn id="65" idx="3"/>
              <a:endCxn id="64" idx="7"/>
            </p:cNvCxnSpPr>
            <p:nvPr/>
          </p:nvCxnSpPr>
          <p:spPr>
            <a:xfrm flipH="1">
              <a:off x="9526829" y="3502752"/>
              <a:ext cx="429420" cy="216883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" name="Ink 2"/>
              <p14:cNvContentPartPr/>
              <p14:nvPr/>
            </p14:nvContentPartPr>
            <p14:xfrm>
              <a:off x="610200" y="2447640"/>
              <a:ext cx="10906200" cy="37515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0840" y="2438280"/>
                <a:ext cx="10924920" cy="377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833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3ii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B24A34E-B131-6949-AC34-6CBE8DA59DDC}"/>
                  </a:ext>
                </a:extLst>
              </p:cNvPr>
              <p:cNvSpPr/>
              <p:nvPr/>
            </p:nvSpPr>
            <p:spPr>
              <a:xfrm>
                <a:off x="559837" y="2178793"/>
                <a:ext cx="54864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B24A34E-B131-6949-AC34-6CBE8DA59D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7" y="2178793"/>
                <a:ext cx="5486400" cy="540600"/>
              </a:xfrm>
              <a:prstGeom prst="rect">
                <a:avLst/>
              </a:prstGeom>
              <a:blipFill>
                <a:blip r:embed="rId2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D091E84-E55D-774A-B352-309D7DC48FB4}"/>
                  </a:ext>
                </a:extLst>
              </p:cNvPr>
              <p:cNvSpPr/>
              <p:nvPr/>
            </p:nvSpPr>
            <p:spPr>
              <a:xfrm>
                <a:off x="559837" y="1638193"/>
                <a:ext cx="2743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𝑇𝑟𝑢𝑒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D091E84-E55D-774A-B352-309D7DC48F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7" y="1638193"/>
                <a:ext cx="2743200" cy="540600"/>
              </a:xfrm>
              <a:prstGeom prst="rect">
                <a:avLst/>
              </a:prstGeom>
              <a:blipFill>
                <a:blip r:embed="rId3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7E71991-9081-3046-BC0C-D99592AD18D5}"/>
                  </a:ext>
                </a:extLst>
              </p:cNvPr>
              <p:cNvSpPr/>
              <p:nvPr/>
            </p:nvSpPr>
            <p:spPr>
              <a:xfrm>
                <a:off x="3303037" y="1638193"/>
                <a:ext cx="2743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𝐹𝑎𝑙𝑠𝑒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7E71991-9081-3046-BC0C-D99592AD18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037" y="1638193"/>
                <a:ext cx="2743200" cy="540600"/>
              </a:xfrm>
              <a:prstGeom prst="rect">
                <a:avLst/>
              </a:prstGeom>
              <a:blipFill>
                <a:blip r:embed="rId4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183B412-D795-5C48-85B3-020CD134BC09}"/>
                  </a:ext>
                </a:extLst>
              </p:cNvPr>
              <p:cNvSpPr/>
              <p:nvPr/>
            </p:nvSpPr>
            <p:spPr>
              <a:xfrm>
                <a:off x="559838" y="4739301"/>
                <a:ext cx="11206064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183B412-D795-5C48-85B3-020CD134BC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8" y="4739301"/>
                <a:ext cx="11206064" cy="5406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F55CC82-4D95-8548-ADF1-0166F77421CC}"/>
                  </a:ext>
                </a:extLst>
              </p:cNvPr>
              <p:cNvSpPr/>
              <p:nvPr/>
            </p:nvSpPr>
            <p:spPr>
              <a:xfrm>
                <a:off x="559836" y="2711910"/>
                <a:ext cx="2743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F55CC82-4D95-8548-ADF1-0166F77421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6" y="2711910"/>
                <a:ext cx="2743200" cy="540600"/>
              </a:xfrm>
              <a:prstGeom prst="rect">
                <a:avLst/>
              </a:prstGeom>
              <a:blipFill>
                <a:blip r:embed="rId6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5207359-2A76-B84F-9242-864124E3EEEA}"/>
                  </a:ext>
                </a:extLst>
              </p:cNvPr>
              <p:cNvSpPr/>
              <p:nvPr/>
            </p:nvSpPr>
            <p:spPr>
              <a:xfrm>
                <a:off x="559836" y="3793110"/>
                <a:ext cx="2743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=0.4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5207359-2A76-B84F-9242-864124E3EE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6" y="3793110"/>
                <a:ext cx="2743200" cy="540600"/>
              </a:xfrm>
              <a:prstGeom prst="rect">
                <a:avLst/>
              </a:prstGeom>
              <a:blipFill>
                <a:blip r:embed="rId7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4654345-CAF6-514C-A82C-E30F12BA23E0}"/>
                  </a:ext>
                </a:extLst>
              </p:cNvPr>
              <p:cNvSpPr/>
              <p:nvPr/>
            </p:nvSpPr>
            <p:spPr>
              <a:xfrm>
                <a:off x="3303036" y="2711910"/>
                <a:ext cx="2743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4654345-CAF6-514C-A82C-E30F12BA23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036" y="2711910"/>
                <a:ext cx="2743200" cy="540600"/>
              </a:xfrm>
              <a:prstGeom prst="rect">
                <a:avLst/>
              </a:prstGeom>
              <a:blipFill>
                <a:blip r:embed="rId8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6399230-FE99-F248-B10A-CAE908AED4A0}"/>
                  </a:ext>
                </a:extLst>
              </p:cNvPr>
              <p:cNvSpPr/>
              <p:nvPr/>
            </p:nvSpPr>
            <p:spPr>
              <a:xfrm>
                <a:off x="3303036" y="3256374"/>
                <a:ext cx="2743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6399230-FE99-F248-B10A-CAE908AED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036" y="3256374"/>
                <a:ext cx="2743200" cy="540600"/>
              </a:xfrm>
              <a:prstGeom prst="rect">
                <a:avLst/>
              </a:prstGeom>
              <a:blipFill>
                <a:blip r:embed="rId9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5908549B-DFAE-4B4D-BD9F-C2BD37CB8DA4}"/>
                  </a:ext>
                </a:extLst>
              </p:cNvPr>
              <p:cNvSpPr/>
              <p:nvPr/>
            </p:nvSpPr>
            <p:spPr>
              <a:xfrm>
                <a:off x="559836" y="3258222"/>
                <a:ext cx="2743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5908549B-DFAE-4B4D-BD9F-C2BD37CB8D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6" y="3258222"/>
                <a:ext cx="2743200" cy="540600"/>
              </a:xfrm>
              <a:prstGeom prst="rect">
                <a:avLst/>
              </a:prstGeom>
              <a:blipFill>
                <a:blip r:embed="rId10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BA499A5-B5BD-B24A-8F84-D6DCCFCA1D05}"/>
                  </a:ext>
                </a:extLst>
              </p:cNvPr>
              <p:cNvSpPr/>
              <p:nvPr/>
            </p:nvSpPr>
            <p:spPr>
              <a:xfrm>
                <a:off x="559838" y="5281749"/>
                <a:ext cx="5999582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.8 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0.1 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.4 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0.1 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0.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BA499A5-B5BD-B24A-8F84-D6DCCFCA1D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8" y="5281749"/>
                <a:ext cx="5999582" cy="5406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F0DBEBFC-C4FF-5745-A08A-D165F23C70B9}"/>
                  </a:ext>
                </a:extLst>
              </p:cNvPr>
              <p:cNvSpPr/>
              <p:nvPr/>
            </p:nvSpPr>
            <p:spPr>
              <a:xfrm>
                <a:off x="6559420" y="5281749"/>
                <a:ext cx="1583462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0.00064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F0DBEBFC-C4FF-5745-A08A-D165F23C70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420" y="5281749"/>
                <a:ext cx="1583462" cy="5406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71938A49-61DD-AF49-B1B4-20A565C6353B}"/>
              </a:ext>
            </a:extLst>
          </p:cNvPr>
          <p:cNvGrpSpPr/>
          <p:nvPr/>
        </p:nvGrpSpPr>
        <p:grpSpPr>
          <a:xfrm>
            <a:off x="8319443" y="1638193"/>
            <a:ext cx="3446459" cy="2122044"/>
            <a:chOff x="6857066" y="2010445"/>
            <a:chExt cx="4013098" cy="24709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BD00387A-0ADE-4340-9C31-9E1CDFA6EB25}"/>
                    </a:ext>
                  </a:extLst>
                </p:cNvPr>
                <p:cNvSpPr/>
                <p:nvPr/>
              </p:nvSpPr>
              <p:spPr>
                <a:xfrm>
                  <a:off x="6857066" y="2010445"/>
                  <a:ext cx="4013098" cy="247093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BD00387A-0ADE-4340-9C31-9E1CDFA6EB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7066" y="2010445"/>
                  <a:ext cx="4013098" cy="247093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B7FD68C-302D-5E41-9FF6-64581DF32758}"/>
                </a:ext>
              </a:extLst>
            </p:cNvPr>
            <p:cNvSpPr/>
            <p:nvPr/>
          </p:nvSpPr>
          <p:spPr>
            <a:xfrm>
              <a:off x="7008718" y="2195218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2CF2DE3-9F35-F54E-98F3-5649622314C6}"/>
                </a:ext>
              </a:extLst>
            </p:cNvPr>
            <p:cNvSpPr/>
            <p:nvPr/>
          </p:nvSpPr>
          <p:spPr>
            <a:xfrm>
              <a:off x="7838884" y="2870707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4D64931-BAD0-534E-B3E1-D284349FAE9A}"/>
                </a:ext>
              </a:extLst>
            </p:cNvPr>
            <p:cNvSpPr/>
            <p:nvPr/>
          </p:nvSpPr>
          <p:spPr>
            <a:xfrm>
              <a:off x="8894784" y="2206901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7132132-4031-A44B-AE36-FFE167BFF1E3}"/>
                </a:ext>
              </a:extLst>
            </p:cNvPr>
            <p:cNvSpPr/>
            <p:nvPr/>
          </p:nvSpPr>
          <p:spPr>
            <a:xfrm>
              <a:off x="8894784" y="3611193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539A264-9D7B-FB4A-8391-361A97D03549}"/>
                </a:ext>
              </a:extLst>
            </p:cNvPr>
            <p:cNvSpPr/>
            <p:nvPr/>
          </p:nvSpPr>
          <p:spPr>
            <a:xfrm>
              <a:off x="9847807" y="2870707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EE37C777-8D6B-A245-9555-DB5E38D9DBCC}"/>
                </a:ext>
              </a:extLst>
            </p:cNvPr>
            <p:cNvCxnSpPr>
              <a:stCxn id="34" idx="5"/>
              <a:endCxn id="36" idx="1"/>
            </p:cNvCxnSpPr>
            <p:nvPr/>
          </p:nvCxnSpPr>
          <p:spPr>
            <a:xfrm>
              <a:off x="7640763" y="2827263"/>
              <a:ext cx="306563" cy="15188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5F1B4CC-D4D6-A744-9D08-52C98D509E6C}"/>
                </a:ext>
              </a:extLst>
            </p:cNvPr>
            <p:cNvCxnSpPr>
              <a:stCxn id="38" idx="2"/>
              <a:endCxn id="36" idx="0"/>
            </p:cNvCxnSpPr>
            <p:nvPr/>
          </p:nvCxnSpPr>
          <p:spPr>
            <a:xfrm flipH="1">
              <a:off x="8209128" y="2577145"/>
              <a:ext cx="685656" cy="29356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4910934-43A5-6449-8012-7EF135B17DC7}"/>
                </a:ext>
              </a:extLst>
            </p:cNvPr>
            <p:cNvCxnSpPr>
              <a:stCxn id="38" idx="6"/>
              <a:endCxn id="45" idx="0"/>
            </p:cNvCxnSpPr>
            <p:nvPr/>
          </p:nvCxnSpPr>
          <p:spPr>
            <a:xfrm>
              <a:off x="9635271" y="2577145"/>
              <a:ext cx="582780" cy="29356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34E31267-866A-C84B-9B70-FF5BC4C3C09F}"/>
                </a:ext>
              </a:extLst>
            </p:cNvPr>
            <p:cNvCxnSpPr>
              <a:cxnSpLocks/>
              <a:stCxn id="36" idx="6"/>
              <a:endCxn id="45" idx="2"/>
            </p:cNvCxnSpPr>
            <p:nvPr/>
          </p:nvCxnSpPr>
          <p:spPr>
            <a:xfrm>
              <a:off x="8579371" y="3240951"/>
              <a:ext cx="1268436" cy="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5E3856A1-6C4F-0B4A-BFED-5D570DC00120}"/>
                </a:ext>
              </a:extLst>
            </p:cNvPr>
            <p:cNvCxnSpPr>
              <a:stCxn id="36" idx="5"/>
              <a:endCxn id="39" idx="1"/>
            </p:cNvCxnSpPr>
            <p:nvPr/>
          </p:nvCxnSpPr>
          <p:spPr>
            <a:xfrm>
              <a:off x="8470929" y="3502752"/>
              <a:ext cx="532297" cy="216883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4E593D1-ABFA-4E45-829F-8E9458F7BA08}"/>
                </a:ext>
              </a:extLst>
            </p:cNvPr>
            <p:cNvCxnSpPr>
              <a:stCxn id="45" idx="3"/>
              <a:endCxn id="39" idx="7"/>
            </p:cNvCxnSpPr>
            <p:nvPr/>
          </p:nvCxnSpPr>
          <p:spPr>
            <a:xfrm flipH="1">
              <a:off x="9526829" y="3502752"/>
              <a:ext cx="429420" cy="216883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" name="Ink 2"/>
              <p14:cNvContentPartPr/>
              <p14:nvPr/>
            </p14:nvContentPartPr>
            <p14:xfrm>
              <a:off x="839520" y="3727800"/>
              <a:ext cx="8426160" cy="23727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30160" y="3718440"/>
                <a:ext cx="8444880" cy="239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1730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3ii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B24A34E-B131-6949-AC34-6CBE8DA59DDC}"/>
                  </a:ext>
                </a:extLst>
              </p:cNvPr>
              <p:cNvSpPr/>
              <p:nvPr/>
            </p:nvSpPr>
            <p:spPr>
              <a:xfrm>
                <a:off x="559837" y="2178793"/>
                <a:ext cx="54864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B24A34E-B131-6949-AC34-6CBE8DA59D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7" y="2178793"/>
                <a:ext cx="5486400" cy="5406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D091E84-E55D-774A-B352-309D7DC48FB4}"/>
                  </a:ext>
                </a:extLst>
              </p:cNvPr>
              <p:cNvSpPr/>
              <p:nvPr/>
            </p:nvSpPr>
            <p:spPr>
              <a:xfrm>
                <a:off x="559837" y="1638193"/>
                <a:ext cx="2743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𝑇𝑟𝑢𝑒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D091E84-E55D-774A-B352-309D7DC48F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7" y="1638193"/>
                <a:ext cx="2743200" cy="540600"/>
              </a:xfrm>
              <a:prstGeom prst="rect">
                <a:avLst/>
              </a:prstGeom>
              <a:blipFill>
                <a:blip r:embed="rId3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7E71991-9081-3046-BC0C-D99592AD18D5}"/>
                  </a:ext>
                </a:extLst>
              </p:cNvPr>
              <p:cNvSpPr/>
              <p:nvPr/>
            </p:nvSpPr>
            <p:spPr>
              <a:xfrm>
                <a:off x="3303037" y="1638193"/>
                <a:ext cx="2743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𝐹𝑎𝑙𝑠𝑒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7E71991-9081-3046-BC0C-D99592AD18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037" y="1638193"/>
                <a:ext cx="2743200" cy="540600"/>
              </a:xfrm>
              <a:prstGeom prst="rect">
                <a:avLst/>
              </a:prstGeom>
              <a:blipFill>
                <a:blip r:embed="rId4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F55CC82-4D95-8548-ADF1-0166F77421CC}"/>
                  </a:ext>
                </a:extLst>
              </p:cNvPr>
              <p:cNvSpPr/>
              <p:nvPr/>
            </p:nvSpPr>
            <p:spPr>
              <a:xfrm>
                <a:off x="559836" y="2711910"/>
                <a:ext cx="2743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=0.02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F55CC82-4D95-8548-ADF1-0166F77421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6" y="2711910"/>
                <a:ext cx="2743200" cy="540600"/>
              </a:xfrm>
              <a:prstGeom prst="rect">
                <a:avLst/>
              </a:prstGeom>
              <a:blipFill>
                <a:blip r:embed="rId5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5207359-2A76-B84F-9242-864124E3EEEA}"/>
                  </a:ext>
                </a:extLst>
              </p:cNvPr>
              <p:cNvSpPr/>
              <p:nvPr/>
            </p:nvSpPr>
            <p:spPr>
              <a:xfrm>
                <a:off x="559836" y="3800670"/>
                <a:ext cx="2743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=0.7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5207359-2A76-B84F-9242-864124E3EE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6" y="3800670"/>
                <a:ext cx="2743200" cy="540600"/>
              </a:xfrm>
              <a:prstGeom prst="rect">
                <a:avLst/>
              </a:prstGeom>
              <a:blipFill>
                <a:blip r:embed="rId6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4654345-CAF6-514C-A82C-E30F12BA23E0}"/>
                  </a:ext>
                </a:extLst>
              </p:cNvPr>
              <p:cNvSpPr/>
              <p:nvPr/>
            </p:nvSpPr>
            <p:spPr>
              <a:xfrm>
                <a:off x="3303037" y="2713118"/>
                <a:ext cx="2743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=0.9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4654345-CAF6-514C-A82C-E30F12BA23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037" y="2713118"/>
                <a:ext cx="2743200" cy="540600"/>
              </a:xfrm>
              <a:prstGeom prst="rect">
                <a:avLst/>
              </a:prstGeom>
              <a:blipFill>
                <a:blip r:embed="rId7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6399230-FE99-F248-B10A-CAE908AED4A0}"/>
                  </a:ext>
                </a:extLst>
              </p:cNvPr>
              <p:cNvSpPr/>
              <p:nvPr/>
            </p:nvSpPr>
            <p:spPr>
              <a:xfrm>
                <a:off x="3302893" y="3253718"/>
                <a:ext cx="2743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6399230-FE99-F248-B10A-CAE908AED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893" y="3253718"/>
                <a:ext cx="2743200" cy="540600"/>
              </a:xfrm>
              <a:prstGeom prst="rect">
                <a:avLst/>
              </a:prstGeom>
              <a:blipFill>
                <a:blip r:embed="rId8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5908549B-DFAE-4B4D-BD9F-C2BD37CB8DA4}"/>
                  </a:ext>
                </a:extLst>
              </p:cNvPr>
              <p:cNvSpPr/>
              <p:nvPr/>
            </p:nvSpPr>
            <p:spPr>
              <a:xfrm>
                <a:off x="559836" y="3258222"/>
                <a:ext cx="2743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5908549B-DFAE-4B4D-BD9F-C2BD37CB8D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6" y="3258222"/>
                <a:ext cx="2743200" cy="540600"/>
              </a:xfrm>
              <a:prstGeom prst="rect">
                <a:avLst/>
              </a:prstGeom>
              <a:blipFill>
                <a:blip r:embed="rId9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DA64113D-AAB7-F245-A03D-AF8B3DB808CB}"/>
              </a:ext>
            </a:extLst>
          </p:cNvPr>
          <p:cNvGrpSpPr/>
          <p:nvPr/>
        </p:nvGrpSpPr>
        <p:grpSpPr>
          <a:xfrm>
            <a:off x="8319443" y="1638193"/>
            <a:ext cx="3446459" cy="2122044"/>
            <a:chOff x="6857066" y="2010445"/>
            <a:chExt cx="4013098" cy="24709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17C86FFE-E1A1-7E45-8606-E78F7EB401B6}"/>
                    </a:ext>
                  </a:extLst>
                </p:cNvPr>
                <p:cNvSpPr/>
                <p:nvPr/>
              </p:nvSpPr>
              <p:spPr>
                <a:xfrm>
                  <a:off x="6857066" y="2010445"/>
                  <a:ext cx="4013098" cy="247093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17C86FFE-E1A1-7E45-8606-E78F7EB401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7066" y="2010445"/>
                  <a:ext cx="4013098" cy="247093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2A94683-9D7F-5C4D-8562-30CA83B95DC1}"/>
                </a:ext>
              </a:extLst>
            </p:cNvPr>
            <p:cNvSpPr/>
            <p:nvPr/>
          </p:nvSpPr>
          <p:spPr>
            <a:xfrm>
              <a:off x="7008718" y="2195218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AB0BBCB-EE9C-D64B-838E-25B72813A529}"/>
                </a:ext>
              </a:extLst>
            </p:cNvPr>
            <p:cNvSpPr/>
            <p:nvPr/>
          </p:nvSpPr>
          <p:spPr>
            <a:xfrm>
              <a:off x="7838884" y="2870707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8FF5809-B072-864D-A9EB-BFB367B5660B}"/>
                </a:ext>
              </a:extLst>
            </p:cNvPr>
            <p:cNvSpPr/>
            <p:nvPr/>
          </p:nvSpPr>
          <p:spPr>
            <a:xfrm>
              <a:off x="8894784" y="2206901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4755EF9-BB6F-FD40-9EE8-AD809120818F}"/>
                </a:ext>
              </a:extLst>
            </p:cNvPr>
            <p:cNvSpPr/>
            <p:nvPr/>
          </p:nvSpPr>
          <p:spPr>
            <a:xfrm>
              <a:off x="8894784" y="3611193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DF64B1F-5BE8-B842-8B90-2A1BE263E12F}"/>
                </a:ext>
              </a:extLst>
            </p:cNvPr>
            <p:cNvSpPr/>
            <p:nvPr/>
          </p:nvSpPr>
          <p:spPr>
            <a:xfrm>
              <a:off x="9847807" y="2870707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A361525-ECB1-444F-8CB2-11956CB719BA}"/>
                </a:ext>
              </a:extLst>
            </p:cNvPr>
            <p:cNvCxnSpPr>
              <a:stCxn id="34" idx="5"/>
              <a:endCxn id="36" idx="1"/>
            </p:cNvCxnSpPr>
            <p:nvPr/>
          </p:nvCxnSpPr>
          <p:spPr>
            <a:xfrm>
              <a:off x="7640763" y="2827263"/>
              <a:ext cx="306563" cy="15188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BD9898B-617A-6B42-8E58-62633FE6FC5A}"/>
                </a:ext>
              </a:extLst>
            </p:cNvPr>
            <p:cNvCxnSpPr>
              <a:stCxn id="38" idx="2"/>
              <a:endCxn id="36" idx="0"/>
            </p:cNvCxnSpPr>
            <p:nvPr/>
          </p:nvCxnSpPr>
          <p:spPr>
            <a:xfrm flipH="1">
              <a:off x="8209128" y="2577145"/>
              <a:ext cx="685656" cy="29356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95A4044-C137-9B41-B057-9B23FE0EA74B}"/>
                </a:ext>
              </a:extLst>
            </p:cNvPr>
            <p:cNvCxnSpPr>
              <a:stCxn id="38" idx="6"/>
              <a:endCxn id="45" idx="0"/>
            </p:cNvCxnSpPr>
            <p:nvPr/>
          </p:nvCxnSpPr>
          <p:spPr>
            <a:xfrm>
              <a:off x="9635271" y="2577145"/>
              <a:ext cx="582780" cy="29356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F2FB6E0-085B-414F-9DAE-22FBF2F298C8}"/>
                </a:ext>
              </a:extLst>
            </p:cNvPr>
            <p:cNvCxnSpPr>
              <a:cxnSpLocks/>
              <a:stCxn id="36" idx="6"/>
              <a:endCxn id="45" idx="2"/>
            </p:cNvCxnSpPr>
            <p:nvPr/>
          </p:nvCxnSpPr>
          <p:spPr>
            <a:xfrm>
              <a:off x="8579371" y="3240951"/>
              <a:ext cx="1268436" cy="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A50A5E8-EAFB-A04A-A75C-1AA511497989}"/>
                </a:ext>
              </a:extLst>
            </p:cNvPr>
            <p:cNvCxnSpPr>
              <a:stCxn id="36" idx="5"/>
              <a:endCxn id="39" idx="1"/>
            </p:cNvCxnSpPr>
            <p:nvPr/>
          </p:nvCxnSpPr>
          <p:spPr>
            <a:xfrm>
              <a:off x="8470929" y="3502752"/>
              <a:ext cx="532297" cy="216883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B01B199-EB5E-DD45-8730-4B5D734A3D72}"/>
                </a:ext>
              </a:extLst>
            </p:cNvPr>
            <p:cNvCxnSpPr>
              <a:stCxn id="45" idx="3"/>
              <a:endCxn id="39" idx="7"/>
            </p:cNvCxnSpPr>
            <p:nvPr/>
          </p:nvCxnSpPr>
          <p:spPr>
            <a:xfrm flipH="1">
              <a:off x="9526829" y="3502752"/>
              <a:ext cx="429420" cy="216883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8046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3ii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B24A34E-B131-6949-AC34-6CBE8DA59DDC}"/>
                  </a:ext>
                </a:extLst>
              </p:cNvPr>
              <p:cNvSpPr/>
              <p:nvPr/>
            </p:nvSpPr>
            <p:spPr>
              <a:xfrm>
                <a:off x="559837" y="2178793"/>
                <a:ext cx="54864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B24A34E-B131-6949-AC34-6CBE8DA59D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7" y="2178793"/>
                <a:ext cx="5486400" cy="5406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D091E84-E55D-774A-B352-309D7DC48FB4}"/>
                  </a:ext>
                </a:extLst>
              </p:cNvPr>
              <p:cNvSpPr/>
              <p:nvPr/>
            </p:nvSpPr>
            <p:spPr>
              <a:xfrm>
                <a:off x="559837" y="1638193"/>
                <a:ext cx="2743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𝑇𝑟𝑢𝑒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D091E84-E55D-774A-B352-309D7DC48F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7" y="1638193"/>
                <a:ext cx="2743200" cy="540600"/>
              </a:xfrm>
              <a:prstGeom prst="rect">
                <a:avLst/>
              </a:prstGeom>
              <a:blipFill>
                <a:blip r:embed="rId3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7E71991-9081-3046-BC0C-D99592AD18D5}"/>
                  </a:ext>
                </a:extLst>
              </p:cNvPr>
              <p:cNvSpPr/>
              <p:nvPr/>
            </p:nvSpPr>
            <p:spPr>
              <a:xfrm>
                <a:off x="3303037" y="1638193"/>
                <a:ext cx="2743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𝐹𝑎𝑙𝑠𝑒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7E71991-9081-3046-BC0C-D99592AD18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037" y="1638193"/>
                <a:ext cx="2743200" cy="540600"/>
              </a:xfrm>
              <a:prstGeom prst="rect">
                <a:avLst/>
              </a:prstGeom>
              <a:blipFill>
                <a:blip r:embed="rId4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183B412-D795-5C48-85B3-020CD134BC09}"/>
                  </a:ext>
                </a:extLst>
              </p:cNvPr>
              <p:cNvSpPr/>
              <p:nvPr/>
            </p:nvSpPr>
            <p:spPr>
              <a:xfrm>
                <a:off x="559838" y="4739301"/>
                <a:ext cx="11206064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183B412-D795-5C48-85B3-020CD134BC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8" y="4739301"/>
                <a:ext cx="11206064" cy="5406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F55CC82-4D95-8548-ADF1-0166F77421CC}"/>
                  </a:ext>
                </a:extLst>
              </p:cNvPr>
              <p:cNvSpPr/>
              <p:nvPr/>
            </p:nvSpPr>
            <p:spPr>
              <a:xfrm>
                <a:off x="559836" y="2720788"/>
                <a:ext cx="2743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=0.02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F55CC82-4D95-8548-ADF1-0166F77421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6" y="2720788"/>
                <a:ext cx="2743200" cy="540600"/>
              </a:xfrm>
              <a:prstGeom prst="rect">
                <a:avLst/>
              </a:prstGeom>
              <a:blipFill>
                <a:blip r:embed="rId6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5207359-2A76-B84F-9242-864124E3EEEA}"/>
                  </a:ext>
                </a:extLst>
              </p:cNvPr>
              <p:cNvSpPr/>
              <p:nvPr/>
            </p:nvSpPr>
            <p:spPr>
              <a:xfrm>
                <a:off x="559836" y="3800670"/>
                <a:ext cx="2743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=0.7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5207359-2A76-B84F-9242-864124E3EE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6" y="3800670"/>
                <a:ext cx="2743200" cy="540600"/>
              </a:xfrm>
              <a:prstGeom prst="rect">
                <a:avLst/>
              </a:prstGeom>
              <a:blipFill>
                <a:blip r:embed="rId7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4654345-CAF6-514C-A82C-E30F12BA23E0}"/>
                  </a:ext>
                </a:extLst>
              </p:cNvPr>
              <p:cNvSpPr/>
              <p:nvPr/>
            </p:nvSpPr>
            <p:spPr>
              <a:xfrm>
                <a:off x="3303037" y="2713118"/>
                <a:ext cx="2743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=0.9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4654345-CAF6-514C-A82C-E30F12BA23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037" y="2713118"/>
                <a:ext cx="2743200" cy="540600"/>
              </a:xfrm>
              <a:prstGeom prst="rect">
                <a:avLst/>
              </a:prstGeom>
              <a:blipFill>
                <a:blip r:embed="rId8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6399230-FE99-F248-B10A-CAE908AED4A0}"/>
                  </a:ext>
                </a:extLst>
              </p:cNvPr>
              <p:cNvSpPr/>
              <p:nvPr/>
            </p:nvSpPr>
            <p:spPr>
              <a:xfrm>
                <a:off x="3302893" y="3253718"/>
                <a:ext cx="2743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6399230-FE99-F248-B10A-CAE908AED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893" y="3253718"/>
                <a:ext cx="2743200" cy="540600"/>
              </a:xfrm>
              <a:prstGeom prst="rect">
                <a:avLst/>
              </a:prstGeom>
              <a:blipFill>
                <a:blip r:embed="rId9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5908549B-DFAE-4B4D-BD9F-C2BD37CB8DA4}"/>
                  </a:ext>
                </a:extLst>
              </p:cNvPr>
              <p:cNvSpPr/>
              <p:nvPr/>
            </p:nvSpPr>
            <p:spPr>
              <a:xfrm>
                <a:off x="559836" y="3258222"/>
                <a:ext cx="2743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5908549B-DFAE-4B4D-BD9F-C2BD37CB8D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6" y="3258222"/>
                <a:ext cx="2743200" cy="540600"/>
              </a:xfrm>
              <a:prstGeom prst="rect">
                <a:avLst/>
              </a:prstGeom>
              <a:blipFill>
                <a:blip r:embed="rId10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BA499A5-B5BD-B24A-8F84-D6DCCFCA1D05}"/>
                  </a:ext>
                </a:extLst>
              </p:cNvPr>
              <p:cNvSpPr/>
              <p:nvPr/>
            </p:nvSpPr>
            <p:spPr>
              <a:xfrm>
                <a:off x="559838" y="5281749"/>
                <a:ext cx="5999582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.02 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0.5 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.7 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0.9 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0.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BA499A5-B5BD-B24A-8F84-D6DCCFCA1D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8" y="5281749"/>
                <a:ext cx="5999582" cy="5406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F0DBEBFC-C4FF-5745-A08A-D165F23C70B9}"/>
                  </a:ext>
                </a:extLst>
              </p:cNvPr>
              <p:cNvSpPr/>
              <p:nvPr/>
            </p:nvSpPr>
            <p:spPr>
              <a:xfrm>
                <a:off x="6559420" y="5281749"/>
                <a:ext cx="1583462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0.00504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F0DBEBFC-C4FF-5745-A08A-D165F23C70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420" y="5281749"/>
                <a:ext cx="1583462" cy="5406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DABBE5B1-6A91-B14F-8157-45B2C46F4940}"/>
              </a:ext>
            </a:extLst>
          </p:cNvPr>
          <p:cNvGrpSpPr/>
          <p:nvPr/>
        </p:nvGrpSpPr>
        <p:grpSpPr>
          <a:xfrm>
            <a:off x="8319443" y="1638193"/>
            <a:ext cx="3446459" cy="2122044"/>
            <a:chOff x="6857066" y="2010445"/>
            <a:chExt cx="4013098" cy="24709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B2D549A5-11A6-6B4A-AEC2-77282A50A907}"/>
                    </a:ext>
                  </a:extLst>
                </p:cNvPr>
                <p:cNvSpPr/>
                <p:nvPr/>
              </p:nvSpPr>
              <p:spPr>
                <a:xfrm>
                  <a:off x="6857066" y="2010445"/>
                  <a:ext cx="4013098" cy="247093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B2D549A5-11A6-6B4A-AEC2-77282A50A9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7066" y="2010445"/>
                  <a:ext cx="4013098" cy="247093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7626952-D1D5-F241-BDE0-C5BE66F03D31}"/>
                </a:ext>
              </a:extLst>
            </p:cNvPr>
            <p:cNvSpPr/>
            <p:nvPr/>
          </p:nvSpPr>
          <p:spPr>
            <a:xfrm>
              <a:off x="7008718" y="2195218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61447C9-152F-9A46-BB12-33F71DFAAFE3}"/>
                </a:ext>
              </a:extLst>
            </p:cNvPr>
            <p:cNvSpPr/>
            <p:nvPr/>
          </p:nvSpPr>
          <p:spPr>
            <a:xfrm>
              <a:off x="7838884" y="2870707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853935E-995C-404A-AECE-0EB9988D88B9}"/>
                </a:ext>
              </a:extLst>
            </p:cNvPr>
            <p:cNvSpPr/>
            <p:nvPr/>
          </p:nvSpPr>
          <p:spPr>
            <a:xfrm>
              <a:off x="8894784" y="2206901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2BA2B6B-E180-C24A-8EE1-BC4AA0C55DB9}"/>
                </a:ext>
              </a:extLst>
            </p:cNvPr>
            <p:cNvSpPr/>
            <p:nvPr/>
          </p:nvSpPr>
          <p:spPr>
            <a:xfrm>
              <a:off x="8894784" y="3611193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DC7F53B-E7BE-A442-A1B5-088D36C66B6B}"/>
                </a:ext>
              </a:extLst>
            </p:cNvPr>
            <p:cNvSpPr/>
            <p:nvPr/>
          </p:nvSpPr>
          <p:spPr>
            <a:xfrm>
              <a:off x="9847807" y="2870707"/>
              <a:ext cx="740487" cy="74048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20B454F-87EB-8647-98BC-F9468C3CDA9D}"/>
                </a:ext>
              </a:extLst>
            </p:cNvPr>
            <p:cNvCxnSpPr>
              <a:stCxn id="34" idx="5"/>
              <a:endCxn id="36" idx="1"/>
            </p:cNvCxnSpPr>
            <p:nvPr/>
          </p:nvCxnSpPr>
          <p:spPr>
            <a:xfrm>
              <a:off x="7640763" y="2827263"/>
              <a:ext cx="306563" cy="15188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184AD2B-46FA-F544-8407-53A0CAABFB53}"/>
                </a:ext>
              </a:extLst>
            </p:cNvPr>
            <p:cNvCxnSpPr>
              <a:stCxn id="38" idx="2"/>
              <a:endCxn id="36" idx="0"/>
            </p:cNvCxnSpPr>
            <p:nvPr/>
          </p:nvCxnSpPr>
          <p:spPr>
            <a:xfrm flipH="1">
              <a:off x="8209128" y="2577145"/>
              <a:ext cx="685656" cy="29356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7D81020-97D8-164B-8FA8-83B94B2CE193}"/>
                </a:ext>
              </a:extLst>
            </p:cNvPr>
            <p:cNvCxnSpPr>
              <a:stCxn id="38" idx="6"/>
              <a:endCxn id="45" idx="0"/>
            </p:cNvCxnSpPr>
            <p:nvPr/>
          </p:nvCxnSpPr>
          <p:spPr>
            <a:xfrm>
              <a:off x="9635271" y="2577145"/>
              <a:ext cx="582780" cy="29356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0E4C9BF-2416-2045-9AA4-99290EF5CBE3}"/>
                </a:ext>
              </a:extLst>
            </p:cNvPr>
            <p:cNvCxnSpPr>
              <a:cxnSpLocks/>
              <a:stCxn id="36" idx="6"/>
              <a:endCxn id="45" idx="2"/>
            </p:cNvCxnSpPr>
            <p:nvPr/>
          </p:nvCxnSpPr>
          <p:spPr>
            <a:xfrm>
              <a:off x="8579371" y="3240951"/>
              <a:ext cx="1268436" cy="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43625EEC-461D-844F-99EC-01EE1E49B9D7}"/>
                </a:ext>
              </a:extLst>
            </p:cNvPr>
            <p:cNvCxnSpPr>
              <a:stCxn id="36" idx="5"/>
              <a:endCxn id="39" idx="1"/>
            </p:cNvCxnSpPr>
            <p:nvPr/>
          </p:nvCxnSpPr>
          <p:spPr>
            <a:xfrm>
              <a:off x="8470929" y="3502752"/>
              <a:ext cx="532297" cy="216883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9CC256B-43A8-4441-A639-8BEF304E13CF}"/>
                </a:ext>
              </a:extLst>
            </p:cNvPr>
            <p:cNvCxnSpPr>
              <a:stCxn id="45" idx="3"/>
              <a:endCxn id="39" idx="7"/>
            </p:cNvCxnSpPr>
            <p:nvPr/>
          </p:nvCxnSpPr>
          <p:spPr>
            <a:xfrm flipH="1">
              <a:off x="9526829" y="3502752"/>
              <a:ext cx="429420" cy="216883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5027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3iii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93F47A-3B17-B744-A6FE-9CBD91845971}"/>
              </a:ext>
            </a:extLst>
          </p:cNvPr>
          <p:cNvSpPr txBox="1"/>
          <p:nvPr/>
        </p:nvSpPr>
        <p:spPr>
          <a:xfrm>
            <a:off x="456021" y="1653031"/>
            <a:ext cx="112764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What is the probability that the patient suffers from bad posture given that they are suffering from headaches but not from nausea?</a:t>
            </a:r>
            <a:endParaRPr lang="en-AU" sz="4000" dirty="0"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404A4C6-716F-7D4C-B88C-0B494B3E036C}"/>
                  </a:ext>
                </a:extLst>
              </p:cNvPr>
              <p:cNvSpPr/>
              <p:nvPr/>
            </p:nvSpPr>
            <p:spPr>
              <a:xfrm>
                <a:off x="558657" y="3404296"/>
                <a:ext cx="3004458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∧¬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404A4C6-716F-7D4C-B88C-0B494B3E03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57" y="3404296"/>
                <a:ext cx="3004458" cy="5406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B7DE849-494D-074C-83F9-432438E56A9F}"/>
                  </a:ext>
                </a:extLst>
              </p:cNvPr>
              <p:cNvSpPr/>
              <p:nvPr/>
            </p:nvSpPr>
            <p:spPr>
              <a:xfrm>
                <a:off x="3563115" y="3404296"/>
                <a:ext cx="3004458" cy="98127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B7DE849-494D-074C-83F9-432438E56A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115" y="3404296"/>
                <a:ext cx="3004458" cy="9812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44018FC2-3B1D-034F-8351-2DF46D251405}"/>
              </a:ext>
            </a:extLst>
          </p:cNvPr>
          <p:cNvSpPr/>
          <p:nvPr/>
        </p:nvSpPr>
        <p:spPr>
          <a:xfrm>
            <a:off x="3563115" y="2863696"/>
            <a:ext cx="3004458" cy="540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Product Rule</a:t>
            </a:r>
          </a:p>
        </p:txBody>
      </p:sp>
    </p:spTree>
    <p:extLst>
      <p:ext uri="{BB962C8B-B14F-4D97-AF65-F5344CB8AC3E}">
        <p14:creationId xmlns:p14="http://schemas.microsoft.com/office/powerpoint/2010/main" val="440886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3iii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93F47A-3B17-B744-A6FE-9CBD91845971}"/>
              </a:ext>
            </a:extLst>
          </p:cNvPr>
          <p:cNvSpPr txBox="1"/>
          <p:nvPr/>
        </p:nvSpPr>
        <p:spPr>
          <a:xfrm>
            <a:off x="456021" y="1653031"/>
            <a:ext cx="112764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What is the probability that the patient suffers from bad posture given that they are suffering from headaches but not from nausea?</a:t>
            </a:r>
            <a:endParaRPr lang="en-AU" sz="4000" dirty="0"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404A4C6-716F-7D4C-B88C-0B494B3E036C}"/>
                  </a:ext>
                </a:extLst>
              </p:cNvPr>
              <p:cNvSpPr/>
              <p:nvPr/>
            </p:nvSpPr>
            <p:spPr>
              <a:xfrm>
                <a:off x="558657" y="2960792"/>
                <a:ext cx="3004458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∧¬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404A4C6-716F-7D4C-B88C-0B494B3E03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57" y="2960792"/>
                <a:ext cx="3004458" cy="5406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E8E639D-EC5E-5445-8CA8-D5F3B46F8157}"/>
                  </a:ext>
                </a:extLst>
              </p:cNvPr>
              <p:cNvSpPr/>
              <p:nvPr/>
            </p:nvSpPr>
            <p:spPr>
              <a:xfrm>
                <a:off x="558656" y="3799934"/>
                <a:ext cx="5047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=0.00064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E8E639D-EC5E-5445-8CA8-D5F3B46F81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56" y="3799934"/>
                <a:ext cx="5047200" cy="540600"/>
              </a:xfrm>
              <a:prstGeom prst="rect">
                <a:avLst/>
              </a:prstGeom>
              <a:blipFill>
                <a:blip r:embed="rId3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DF54F3C-9184-5F4E-A8FE-EF0CF4B22807}"/>
                  </a:ext>
                </a:extLst>
              </p:cNvPr>
              <p:cNvSpPr/>
              <p:nvPr/>
            </p:nvSpPr>
            <p:spPr>
              <a:xfrm>
                <a:off x="558656" y="4340534"/>
                <a:ext cx="5047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=0.00480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DF54F3C-9184-5F4E-A8FE-EF0CF4B228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56" y="4340534"/>
                <a:ext cx="5047200" cy="540600"/>
              </a:xfrm>
              <a:prstGeom prst="rect">
                <a:avLst/>
              </a:prstGeom>
              <a:blipFill>
                <a:blip r:embed="rId4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D3AC3D6-13DF-3D48-9345-D1997368AF5E}"/>
                  </a:ext>
                </a:extLst>
              </p:cNvPr>
              <p:cNvSpPr/>
              <p:nvPr/>
            </p:nvSpPr>
            <p:spPr>
              <a:xfrm>
                <a:off x="558656" y="4881134"/>
                <a:ext cx="5047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=0.00216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D3AC3D6-13DF-3D48-9345-D1997368AF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56" y="4881134"/>
                <a:ext cx="5047200" cy="540600"/>
              </a:xfrm>
              <a:prstGeom prst="rect">
                <a:avLst/>
              </a:prstGeom>
              <a:blipFill>
                <a:blip r:embed="rId5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8E62BD3-A1A7-F645-9614-7BE2B29A955A}"/>
                  </a:ext>
                </a:extLst>
              </p:cNvPr>
              <p:cNvSpPr/>
              <p:nvPr/>
            </p:nvSpPr>
            <p:spPr>
              <a:xfrm>
                <a:off x="558656" y="5421734"/>
                <a:ext cx="5047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=0.00192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8E62BD3-A1A7-F645-9614-7BE2B29A95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56" y="5421734"/>
                <a:ext cx="5047200" cy="540600"/>
              </a:xfrm>
              <a:prstGeom prst="rect">
                <a:avLst/>
              </a:prstGeom>
              <a:blipFill>
                <a:blip r:embed="rId6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9A2D796-0F22-124B-ACE1-050EF85D6FFC}"/>
                  </a:ext>
                </a:extLst>
              </p:cNvPr>
              <p:cNvSpPr/>
              <p:nvPr/>
            </p:nvSpPr>
            <p:spPr>
              <a:xfrm>
                <a:off x="6685239" y="3799934"/>
                <a:ext cx="5047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=0.02520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9A2D796-0F22-124B-ACE1-050EF85D6F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239" y="3799934"/>
                <a:ext cx="5047200" cy="540600"/>
              </a:xfrm>
              <a:prstGeom prst="rect">
                <a:avLst/>
              </a:prstGeom>
              <a:blipFill>
                <a:blip r:embed="rId7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F07468F2-088F-244D-A9DD-CAC17AB02CFC}"/>
                  </a:ext>
                </a:extLst>
              </p:cNvPr>
              <p:cNvSpPr/>
              <p:nvPr/>
            </p:nvSpPr>
            <p:spPr>
              <a:xfrm>
                <a:off x="6685240" y="4340534"/>
                <a:ext cx="5048379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=0.0144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F07468F2-088F-244D-A9DD-CAC17AB02C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240" y="4340534"/>
                <a:ext cx="5048379" cy="540600"/>
              </a:xfrm>
              <a:prstGeom prst="rect">
                <a:avLst/>
              </a:prstGeom>
              <a:blipFill>
                <a:blip r:embed="rId8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CAFD2AB-87A2-EA44-B7F0-C995C5D33DBB}"/>
                  </a:ext>
                </a:extLst>
              </p:cNvPr>
              <p:cNvSpPr/>
              <p:nvPr/>
            </p:nvSpPr>
            <p:spPr>
              <a:xfrm>
                <a:off x="6685240" y="4881134"/>
                <a:ext cx="5048379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=0.000432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CAFD2AB-87A2-EA44-B7F0-C995C5D33D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240" y="4881134"/>
                <a:ext cx="5048379" cy="540600"/>
              </a:xfrm>
              <a:prstGeom prst="rect">
                <a:avLst/>
              </a:prstGeom>
              <a:blipFill>
                <a:blip r:embed="rId9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47643ACE-A8D4-2745-9777-8997EC82962E}"/>
                  </a:ext>
                </a:extLst>
              </p:cNvPr>
              <p:cNvSpPr/>
              <p:nvPr/>
            </p:nvSpPr>
            <p:spPr>
              <a:xfrm>
                <a:off x="6685239" y="5421734"/>
                <a:ext cx="504838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=0.00504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47643ACE-A8D4-2745-9777-8997EC8296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239" y="5421734"/>
                <a:ext cx="5048380" cy="540600"/>
              </a:xfrm>
              <a:prstGeom prst="rect">
                <a:avLst/>
              </a:prstGeom>
              <a:blipFill>
                <a:blip r:embed="rId10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" name="Ink 2"/>
              <p14:cNvContentPartPr/>
              <p14:nvPr/>
            </p14:nvContentPartPr>
            <p14:xfrm>
              <a:off x="312480" y="3054240"/>
              <a:ext cx="11495880" cy="32846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03120" y="3044880"/>
                <a:ext cx="11514600" cy="330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32664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3iii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404A4C6-716F-7D4C-B88C-0B494B3E036C}"/>
                  </a:ext>
                </a:extLst>
              </p:cNvPr>
              <p:cNvSpPr/>
              <p:nvPr/>
            </p:nvSpPr>
            <p:spPr>
              <a:xfrm>
                <a:off x="9415224" y="342260"/>
                <a:ext cx="242596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∧¬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404A4C6-716F-7D4C-B88C-0B494B3E03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224" y="342260"/>
                <a:ext cx="2425960" cy="5406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E8E639D-EC5E-5445-8CA8-D5F3B46F8157}"/>
                  </a:ext>
                </a:extLst>
              </p:cNvPr>
              <p:cNvSpPr/>
              <p:nvPr/>
            </p:nvSpPr>
            <p:spPr>
              <a:xfrm>
                <a:off x="645109" y="3224734"/>
                <a:ext cx="5047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=0.00064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E8E639D-EC5E-5445-8CA8-D5F3B46F81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3224734"/>
                <a:ext cx="5047200" cy="540600"/>
              </a:xfrm>
              <a:prstGeom prst="rect">
                <a:avLst/>
              </a:prstGeom>
              <a:blipFill>
                <a:blip r:embed="rId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DF54F3C-9184-5F4E-A8FE-EF0CF4B22807}"/>
                  </a:ext>
                </a:extLst>
              </p:cNvPr>
              <p:cNvSpPr/>
              <p:nvPr/>
            </p:nvSpPr>
            <p:spPr>
              <a:xfrm>
                <a:off x="645109" y="4305934"/>
                <a:ext cx="5047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=0.00480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DF54F3C-9184-5F4E-A8FE-EF0CF4B228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4305934"/>
                <a:ext cx="5047200" cy="540600"/>
              </a:xfrm>
              <a:prstGeom prst="rect">
                <a:avLst/>
              </a:prstGeom>
              <a:blipFill>
                <a:blip r:embed="rId4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D3AC3D6-13DF-3D48-9345-D1997368AF5E}"/>
                  </a:ext>
                </a:extLst>
              </p:cNvPr>
              <p:cNvSpPr/>
              <p:nvPr/>
            </p:nvSpPr>
            <p:spPr>
              <a:xfrm>
                <a:off x="645109" y="4846534"/>
                <a:ext cx="5047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=0.00216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D3AC3D6-13DF-3D48-9345-D1997368AF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4846534"/>
                <a:ext cx="5047200" cy="540600"/>
              </a:xfrm>
              <a:prstGeom prst="rect">
                <a:avLst/>
              </a:prstGeom>
              <a:blipFill>
                <a:blip r:embed="rId5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9A2D796-0F22-124B-ACE1-050EF85D6FFC}"/>
                  </a:ext>
                </a:extLst>
              </p:cNvPr>
              <p:cNvSpPr/>
              <p:nvPr/>
            </p:nvSpPr>
            <p:spPr>
              <a:xfrm>
                <a:off x="645109" y="3765334"/>
                <a:ext cx="5047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=0.02520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9A2D796-0F22-124B-ACE1-050EF85D6F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3765334"/>
                <a:ext cx="5047200" cy="540600"/>
              </a:xfrm>
              <a:prstGeom prst="rect">
                <a:avLst/>
              </a:prstGeom>
              <a:blipFill>
                <a:blip r:embed="rId6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81572FC7-E04A-A443-8184-85B453AD2C15}"/>
                  </a:ext>
                </a:extLst>
              </p:cNvPr>
              <p:cNvSpPr/>
              <p:nvPr/>
            </p:nvSpPr>
            <p:spPr>
              <a:xfrm>
                <a:off x="645109" y="1663200"/>
                <a:ext cx="3722915" cy="108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AU" sz="20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81572FC7-E04A-A443-8184-85B453AD2C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1663200"/>
                <a:ext cx="3722915" cy="1080000"/>
              </a:xfrm>
              <a:prstGeom prst="rect">
                <a:avLst/>
              </a:prstGeom>
              <a:blipFill>
                <a:blip r:embed="rId7"/>
                <a:stretch>
                  <a:fillRect l="-14915" t="-85057" b="-1206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e 9">
            <a:extLst>
              <a:ext uri="{FF2B5EF4-FFF2-40B4-BE49-F238E27FC236}">
                <a16:creationId xmlns:a16="http://schemas.microsoft.com/office/drawing/2014/main" id="{49E58CFA-57FB-A94D-BBE8-9C124D443804}"/>
              </a:ext>
            </a:extLst>
          </p:cNvPr>
          <p:cNvSpPr/>
          <p:nvPr/>
        </p:nvSpPr>
        <p:spPr>
          <a:xfrm>
            <a:off x="5804053" y="3263166"/>
            <a:ext cx="753259" cy="2085535"/>
          </a:xfrm>
          <a:prstGeom prst="rightBrace">
            <a:avLst>
              <a:gd name="adj1" fmla="val 40539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8A3639A-6604-0849-A106-9C6C0E55BA5A}"/>
              </a:ext>
            </a:extLst>
          </p:cNvPr>
          <p:cNvGrpSpPr/>
          <p:nvPr/>
        </p:nvGrpSpPr>
        <p:grpSpPr>
          <a:xfrm>
            <a:off x="6793984" y="3765333"/>
            <a:ext cx="5047200" cy="1081199"/>
            <a:chOff x="6583783" y="4259281"/>
            <a:chExt cx="5047200" cy="10811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864106BD-11A5-FF46-A82E-83EA0E4F8100}"/>
                    </a:ext>
                  </a:extLst>
                </p:cNvPr>
                <p:cNvSpPr/>
                <p:nvPr/>
              </p:nvSpPr>
              <p:spPr>
                <a:xfrm>
                  <a:off x="6583783" y="4259281"/>
                  <a:ext cx="5047200" cy="5406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0.00064</m:t>
                        </m:r>
                        <m:r>
                          <a:rPr lang="en-AU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AU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0.02520</m:t>
                        </m:r>
                        <m:r>
                          <a:rPr lang="en-AU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AU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0.00480</m:t>
                        </m:r>
                        <m:r>
                          <a:rPr lang="en-AU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AU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0.00216</m:t>
                        </m:r>
                      </m:oMath>
                    </m:oMathPara>
                  </a14:m>
                  <a:endParaRPr/>
                </a:p>
              </p:txBody>
            </p:sp>
          </mc:Choice>
          <mc:Fallback xmlns="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864106BD-11A5-FF46-A82E-83EA0E4F81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3783" y="4259281"/>
                  <a:ext cx="5047200" cy="540600"/>
                </a:xfrm>
                <a:prstGeom prst="rect">
                  <a:avLst/>
                </a:prstGeom>
                <a:blipFill>
                  <a:blip r:embed="rId8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B378853D-7D52-684E-B71B-37C23DB1BE0B}"/>
                    </a:ext>
                  </a:extLst>
                </p:cNvPr>
                <p:cNvSpPr/>
                <p:nvPr/>
              </p:nvSpPr>
              <p:spPr>
                <a:xfrm>
                  <a:off x="6583783" y="4799880"/>
                  <a:ext cx="1487197" cy="5406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0.0328</m:t>
                        </m:r>
                      </m:oMath>
                    </m:oMathPara>
                  </a14:m>
                  <a:endParaRPr/>
                </a:p>
              </p:txBody>
            </p:sp>
          </mc:Choice>
          <mc:Fallback xmlns="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B378853D-7D52-684E-B71B-37C23DB1BE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3783" y="4799880"/>
                  <a:ext cx="1487197" cy="540600"/>
                </a:xfrm>
                <a:prstGeom prst="rect">
                  <a:avLst/>
                </a:prstGeom>
                <a:blipFill>
                  <a:blip r:embed="rId9"/>
                  <a:stretch>
                    <a:fillRect b="-222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/>
              <p14:cNvContentPartPr/>
              <p14:nvPr/>
            </p14:nvContentPartPr>
            <p14:xfrm>
              <a:off x="884160" y="942120"/>
              <a:ext cx="10504440" cy="41796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4800" y="932760"/>
                <a:ext cx="10523160" cy="419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87878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3iii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81572FC7-E04A-A443-8184-85B453AD2C15}"/>
                  </a:ext>
                </a:extLst>
              </p:cNvPr>
              <p:cNvSpPr/>
              <p:nvPr/>
            </p:nvSpPr>
            <p:spPr>
              <a:xfrm>
                <a:off x="644400" y="1663200"/>
                <a:ext cx="3722915" cy="108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/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AU" sz="20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81572FC7-E04A-A443-8184-85B453AD2C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00" y="1663200"/>
                <a:ext cx="3722915" cy="1080000"/>
              </a:xfrm>
              <a:prstGeom prst="rect">
                <a:avLst/>
              </a:prstGeom>
              <a:blipFill>
                <a:blip r:embed="rId2"/>
                <a:stretch>
                  <a:fillRect l="-14576" t="-86207" b="-1206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519C900-9FFB-D348-A3AA-FD0268AB5F32}"/>
                  </a:ext>
                </a:extLst>
              </p:cNvPr>
              <p:cNvSpPr/>
              <p:nvPr/>
            </p:nvSpPr>
            <p:spPr>
              <a:xfrm>
                <a:off x="645109" y="3153445"/>
                <a:ext cx="5047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=0.00064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519C900-9FFB-D348-A3AA-FD0268AB5F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3153445"/>
                <a:ext cx="5047200" cy="540600"/>
              </a:xfrm>
              <a:prstGeom prst="rect">
                <a:avLst/>
              </a:prstGeom>
              <a:blipFill>
                <a:blip r:embed="rId4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9F9E077-A201-644E-A684-E89054A26A4D}"/>
                  </a:ext>
                </a:extLst>
              </p:cNvPr>
              <p:cNvSpPr/>
              <p:nvPr/>
            </p:nvSpPr>
            <p:spPr>
              <a:xfrm>
                <a:off x="5692309" y="3149369"/>
                <a:ext cx="5047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=0.00480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9F9E077-A201-644E-A684-E89054A26A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2309" y="3149369"/>
                <a:ext cx="5047200" cy="540600"/>
              </a:xfrm>
              <a:prstGeom prst="rect">
                <a:avLst/>
              </a:prstGeom>
              <a:blipFill>
                <a:blip r:embed="rId5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CED9635-CC1F-F14D-B51F-CA526D0497F0}"/>
                  </a:ext>
                </a:extLst>
              </p:cNvPr>
              <p:cNvSpPr/>
              <p:nvPr/>
            </p:nvSpPr>
            <p:spPr>
              <a:xfrm>
                <a:off x="645109" y="3694045"/>
                <a:ext cx="5047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=0.00216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CED9635-CC1F-F14D-B51F-CA526D0497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3694045"/>
                <a:ext cx="5047200" cy="540600"/>
              </a:xfrm>
              <a:prstGeom prst="rect">
                <a:avLst/>
              </a:prstGeom>
              <a:blipFill>
                <a:blip r:embed="rId6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6F0E415-1B57-D348-B1CF-A41647706630}"/>
                  </a:ext>
                </a:extLst>
              </p:cNvPr>
              <p:cNvSpPr/>
              <p:nvPr/>
            </p:nvSpPr>
            <p:spPr>
              <a:xfrm>
                <a:off x="5692309" y="3689969"/>
                <a:ext cx="5047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=0.00192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6F0E415-1B57-D348-B1CF-A416477066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2309" y="3689969"/>
                <a:ext cx="5047200" cy="540600"/>
              </a:xfrm>
              <a:prstGeom prst="rect">
                <a:avLst/>
              </a:prstGeom>
              <a:blipFill>
                <a:blip r:embed="rId7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BEB2F9D-7CF5-364C-927B-E1D436D5B5D8}"/>
                  </a:ext>
                </a:extLst>
              </p:cNvPr>
              <p:cNvSpPr/>
              <p:nvPr/>
            </p:nvSpPr>
            <p:spPr>
              <a:xfrm>
                <a:off x="645109" y="4229390"/>
                <a:ext cx="50472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=0.02520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BEB2F9D-7CF5-364C-927B-E1D436D5B5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4229390"/>
                <a:ext cx="5047200" cy="540600"/>
              </a:xfrm>
              <a:prstGeom prst="rect">
                <a:avLst/>
              </a:prstGeom>
              <a:blipFill>
                <a:blip r:embed="rId8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0E88657-99EE-B94E-85BE-EEDB1EDCAB57}"/>
                  </a:ext>
                </a:extLst>
              </p:cNvPr>
              <p:cNvSpPr/>
              <p:nvPr/>
            </p:nvSpPr>
            <p:spPr>
              <a:xfrm>
                <a:off x="5691720" y="4221854"/>
                <a:ext cx="5048379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=0.0144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0E88657-99EE-B94E-85BE-EEDB1EDCAB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720" y="4221854"/>
                <a:ext cx="5048379" cy="540600"/>
              </a:xfrm>
              <a:prstGeom prst="rect">
                <a:avLst/>
              </a:prstGeom>
              <a:blipFill>
                <a:blip r:embed="rId9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CBAE100-BE12-364C-8967-F4DC6F9744D9}"/>
                  </a:ext>
                </a:extLst>
              </p:cNvPr>
              <p:cNvSpPr/>
              <p:nvPr/>
            </p:nvSpPr>
            <p:spPr>
              <a:xfrm>
                <a:off x="643341" y="4770888"/>
                <a:ext cx="5048379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=0.000432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CBAE100-BE12-364C-8967-F4DC6F9744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41" y="4770888"/>
                <a:ext cx="5048379" cy="540600"/>
              </a:xfrm>
              <a:prstGeom prst="rect">
                <a:avLst/>
              </a:prstGeom>
              <a:blipFill>
                <a:blip r:embed="rId10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E667578-C5B1-D043-A373-9A44B9FA678F}"/>
                  </a:ext>
                </a:extLst>
              </p:cNvPr>
              <p:cNvSpPr/>
              <p:nvPr/>
            </p:nvSpPr>
            <p:spPr>
              <a:xfrm>
                <a:off x="5691719" y="4761557"/>
                <a:ext cx="504838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=0.00504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E667578-C5B1-D043-A373-9A44B9FA67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719" y="4761557"/>
                <a:ext cx="5048380" cy="540600"/>
              </a:xfrm>
              <a:prstGeom prst="rect">
                <a:avLst/>
              </a:prstGeom>
              <a:blipFill>
                <a:blip r:embed="rId11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B48EB52-638F-4F4B-A2A8-F72D8D5EBFBE}"/>
                  </a:ext>
                </a:extLst>
              </p:cNvPr>
              <p:cNvSpPr/>
              <p:nvPr/>
            </p:nvSpPr>
            <p:spPr>
              <a:xfrm>
                <a:off x="643341" y="5307412"/>
                <a:ext cx="5048380" cy="9696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0.00064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0.00480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0.00216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0.00192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0.02520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0.0144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0.000432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0.00504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B48EB52-638F-4F4B-A2A8-F72D8D5EBF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41" y="5307412"/>
                <a:ext cx="5048380" cy="969684"/>
              </a:xfrm>
              <a:prstGeom prst="rect">
                <a:avLst/>
              </a:prstGeom>
              <a:blipFill>
                <a:blip r:embed="rId12"/>
                <a:stretch>
                  <a:fillRect r="-100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ight Brace 23">
            <a:extLst>
              <a:ext uri="{FF2B5EF4-FFF2-40B4-BE49-F238E27FC236}">
                <a16:creationId xmlns:a16="http://schemas.microsoft.com/office/drawing/2014/main" id="{AD455339-A96C-1944-9DFA-89F59AE5D18F}"/>
              </a:ext>
            </a:extLst>
          </p:cNvPr>
          <p:cNvSpPr/>
          <p:nvPr/>
        </p:nvSpPr>
        <p:spPr>
          <a:xfrm>
            <a:off x="5856348" y="5366611"/>
            <a:ext cx="479303" cy="882492"/>
          </a:xfrm>
          <a:prstGeom prst="rightBrace">
            <a:avLst>
              <a:gd name="adj1" fmla="val 40539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327D746-B317-EF44-8861-C045E6CC207D}"/>
                  </a:ext>
                </a:extLst>
              </p:cNvPr>
              <p:cNvSpPr/>
              <p:nvPr/>
            </p:nvSpPr>
            <p:spPr>
              <a:xfrm>
                <a:off x="6579380" y="5538269"/>
                <a:ext cx="1715534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0.054592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327D746-B317-EF44-8861-C045E6CC20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9380" y="5538269"/>
                <a:ext cx="1715534" cy="540600"/>
              </a:xfrm>
              <a:prstGeom prst="rect">
                <a:avLst/>
              </a:prstGeom>
              <a:blipFill>
                <a:blip r:embed="rId13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" name="Ink 2"/>
              <p14:cNvContentPartPr/>
              <p14:nvPr/>
            </p14:nvContentPartPr>
            <p14:xfrm>
              <a:off x="1786320" y="674280"/>
              <a:ext cx="10149840" cy="59418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76960" y="664920"/>
                <a:ext cx="10168560" cy="596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4660BD6-7A5E-BC4C-8048-67548E3A1A36}"/>
                  </a:ext>
                </a:extLst>
              </p:cNvPr>
              <p:cNvSpPr/>
              <p:nvPr/>
            </p:nvSpPr>
            <p:spPr>
              <a:xfrm>
                <a:off x="9415224" y="342260"/>
                <a:ext cx="242596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∧¬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4660BD6-7A5E-BC4C-8048-67548E3A1A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224" y="342260"/>
                <a:ext cx="2425960" cy="5406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80906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3iii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80F5199-00B8-F447-9D6C-7455A31B93F6}"/>
                  </a:ext>
                </a:extLst>
              </p:cNvPr>
              <p:cNvSpPr/>
              <p:nvPr/>
            </p:nvSpPr>
            <p:spPr>
              <a:xfrm>
                <a:off x="1270651" y="1794541"/>
                <a:ext cx="3404377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AU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AU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AU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AU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AU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∧¬</m:t>
                    </m:r>
                    <m:r>
                      <a:rPr lang="en-AU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AU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000" dirty="0">
                    <a:solidFill>
                      <a:schemeClr val="tx1"/>
                    </a:solidFill>
                  </a:rPr>
                  <a:t> =</a:t>
                </a:r>
              </a:p>
            </p:txBody>
          </p:sp>
        </mc:Choice>
        <mc:Fallback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80F5199-00B8-F447-9D6C-7455A31B93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651" y="1794541"/>
                <a:ext cx="3404377" cy="540600"/>
              </a:xfrm>
              <a:prstGeom prst="rect">
                <a:avLst/>
              </a:prstGeom>
              <a:blipFill>
                <a:blip r:embed="rId2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563CAD2-1EC8-3945-A60C-87C975654C66}"/>
                  </a:ext>
                </a:extLst>
              </p:cNvPr>
              <p:cNvSpPr/>
              <p:nvPr/>
            </p:nvSpPr>
            <p:spPr>
              <a:xfrm>
                <a:off x="4674378" y="1794541"/>
                <a:ext cx="3079933" cy="96976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563CAD2-1EC8-3945-A60C-87C975654C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378" y="1794541"/>
                <a:ext cx="3079933" cy="9697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CAA0101C-C832-104F-88A6-B189E91C9A0E}"/>
                  </a:ext>
                </a:extLst>
              </p:cNvPr>
              <p:cNvSpPr/>
              <p:nvPr/>
            </p:nvSpPr>
            <p:spPr>
              <a:xfrm>
                <a:off x="7754311" y="1794541"/>
                <a:ext cx="3079933" cy="96976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0.0328</m:t>
                          </m:r>
                          <m:r>
                            <m:rPr>
                              <m:nor/>
                            </m:rPr>
                            <a:rPr lang="en-AU" sz="20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num>
                        <m:den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0.054592</m:t>
                          </m:r>
                          <m:r>
                            <m:rPr>
                              <m:nor/>
                            </m:rPr>
                            <a:rPr lang="en-AU" sz="20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den>
                      </m:f>
                      <m:r>
                        <a:rPr lang="en-A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=0.6008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CAA0101C-C832-104F-88A6-B189E91C9A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311" y="1794541"/>
                <a:ext cx="3079933" cy="9697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70E8AFE-CC4D-0444-901F-775FEC36C8FD}"/>
                  </a:ext>
                </a:extLst>
              </p:cNvPr>
              <p:cNvSpPr/>
              <p:nvPr/>
            </p:nvSpPr>
            <p:spPr>
              <a:xfrm>
                <a:off x="9650026" y="130800"/>
                <a:ext cx="2368437" cy="98127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70E8AFE-CC4D-0444-901F-775FEC36C8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0026" y="130800"/>
                <a:ext cx="2368437" cy="9812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073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Background – Base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345609-F685-7747-9AB1-2D5B193FD07C}"/>
                  </a:ext>
                </a:extLst>
              </p:cNvPr>
              <p:cNvSpPr txBox="1"/>
              <p:nvPr/>
            </p:nvSpPr>
            <p:spPr>
              <a:xfrm>
                <a:off x="645111" y="1925661"/>
                <a:ext cx="6108512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24 Shapes in total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14 Circles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8   Triangles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2   Squares</a:t>
                </a:r>
              </a:p>
              <a:p>
                <a:pPr lvl="1"/>
                <a:endParaRPr lang="en-AU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P(Circle)     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AU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0" i="1" dirty="0" smtClean="0">
                            <a:latin typeface="Cambria Math" panose="02040503050406030204" pitchFamily="18" charset="0"/>
                          </a:rPr>
                          <m:t>14</m:t>
                        </m:r>
                      </m:num>
                      <m:den>
                        <m:r>
                          <a:rPr lang="en-AU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AU" sz="28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AU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800" dirty="0"/>
                  <a:t>= 0.58 = 58%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P(Triangle) 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AU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AU" sz="28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AU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800" dirty="0"/>
                  <a:t>  = 0.33 = 33%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P(Square)   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AU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AU" sz="28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AU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800" dirty="0"/>
                  <a:t>  = 0.08 = 8%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345609-F685-7747-9AB1-2D5B193FD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11" y="1925661"/>
                <a:ext cx="6108512" cy="3539430"/>
              </a:xfrm>
              <a:prstGeom prst="rect">
                <a:avLst/>
              </a:prstGeom>
              <a:blipFill>
                <a:blip r:embed="rId2"/>
                <a:stretch>
                  <a:fillRect l="-1660" t="-1792" b="-279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8A3CC8F9-FEE8-9C48-8BF7-5214EB6E3EBA}"/>
              </a:ext>
            </a:extLst>
          </p:cNvPr>
          <p:cNvGrpSpPr/>
          <p:nvPr/>
        </p:nvGrpSpPr>
        <p:grpSpPr>
          <a:xfrm>
            <a:off x="6753625" y="1925661"/>
            <a:ext cx="4793263" cy="3476981"/>
            <a:chOff x="6753625" y="1925661"/>
            <a:chExt cx="4793263" cy="3476981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6D5B05F-5F2B-BE42-A9A3-C56B2AAE848C}"/>
                </a:ext>
              </a:extLst>
            </p:cNvPr>
            <p:cNvSpPr/>
            <p:nvPr/>
          </p:nvSpPr>
          <p:spPr>
            <a:xfrm>
              <a:off x="6753625" y="1925661"/>
              <a:ext cx="4793263" cy="3476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1F224A7E-A82F-BF4A-961A-5C553458E18F}"/>
                </a:ext>
              </a:extLst>
            </p:cNvPr>
            <p:cNvSpPr/>
            <p:nvPr/>
          </p:nvSpPr>
          <p:spPr>
            <a:xfrm>
              <a:off x="7159563" y="2260537"/>
              <a:ext cx="470920" cy="470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C0EED3F-AB33-4D4E-B8B1-457FE3C64A79}"/>
                </a:ext>
              </a:extLst>
            </p:cNvPr>
            <p:cNvSpPr/>
            <p:nvPr/>
          </p:nvSpPr>
          <p:spPr>
            <a:xfrm>
              <a:off x="7858803" y="2260537"/>
              <a:ext cx="470920" cy="470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FF3CC9BE-6D9E-5240-91B3-DC986E8FAC71}"/>
                </a:ext>
              </a:extLst>
            </p:cNvPr>
            <p:cNvSpPr/>
            <p:nvPr/>
          </p:nvSpPr>
          <p:spPr>
            <a:xfrm>
              <a:off x="8558044" y="2260537"/>
              <a:ext cx="470920" cy="470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10569F6-C8AF-6D40-854F-40994C99FD35}"/>
                </a:ext>
              </a:extLst>
            </p:cNvPr>
            <p:cNvSpPr/>
            <p:nvPr/>
          </p:nvSpPr>
          <p:spPr>
            <a:xfrm>
              <a:off x="9257284" y="2260537"/>
              <a:ext cx="470920" cy="470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80B0A200-C7D4-D149-8475-8D4C9560E27C}"/>
                </a:ext>
              </a:extLst>
            </p:cNvPr>
            <p:cNvSpPr/>
            <p:nvPr/>
          </p:nvSpPr>
          <p:spPr>
            <a:xfrm>
              <a:off x="9963656" y="2260537"/>
              <a:ext cx="470920" cy="470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F6383E3-0898-DA45-A2B5-D3E9EC5D7F02}"/>
                </a:ext>
              </a:extLst>
            </p:cNvPr>
            <p:cNvSpPr/>
            <p:nvPr/>
          </p:nvSpPr>
          <p:spPr>
            <a:xfrm>
              <a:off x="10670027" y="2260537"/>
              <a:ext cx="470920" cy="470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D372E2A-1E0B-6441-831E-F8A584074950}"/>
                </a:ext>
              </a:extLst>
            </p:cNvPr>
            <p:cNvSpPr/>
            <p:nvPr/>
          </p:nvSpPr>
          <p:spPr>
            <a:xfrm>
              <a:off x="7159563" y="3027541"/>
              <a:ext cx="470920" cy="4699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577A36E-3ACA-9148-9CAA-07B066B6339C}"/>
                </a:ext>
              </a:extLst>
            </p:cNvPr>
            <p:cNvSpPr/>
            <p:nvPr/>
          </p:nvSpPr>
          <p:spPr>
            <a:xfrm>
              <a:off x="7858803" y="3027541"/>
              <a:ext cx="470920" cy="46990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ACA736D-F873-2B49-AE4F-EDE34DE5BA85}"/>
                </a:ext>
              </a:extLst>
            </p:cNvPr>
            <p:cNvSpPr/>
            <p:nvPr/>
          </p:nvSpPr>
          <p:spPr>
            <a:xfrm>
              <a:off x="8558044" y="3027541"/>
              <a:ext cx="470920" cy="46990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77A24BB-3F52-324E-99E9-B8A74F1414CB}"/>
                </a:ext>
              </a:extLst>
            </p:cNvPr>
            <p:cNvSpPr/>
            <p:nvPr/>
          </p:nvSpPr>
          <p:spPr>
            <a:xfrm>
              <a:off x="9257284" y="3027541"/>
              <a:ext cx="470920" cy="46990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07B6AC9-A579-3C47-B482-C34F36A24020}"/>
                </a:ext>
              </a:extLst>
            </p:cNvPr>
            <p:cNvSpPr/>
            <p:nvPr/>
          </p:nvSpPr>
          <p:spPr>
            <a:xfrm>
              <a:off x="9963656" y="3027541"/>
              <a:ext cx="470920" cy="46990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1207E12-C55D-304A-908F-0A124DBE4002}"/>
                </a:ext>
              </a:extLst>
            </p:cNvPr>
            <p:cNvSpPr/>
            <p:nvPr/>
          </p:nvSpPr>
          <p:spPr>
            <a:xfrm>
              <a:off x="10670027" y="3027541"/>
              <a:ext cx="470920" cy="46990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" name="Triangle 57">
              <a:extLst>
                <a:ext uri="{FF2B5EF4-FFF2-40B4-BE49-F238E27FC236}">
                  <a16:creationId xmlns:a16="http://schemas.microsoft.com/office/drawing/2014/main" id="{685F2A5A-5A00-AE4B-9812-DC19FFE3FA02}"/>
                </a:ext>
              </a:extLst>
            </p:cNvPr>
            <p:cNvSpPr/>
            <p:nvPr/>
          </p:nvSpPr>
          <p:spPr>
            <a:xfrm>
              <a:off x="8559056" y="3793533"/>
              <a:ext cx="469907" cy="469907"/>
            </a:xfrm>
            <a:prstGeom prst="triangl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D1A211C-584B-B44F-8552-F1290CBB84FC}"/>
                </a:ext>
              </a:extLst>
            </p:cNvPr>
            <p:cNvSpPr/>
            <p:nvPr/>
          </p:nvSpPr>
          <p:spPr>
            <a:xfrm>
              <a:off x="7159563" y="3794545"/>
              <a:ext cx="470920" cy="46990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A418C69-DA73-7849-9760-359222FE2A05}"/>
                </a:ext>
              </a:extLst>
            </p:cNvPr>
            <p:cNvSpPr/>
            <p:nvPr/>
          </p:nvSpPr>
          <p:spPr>
            <a:xfrm>
              <a:off x="7858803" y="3794545"/>
              <a:ext cx="469907" cy="47092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Triangle 60">
              <a:extLst>
                <a:ext uri="{FF2B5EF4-FFF2-40B4-BE49-F238E27FC236}">
                  <a16:creationId xmlns:a16="http://schemas.microsoft.com/office/drawing/2014/main" id="{6BD374E7-6C26-B24C-BCED-832C6257C4AE}"/>
                </a:ext>
              </a:extLst>
            </p:cNvPr>
            <p:cNvSpPr/>
            <p:nvPr/>
          </p:nvSpPr>
          <p:spPr>
            <a:xfrm>
              <a:off x="9259780" y="3793533"/>
              <a:ext cx="469907" cy="469907"/>
            </a:xfrm>
            <a:prstGeom prst="triangl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riangle 61">
              <a:extLst>
                <a:ext uri="{FF2B5EF4-FFF2-40B4-BE49-F238E27FC236}">
                  <a16:creationId xmlns:a16="http://schemas.microsoft.com/office/drawing/2014/main" id="{FC42F77C-080B-F34B-89AA-F2BC33D71B26}"/>
                </a:ext>
              </a:extLst>
            </p:cNvPr>
            <p:cNvSpPr/>
            <p:nvPr/>
          </p:nvSpPr>
          <p:spPr>
            <a:xfrm>
              <a:off x="9964162" y="3793533"/>
              <a:ext cx="469907" cy="469907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" name="Triangle 62">
              <a:extLst>
                <a:ext uri="{FF2B5EF4-FFF2-40B4-BE49-F238E27FC236}">
                  <a16:creationId xmlns:a16="http://schemas.microsoft.com/office/drawing/2014/main" id="{B8C24C0C-2C6E-434A-A0F8-82CC8AF2ACED}"/>
                </a:ext>
              </a:extLst>
            </p:cNvPr>
            <p:cNvSpPr/>
            <p:nvPr/>
          </p:nvSpPr>
          <p:spPr>
            <a:xfrm>
              <a:off x="10668544" y="3793533"/>
              <a:ext cx="469907" cy="469907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7632887-5C14-AC47-9BAE-C523CDBA608A}"/>
                </a:ext>
              </a:extLst>
            </p:cNvPr>
            <p:cNvSpPr/>
            <p:nvPr/>
          </p:nvSpPr>
          <p:spPr>
            <a:xfrm>
              <a:off x="9964162" y="4527666"/>
              <a:ext cx="469907" cy="469907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Triangle 52">
              <a:extLst>
                <a:ext uri="{FF2B5EF4-FFF2-40B4-BE49-F238E27FC236}">
                  <a16:creationId xmlns:a16="http://schemas.microsoft.com/office/drawing/2014/main" id="{79C6127C-9A9F-2A48-AFEC-08527657AC23}"/>
                </a:ext>
              </a:extLst>
            </p:cNvPr>
            <p:cNvSpPr/>
            <p:nvPr/>
          </p:nvSpPr>
          <p:spPr>
            <a:xfrm>
              <a:off x="7159563" y="4561090"/>
              <a:ext cx="469907" cy="469907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" name="Triangle 53">
              <a:extLst>
                <a:ext uri="{FF2B5EF4-FFF2-40B4-BE49-F238E27FC236}">
                  <a16:creationId xmlns:a16="http://schemas.microsoft.com/office/drawing/2014/main" id="{C629CBF5-2726-4D4F-97F3-643787C4D6FA}"/>
                </a:ext>
              </a:extLst>
            </p:cNvPr>
            <p:cNvSpPr/>
            <p:nvPr/>
          </p:nvSpPr>
          <p:spPr>
            <a:xfrm>
              <a:off x="7858803" y="4561090"/>
              <a:ext cx="469907" cy="469907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Triangle 54">
              <a:extLst>
                <a:ext uri="{FF2B5EF4-FFF2-40B4-BE49-F238E27FC236}">
                  <a16:creationId xmlns:a16="http://schemas.microsoft.com/office/drawing/2014/main" id="{0443AE86-4594-E74D-93F8-A550E4CD610E}"/>
                </a:ext>
              </a:extLst>
            </p:cNvPr>
            <p:cNvSpPr/>
            <p:nvPr/>
          </p:nvSpPr>
          <p:spPr>
            <a:xfrm>
              <a:off x="8552372" y="4527666"/>
              <a:ext cx="469907" cy="469907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riangle 55">
              <a:extLst>
                <a:ext uri="{FF2B5EF4-FFF2-40B4-BE49-F238E27FC236}">
                  <a16:creationId xmlns:a16="http://schemas.microsoft.com/office/drawing/2014/main" id="{4CA4BB46-858C-0B49-A945-AF5FE3976D63}"/>
                </a:ext>
              </a:extLst>
            </p:cNvPr>
            <p:cNvSpPr/>
            <p:nvPr/>
          </p:nvSpPr>
          <p:spPr>
            <a:xfrm>
              <a:off x="9258296" y="4527666"/>
              <a:ext cx="469907" cy="469907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CF5D5BD-713E-D44D-87FF-B56B4ED116B8}"/>
                </a:ext>
              </a:extLst>
            </p:cNvPr>
            <p:cNvSpPr/>
            <p:nvPr/>
          </p:nvSpPr>
          <p:spPr>
            <a:xfrm>
              <a:off x="10668544" y="4527666"/>
              <a:ext cx="469907" cy="469907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4001473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Background – Chain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DD9FC6-BE0D-CF4E-ABCF-1CA5B43B76BF}"/>
                  </a:ext>
                </a:extLst>
              </p:cNvPr>
              <p:cNvSpPr txBox="1"/>
              <p:nvPr/>
            </p:nvSpPr>
            <p:spPr>
              <a:xfrm>
                <a:off x="310718" y="1798358"/>
                <a:ext cx="1145518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dirty="0">
                    <a:effectLst/>
                  </a:rPr>
                  <a:t>The probability of observing two events </a:t>
                </a:r>
                <a14:m>
                  <m:oMath xmlns:m="http://schemas.openxmlformats.org/officeDocument/2006/math">
                    <m:r>
                      <a:rPr lang="en-AU" sz="28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AU" sz="2800" dirty="0"/>
                  <a:t> and </a:t>
                </a:r>
                <a14:m>
                  <m:oMath xmlns:m="http://schemas.openxmlformats.org/officeDocument/2006/math">
                    <m:r>
                      <a:rPr lang="en-AU" sz="28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AU" sz="2800" dirty="0"/>
                  <a:t> is equivalent to the probability of observing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800" b="0" i="0" dirty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AU" sz="2800" dirty="0"/>
                  <a:t> multiplied by the probability of observing </a:t>
                </a:r>
                <a14:m>
                  <m:oMath xmlns:m="http://schemas.openxmlformats.org/officeDocument/2006/math">
                    <m:r>
                      <a:rPr lang="en-AU" sz="28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AU" sz="2800" dirty="0"/>
                  <a:t> given </a:t>
                </a:r>
                <a14:m>
                  <m:oMath xmlns:m="http://schemas.openxmlformats.org/officeDocument/2006/math">
                    <m:r>
                      <a:rPr lang="en-AU" sz="28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AU" sz="2800" dirty="0">
                  <a:effectLst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DD9FC6-BE0D-CF4E-ABCF-1CA5B43B7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18" y="1798358"/>
                <a:ext cx="11455183" cy="954107"/>
              </a:xfrm>
              <a:prstGeom prst="rect">
                <a:avLst/>
              </a:prstGeom>
              <a:blipFill>
                <a:blip r:embed="rId2"/>
                <a:stretch>
                  <a:fillRect l="-1109" t="-6579" r="-111" b="-1578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6BD81BA-1DC8-574C-A143-938CAFA15C12}"/>
                  </a:ext>
                </a:extLst>
              </p:cNvPr>
              <p:cNvSpPr/>
              <p:nvPr/>
            </p:nvSpPr>
            <p:spPr>
              <a:xfrm>
                <a:off x="8247355" y="342260"/>
                <a:ext cx="3593829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×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6BD81BA-1DC8-574C-A143-938CAFA15C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355" y="342260"/>
                <a:ext cx="3593829" cy="540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B5678F1-66BB-BA4E-8C19-923430EEA5E9}"/>
                  </a:ext>
                </a:extLst>
              </p:cNvPr>
              <p:cNvSpPr/>
              <p:nvPr/>
            </p:nvSpPr>
            <p:spPr>
              <a:xfrm>
                <a:off x="310718" y="3055404"/>
                <a:ext cx="11455183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B5678F1-66BB-BA4E-8C19-923430EEA5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18" y="3055404"/>
                <a:ext cx="11455183" cy="5406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7CCC10C-7A32-DD40-9FDF-10399A806B30}"/>
                  </a:ext>
                </a:extLst>
              </p:cNvPr>
              <p:cNvSpPr/>
              <p:nvPr/>
            </p:nvSpPr>
            <p:spPr>
              <a:xfrm>
                <a:off x="310717" y="3596004"/>
                <a:ext cx="11455183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×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7CCC10C-7A32-DD40-9FDF-10399A806B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17" y="3596004"/>
                <a:ext cx="11455183" cy="5406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45F8754-EDDF-1F46-8176-0AFB37B904CB}"/>
                  </a:ext>
                </a:extLst>
              </p:cNvPr>
              <p:cNvSpPr/>
              <p:nvPr/>
            </p:nvSpPr>
            <p:spPr>
              <a:xfrm>
                <a:off x="310717" y="4098599"/>
                <a:ext cx="11455183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×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×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45F8754-EDDF-1F46-8176-0AFB37B904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17" y="4098599"/>
                <a:ext cx="11455183" cy="5406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42ED7D5-798C-EF48-BB57-266A14605D6E}"/>
                  </a:ext>
                </a:extLst>
              </p:cNvPr>
              <p:cNvSpPr/>
              <p:nvPr/>
            </p:nvSpPr>
            <p:spPr>
              <a:xfrm>
                <a:off x="310716" y="4639199"/>
                <a:ext cx="11455183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×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×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×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42ED7D5-798C-EF48-BB57-266A14605D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16" y="4639199"/>
                <a:ext cx="11455183" cy="5406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/>
              <p14:cNvContentPartPr/>
              <p14:nvPr/>
            </p14:nvContentPartPr>
            <p14:xfrm>
              <a:off x="550800" y="344880"/>
              <a:ext cx="11638440" cy="6336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1440" y="335520"/>
                <a:ext cx="11657160" cy="635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59109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AB3A6EE-3208-3049-B7D3-7AFFCCC035F3}"/>
                  </a:ext>
                </a:extLst>
              </p:cNvPr>
              <p:cNvSpPr/>
              <p:nvPr/>
            </p:nvSpPr>
            <p:spPr>
              <a:xfrm>
                <a:off x="1763133" y="2058546"/>
                <a:ext cx="2379659" cy="84117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800" dirty="0">
                    <a:solidFill>
                      <a:schemeClr val="tx1"/>
                    </a:solidFill>
                  </a:rPr>
                  <a:t>Burglary</a:t>
                </a: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AB3A6EE-3208-3049-B7D3-7AFFCCC035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133" y="2058546"/>
                <a:ext cx="2379659" cy="8411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4C1366F-DF16-0248-9FA3-D0E512A29880}"/>
                  </a:ext>
                </a:extLst>
              </p:cNvPr>
              <p:cNvSpPr/>
              <p:nvPr/>
            </p:nvSpPr>
            <p:spPr>
              <a:xfrm>
                <a:off x="4713079" y="3244083"/>
                <a:ext cx="2379659" cy="84117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800" dirty="0">
                    <a:solidFill>
                      <a:schemeClr val="tx1"/>
                    </a:solidFill>
                  </a:rPr>
                  <a:t>Alarm</a:t>
                </a: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4C1366F-DF16-0248-9FA3-D0E512A298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079" y="3244083"/>
                <a:ext cx="2379659" cy="8411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F02D4B3-3785-9E49-9693-1A950D6F4009}"/>
                  </a:ext>
                </a:extLst>
              </p:cNvPr>
              <p:cNvSpPr/>
              <p:nvPr/>
            </p:nvSpPr>
            <p:spPr>
              <a:xfrm>
                <a:off x="1756907" y="4590802"/>
                <a:ext cx="2379659" cy="84117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800" dirty="0">
                    <a:solidFill>
                      <a:schemeClr val="tx1"/>
                    </a:solidFill>
                  </a:rPr>
                  <a:t>JohnCalls</a:t>
                </a: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F02D4B3-3785-9E49-9693-1A950D6F40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907" y="4590802"/>
                <a:ext cx="2379659" cy="8411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3901BAE-E6FC-684D-BAA7-F23D3BAD7F0D}"/>
                  </a:ext>
                </a:extLst>
              </p:cNvPr>
              <p:cNvSpPr/>
              <p:nvPr/>
            </p:nvSpPr>
            <p:spPr>
              <a:xfrm>
                <a:off x="7733086" y="2058546"/>
                <a:ext cx="2379659" cy="84117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800" dirty="0">
                    <a:solidFill>
                      <a:schemeClr val="tx1"/>
                    </a:solidFill>
                  </a:rPr>
                  <a:t>Earthquake</a:t>
                </a: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3901BAE-E6FC-684D-BAA7-F23D3BAD7F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086" y="2058546"/>
                <a:ext cx="2379659" cy="8411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29F4CC5-7EC4-FD43-8197-CE51037DA5E4}"/>
                  </a:ext>
                </a:extLst>
              </p:cNvPr>
              <p:cNvSpPr/>
              <p:nvPr/>
            </p:nvSpPr>
            <p:spPr>
              <a:xfrm>
                <a:off x="7733086" y="4590802"/>
                <a:ext cx="2379659" cy="84117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800" dirty="0">
                    <a:solidFill>
                      <a:schemeClr val="tx1"/>
                    </a:solidFill>
                  </a:rPr>
                  <a:t>MaryCalls</a:t>
                </a: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29F4CC5-7EC4-FD43-8197-CE51037DA5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086" y="4590802"/>
                <a:ext cx="2379659" cy="8411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2906DCAF-B833-9F46-9155-948993B8A620}"/>
              </a:ext>
            </a:extLst>
          </p:cNvPr>
          <p:cNvCxnSpPr>
            <a:stCxn id="39" idx="2"/>
            <a:endCxn id="40" idx="1"/>
          </p:cNvCxnSpPr>
          <p:nvPr/>
        </p:nvCxnSpPr>
        <p:spPr>
          <a:xfrm rot="16200000" flipH="1">
            <a:off x="3450545" y="2402134"/>
            <a:ext cx="764952" cy="1760116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85B86603-B54E-6648-AF2F-E696460A00B0}"/>
              </a:ext>
            </a:extLst>
          </p:cNvPr>
          <p:cNvCxnSpPr>
            <a:stCxn id="40" idx="2"/>
            <a:endCxn id="41" idx="3"/>
          </p:cNvCxnSpPr>
          <p:nvPr/>
        </p:nvCxnSpPr>
        <p:spPr>
          <a:xfrm rot="5400000">
            <a:off x="4556671" y="3665149"/>
            <a:ext cx="926134" cy="1766343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F94E05AA-C055-4D4A-BA6C-8CDF0FEA22D9}"/>
              </a:ext>
            </a:extLst>
          </p:cNvPr>
          <p:cNvCxnSpPr>
            <a:cxnSpLocks/>
            <a:stCxn id="40" idx="2"/>
            <a:endCxn id="43" idx="1"/>
          </p:cNvCxnSpPr>
          <p:nvPr/>
        </p:nvCxnSpPr>
        <p:spPr>
          <a:xfrm rot="16200000" flipH="1">
            <a:off x="6354930" y="3633231"/>
            <a:ext cx="926134" cy="1830177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E513DF9F-17FE-9742-B022-1246EB673630}"/>
              </a:ext>
            </a:extLst>
          </p:cNvPr>
          <p:cNvCxnSpPr>
            <a:cxnSpLocks/>
            <a:stCxn id="42" idx="2"/>
            <a:endCxn id="40" idx="3"/>
          </p:cNvCxnSpPr>
          <p:nvPr/>
        </p:nvCxnSpPr>
        <p:spPr>
          <a:xfrm rot="5400000">
            <a:off x="7625351" y="2367103"/>
            <a:ext cx="764952" cy="1830178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/>
              <p14:cNvContentPartPr/>
              <p14:nvPr/>
            </p14:nvContentPartPr>
            <p14:xfrm>
              <a:off x="3876480" y="2298600"/>
              <a:ext cx="5103360" cy="25182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67120" y="2289240"/>
                <a:ext cx="5122080" cy="253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05674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4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586D94E-4293-4E46-A927-C442E188D214}"/>
              </a:ext>
            </a:extLst>
          </p:cNvPr>
          <p:cNvGrpSpPr/>
          <p:nvPr/>
        </p:nvGrpSpPr>
        <p:grpSpPr>
          <a:xfrm>
            <a:off x="7132242" y="1586821"/>
            <a:ext cx="4689644" cy="2136709"/>
            <a:chOff x="2456450" y="2378171"/>
            <a:chExt cx="6043738" cy="2753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A9C5CCF-7DCD-FB47-B88B-4B175BBA17CC}"/>
                    </a:ext>
                  </a:extLst>
                </p:cNvPr>
                <p:cNvSpPr/>
                <p:nvPr/>
              </p:nvSpPr>
              <p:spPr>
                <a:xfrm>
                  <a:off x="2456450" y="2378171"/>
                  <a:ext cx="6043738" cy="275366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/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A9C5CCF-7DCD-FB47-B88B-4B175BBA17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6450" y="2378171"/>
                  <a:ext cx="6043738" cy="2753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C621236-603B-EC42-966A-1A1F25F6A7F6}"/>
                </a:ext>
              </a:extLst>
            </p:cNvPr>
            <p:cNvGrpSpPr/>
            <p:nvPr/>
          </p:nvGrpSpPr>
          <p:grpSpPr>
            <a:xfrm>
              <a:off x="2735166" y="2657028"/>
              <a:ext cx="5510972" cy="2206418"/>
              <a:chOff x="645109" y="2757468"/>
              <a:chExt cx="7175852" cy="287298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1AB3A6EE-3208-3049-B7D3-7AFFCCC035F3}"/>
                      </a:ext>
                    </a:extLst>
                  </p:cNvPr>
                  <p:cNvSpPr/>
                  <p:nvPr/>
                </p:nvSpPr>
                <p:spPr>
                  <a:xfrm>
                    <a:off x="645109" y="2762575"/>
                    <a:ext cx="2379659" cy="84117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2000" dirty="0">
                        <a:solidFill>
                          <a:schemeClr val="tx1"/>
                        </a:solidFill>
                      </a:rPr>
                      <a:t>Burglary</a:t>
                    </a:r>
                  </a:p>
                </p:txBody>
              </p:sp>
            </mc:Choice>
            <mc:Fallback xmlns=""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1AB3A6EE-3208-3049-B7D3-7AFFCCC035F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109" y="2762575"/>
                    <a:ext cx="2379659" cy="84117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7143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34C1366F-DF16-0248-9FA3-D0E512A29880}"/>
                      </a:ext>
                    </a:extLst>
                  </p:cNvPr>
                  <p:cNvSpPr/>
                  <p:nvPr/>
                </p:nvSpPr>
                <p:spPr>
                  <a:xfrm>
                    <a:off x="3024768" y="3775928"/>
                    <a:ext cx="2379659" cy="84117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2000" dirty="0">
                        <a:solidFill>
                          <a:schemeClr val="tx1"/>
                        </a:solidFill>
                      </a:rPr>
                      <a:t>Alarm</a:t>
                    </a:r>
                  </a:p>
                </p:txBody>
              </p:sp>
            </mc:Choice>
            <mc:Fallback xmlns="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34C1366F-DF16-0248-9FA3-D0E512A2988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24768" y="3775928"/>
                    <a:ext cx="2379659" cy="84117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7317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9F02D4B3-3785-9E49-9693-1A950D6F4009}"/>
                      </a:ext>
                    </a:extLst>
                  </p:cNvPr>
                  <p:cNvSpPr/>
                  <p:nvPr/>
                </p:nvSpPr>
                <p:spPr>
                  <a:xfrm>
                    <a:off x="645109" y="4789281"/>
                    <a:ext cx="2379659" cy="84117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2000" dirty="0">
                        <a:solidFill>
                          <a:schemeClr val="tx1"/>
                        </a:solidFill>
                      </a:rPr>
                      <a:t>JohnCalls</a:t>
                    </a:r>
                  </a:p>
                </p:txBody>
              </p:sp>
            </mc:Choice>
            <mc:Fallback xmlns="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9F02D4B3-3785-9E49-9693-1A950D6F400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109" y="4789281"/>
                    <a:ext cx="2379659" cy="84117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7143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A3901BAE-E6FC-684D-BAA7-F23D3BAD7F0D}"/>
                      </a:ext>
                    </a:extLst>
                  </p:cNvPr>
                  <p:cNvSpPr/>
                  <p:nvPr/>
                </p:nvSpPr>
                <p:spPr>
                  <a:xfrm>
                    <a:off x="5404427" y="2757468"/>
                    <a:ext cx="2379659" cy="84117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2000" dirty="0">
                        <a:solidFill>
                          <a:schemeClr val="tx1"/>
                        </a:solidFill>
                      </a:rPr>
                      <a:t>Earthquake</a:t>
                    </a:r>
                  </a:p>
                </p:txBody>
              </p:sp>
            </mc:Choice>
            <mc:Fallback xmlns="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A3901BAE-E6FC-684D-BAA7-F23D3BAD7F0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04427" y="2757468"/>
                    <a:ext cx="2379659" cy="84117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754" r="-4386" b="-7317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C29F4CC5-7EC4-FD43-8197-CE51037DA5E4}"/>
                      </a:ext>
                    </a:extLst>
                  </p:cNvPr>
                  <p:cNvSpPr/>
                  <p:nvPr/>
                </p:nvSpPr>
                <p:spPr>
                  <a:xfrm>
                    <a:off x="5441302" y="4789281"/>
                    <a:ext cx="2379659" cy="84117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2000" dirty="0">
                        <a:solidFill>
                          <a:schemeClr val="tx1"/>
                        </a:solidFill>
                      </a:rPr>
                      <a:t>MaryCalls</a:t>
                    </a:r>
                  </a:p>
                </p:txBody>
              </p:sp>
            </mc:Choice>
            <mc:Fallback xmlns="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C29F4CC5-7EC4-FD43-8197-CE51037DA5E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1302" y="4789281"/>
                    <a:ext cx="2379659" cy="84117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7143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" name="Elbow Connector 5">
                <a:extLst>
                  <a:ext uri="{FF2B5EF4-FFF2-40B4-BE49-F238E27FC236}">
                    <a16:creationId xmlns:a16="http://schemas.microsoft.com/office/drawing/2014/main" id="{2906DCAF-B833-9F46-9155-948993B8A620}"/>
                  </a:ext>
                </a:extLst>
              </p:cNvPr>
              <p:cNvCxnSpPr>
                <a:stCxn id="39" idx="2"/>
                <a:endCxn id="40" idx="1"/>
              </p:cNvCxnSpPr>
              <p:nvPr/>
            </p:nvCxnSpPr>
            <p:spPr>
              <a:xfrm rot="16200000" flipH="1">
                <a:off x="2133469" y="3305214"/>
                <a:ext cx="592768" cy="1189829"/>
              </a:xfrm>
              <a:prstGeom prst="bentConnector2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Elbow Connector 8">
                <a:extLst>
                  <a:ext uri="{FF2B5EF4-FFF2-40B4-BE49-F238E27FC236}">
                    <a16:creationId xmlns:a16="http://schemas.microsoft.com/office/drawing/2014/main" id="{85B86603-B54E-6648-AF2F-E696460A00B0}"/>
                  </a:ext>
                </a:extLst>
              </p:cNvPr>
              <p:cNvCxnSpPr>
                <a:stCxn id="40" idx="2"/>
                <a:endCxn id="41" idx="3"/>
              </p:cNvCxnSpPr>
              <p:nvPr/>
            </p:nvCxnSpPr>
            <p:spPr>
              <a:xfrm rot="5400000">
                <a:off x="3323299" y="4318567"/>
                <a:ext cx="592768" cy="1189830"/>
              </a:xfrm>
              <a:prstGeom prst="bentConnector2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Elbow Connector 43">
                <a:extLst>
                  <a:ext uri="{FF2B5EF4-FFF2-40B4-BE49-F238E27FC236}">
                    <a16:creationId xmlns:a16="http://schemas.microsoft.com/office/drawing/2014/main" id="{F94E05AA-C055-4D4A-BA6C-8CDF0FEA22D9}"/>
                  </a:ext>
                </a:extLst>
              </p:cNvPr>
              <p:cNvCxnSpPr>
                <a:cxnSpLocks/>
                <a:stCxn id="40" idx="2"/>
                <a:endCxn id="43" idx="1"/>
              </p:cNvCxnSpPr>
              <p:nvPr/>
            </p:nvCxnSpPr>
            <p:spPr>
              <a:xfrm rot="16200000" flipH="1">
                <a:off x="4531566" y="4300130"/>
                <a:ext cx="592768" cy="1226704"/>
              </a:xfrm>
              <a:prstGeom prst="bentConnector2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Elbow Connector 44">
                <a:extLst>
                  <a:ext uri="{FF2B5EF4-FFF2-40B4-BE49-F238E27FC236}">
                    <a16:creationId xmlns:a16="http://schemas.microsoft.com/office/drawing/2014/main" id="{E513DF9F-17FE-9742-B022-1246EB673630}"/>
                  </a:ext>
                </a:extLst>
              </p:cNvPr>
              <p:cNvCxnSpPr>
                <a:cxnSpLocks/>
                <a:stCxn id="42" idx="2"/>
                <a:endCxn id="40" idx="3"/>
              </p:cNvCxnSpPr>
              <p:nvPr/>
            </p:nvCxnSpPr>
            <p:spPr>
              <a:xfrm rot="5400000">
                <a:off x="5700405" y="3302660"/>
                <a:ext cx="597875" cy="1189830"/>
              </a:xfrm>
              <a:prstGeom prst="bentConnector2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8CAF1A9-9071-AC4D-BA86-56DF81483A98}"/>
                  </a:ext>
                </a:extLst>
              </p:cNvPr>
              <p:cNvSpPr/>
              <p:nvPr/>
            </p:nvSpPr>
            <p:spPr>
              <a:xfrm>
                <a:off x="589218" y="1577471"/>
                <a:ext cx="5778088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𝐵𝑢𝑟𝑔𝑙𝑎𝑟𝑦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=0.001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8CAF1A9-9071-AC4D-BA86-56DF81483A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18" y="1577471"/>
                <a:ext cx="5778088" cy="540600"/>
              </a:xfrm>
              <a:prstGeom prst="rect">
                <a:avLst/>
              </a:prstGeom>
              <a:blipFill>
                <a:blip r:embed="rId8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136E14F-8F67-E54F-90F5-F5B26AF101C0}"/>
                  </a:ext>
                </a:extLst>
              </p:cNvPr>
              <p:cNvSpPr/>
              <p:nvPr/>
            </p:nvSpPr>
            <p:spPr>
              <a:xfrm>
                <a:off x="589218" y="2114575"/>
                <a:ext cx="5778088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𝐸𝑎𝑟𝑡h𝑞𝑢𝑎𝑘𝑒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=0.002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136E14F-8F67-E54F-90F5-F5B26AF101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18" y="2114575"/>
                <a:ext cx="5778088" cy="540600"/>
              </a:xfrm>
              <a:prstGeom prst="rect">
                <a:avLst/>
              </a:prstGeom>
              <a:blipFill>
                <a:blip r:embed="rId9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0D7DE09-5ECF-5449-B050-E0DFAA6FEA9B}"/>
                  </a:ext>
                </a:extLst>
              </p:cNvPr>
              <p:cNvSpPr/>
              <p:nvPr/>
            </p:nvSpPr>
            <p:spPr>
              <a:xfrm>
                <a:off x="589218" y="3014001"/>
                <a:ext cx="5778088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𝐴𝑙𝑎𝑟𝑚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𝐵𝑢𝑟𝑔𝑙𝑎𝑟𝑦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𝐸𝑎𝑟𝑡h𝑞𝑢𝑎𝑘𝑒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=0.95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0D7DE09-5ECF-5449-B050-E0DFAA6FEA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18" y="3014001"/>
                <a:ext cx="5778088" cy="540600"/>
              </a:xfrm>
              <a:prstGeom prst="rect">
                <a:avLst/>
              </a:prstGeom>
              <a:blipFill>
                <a:blip r:embed="rId10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A791153-D1BD-6442-8BDF-C1B54400F4C1}"/>
                  </a:ext>
                </a:extLst>
              </p:cNvPr>
              <p:cNvSpPr/>
              <p:nvPr/>
            </p:nvSpPr>
            <p:spPr>
              <a:xfrm>
                <a:off x="589218" y="3553210"/>
                <a:ext cx="5778088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𝐴𝑙𝑎𝑟𝑚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|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𝐵𝑢𝑟𝑔𝑙𝑎𝑟𝑦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𝐸𝑎𝑟𝑡h𝑞𝑢𝑎𝑘𝑒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=0.94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A791153-D1BD-6442-8BDF-C1B54400F4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18" y="3553210"/>
                <a:ext cx="5778088" cy="540600"/>
              </a:xfrm>
              <a:prstGeom prst="rect">
                <a:avLst/>
              </a:prstGeom>
              <a:blipFill>
                <a:blip r:embed="rId11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88E48F4-2C87-A247-BEB5-85D5527353C0}"/>
                  </a:ext>
                </a:extLst>
              </p:cNvPr>
              <p:cNvSpPr/>
              <p:nvPr/>
            </p:nvSpPr>
            <p:spPr>
              <a:xfrm>
                <a:off x="589218" y="4092419"/>
                <a:ext cx="5778088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𝐴𝑙𝑎𝑟𝑚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|¬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𝐵𝑢𝑟𝑔𝑙𝑎𝑟𝑦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𝐸𝑎𝑟𝑡h𝑞𝑢𝑎𝑘𝑒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=0.29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88E48F4-2C87-A247-BEB5-85D5527353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18" y="4092419"/>
                <a:ext cx="5778088" cy="540600"/>
              </a:xfrm>
              <a:prstGeom prst="rect">
                <a:avLst/>
              </a:prstGeom>
              <a:blipFill>
                <a:blip r:embed="rId12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CEF1B21-4DFD-6D4E-8BE5-7BD63EFF06AB}"/>
                  </a:ext>
                </a:extLst>
              </p:cNvPr>
              <p:cNvSpPr/>
              <p:nvPr/>
            </p:nvSpPr>
            <p:spPr>
              <a:xfrm>
                <a:off x="589218" y="4630237"/>
                <a:ext cx="5778088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𝐴𝑙𝑎𝑟𝑚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|¬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𝐵𝑢𝑟𝑔𝑙𝑎𝑟𝑦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𝐸𝑎𝑟𝑡h𝑞𝑢𝑎𝑘𝑒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=0.001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CEF1B21-4DFD-6D4E-8BE5-7BD63EFF06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18" y="4630237"/>
                <a:ext cx="5778088" cy="540600"/>
              </a:xfrm>
              <a:prstGeom prst="rect">
                <a:avLst/>
              </a:prstGeom>
              <a:blipFill>
                <a:blip r:embed="rId13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46E3D3D-14D3-D641-9F74-E537DA760C84}"/>
                  </a:ext>
                </a:extLst>
              </p:cNvPr>
              <p:cNvSpPr/>
              <p:nvPr/>
            </p:nvSpPr>
            <p:spPr>
              <a:xfrm>
                <a:off x="589218" y="5436964"/>
                <a:ext cx="5778088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𝐽𝑜h𝑛𝐶𝑎𝑙𝑙𝑠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𝐴𝑙𝑎𝑟𝑚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=0.90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46E3D3D-14D3-D641-9F74-E537DA760C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18" y="5436964"/>
                <a:ext cx="5778088" cy="540600"/>
              </a:xfrm>
              <a:prstGeom prst="rect">
                <a:avLst/>
              </a:prstGeom>
              <a:blipFill>
                <a:blip r:embed="rId14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1EC2DCC-D372-6844-B5E8-5B215E1DBF9C}"/>
                  </a:ext>
                </a:extLst>
              </p:cNvPr>
              <p:cNvSpPr/>
              <p:nvPr/>
            </p:nvSpPr>
            <p:spPr>
              <a:xfrm>
                <a:off x="589218" y="5974068"/>
                <a:ext cx="5778088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𝐽𝑜h𝑛𝐶𝑎𝑙𝑙𝑠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|¬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𝐴𝑙𝑎𝑟𝑚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=0.05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1EC2DCC-D372-6844-B5E8-5B215E1DB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18" y="5974068"/>
                <a:ext cx="5778088" cy="540600"/>
              </a:xfrm>
              <a:prstGeom prst="rect">
                <a:avLst/>
              </a:prstGeom>
              <a:blipFill>
                <a:blip r:embed="rId15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44E6489E-57CE-784E-B292-3373ED758F96}"/>
              </a:ext>
            </a:extLst>
          </p:cNvPr>
          <p:cNvGrpSpPr/>
          <p:nvPr/>
        </p:nvGrpSpPr>
        <p:grpSpPr>
          <a:xfrm>
            <a:off x="7130825" y="4093133"/>
            <a:ext cx="4689644" cy="1077704"/>
            <a:chOff x="6825177" y="5433468"/>
            <a:chExt cx="5778088" cy="10777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3CC43504-9CEB-3040-BE41-990309859F73}"/>
                    </a:ext>
                  </a:extLst>
                </p:cNvPr>
                <p:cNvSpPr/>
                <p:nvPr/>
              </p:nvSpPr>
              <p:spPr>
                <a:xfrm>
                  <a:off x="6825177" y="5433468"/>
                  <a:ext cx="5778088" cy="5406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AU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𝑀𝑎𝑟𝑦𝐶𝑎𝑙𝑙𝑠</m:t>
                            </m:r>
                            <m:r>
                              <a:rPr lang="en-AU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r>
                              <a:rPr lang="en-AU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𝐴𝑙𝑎𝑟𝑚</m:t>
                            </m:r>
                          </m:e>
                        </m:d>
                        <m:r>
                          <a:rPr lang="en-AU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=0.70</m:t>
                        </m:r>
                      </m:oMath>
                    </m:oMathPara>
                  </a14:m>
                  <a:endParaRPr/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3CC43504-9CEB-3040-BE41-990309859F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5177" y="5433468"/>
                  <a:ext cx="5778088" cy="540600"/>
                </a:xfrm>
                <a:prstGeom prst="rect">
                  <a:avLst/>
                </a:prstGeom>
                <a:blipFill>
                  <a:blip r:embed="rId16"/>
                  <a:stretch>
                    <a:fillRect b="-222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A8822BB6-38B3-8B47-94A2-0FFFCD19F17A}"/>
                    </a:ext>
                  </a:extLst>
                </p:cNvPr>
                <p:cNvSpPr/>
                <p:nvPr/>
              </p:nvSpPr>
              <p:spPr>
                <a:xfrm>
                  <a:off x="6825177" y="5970572"/>
                  <a:ext cx="5778088" cy="5406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AU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𝑀𝑎𝑟𝑦𝐶𝑎𝑙𝑙𝑠</m:t>
                            </m:r>
                            <m:r>
                              <a:rPr lang="en-AU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|¬</m:t>
                            </m:r>
                            <m:r>
                              <a:rPr lang="en-AU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𝐴𝑙𝑎𝑟𝑚</m:t>
                            </m:r>
                          </m:e>
                        </m:d>
                        <m:r>
                          <a:rPr lang="en-AU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=0.01</m:t>
                        </m:r>
                      </m:oMath>
                    </m:oMathPara>
                  </a14:m>
                  <a:endParaRPr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A8822BB6-38B3-8B47-94A2-0FFFCD19F1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5177" y="5970572"/>
                  <a:ext cx="5778088" cy="540600"/>
                </a:xfrm>
                <a:prstGeom prst="rect">
                  <a:avLst/>
                </a:prstGeom>
                <a:blipFill>
                  <a:blip r:embed="rId17"/>
                  <a:stretch>
                    <a:fillRect b="-2273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" name="Ink 2"/>
              <p14:cNvContentPartPr/>
              <p14:nvPr/>
            </p14:nvContentPartPr>
            <p14:xfrm>
              <a:off x="300600" y="1690200"/>
              <a:ext cx="11207160" cy="50392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91240" y="1680840"/>
                <a:ext cx="11225880" cy="50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1327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D1EA35B-16EA-CF47-9E9C-52AE69E04D29}"/>
                  </a:ext>
                </a:extLst>
              </p:cNvPr>
              <p:cNvSpPr/>
              <p:nvPr/>
            </p:nvSpPr>
            <p:spPr>
              <a:xfrm>
                <a:off x="4152122" y="3161866"/>
                <a:ext cx="2024743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𝐵𝑢𝑟𝑔𝑙𝑎𝑟𝑦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D1EA35B-16EA-CF47-9E9C-52AE69E04D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122" y="3161866"/>
                <a:ext cx="2024743" cy="540600"/>
              </a:xfrm>
              <a:prstGeom prst="rect">
                <a:avLst/>
              </a:prstGeom>
              <a:blipFill>
                <a:blip r:embed="rId2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619A71C-1171-1D46-81BA-A34EE02ACF78}"/>
                  </a:ext>
                </a:extLst>
              </p:cNvPr>
              <p:cNvSpPr/>
              <p:nvPr/>
            </p:nvSpPr>
            <p:spPr>
              <a:xfrm>
                <a:off x="645109" y="1586821"/>
                <a:ext cx="3404377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𝐵𝑢𝑟𝑔𝑙𝑎𝑟𝑦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𝐴𝑙𝑎𝑟𝑚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619A71C-1171-1D46-81BA-A34EE02ACF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1586821"/>
                <a:ext cx="3404377" cy="540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1FE6C2C-B049-8A41-8837-B414176D56C0}"/>
                  </a:ext>
                </a:extLst>
              </p:cNvPr>
              <p:cNvSpPr/>
              <p:nvPr/>
            </p:nvSpPr>
            <p:spPr>
              <a:xfrm>
                <a:off x="4048836" y="1586821"/>
                <a:ext cx="4693298" cy="96976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A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𝐴𝑙𝑎𝑟𝑚</m:t>
                              </m:r>
                              <m:r>
                                <a:rPr lang="en-A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𝐵𝑢𝑟𝑔𝑙𝑎𝑟𝑦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 × 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𝐵𝑢𝑟𝑔𝑙𝑎𝑟𝑦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𝐴𝑙𝑎𝑟𝑚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1FE6C2C-B049-8A41-8837-B414176D56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836" y="1586821"/>
                <a:ext cx="4693298" cy="9697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929B8B6-FDC4-1342-8F08-9688FAB77844}"/>
                  </a:ext>
                </a:extLst>
              </p:cNvPr>
              <p:cNvSpPr/>
              <p:nvPr/>
            </p:nvSpPr>
            <p:spPr>
              <a:xfrm>
                <a:off x="645112" y="3158700"/>
                <a:ext cx="350701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𝐴𝑙𝑎𝑟𝑚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𝐵𝑢𝑟𝑔𝑙𝑎𝑟𝑦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929B8B6-FDC4-1342-8F08-9688FAB778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12" y="3158700"/>
                <a:ext cx="3507010" cy="5406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1914000-5E89-AB4B-960E-6191E6DE50D1}"/>
                  </a:ext>
                </a:extLst>
              </p:cNvPr>
              <p:cNvSpPr/>
              <p:nvPr/>
            </p:nvSpPr>
            <p:spPr>
              <a:xfrm>
                <a:off x="645111" y="3696091"/>
                <a:ext cx="6600107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𝐴𝑙𝑎𝑟𝑚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𝐵𝑢𝑟𝑔𝑙𝑎𝑟𝑦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𝐸𝑎𝑟𝑡h𝑞𝑢𝑎𝑘𝑒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×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𝐸𝑎𝑟𝑡h𝑞𝑢𝑎𝑘𝑒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1914000-5E89-AB4B-960E-6191E6DE50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11" y="3696091"/>
                <a:ext cx="6600107" cy="5406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64E819D-86A4-5E43-A047-9E76E98F0531}"/>
                  </a:ext>
                </a:extLst>
              </p:cNvPr>
              <p:cNvSpPr/>
              <p:nvPr/>
            </p:nvSpPr>
            <p:spPr>
              <a:xfrm>
                <a:off x="645109" y="4233525"/>
                <a:ext cx="6600109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𝐴𝑙𝑎𝑟𝑚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𝐵𝑢𝑟𝑔𝑙𝑎𝑟𝑦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∧¬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𝐸𝑎𝑟𝑡h𝑞𝑢𝑎𝑘𝑒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×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(¬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𝐸𝑎𝑟𝑡h𝑞𝑢𝑎𝑘𝑒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64E819D-86A4-5E43-A047-9E76E98F05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4233525"/>
                <a:ext cx="6600109" cy="5406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2E302994-8713-B848-8774-18D94C8889A1}"/>
                  </a:ext>
                </a:extLst>
              </p:cNvPr>
              <p:cNvSpPr/>
              <p:nvPr/>
            </p:nvSpPr>
            <p:spPr>
              <a:xfrm>
                <a:off x="7245218" y="3696091"/>
                <a:ext cx="2453951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A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0.95 </m:t>
                    </m:r>
                    <m:r>
                      <a:rPr lang="en-A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AU" sz="2000" dirty="0">
                    <a:solidFill>
                      <a:schemeClr val="tx1"/>
                    </a:solidFill>
                  </a:rPr>
                  <a:t> 0.002</a:t>
                </a:r>
                <a:r>
                  <a:rPr lang="en-AU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A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AU" sz="2000" dirty="0">
                    <a:solidFill>
                      <a:schemeClr val="tx1"/>
                    </a:solidFill>
                  </a:rPr>
                  <a:t>0.001</a:t>
                </a: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2E302994-8713-B848-8774-18D94C8889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218" y="3696091"/>
                <a:ext cx="2453951" cy="540600"/>
              </a:xfrm>
              <a:prstGeom prst="rect">
                <a:avLst/>
              </a:prstGeom>
              <a:blipFill>
                <a:blip r:embed="rId8"/>
                <a:stretch>
                  <a:fillRect r="-510"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5628D13-D400-4C4D-A752-2E05392CEEE3}"/>
                  </a:ext>
                </a:extLst>
              </p:cNvPr>
              <p:cNvSpPr/>
              <p:nvPr/>
            </p:nvSpPr>
            <p:spPr>
              <a:xfrm>
                <a:off x="7245216" y="4230769"/>
                <a:ext cx="2453951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A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0.94 </m:t>
                    </m:r>
                    <m:r>
                      <a:rPr lang="en-A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AU" sz="2000" dirty="0">
                    <a:solidFill>
                      <a:schemeClr val="tx1"/>
                    </a:solidFill>
                  </a:rPr>
                  <a:t> 0.998</a:t>
                </a:r>
                <a:r>
                  <a:rPr lang="en-AU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A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AU" sz="2000" dirty="0">
                    <a:solidFill>
                      <a:schemeClr val="tx1"/>
                    </a:solidFill>
                  </a:rPr>
                  <a:t>0.001</a:t>
                </a: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5628D13-D400-4C4D-A752-2E05392CEE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216" y="4230769"/>
                <a:ext cx="2453951" cy="540600"/>
              </a:xfrm>
              <a:prstGeom prst="rect">
                <a:avLst/>
              </a:prstGeom>
              <a:blipFill>
                <a:blip r:embed="rId9"/>
                <a:stretch>
                  <a:fillRect r="-510"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10B0247-0EFB-A948-86D9-0C1FD7AA751A}"/>
                  </a:ext>
                </a:extLst>
              </p:cNvPr>
              <p:cNvSpPr/>
              <p:nvPr/>
            </p:nvSpPr>
            <p:spPr>
              <a:xfrm>
                <a:off x="9699168" y="3696091"/>
                <a:ext cx="1568841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A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000019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10B0247-0EFB-A948-86D9-0C1FD7AA75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9168" y="3696091"/>
                <a:ext cx="1568841" cy="5406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51954387-7641-544C-B6EC-0F8B6ED58FD9}"/>
                  </a:ext>
                </a:extLst>
              </p:cNvPr>
              <p:cNvSpPr/>
              <p:nvPr/>
            </p:nvSpPr>
            <p:spPr>
              <a:xfrm>
                <a:off x="9699166" y="4230769"/>
                <a:ext cx="1568841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0.0009381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51954387-7641-544C-B6EC-0F8B6ED58F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9166" y="4230769"/>
                <a:ext cx="1568841" cy="5406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2937C87-4598-3441-A6F5-506FF15515C1}"/>
                  </a:ext>
                </a:extLst>
              </p:cNvPr>
              <p:cNvSpPr/>
              <p:nvPr/>
            </p:nvSpPr>
            <p:spPr>
              <a:xfrm>
                <a:off x="7245218" y="131197"/>
                <a:ext cx="4693298" cy="96976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A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𝐴𝑙𝑎𝑟𝑚</m:t>
                              </m:r>
                              <m:r>
                                <a:rPr lang="en-A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𝐵𝑢𝑟𝑔𝑙𝑎𝑟𝑦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 × 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𝐵𝑢𝑟𝑔𝑙𝑎𝑟𝑦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𝐴𝑙𝑎𝑟𝑚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2937C87-4598-3441-A6F5-506FF15515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218" y="131197"/>
                <a:ext cx="4693298" cy="96976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95C30D4-8F7F-1D40-867A-BCB4F7636724}"/>
                  </a:ext>
                </a:extLst>
              </p:cNvPr>
              <p:cNvSpPr/>
              <p:nvPr/>
            </p:nvSpPr>
            <p:spPr>
              <a:xfrm>
                <a:off x="6790610" y="5318824"/>
                <a:ext cx="4477397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AU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0.000</m:t>
                    </m:r>
                    <m:r>
                      <a:rPr lang="en-A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AU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019</m:t>
                    </m:r>
                    <m:r>
                      <a:rPr lang="en-A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+0.0009381</m:t>
                    </m:r>
                  </m:oMath>
                </a14:m>
                <a:r>
                  <a:rPr lang="en-AU" sz="2000" dirty="0">
                    <a:solidFill>
                      <a:schemeClr val="tx1"/>
                    </a:solidFill>
                  </a:rPr>
                  <a:t> = 0.00094 </a:t>
                </a: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95C30D4-8F7F-1D40-867A-BCB4F76367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610" y="5318824"/>
                <a:ext cx="4477397" cy="540600"/>
              </a:xfrm>
              <a:prstGeom prst="rect">
                <a:avLst/>
              </a:prstGeom>
              <a:blipFill>
                <a:blip r:embed="rId1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E6565A11-9513-8249-AA5B-A41F25CB136F}"/>
              </a:ext>
            </a:extLst>
          </p:cNvPr>
          <p:cNvGrpSpPr/>
          <p:nvPr/>
        </p:nvGrpSpPr>
        <p:grpSpPr>
          <a:xfrm>
            <a:off x="8912540" y="1586822"/>
            <a:ext cx="2909345" cy="1325564"/>
            <a:chOff x="2456450" y="2378171"/>
            <a:chExt cx="6043738" cy="2753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1D252C4F-4F28-1B4D-BA5A-0BAE5C11315D}"/>
                    </a:ext>
                  </a:extLst>
                </p:cNvPr>
                <p:cNvSpPr/>
                <p:nvPr/>
              </p:nvSpPr>
              <p:spPr>
                <a:xfrm>
                  <a:off x="2456450" y="2378171"/>
                  <a:ext cx="6043738" cy="275366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/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1D252C4F-4F28-1B4D-BA5A-0BAE5C1131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6450" y="2378171"/>
                  <a:ext cx="6043738" cy="275366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0FD5058-576C-F84D-90A2-A29798A9BB2B}"/>
                </a:ext>
              </a:extLst>
            </p:cNvPr>
            <p:cNvGrpSpPr/>
            <p:nvPr/>
          </p:nvGrpSpPr>
          <p:grpSpPr>
            <a:xfrm>
              <a:off x="2735166" y="2657028"/>
              <a:ext cx="5510972" cy="2206418"/>
              <a:chOff x="645109" y="2757468"/>
              <a:chExt cx="7175852" cy="287298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23904789-D577-FC47-90F7-E064A19F9CE0}"/>
                      </a:ext>
                    </a:extLst>
                  </p:cNvPr>
                  <p:cNvSpPr/>
                  <p:nvPr/>
                </p:nvSpPr>
                <p:spPr>
                  <a:xfrm>
                    <a:off x="645109" y="2762575"/>
                    <a:ext cx="2379659" cy="84117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100" dirty="0">
                        <a:solidFill>
                          <a:schemeClr val="tx1"/>
                        </a:solidFill>
                      </a:rPr>
                      <a:t>Burglary</a:t>
                    </a:r>
                  </a:p>
                </p:txBody>
              </p:sp>
            </mc:Choice>
            <mc:Fallback xmlns="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23904789-D577-FC47-90F7-E064A19F9CE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109" y="2762575"/>
                    <a:ext cx="2379659" cy="84117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9B714D1C-80AF-1542-A93B-4A4A0B7C222B}"/>
                      </a:ext>
                    </a:extLst>
                  </p:cNvPr>
                  <p:cNvSpPr/>
                  <p:nvPr/>
                </p:nvSpPr>
                <p:spPr>
                  <a:xfrm>
                    <a:off x="3024768" y="3775928"/>
                    <a:ext cx="2379659" cy="84117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100" dirty="0">
                        <a:solidFill>
                          <a:schemeClr val="tx1"/>
                        </a:solidFill>
                      </a:rPr>
                      <a:t>Alarm</a:t>
                    </a:r>
                  </a:p>
                </p:txBody>
              </p:sp>
            </mc:Choice>
            <mc:Fallback xmlns="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9B714D1C-80AF-1542-A93B-4A4A0B7C222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24768" y="3775928"/>
                    <a:ext cx="2379659" cy="84117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CD64E64E-B460-6A48-9AA7-EBDAA83EEFF0}"/>
                      </a:ext>
                    </a:extLst>
                  </p:cNvPr>
                  <p:cNvSpPr/>
                  <p:nvPr/>
                </p:nvSpPr>
                <p:spPr>
                  <a:xfrm>
                    <a:off x="645109" y="4789281"/>
                    <a:ext cx="2379659" cy="84117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100" dirty="0">
                        <a:solidFill>
                          <a:schemeClr val="tx1"/>
                        </a:solidFill>
                      </a:rPr>
                      <a:t>JohnCalls</a:t>
                    </a:r>
                  </a:p>
                </p:txBody>
              </p:sp>
            </mc:Choice>
            <mc:Fallback xmlns=""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CD64E64E-B460-6A48-9AA7-EBDAA83EEFF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109" y="4789281"/>
                    <a:ext cx="2379659" cy="84117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70AFE62B-D1C8-FA4D-B705-CE580C8913A6}"/>
                      </a:ext>
                    </a:extLst>
                  </p:cNvPr>
                  <p:cNvSpPr/>
                  <p:nvPr/>
                </p:nvSpPr>
                <p:spPr>
                  <a:xfrm>
                    <a:off x="5404427" y="2757468"/>
                    <a:ext cx="2379659" cy="84117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100" dirty="0">
                        <a:solidFill>
                          <a:schemeClr val="tx1"/>
                        </a:solidFill>
                      </a:rPr>
                      <a:t>Earthquake</a:t>
                    </a:r>
                  </a:p>
                </p:txBody>
              </p:sp>
            </mc:Choice>
            <mc:Fallback xmlns=""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70AFE62B-D1C8-FA4D-B705-CE580C8913A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04427" y="2757468"/>
                    <a:ext cx="2379659" cy="84117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2AE08271-2246-0D44-90BA-60175E0D48CD}"/>
                      </a:ext>
                    </a:extLst>
                  </p:cNvPr>
                  <p:cNvSpPr/>
                  <p:nvPr/>
                </p:nvSpPr>
                <p:spPr>
                  <a:xfrm>
                    <a:off x="5441302" y="4789281"/>
                    <a:ext cx="2379659" cy="84117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100" dirty="0">
                        <a:solidFill>
                          <a:schemeClr val="tx1"/>
                        </a:solidFill>
                      </a:rPr>
                      <a:t>MaryCalls</a:t>
                    </a:r>
                  </a:p>
                </p:txBody>
              </p:sp>
            </mc:Choice>
            <mc:Fallback xmlns=""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2AE08271-2246-0D44-90BA-60175E0D48C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1302" y="4789281"/>
                    <a:ext cx="2379659" cy="841170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Elbow Connector 27">
                <a:extLst>
                  <a:ext uri="{FF2B5EF4-FFF2-40B4-BE49-F238E27FC236}">
                    <a16:creationId xmlns:a16="http://schemas.microsoft.com/office/drawing/2014/main" id="{D46142BC-7F3F-E14B-AD2C-BBDA32E563A2}"/>
                  </a:ext>
                </a:extLst>
              </p:cNvPr>
              <p:cNvCxnSpPr>
                <a:stCxn id="23" idx="2"/>
                <a:endCxn id="24" idx="1"/>
              </p:cNvCxnSpPr>
              <p:nvPr/>
            </p:nvCxnSpPr>
            <p:spPr>
              <a:xfrm rot="16200000" flipH="1">
                <a:off x="2133469" y="3305214"/>
                <a:ext cx="592768" cy="1189829"/>
              </a:xfrm>
              <a:prstGeom prst="bentConnector2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Elbow Connector 28">
                <a:extLst>
                  <a:ext uri="{FF2B5EF4-FFF2-40B4-BE49-F238E27FC236}">
                    <a16:creationId xmlns:a16="http://schemas.microsoft.com/office/drawing/2014/main" id="{F5E77FA0-9DDA-D74B-A99E-60C8ED432F5D}"/>
                  </a:ext>
                </a:extLst>
              </p:cNvPr>
              <p:cNvCxnSpPr>
                <a:stCxn id="24" idx="2"/>
                <a:endCxn id="25" idx="3"/>
              </p:cNvCxnSpPr>
              <p:nvPr/>
            </p:nvCxnSpPr>
            <p:spPr>
              <a:xfrm rot="5400000">
                <a:off x="3323299" y="4318567"/>
                <a:ext cx="592768" cy="1189830"/>
              </a:xfrm>
              <a:prstGeom prst="bentConnector2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Elbow Connector 29">
                <a:extLst>
                  <a:ext uri="{FF2B5EF4-FFF2-40B4-BE49-F238E27FC236}">
                    <a16:creationId xmlns:a16="http://schemas.microsoft.com/office/drawing/2014/main" id="{E82D6FF8-33F5-AD46-8621-52AA7F91E0E5}"/>
                  </a:ext>
                </a:extLst>
              </p:cNvPr>
              <p:cNvCxnSpPr>
                <a:cxnSpLocks/>
                <a:stCxn id="24" idx="2"/>
                <a:endCxn id="27" idx="1"/>
              </p:cNvCxnSpPr>
              <p:nvPr/>
            </p:nvCxnSpPr>
            <p:spPr>
              <a:xfrm rot="16200000" flipH="1">
                <a:off x="4531566" y="4300130"/>
                <a:ext cx="592768" cy="1226704"/>
              </a:xfrm>
              <a:prstGeom prst="bentConnector2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lbow Connector 30">
                <a:extLst>
                  <a:ext uri="{FF2B5EF4-FFF2-40B4-BE49-F238E27FC236}">
                    <a16:creationId xmlns:a16="http://schemas.microsoft.com/office/drawing/2014/main" id="{1439F2A3-66D7-2448-B1BC-CB0AC5859C71}"/>
                  </a:ext>
                </a:extLst>
              </p:cNvPr>
              <p:cNvCxnSpPr>
                <a:cxnSpLocks/>
                <a:stCxn id="26" idx="2"/>
                <a:endCxn id="24" idx="3"/>
              </p:cNvCxnSpPr>
              <p:nvPr/>
            </p:nvCxnSpPr>
            <p:spPr>
              <a:xfrm rot="5400000">
                <a:off x="5700405" y="3302660"/>
                <a:ext cx="597875" cy="1189830"/>
              </a:xfrm>
              <a:prstGeom prst="bentConnector2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" name="Ink 2"/>
              <p14:cNvContentPartPr/>
              <p14:nvPr/>
            </p14:nvContentPartPr>
            <p14:xfrm>
              <a:off x="264960" y="326160"/>
              <a:ext cx="11721960" cy="58230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55600" y="316800"/>
                <a:ext cx="11740680" cy="584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39974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619A71C-1171-1D46-81BA-A34EE02ACF78}"/>
                  </a:ext>
                </a:extLst>
              </p:cNvPr>
              <p:cNvSpPr/>
              <p:nvPr/>
            </p:nvSpPr>
            <p:spPr>
              <a:xfrm>
                <a:off x="645109" y="1586821"/>
                <a:ext cx="3404377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𝐵𝑢𝑟𝑔𝑙𝑎𝑟𝑦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𝐴𝑙𝑎𝑟𝑚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619A71C-1171-1D46-81BA-A34EE02ACF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1586821"/>
                <a:ext cx="3404377" cy="5406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1FE6C2C-B049-8A41-8837-B414176D56C0}"/>
                  </a:ext>
                </a:extLst>
              </p:cNvPr>
              <p:cNvSpPr/>
              <p:nvPr/>
            </p:nvSpPr>
            <p:spPr>
              <a:xfrm>
                <a:off x="4048836" y="1586821"/>
                <a:ext cx="4693298" cy="96976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A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𝐴𝑙𝑎𝑟𝑚</m:t>
                              </m:r>
                              <m:r>
                                <a:rPr lang="en-A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𝐵𝑢𝑟𝑔𝑙𝑎𝑟𝑦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 × 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𝐵𝑢𝑟𝑔𝑙𝑎𝑟𝑦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𝐴𝑙𝑎𝑟𝑚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1FE6C2C-B049-8A41-8837-B414176D56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836" y="1586821"/>
                <a:ext cx="4693298" cy="9697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929B8B6-FDC4-1342-8F08-9688FAB77844}"/>
                  </a:ext>
                </a:extLst>
              </p:cNvPr>
              <p:cNvSpPr/>
              <p:nvPr/>
            </p:nvSpPr>
            <p:spPr>
              <a:xfrm>
                <a:off x="645112" y="3158700"/>
                <a:ext cx="41364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𝐴𝑙𝑎𝑟𝑚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929B8B6-FDC4-1342-8F08-9688FAB778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12" y="3158700"/>
                <a:ext cx="4136400" cy="5406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1914000-5E89-AB4B-960E-6191E6DE50D1}"/>
                  </a:ext>
                </a:extLst>
              </p:cNvPr>
              <p:cNvSpPr/>
              <p:nvPr/>
            </p:nvSpPr>
            <p:spPr>
              <a:xfrm>
                <a:off x="645111" y="3696091"/>
                <a:ext cx="8769475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𝐴𝑙𝑎𝑟𝑚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𝐵𝑢𝑟𝑔𝑙𝑎𝑟𝑦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𝐸𝑎𝑟𝑡h𝑞𝑢𝑎𝑘𝑒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×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𝐵𝑢𝑟𝑔𝑙𝑎𝑟𝑦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𝐸𝑎𝑟𝑡h𝑞𝑢𝑎𝑘𝑒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1914000-5E89-AB4B-960E-6191E6DE50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11" y="3696091"/>
                <a:ext cx="8769475" cy="5406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2937C87-4598-3441-A6F5-506FF15515C1}"/>
                  </a:ext>
                </a:extLst>
              </p:cNvPr>
              <p:cNvSpPr/>
              <p:nvPr/>
            </p:nvSpPr>
            <p:spPr>
              <a:xfrm>
                <a:off x="7245218" y="131197"/>
                <a:ext cx="4693298" cy="96976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A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𝐴𝑙𝑎𝑟𝑚</m:t>
                              </m:r>
                              <m:r>
                                <a:rPr lang="en-A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𝐵𝑢𝑟𝑔𝑙𝑎𝑟𝑦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 × 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𝐵𝑢𝑟𝑔𝑙𝑎𝑟𝑦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𝐴𝑙𝑎𝑟𝑚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2937C87-4598-3441-A6F5-506FF15515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218" y="131197"/>
                <a:ext cx="4693298" cy="9697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64E819D-86A4-5E43-A047-9E76E98F0531}"/>
                  </a:ext>
                </a:extLst>
              </p:cNvPr>
              <p:cNvSpPr/>
              <p:nvPr/>
            </p:nvSpPr>
            <p:spPr>
              <a:xfrm>
                <a:off x="645109" y="4233525"/>
                <a:ext cx="8769479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𝐴𝑙𝑎𝑟𝑚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𝐵𝑢𝑟𝑔𝑙𝑎𝑟𝑦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∧¬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𝐸𝑎𝑟𝑡h𝑞𝑢𝑎𝑘𝑒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)×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𝐵𝑢𝑟𝑔𝑙𝑎𝑟𝑦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(¬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𝐸𝑎𝑟𝑡h𝑞𝑢𝑎𝑘𝑒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64E819D-86A4-5E43-A047-9E76E98F05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4233525"/>
                <a:ext cx="8769479" cy="5406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8CC3B9E-60EB-414A-A8AD-1333523F68A1}"/>
                  </a:ext>
                </a:extLst>
              </p:cNvPr>
              <p:cNvSpPr/>
              <p:nvPr/>
            </p:nvSpPr>
            <p:spPr>
              <a:xfrm>
                <a:off x="645111" y="4774125"/>
                <a:ext cx="8769477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𝐴𝑙𝑎𝑟𝑚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𝐵𝑢𝑟𝑔𝑙𝑎𝑟𝑦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𝐸𝑎𝑟𝑡h𝑞𝑢𝑎𝑘𝑒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)×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(¬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𝐵𝑢𝑟𝑔𝑙𝑎𝑟𝑦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𝐸𝑎𝑟𝑡h𝑞𝑢𝑎𝑘𝑒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8CC3B9E-60EB-414A-A8AD-1333523F68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11" y="4774125"/>
                <a:ext cx="8769477" cy="5406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2506503-5E51-9A42-B73D-039B8E5CF8D6}"/>
                  </a:ext>
                </a:extLst>
              </p:cNvPr>
              <p:cNvSpPr/>
              <p:nvPr/>
            </p:nvSpPr>
            <p:spPr>
              <a:xfrm>
                <a:off x="645109" y="5311559"/>
                <a:ext cx="8769477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𝐴𝑙𝑎𝑟𝑚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𝐵𝑢𝑟𝑔𝑙𝑎𝑟𝑦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∧¬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𝐸𝑎𝑟𝑡h𝑞𝑢𝑎𝑘𝑒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)×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(¬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𝐵𝑢𝑟𝑔𝑙𝑎𝑟𝑦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(¬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𝐸𝑎𝑟𝑡h𝑞𝑢𝑎𝑘𝑒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2506503-5E51-9A42-B73D-039B8E5CF8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5311559"/>
                <a:ext cx="8769477" cy="5406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B2FB3E64-6F22-8143-80A3-B0AE328FB82C}"/>
              </a:ext>
            </a:extLst>
          </p:cNvPr>
          <p:cNvGrpSpPr/>
          <p:nvPr/>
        </p:nvGrpSpPr>
        <p:grpSpPr>
          <a:xfrm>
            <a:off x="8912540" y="1586822"/>
            <a:ext cx="2909345" cy="1325564"/>
            <a:chOff x="2456450" y="2378171"/>
            <a:chExt cx="6043738" cy="2753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7FDC90F3-210A-204C-BAE0-94583B116093}"/>
                    </a:ext>
                  </a:extLst>
                </p:cNvPr>
                <p:cNvSpPr/>
                <p:nvPr/>
              </p:nvSpPr>
              <p:spPr>
                <a:xfrm>
                  <a:off x="2456450" y="2378171"/>
                  <a:ext cx="6043738" cy="275366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/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7FDC90F3-210A-204C-BAE0-94583B1160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6450" y="2378171"/>
                  <a:ext cx="6043738" cy="2753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822119E-F6D6-5747-98A7-3EEF65C2522C}"/>
                </a:ext>
              </a:extLst>
            </p:cNvPr>
            <p:cNvGrpSpPr/>
            <p:nvPr/>
          </p:nvGrpSpPr>
          <p:grpSpPr>
            <a:xfrm>
              <a:off x="2735166" y="2657028"/>
              <a:ext cx="5510972" cy="2206418"/>
              <a:chOff x="645109" y="2757468"/>
              <a:chExt cx="7175852" cy="287298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D9B64827-367C-BB49-85C6-487863859744}"/>
                      </a:ext>
                    </a:extLst>
                  </p:cNvPr>
                  <p:cNvSpPr/>
                  <p:nvPr/>
                </p:nvSpPr>
                <p:spPr>
                  <a:xfrm>
                    <a:off x="645109" y="2762575"/>
                    <a:ext cx="2379659" cy="84117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100" dirty="0">
                        <a:solidFill>
                          <a:schemeClr val="tx1"/>
                        </a:solidFill>
                      </a:rPr>
                      <a:t>Burglary</a:t>
                    </a:r>
                  </a:p>
                </p:txBody>
              </p:sp>
            </mc:Choice>
            <mc:Fallback xmlns=""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D9B64827-367C-BB49-85C6-48786385974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109" y="2762575"/>
                    <a:ext cx="2379659" cy="84117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E714CBAE-23C5-E14B-A77F-720DCD95A950}"/>
                      </a:ext>
                    </a:extLst>
                  </p:cNvPr>
                  <p:cNvSpPr/>
                  <p:nvPr/>
                </p:nvSpPr>
                <p:spPr>
                  <a:xfrm>
                    <a:off x="3024768" y="3775928"/>
                    <a:ext cx="2379659" cy="84117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100" dirty="0">
                        <a:solidFill>
                          <a:schemeClr val="tx1"/>
                        </a:solidFill>
                      </a:rPr>
                      <a:t>Alarm</a:t>
                    </a:r>
                  </a:p>
                </p:txBody>
              </p:sp>
            </mc:Choice>
            <mc:Fallback xmlns=""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E714CBAE-23C5-E14B-A77F-720DCD95A95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24768" y="3775928"/>
                    <a:ext cx="2379659" cy="84117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D281B384-B7A8-F846-9C33-2009A918D2B8}"/>
                      </a:ext>
                    </a:extLst>
                  </p:cNvPr>
                  <p:cNvSpPr/>
                  <p:nvPr/>
                </p:nvSpPr>
                <p:spPr>
                  <a:xfrm>
                    <a:off x="645109" y="4789281"/>
                    <a:ext cx="2379659" cy="84117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100" dirty="0">
                        <a:solidFill>
                          <a:schemeClr val="tx1"/>
                        </a:solidFill>
                      </a:rPr>
                      <a:t>JohnCalls</a:t>
                    </a:r>
                  </a:p>
                </p:txBody>
              </p:sp>
            </mc:Choice>
            <mc:Fallback xmlns=""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D281B384-B7A8-F846-9C33-2009A918D2B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109" y="4789281"/>
                    <a:ext cx="2379659" cy="84117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1F8E83EE-55B7-314E-BAAD-1AFB3826B221}"/>
                      </a:ext>
                    </a:extLst>
                  </p:cNvPr>
                  <p:cNvSpPr/>
                  <p:nvPr/>
                </p:nvSpPr>
                <p:spPr>
                  <a:xfrm>
                    <a:off x="5404427" y="2757468"/>
                    <a:ext cx="2379659" cy="84117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100" dirty="0">
                        <a:solidFill>
                          <a:schemeClr val="tx1"/>
                        </a:solidFill>
                      </a:rPr>
                      <a:t>Earthquake</a:t>
                    </a:r>
                  </a:p>
                </p:txBody>
              </p:sp>
            </mc:Choice>
            <mc:Fallback xmlns=""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1F8E83EE-55B7-314E-BAAD-1AFB3826B22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04427" y="2757468"/>
                    <a:ext cx="2379659" cy="84117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405F102B-17D4-CC4A-BAC1-84BFFF1646D9}"/>
                      </a:ext>
                    </a:extLst>
                  </p:cNvPr>
                  <p:cNvSpPr/>
                  <p:nvPr/>
                </p:nvSpPr>
                <p:spPr>
                  <a:xfrm>
                    <a:off x="5441302" y="4789281"/>
                    <a:ext cx="2379659" cy="84117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100" dirty="0">
                        <a:solidFill>
                          <a:schemeClr val="tx1"/>
                        </a:solidFill>
                      </a:rPr>
                      <a:t>MaryCalls</a:t>
                    </a:r>
                  </a:p>
                </p:txBody>
              </p:sp>
            </mc:Choice>
            <mc:Fallback xmlns=""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405F102B-17D4-CC4A-BAC1-84BFFF1646D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1302" y="4789281"/>
                    <a:ext cx="2379659" cy="84117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Elbow Connector 29">
                <a:extLst>
                  <a:ext uri="{FF2B5EF4-FFF2-40B4-BE49-F238E27FC236}">
                    <a16:creationId xmlns:a16="http://schemas.microsoft.com/office/drawing/2014/main" id="{AF640DE5-41B2-4147-8870-43774369AEE2}"/>
                  </a:ext>
                </a:extLst>
              </p:cNvPr>
              <p:cNvCxnSpPr>
                <a:stCxn id="25" idx="2"/>
                <a:endCxn id="26" idx="1"/>
              </p:cNvCxnSpPr>
              <p:nvPr/>
            </p:nvCxnSpPr>
            <p:spPr>
              <a:xfrm rot="16200000" flipH="1">
                <a:off x="2133469" y="3305214"/>
                <a:ext cx="592768" cy="1189829"/>
              </a:xfrm>
              <a:prstGeom prst="bentConnector2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lbow Connector 30">
                <a:extLst>
                  <a:ext uri="{FF2B5EF4-FFF2-40B4-BE49-F238E27FC236}">
                    <a16:creationId xmlns:a16="http://schemas.microsoft.com/office/drawing/2014/main" id="{EE91DAA8-E8B4-E248-AA3B-E42E2B0C913B}"/>
                  </a:ext>
                </a:extLst>
              </p:cNvPr>
              <p:cNvCxnSpPr>
                <a:stCxn id="26" idx="2"/>
                <a:endCxn id="27" idx="3"/>
              </p:cNvCxnSpPr>
              <p:nvPr/>
            </p:nvCxnSpPr>
            <p:spPr>
              <a:xfrm rot="5400000">
                <a:off x="3323299" y="4318567"/>
                <a:ext cx="592768" cy="1189830"/>
              </a:xfrm>
              <a:prstGeom prst="bentConnector2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Elbow Connector 31">
                <a:extLst>
                  <a:ext uri="{FF2B5EF4-FFF2-40B4-BE49-F238E27FC236}">
                    <a16:creationId xmlns:a16="http://schemas.microsoft.com/office/drawing/2014/main" id="{8EF90712-7DFF-C34F-B238-3F04416DC5C2}"/>
                  </a:ext>
                </a:extLst>
              </p:cNvPr>
              <p:cNvCxnSpPr>
                <a:cxnSpLocks/>
                <a:stCxn id="26" idx="2"/>
                <a:endCxn id="29" idx="1"/>
              </p:cNvCxnSpPr>
              <p:nvPr/>
            </p:nvCxnSpPr>
            <p:spPr>
              <a:xfrm rot="16200000" flipH="1">
                <a:off x="4531566" y="4300130"/>
                <a:ext cx="592768" cy="1226704"/>
              </a:xfrm>
              <a:prstGeom prst="bentConnector2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Elbow Connector 34">
                <a:extLst>
                  <a:ext uri="{FF2B5EF4-FFF2-40B4-BE49-F238E27FC236}">
                    <a16:creationId xmlns:a16="http://schemas.microsoft.com/office/drawing/2014/main" id="{77FE4847-D9BA-9E44-ABCD-5CD95E8BD462}"/>
                  </a:ext>
                </a:extLst>
              </p:cNvPr>
              <p:cNvCxnSpPr>
                <a:cxnSpLocks/>
                <a:stCxn id="28" idx="2"/>
                <a:endCxn id="26" idx="3"/>
              </p:cNvCxnSpPr>
              <p:nvPr/>
            </p:nvCxnSpPr>
            <p:spPr>
              <a:xfrm rot="5400000">
                <a:off x="5700405" y="3302660"/>
                <a:ext cx="597875" cy="1189830"/>
              </a:xfrm>
              <a:prstGeom prst="bentConnector2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" name="Ink 2"/>
              <p14:cNvContentPartPr/>
              <p14:nvPr/>
            </p14:nvContentPartPr>
            <p14:xfrm>
              <a:off x="2051280" y="86040"/>
              <a:ext cx="9771840" cy="67215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41920" y="76680"/>
                <a:ext cx="9790560" cy="674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2866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619A71C-1171-1D46-81BA-A34EE02ACF78}"/>
                  </a:ext>
                </a:extLst>
              </p:cNvPr>
              <p:cNvSpPr/>
              <p:nvPr/>
            </p:nvSpPr>
            <p:spPr>
              <a:xfrm>
                <a:off x="645109" y="1586821"/>
                <a:ext cx="3404377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𝐵𝑢𝑟𝑔𝑙𝑎𝑟𝑦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𝐴𝑙𝑎𝑟𝑚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619A71C-1171-1D46-81BA-A34EE02ACF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1586821"/>
                <a:ext cx="3404377" cy="5406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1FE6C2C-B049-8A41-8837-B414176D56C0}"/>
                  </a:ext>
                </a:extLst>
              </p:cNvPr>
              <p:cNvSpPr/>
              <p:nvPr/>
            </p:nvSpPr>
            <p:spPr>
              <a:xfrm>
                <a:off x="4048836" y="1586821"/>
                <a:ext cx="4693298" cy="96976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A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𝐴𝑙𝑎𝑟𝑚</m:t>
                              </m:r>
                              <m:r>
                                <a:rPr lang="en-A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𝐵𝑢𝑟𝑔𝑙𝑎𝑟𝑦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 × 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𝐵𝑢𝑟𝑔𝑙𝑎𝑟𝑦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𝐴𝑙𝑎𝑟𝑚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1FE6C2C-B049-8A41-8837-B414176D56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836" y="1586821"/>
                <a:ext cx="4693298" cy="9697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929B8B6-FDC4-1342-8F08-9688FAB77844}"/>
                  </a:ext>
                </a:extLst>
              </p:cNvPr>
              <p:cNvSpPr/>
              <p:nvPr/>
            </p:nvSpPr>
            <p:spPr>
              <a:xfrm>
                <a:off x="645112" y="3158700"/>
                <a:ext cx="413640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𝐴𝑙𝑎𝑟𝑚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929B8B6-FDC4-1342-8F08-9688FAB778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12" y="3158700"/>
                <a:ext cx="4136400" cy="5406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2E302994-8713-B848-8774-18D94C8889A1}"/>
                  </a:ext>
                </a:extLst>
              </p:cNvPr>
              <p:cNvSpPr/>
              <p:nvPr/>
            </p:nvSpPr>
            <p:spPr>
              <a:xfrm>
                <a:off x="645111" y="3693135"/>
                <a:ext cx="2565918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A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0.95 </m:t>
                    </m:r>
                    <m:r>
                      <a:rPr lang="en-A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AU" sz="2000" dirty="0">
                    <a:solidFill>
                      <a:schemeClr val="tx1"/>
                    </a:solidFill>
                  </a:rPr>
                  <a:t> 0.02</a:t>
                </a:r>
                <a:r>
                  <a:rPr lang="en-AU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A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AU" sz="2000" dirty="0">
                    <a:solidFill>
                      <a:schemeClr val="tx1"/>
                    </a:solidFill>
                  </a:rPr>
                  <a:t>0.001</a:t>
                </a: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2E302994-8713-B848-8774-18D94C8889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11" y="3693135"/>
                <a:ext cx="2565918" cy="540600"/>
              </a:xfrm>
              <a:prstGeom prst="rect">
                <a:avLst/>
              </a:prstGeom>
              <a:blipFill>
                <a:blip r:embed="rId5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5628D13-D400-4C4D-A752-2E05392CEEE3}"/>
                  </a:ext>
                </a:extLst>
              </p:cNvPr>
              <p:cNvSpPr/>
              <p:nvPr/>
            </p:nvSpPr>
            <p:spPr>
              <a:xfrm>
                <a:off x="645109" y="4236691"/>
                <a:ext cx="256592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A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0.94 </m:t>
                    </m:r>
                    <m:r>
                      <a:rPr lang="en-A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AU" sz="2000" dirty="0">
                    <a:solidFill>
                      <a:schemeClr val="tx1"/>
                    </a:solidFill>
                  </a:rPr>
                  <a:t> 0.998</a:t>
                </a:r>
                <a:r>
                  <a:rPr lang="en-AU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A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AU" sz="2000" dirty="0">
                    <a:solidFill>
                      <a:schemeClr val="tx1"/>
                    </a:solidFill>
                  </a:rPr>
                  <a:t>0.001</a:t>
                </a: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5628D13-D400-4C4D-A752-2E05392CEE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4236691"/>
                <a:ext cx="2565920" cy="540600"/>
              </a:xfrm>
              <a:prstGeom prst="rect">
                <a:avLst/>
              </a:prstGeom>
              <a:blipFill>
                <a:blip r:embed="rId6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10B0247-0EFB-A948-86D9-0C1FD7AA751A}"/>
                  </a:ext>
                </a:extLst>
              </p:cNvPr>
              <p:cNvSpPr/>
              <p:nvPr/>
            </p:nvSpPr>
            <p:spPr>
              <a:xfrm>
                <a:off x="3211029" y="3699300"/>
                <a:ext cx="1568841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0.000019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10B0247-0EFB-A948-86D9-0C1FD7AA75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029" y="3699300"/>
                <a:ext cx="1568841" cy="5406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51954387-7641-544C-B6EC-0F8B6ED58FD9}"/>
                  </a:ext>
                </a:extLst>
              </p:cNvPr>
              <p:cNvSpPr/>
              <p:nvPr/>
            </p:nvSpPr>
            <p:spPr>
              <a:xfrm>
                <a:off x="3211027" y="4233525"/>
                <a:ext cx="1568841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0.000938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51954387-7641-544C-B6EC-0F8B6ED58F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027" y="4233525"/>
                <a:ext cx="1568841" cy="5406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2937C87-4598-3441-A6F5-506FF15515C1}"/>
                  </a:ext>
                </a:extLst>
              </p:cNvPr>
              <p:cNvSpPr/>
              <p:nvPr/>
            </p:nvSpPr>
            <p:spPr>
              <a:xfrm>
                <a:off x="7245218" y="131197"/>
                <a:ext cx="4693298" cy="96976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A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𝐴𝑙𝑎𝑟𝑚</m:t>
                              </m:r>
                              <m:r>
                                <a:rPr lang="en-A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𝐵𝑢𝑟𝑔𝑙𝑎𝑟𝑦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 × 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𝐵𝑢𝑟𝑔𝑙𝑎𝑟𝑦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𝐴𝑙𝑎𝑟𝑚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2937C87-4598-3441-A6F5-506FF15515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218" y="131197"/>
                <a:ext cx="4693298" cy="9697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481DD53-7C10-F443-86D9-EBE86AA0316D}"/>
                  </a:ext>
                </a:extLst>
              </p:cNvPr>
              <p:cNvSpPr/>
              <p:nvPr/>
            </p:nvSpPr>
            <p:spPr>
              <a:xfrm>
                <a:off x="645111" y="4771169"/>
                <a:ext cx="2565920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A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0.29 </m:t>
                    </m:r>
                    <m:r>
                      <a:rPr lang="en-A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AU" sz="2000" dirty="0">
                    <a:solidFill>
                      <a:schemeClr val="tx1"/>
                    </a:solidFill>
                  </a:rPr>
                  <a:t> 0.999</a:t>
                </a:r>
                <a:r>
                  <a:rPr lang="en-AU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A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AU" sz="2000" dirty="0">
                    <a:solidFill>
                      <a:schemeClr val="tx1"/>
                    </a:solidFill>
                  </a:rPr>
                  <a:t>0.002</a:t>
                </a: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481DD53-7C10-F443-86D9-EBE86AA031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11" y="4771169"/>
                <a:ext cx="2565920" cy="540600"/>
              </a:xfrm>
              <a:prstGeom prst="rect">
                <a:avLst/>
              </a:prstGeom>
              <a:blipFill>
                <a:blip r:embed="rId10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5ED4C5A-7352-7343-A259-B3B62B337A19}"/>
                  </a:ext>
                </a:extLst>
              </p:cNvPr>
              <p:cNvSpPr/>
              <p:nvPr/>
            </p:nvSpPr>
            <p:spPr>
              <a:xfrm>
                <a:off x="645109" y="5305394"/>
                <a:ext cx="2565922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A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0.001 </m:t>
                    </m:r>
                    <m:r>
                      <a:rPr lang="en-A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AU" sz="2000" dirty="0">
                    <a:solidFill>
                      <a:schemeClr val="tx1"/>
                    </a:solidFill>
                  </a:rPr>
                  <a:t> 0.998</a:t>
                </a:r>
                <a:r>
                  <a:rPr lang="en-AU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A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AU" sz="2000" dirty="0">
                    <a:solidFill>
                      <a:schemeClr val="tx1"/>
                    </a:solidFill>
                  </a:rPr>
                  <a:t>0.999</a:t>
                </a: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5ED4C5A-7352-7343-A259-B3B62B337A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5305394"/>
                <a:ext cx="2565922" cy="540600"/>
              </a:xfrm>
              <a:prstGeom prst="rect">
                <a:avLst/>
              </a:prstGeom>
              <a:blipFill>
                <a:blip r:embed="rId11"/>
                <a:stretch>
                  <a:fillRect r="-980"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8F1AB62-D5AB-1F46-848E-69287A0D62EA}"/>
                  </a:ext>
                </a:extLst>
              </p:cNvPr>
              <p:cNvSpPr/>
              <p:nvPr/>
            </p:nvSpPr>
            <p:spPr>
              <a:xfrm>
                <a:off x="3211029" y="4768003"/>
                <a:ext cx="1568841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0.000579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8F1AB62-D5AB-1F46-848E-69287A0D62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029" y="4768003"/>
                <a:ext cx="1568841" cy="5406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02D535D-C02B-B44F-A4F6-AE0385F2D1B3}"/>
                  </a:ext>
                </a:extLst>
              </p:cNvPr>
              <p:cNvSpPr/>
              <p:nvPr/>
            </p:nvSpPr>
            <p:spPr>
              <a:xfrm>
                <a:off x="3211027" y="5311559"/>
                <a:ext cx="1568841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0.000997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02D535D-C02B-B44F-A4F6-AE0385F2D1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027" y="5311559"/>
                <a:ext cx="1568841" cy="5406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C26CC03-E936-E64F-9B89-C204B1D73EF4}"/>
                  </a:ext>
                </a:extLst>
              </p:cNvPr>
              <p:cNvSpPr/>
              <p:nvPr/>
            </p:nvSpPr>
            <p:spPr>
              <a:xfrm>
                <a:off x="6096000" y="3158700"/>
                <a:ext cx="5370023" cy="8441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0.000019</m:t>
                      </m:r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0.000938</m:t>
                      </m:r>
                      <m:r>
                        <a:rPr lang="en-AU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0.000579</m:t>
                      </m:r>
                      <m:r>
                        <a:rPr lang="en-AU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0.000997=0.002533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C26CC03-E936-E64F-9B89-C204B1D73E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158700"/>
                <a:ext cx="5370023" cy="84413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97B2D168-763A-074E-9628-4CCDEE22F230}"/>
              </a:ext>
            </a:extLst>
          </p:cNvPr>
          <p:cNvGrpSpPr/>
          <p:nvPr/>
        </p:nvGrpSpPr>
        <p:grpSpPr>
          <a:xfrm>
            <a:off x="8912540" y="1586822"/>
            <a:ext cx="2909345" cy="1325564"/>
            <a:chOff x="2456450" y="2378171"/>
            <a:chExt cx="6043738" cy="2753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6BE78AA-6091-0D43-9442-19390366422A}"/>
                    </a:ext>
                  </a:extLst>
                </p:cNvPr>
                <p:cNvSpPr/>
                <p:nvPr/>
              </p:nvSpPr>
              <p:spPr>
                <a:xfrm>
                  <a:off x="2456450" y="2378171"/>
                  <a:ext cx="6043738" cy="275366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6BE78AA-6091-0D43-9442-1939036642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6450" y="2378171"/>
                  <a:ext cx="6043738" cy="27536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3472410-A2C0-3C4D-AE0B-B4A2CBBCC0A0}"/>
                </a:ext>
              </a:extLst>
            </p:cNvPr>
            <p:cNvGrpSpPr/>
            <p:nvPr/>
          </p:nvGrpSpPr>
          <p:grpSpPr>
            <a:xfrm>
              <a:off x="2735166" y="2657028"/>
              <a:ext cx="5510972" cy="2206418"/>
              <a:chOff x="645109" y="2757468"/>
              <a:chExt cx="7175852" cy="287298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05C67B33-5BEC-3E48-9A52-63428DB6D577}"/>
                      </a:ext>
                    </a:extLst>
                  </p:cNvPr>
                  <p:cNvSpPr/>
                  <p:nvPr/>
                </p:nvSpPr>
                <p:spPr>
                  <a:xfrm>
                    <a:off x="645109" y="2762575"/>
                    <a:ext cx="2379659" cy="84117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100" dirty="0">
                        <a:solidFill>
                          <a:schemeClr val="tx1"/>
                        </a:solidFill>
                      </a:rPr>
                      <a:t>Burglary</a:t>
                    </a:r>
                  </a:p>
                </p:txBody>
              </p:sp>
            </mc:Choice>
            <mc:Fallback xmlns=""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05C67B33-5BEC-3E48-9A52-63428DB6D57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109" y="2762575"/>
                    <a:ext cx="2379659" cy="84117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3D6F1A0D-EC9D-014E-B311-FFC1B78EB9E9}"/>
                      </a:ext>
                    </a:extLst>
                  </p:cNvPr>
                  <p:cNvSpPr/>
                  <p:nvPr/>
                </p:nvSpPr>
                <p:spPr>
                  <a:xfrm>
                    <a:off x="3024768" y="3775928"/>
                    <a:ext cx="2379659" cy="84117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100" dirty="0">
                        <a:solidFill>
                          <a:schemeClr val="tx1"/>
                        </a:solidFill>
                      </a:rPr>
                      <a:t>Alarm</a:t>
                    </a:r>
                  </a:p>
                </p:txBody>
              </p:sp>
            </mc:Choice>
            <mc:Fallback xmlns=""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3D6F1A0D-EC9D-014E-B311-FFC1B78EB9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24768" y="3775928"/>
                    <a:ext cx="2379659" cy="84117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F61CB0A2-0DA2-E945-9791-6F668F8B5B20}"/>
                      </a:ext>
                    </a:extLst>
                  </p:cNvPr>
                  <p:cNvSpPr/>
                  <p:nvPr/>
                </p:nvSpPr>
                <p:spPr>
                  <a:xfrm>
                    <a:off x="645109" y="4789281"/>
                    <a:ext cx="2379659" cy="84117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100" dirty="0">
                        <a:solidFill>
                          <a:schemeClr val="tx1"/>
                        </a:solidFill>
                      </a:rPr>
                      <a:t>JohnCalls</a:t>
                    </a:r>
                  </a:p>
                </p:txBody>
              </p:sp>
            </mc:Choice>
            <mc:Fallback xmlns=""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F61CB0A2-0DA2-E945-9791-6F668F8B5B2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109" y="4789281"/>
                    <a:ext cx="2379659" cy="84117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8300912F-A4DF-AE4B-94CD-6D6ED759A692}"/>
                      </a:ext>
                    </a:extLst>
                  </p:cNvPr>
                  <p:cNvSpPr/>
                  <p:nvPr/>
                </p:nvSpPr>
                <p:spPr>
                  <a:xfrm>
                    <a:off x="5404427" y="2757468"/>
                    <a:ext cx="2379659" cy="84117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100" dirty="0">
                        <a:solidFill>
                          <a:schemeClr val="tx1"/>
                        </a:solidFill>
                      </a:rPr>
                      <a:t>Earthquake</a:t>
                    </a:r>
                  </a:p>
                </p:txBody>
              </p:sp>
            </mc:Choice>
            <mc:Fallback xmlns=""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8300912F-A4DF-AE4B-94CD-6D6ED759A69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04427" y="2757468"/>
                    <a:ext cx="2379659" cy="841170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63EB0B99-B22B-1D48-B791-5E0CE7A7CE13}"/>
                      </a:ext>
                    </a:extLst>
                  </p:cNvPr>
                  <p:cNvSpPr/>
                  <p:nvPr/>
                </p:nvSpPr>
                <p:spPr>
                  <a:xfrm>
                    <a:off x="5441302" y="4789281"/>
                    <a:ext cx="2379659" cy="84117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100" dirty="0">
                        <a:solidFill>
                          <a:schemeClr val="tx1"/>
                        </a:solidFill>
                      </a:rPr>
                      <a:t>MaryCalls</a:t>
                    </a:r>
                  </a:p>
                </p:txBody>
              </p:sp>
            </mc:Choice>
            <mc:Fallback xmlns=""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63EB0B99-B22B-1D48-B791-5E0CE7A7CE1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1302" y="4789281"/>
                    <a:ext cx="2379659" cy="841170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" name="Elbow Connector 30">
                <a:extLst>
                  <a:ext uri="{FF2B5EF4-FFF2-40B4-BE49-F238E27FC236}">
                    <a16:creationId xmlns:a16="http://schemas.microsoft.com/office/drawing/2014/main" id="{7F457312-1142-F146-892C-8B1B0C05F827}"/>
                  </a:ext>
                </a:extLst>
              </p:cNvPr>
              <p:cNvCxnSpPr>
                <a:stCxn id="26" idx="2"/>
                <a:endCxn id="27" idx="1"/>
              </p:cNvCxnSpPr>
              <p:nvPr/>
            </p:nvCxnSpPr>
            <p:spPr>
              <a:xfrm rot="16200000" flipH="1">
                <a:off x="2133469" y="3305214"/>
                <a:ext cx="592768" cy="1189829"/>
              </a:xfrm>
              <a:prstGeom prst="bentConnector2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Elbow Connector 31">
                <a:extLst>
                  <a:ext uri="{FF2B5EF4-FFF2-40B4-BE49-F238E27FC236}">
                    <a16:creationId xmlns:a16="http://schemas.microsoft.com/office/drawing/2014/main" id="{C2788A6D-82D2-D045-AC81-77D497FC1852}"/>
                  </a:ext>
                </a:extLst>
              </p:cNvPr>
              <p:cNvCxnSpPr>
                <a:stCxn id="27" idx="2"/>
                <a:endCxn id="28" idx="3"/>
              </p:cNvCxnSpPr>
              <p:nvPr/>
            </p:nvCxnSpPr>
            <p:spPr>
              <a:xfrm rot="5400000">
                <a:off x="3323299" y="4318567"/>
                <a:ext cx="592768" cy="1189830"/>
              </a:xfrm>
              <a:prstGeom prst="bentConnector2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Elbow Connector 34">
                <a:extLst>
                  <a:ext uri="{FF2B5EF4-FFF2-40B4-BE49-F238E27FC236}">
                    <a16:creationId xmlns:a16="http://schemas.microsoft.com/office/drawing/2014/main" id="{091C463A-5D6B-CE44-AFD3-1F8E36BAA389}"/>
                  </a:ext>
                </a:extLst>
              </p:cNvPr>
              <p:cNvCxnSpPr>
                <a:cxnSpLocks/>
                <a:stCxn id="27" idx="2"/>
                <a:endCxn id="30" idx="1"/>
              </p:cNvCxnSpPr>
              <p:nvPr/>
            </p:nvCxnSpPr>
            <p:spPr>
              <a:xfrm rot="16200000" flipH="1">
                <a:off x="4531566" y="4300130"/>
                <a:ext cx="592768" cy="1226704"/>
              </a:xfrm>
              <a:prstGeom prst="bentConnector2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Elbow Connector 36">
                <a:extLst>
                  <a:ext uri="{FF2B5EF4-FFF2-40B4-BE49-F238E27FC236}">
                    <a16:creationId xmlns:a16="http://schemas.microsoft.com/office/drawing/2014/main" id="{C7FCBA8C-D2F8-8E4D-A3E1-784A43852937}"/>
                  </a:ext>
                </a:extLst>
              </p:cNvPr>
              <p:cNvCxnSpPr>
                <a:cxnSpLocks/>
                <a:stCxn id="29" idx="2"/>
                <a:endCxn id="27" idx="3"/>
              </p:cNvCxnSpPr>
              <p:nvPr/>
            </p:nvCxnSpPr>
            <p:spPr>
              <a:xfrm rot="5400000">
                <a:off x="5700405" y="3302660"/>
                <a:ext cx="597875" cy="1189830"/>
              </a:xfrm>
              <a:prstGeom prst="bentConnector2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" name="Ink 2"/>
              <p14:cNvContentPartPr/>
              <p14:nvPr/>
            </p14:nvContentPartPr>
            <p14:xfrm>
              <a:off x="4507560" y="973800"/>
              <a:ext cx="7137000" cy="51436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498200" y="964440"/>
                <a:ext cx="7155720" cy="516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81446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4E7A06E4-7199-0045-B429-2CC39B9109D9}"/>
                  </a:ext>
                </a:extLst>
              </p:cNvPr>
              <p:cNvSpPr/>
              <p:nvPr/>
            </p:nvSpPr>
            <p:spPr>
              <a:xfrm>
                <a:off x="7245218" y="131197"/>
                <a:ext cx="4693298" cy="96976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A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𝐴𝑙𝑎𝑟𝑚</m:t>
                              </m:r>
                              <m:r>
                                <a:rPr lang="en-A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𝐵𝑢𝑟𝑔𝑙𝑎𝑟𝑦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 × 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𝐵𝑢𝑟𝑔𝑙𝑎𝑟𝑦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𝐴𝑙𝑎𝑟𝑚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4E7A06E4-7199-0045-B429-2CC39B9109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218" y="131197"/>
                <a:ext cx="4693298" cy="9697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80F5199-00B8-F447-9D6C-7455A31B93F6}"/>
                  </a:ext>
                </a:extLst>
              </p:cNvPr>
              <p:cNvSpPr/>
              <p:nvPr/>
            </p:nvSpPr>
            <p:spPr>
              <a:xfrm>
                <a:off x="449800" y="1794541"/>
                <a:ext cx="3404377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𝐵𝑢𝑟𝑔𝑙𝑎𝑟𝑦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𝐴𝑙𝑎𝑟𝑚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80F5199-00B8-F447-9D6C-7455A31B93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00" y="1794541"/>
                <a:ext cx="3404377" cy="540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563CAD2-1EC8-3945-A60C-87C975654C66}"/>
                  </a:ext>
                </a:extLst>
              </p:cNvPr>
              <p:cNvSpPr/>
              <p:nvPr/>
            </p:nvSpPr>
            <p:spPr>
              <a:xfrm>
                <a:off x="3853527" y="1794541"/>
                <a:ext cx="4693298" cy="96976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A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𝐴𝑙𝑎𝑟𝑚</m:t>
                              </m:r>
                              <m:r>
                                <a:rPr lang="en-AU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𝐵𝑢𝑟𝑔𝑙𝑎𝑟𝑦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 × 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𝐵𝑢𝑟𝑔𝑙𝑎𝑟𝑦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𝐴𝑙𝑎𝑟𝑚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563CAD2-1EC8-3945-A60C-87C975654C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3527" y="1794541"/>
                <a:ext cx="4693298" cy="9697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CAA0101C-C832-104F-88A6-B189E91C9A0E}"/>
                  </a:ext>
                </a:extLst>
              </p:cNvPr>
              <p:cNvSpPr/>
              <p:nvPr/>
            </p:nvSpPr>
            <p:spPr>
              <a:xfrm>
                <a:off x="3853527" y="2764309"/>
                <a:ext cx="4693298" cy="96976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AU" sz="2000" dirty="0">
                              <a:solidFill>
                                <a:schemeClr val="tx1"/>
                              </a:solidFill>
                            </a:rPr>
                            <m:t>0.00094</m:t>
                          </m:r>
                        </m:num>
                        <m:den>
                          <m:r>
                            <a:rPr lang="en-A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0.002533</m:t>
                          </m:r>
                          <m:r>
                            <m:rPr>
                              <m:nor/>
                            </m:rPr>
                            <a:rPr lang="en-AU" sz="20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den>
                      </m:f>
                      <m:r>
                        <a:rPr lang="en-A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=0.3711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CAA0101C-C832-104F-88A6-B189E91C9A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3527" y="2764309"/>
                <a:ext cx="4693298" cy="9697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B7B23C73-06FB-2341-9100-272290B82748}"/>
              </a:ext>
            </a:extLst>
          </p:cNvPr>
          <p:cNvGrpSpPr/>
          <p:nvPr/>
        </p:nvGrpSpPr>
        <p:grpSpPr>
          <a:xfrm>
            <a:off x="8717231" y="1794541"/>
            <a:ext cx="2909345" cy="1325564"/>
            <a:chOff x="2456450" y="2378171"/>
            <a:chExt cx="6043738" cy="2753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0861492F-6CA3-3946-8542-6BE963B25999}"/>
                    </a:ext>
                  </a:extLst>
                </p:cNvPr>
                <p:cNvSpPr/>
                <p:nvPr/>
              </p:nvSpPr>
              <p:spPr>
                <a:xfrm>
                  <a:off x="2456450" y="2378171"/>
                  <a:ext cx="6043738" cy="275366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/>
                </a:p>
              </p:txBody>
            </p:sp>
          </mc:Choice>
          <mc:Fallback xmlns=""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0861492F-6CA3-3946-8542-6BE963B259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6450" y="2378171"/>
                  <a:ext cx="6043738" cy="2753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98A69C66-0781-D640-B96E-74E22FB0D062}"/>
                </a:ext>
              </a:extLst>
            </p:cNvPr>
            <p:cNvGrpSpPr/>
            <p:nvPr/>
          </p:nvGrpSpPr>
          <p:grpSpPr>
            <a:xfrm>
              <a:off x="2735166" y="2657028"/>
              <a:ext cx="5510972" cy="2206418"/>
              <a:chOff x="645109" y="2757468"/>
              <a:chExt cx="7175852" cy="287298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DA6C9805-F276-1E4D-87FD-CBF4C46F536D}"/>
                      </a:ext>
                    </a:extLst>
                  </p:cNvPr>
                  <p:cNvSpPr/>
                  <p:nvPr/>
                </p:nvSpPr>
                <p:spPr>
                  <a:xfrm>
                    <a:off x="645109" y="2762575"/>
                    <a:ext cx="2379659" cy="84117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100" dirty="0">
                        <a:solidFill>
                          <a:schemeClr val="tx1"/>
                        </a:solidFill>
                      </a:rPr>
                      <a:t>Burglary</a:t>
                    </a:r>
                  </a:p>
                </p:txBody>
              </p:sp>
            </mc:Choice>
            <mc:Fallback xmlns=""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DA6C9805-F276-1E4D-87FD-CBF4C46F536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109" y="2762575"/>
                    <a:ext cx="2379659" cy="84117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74E6832A-0403-294D-B26B-3723660D000E}"/>
                      </a:ext>
                    </a:extLst>
                  </p:cNvPr>
                  <p:cNvSpPr/>
                  <p:nvPr/>
                </p:nvSpPr>
                <p:spPr>
                  <a:xfrm>
                    <a:off x="3024768" y="3775928"/>
                    <a:ext cx="2379659" cy="84117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100" dirty="0">
                        <a:solidFill>
                          <a:schemeClr val="tx1"/>
                        </a:solidFill>
                      </a:rPr>
                      <a:t>Alarm</a:t>
                    </a:r>
                  </a:p>
                </p:txBody>
              </p:sp>
            </mc:Choice>
            <mc:Fallback xmlns=""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74E6832A-0403-294D-B26B-3723660D000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24768" y="3775928"/>
                    <a:ext cx="2379659" cy="84117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681CFC2D-EFCB-564B-ABEC-D3FC2D891CA5}"/>
                      </a:ext>
                    </a:extLst>
                  </p:cNvPr>
                  <p:cNvSpPr/>
                  <p:nvPr/>
                </p:nvSpPr>
                <p:spPr>
                  <a:xfrm>
                    <a:off x="645109" y="4789281"/>
                    <a:ext cx="2379659" cy="84117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100" dirty="0">
                        <a:solidFill>
                          <a:schemeClr val="tx1"/>
                        </a:solidFill>
                      </a:rPr>
                      <a:t>JohnCalls</a:t>
                    </a:r>
                  </a:p>
                </p:txBody>
              </p:sp>
            </mc:Choice>
            <mc:Fallback xmlns=""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681CFC2D-EFCB-564B-ABEC-D3FC2D891CA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109" y="4789281"/>
                    <a:ext cx="2379659" cy="84117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2100215E-9D16-5243-9B10-68EAC318A5D3}"/>
                      </a:ext>
                    </a:extLst>
                  </p:cNvPr>
                  <p:cNvSpPr/>
                  <p:nvPr/>
                </p:nvSpPr>
                <p:spPr>
                  <a:xfrm>
                    <a:off x="5404427" y="2757468"/>
                    <a:ext cx="2379659" cy="84117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100" dirty="0">
                        <a:solidFill>
                          <a:schemeClr val="tx1"/>
                        </a:solidFill>
                      </a:rPr>
                      <a:t>Earthquake</a:t>
                    </a:r>
                  </a:p>
                </p:txBody>
              </p:sp>
            </mc:Choice>
            <mc:Fallback xmlns=""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2100215E-9D16-5243-9B10-68EAC318A5D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04427" y="2757468"/>
                    <a:ext cx="2379659" cy="84117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14F09A8D-E9B3-DE4D-8840-8E6D9E28196C}"/>
                      </a:ext>
                    </a:extLst>
                  </p:cNvPr>
                  <p:cNvSpPr/>
                  <p:nvPr/>
                </p:nvSpPr>
                <p:spPr>
                  <a:xfrm>
                    <a:off x="5441302" y="4789281"/>
                    <a:ext cx="2379659" cy="84117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100" dirty="0">
                        <a:solidFill>
                          <a:schemeClr val="tx1"/>
                        </a:solidFill>
                      </a:rPr>
                      <a:t>MaryCalls</a:t>
                    </a:r>
                  </a:p>
                </p:txBody>
              </p:sp>
            </mc:Choice>
            <mc:Fallback xmlns=""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14F09A8D-E9B3-DE4D-8840-8E6D9E28196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1302" y="4789281"/>
                    <a:ext cx="2379659" cy="84117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1" name="Elbow Connector 70">
                <a:extLst>
                  <a:ext uri="{FF2B5EF4-FFF2-40B4-BE49-F238E27FC236}">
                    <a16:creationId xmlns:a16="http://schemas.microsoft.com/office/drawing/2014/main" id="{27CEBD42-78E6-E44F-BF48-0A8A0E98C1F7}"/>
                  </a:ext>
                </a:extLst>
              </p:cNvPr>
              <p:cNvCxnSpPr>
                <a:stCxn id="66" idx="2"/>
                <a:endCxn id="67" idx="1"/>
              </p:cNvCxnSpPr>
              <p:nvPr/>
            </p:nvCxnSpPr>
            <p:spPr>
              <a:xfrm rot="16200000" flipH="1">
                <a:off x="2133469" y="3305214"/>
                <a:ext cx="592768" cy="1189829"/>
              </a:xfrm>
              <a:prstGeom prst="bentConnector2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Elbow Connector 71">
                <a:extLst>
                  <a:ext uri="{FF2B5EF4-FFF2-40B4-BE49-F238E27FC236}">
                    <a16:creationId xmlns:a16="http://schemas.microsoft.com/office/drawing/2014/main" id="{B9FEC302-279A-6A49-8168-176977EF90B9}"/>
                  </a:ext>
                </a:extLst>
              </p:cNvPr>
              <p:cNvCxnSpPr>
                <a:stCxn id="67" idx="2"/>
                <a:endCxn id="68" idx="3"/>
              </p:cNvCxnSpPr>
              <p:nvPr/>
            </p:nvCxnSpPr>
            <p:spPr>
              <a:xfrm rot="5400000">
                <a:off x="3323299" y="4318567"/>
                <a:ext cx="592768" cy="1189830"/>
              </a:xfrm>
              <a:prstGeom prst="bentConnector2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Elbow Connector 72">
                <a:extLst>
                  <a:ext uri="{FF2B5EF4-FFF2-40B4-BE49-F238E27FC236}">
                    <a16:creationId xmlns:a16="http://schemas.microsoft.com/office/drawing/2014/main" id="{50D88596-FEDA-D540-AA8D-70537F038A59}"/>
                  </a:ext>
                </a:extLst>
              </p:cNvPr>
              <p:cNvCxnSpPr>
                <a:cxnSpLocks/>
                <a:stCxn id="67" idx="2"/>
                <a:endCxn id="70" idx="1"/>
              </p:cNvCxnSpPr>
              <p:nvPr/>
            </p:nvCxnSpPr>
            <p:spPr>
              <a:xfrm rot="16200000" flipH="1">
                <a:off x="4531566" y="4300130"/>
                <a:ext cx="592768" cy="1226704"/>
              </a:xfrm>
              <a:prstGeom prst="bentConnector2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Elbow Connector 73">
                <a:extLst>
                  <a:ext uri="{FF2B5EF4-FFF2-40B4-BE49-F238E27FC236}">
                    <a16:creationId xmlns:a16="http://schemas.microsoft.com/office/drawing/2014/main" id="{7854B662-92AA-DE43-837C-89F1179FA923}"/>
                  </a:ext>
                </a:extLst>
              </p:cNvPr>
              <p:cNvCxnSpPr>
                <a:cxnSpLocks/>
                <a:stCxn id="69" idx="2"/>
                <a:endCxn id="67" idx="3"/>
              </p:cNvCxnSpPr>
              <p:nvPr/>
            </p:nvCxnSpPr>
            <p:spPr>
              <a:xfrm rot="5400000">
                <a:off x="5700405" y="3302660"/>
                <a:ext cx="597875" cy="1189830"/>
              </a:xfrm>
              <a:prstGeom prst="bentConnector2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" name="Ink 2"/>
              <p14:cNvContentPartPr/>
              <p14:nvPr/>
            </p14:nvContentPartPr>
            <p14:xfrm>
              <a:off x="6654240" y="3310920"/>
              <a:ext cx="1399680" cy="3315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644880" y="3301560"/>
                <a:ext cx="1418400" cy="35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88473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5 -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0DA00AD-E0C7-1F46-8D82-63055F877E85}"/>
                  </a:ext>
                </a:extLst>
              </p:cNvPr>
              <p:cNvSpPr/>
              <p:nvPr/>
            </p:nvSpPr>
            <p:spPr>
              <a:xfrm>
                <a:off x="645109" y="2025359"/>
                <a:ext cx="5037234" cy="96976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 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0DA00AD-E0C7-1F46-8D82-63055F877E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2025359"/>
                <a:ext cx="5037234" cy="9697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DFB48C8-427D-A848-A132-E931C18B6CF6}"/>
                  </a:ext>
                </a:extLst>
              </p:cNvPr>
              <p:cNvSpPr/>
              <p:nvPr/>
            </p:nvSpPr>
            <p:spPr>
              <a:xfrm>
                <a:off x="645108" y="3892421"/>
                <a:ext cx="5783683" cy="6515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×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DFB48C8-427D-A848-A132-E931C18B6C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8" y="3892421"/>
                <a:ext cx="5783683" cy="6515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FD00A3C-274D-3A48-8DB7-A2D0520D7FAF}"/>
                  </a:ext>
                </a:extLst>
              </p:cNvPr>
              <p:cNvSpPr/>
              <p:nvPr/>
            </p:nvSpPr>
            <p:spPr>
              <a:xfrm>
                <a:off x="645109" y="3429000"/>
                <a:ext cx="2496197" cy="4634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h𝑎𝑖𝑛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𝑅𝑢𝑙𝑒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FD00A3C-274D-3A48-8DB7-A2D0520D7F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3429000"/>
                <a:ext cx="2496197" cy="463421"/>
              </a:xfrm>
              <a:prstGeom prst="rect">
                <a:avLst/>
              </a:prstGeom>
              <a:blipFill>
                <a:blip r:embed="rId4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3736F20-C6FD-4743-AB46-F4BEEBDD860C}"/>
                  </a:ext>
                </a:extLst>
              </p:cNvPr>
              <p:cNvSpPr/>
              <p:nvPr/>
            </p:nvSpPr>
            <p:spPr>
              <a:xfrm>
                <a:off x="2080727" y="4544008"/>
                <a:ext cx="4348063" cy="6515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×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3736F20-C6FD-4743-AB46-F4BEEBDD86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727" y="4544008"/>
                <a:ext cx="4348063" cy="6515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ight Brace 18">
            <a:extLst>
              <a:ext uri="{FF2B5EF4-FFF2-40B4-BE49-F238E27FC236}">
                <a16:creationId xmlns:a16="http://schemas.microsoft.com/office/drawing/2014/main" id="{D83BFF53-28CB-2946-B6CA-49377D32D147}"/>
              </a:ext>
            </a:extLst>
          </p:cNvPr>
          <p:cNvSpPr/>
          <p:nvPr/>
        </p:nvSpPr>
        <p:spPr>
          <a:xfrm>
            <a:off x="6726724" y="3892421"/>
            <a:ext cx="563919" cy="1325563"/>
          </a:xfrm>
          <a:prstGeom prst="rightBrace">
            <a:avLst>
              <a:gd name="adj1" fmla="val 40539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954651B-3E09-B040-9E40-3012AB5FE342}"/>
              </a:ext>
            </a:extLst>
          </p:cNvPr>
          <p:cNvSpPr/>
          <p:nvPr/>
        </p:nvSpPr>
        <p:spPr>
          <a:xfrm>
            <a:off x="7481325" y="4229408"/>
            <a:ext cx="3503693" cy="6515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Both are equivalent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/>
              <p14:cNvContentPartPr/>
              <p14:nvPr/>
            </p14:nvContentPartPr>
            <p14:xfrm>
              <a:off x="393120" y="1377720"/>
              <a:ext cx="11796120" cy="52754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3760" y="1368360"/>
                <a:ext cx="11814840" cy="529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32437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5 -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8848FC4-C0A4-B043-A70C-A5B9E38A4859}"/>
                  </a:ext>
                </a:extLst>
              </p:cNvPr>
              <p:cNvSpPr/>
              <p:nvPr/>
            </p:nvSpPr>
            <p:spPr>
              <a:xfrm>
                <a:off x="645108" y="2030877"/>
                <a:ext cx="7976377" cy="6515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×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×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8848FC4-C0A4-B043-A70C-A5B9E38A4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8" y="2030877"/>
                <a:ext cx="7976377" cy="6515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82A7365-4BBA-3845-88FC-AFA4FD0C9C76}"/>
                  </a:ext>
                </a:extLst>
              </p:cNvPr>
              <p:cNvSpPr/>
              <p:nvPr/>
            </p:nvSpPr>
            <p:spPr>
              <a:xfrm>
                <a:off x="645109" y="2682464"/>
                <a:ext cx="6570504" cy="6515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×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×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82A7365-4BBA-3845-88FC-AFA4FD0C9C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2682464"/>
                <a:ext cx="6570504" cy="6515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71FA430-94C8-034C-9E02-FDD54787955A}"/>
                  </a:ext>
                </a:extLst>
              </p:cNvPr>
              <p:cNvSpPr/>
              <p:nvPr/>
            </p:nvSpPr>
            <p:spPr>
              <a:xfrm>
                <a:off x="645108" y="3334051"/>
                <a:ext cx="6570504" cy="9663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AU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AU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 × 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AU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AU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AU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AU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num>
                        <m:den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AU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AU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AU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AU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71FA430-94C8-034C-9E02-FDD5478795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8" y="3334051"/>
                <a:ext cx="6570504" cy="9663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8DB7489-258A-8F4F-8C42-5480DD558279}"/>
                  </a:ext>
                </a:extLst>
              </p:cNvPr>
              <p:cNvSpPr/>
              <p:nvPr/>
            </p:nvSpPr>
            <p:spPr>
              <a:xfrm>
                <a:off x="7474997" y="144376"/>
                <a:ext cx="4554879" cy="96976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 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8DB7489-258A-8F4F-8C42-5480DD5582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997" y="144376"/>
                <a:ext cx="4554879" cy="9697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/>
              <p14:cNvContentPartPr/>
              <p14:nvPr/>
            </p14:nvContentPartPr>
            <p14:xfrm>
              <a:off x="1869840" y="1919160"/>
              <a:ext cx="6490800" cy="28267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0480" y="1909800"/>
                <a:ext cx="6509520" cy="284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74669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Notes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FF59968-CD6A-3346-BC5B-7B49BFB6EAEB}"/>
              </a:ext>
            </a:extLst>
          </p:cNvPr>
          <p:cNvSpPr txBox="1"/>
          <p:nvPr/>
        </p:nvSpPr>
        <p:spPr>
          <a:xfrm>
            <a:off x="645109" y="1781112"/>
            <a:ext cx="1126898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All python files for the assignment can be found at: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>
                <a:hlinkClick r:id="rId2"/>
              </a:rPr>
              <a:t>https://artint.info/AIPython/</a:t>
            </a:r>
            <a:endParaRPr lang="en-AU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Some nice videos on Bayes Theorem: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>
                <a:hlinkClick r:id="rId3"/>
              </a:rPr>
              <a:t>https://www.youtube.com/watch?v=OqmJhPQYRc8</a:t>
            </a:r>
            <a:endParaRPr lang="en-AU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>
                <a:hlinkClick r:id="rId4"/>
              </a:rPr>
              <a:t>https://www.youtube.com/watch?v=HZGCoVF3YvM</a:t>
            </a:r>
            <a:endParaRPr lang="en-AU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>
                <a:hlinkClick r:id="rId5"/>
              </a:rPr>
              <a:t>https://www.youtube.com/watch?v=U_85TaXbeIo</a:t>
            </a:r>
            <a:endParaRPr lang="en-AU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/>
              <p14:cNvContentPartPr/>
              <p14:nvPr/>
            </p14:nvContentPartPr>
            <p14:xfrm>
              <a:off x="1685160" y="1448280"/>
              <a:ext cx="9125640" cy="44085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75800" y="1438920"/>
                <a:ext cx="9144360" cy="442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1572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5145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Background – Conditional Probability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35C8DF-97BD-5B46-81DA-3734B3947DDC}"/>
              </a:ext>
            </a:extLst>
          </p:cNvPr>
          <p:cNvSpPr txBox="1"/>
          <p:nvPr/>
        </p:nvSpPr>
        <p:spPr>
          <a:xfrm>
            <a:off x="645110" y="1699561"/>
            <a:ext cx="109017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/>
              <a:t>Given a circle, what is the probability that it is blue: </a:t>
            </a:r>
          </a:p>
          <a:p>
            <a:r>
              <a:rPr lang="en-AU" sz="3200" dirty="0"/>
              <a:t>P(Blue | Circle)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D837FE1-1CAC-5D4B-87C1-66AF1504AB8C}"/>
              </a:ext>
            </a:extLst>
          </p:cNvPr>
          <p:cNvGrpSpPr/>
          <p:nvPr/>
        </p:nvGrpSpPr>
        <p:grpSpPr>
          <a:xfrm>
            <a:off x="8335188" y="2738577"/>
            <a:ext cx="3553667" cy="3669963"/>
            <a:chOff x="8335188" y="2738577"/>
            <a:chExt cx="3553667" cy="3669963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13F5075-2015-FD4F-961C-64404A6CD36E}"/>
                </a:ext>
              </a:extLst>
            </p:cNvPr>
            <p:cNvSpPr/>
            <p:nvPr/>
          </p:nvSpPr>
          <p:spPr>
            <a:xfrm>
              <a:off x="8369559" y="5158439"/>
              <a:ext cx="3335950" cy="12501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93E18DD-746C-1947-80BC-353BF3A9756D}"/>
                </a:ext>
              </a:extLst>
            </p:cNvPr>
            <p:cNvGrpSpPr/>
            <p:nvPr/>
          </p:nvGrpSpPr>
          <p:grpSpPr>
            <a:xfrm>
              <a:off x="8369559" y="2738577"/>
              <a:ext cx="3335950" cy="2419862"/>
              <a:chOff x="6753625" y="1925661"/>
              <a:chExt cx="4793263" cy="3476981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3C8B330-8FE4-8748-9F81-3BDBE9020382}"/>
                  </a:ext>
                </a:extLst>
              </p:cNvPr>
              <p:cNvSpPr/>
              <p:nvPr/>
            </p:nvSpPr>
            <p:spPr>
              <a:xfrm>
                <a:off x="6753625" y="1925661"/>
                <a:ext cx="4793263" cy="34769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79B0F10A-F32E-5645-8B37-0F80F94FE032}"/>
                  </a:ext>
                </a:extLst>
              </p:cNvPr>
              <p:cNvSpPr/>
              <p:nvPr/>
            </p:nvSpPr>
            <p:spPr>
              <a:xfrm>
                <a:off x="7159563" y="2260537"/>
                <a:ext cx="470920" cy="470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0AF6B4F3-C56F-2744-8EC8-A254072FFFA7}"/>
                  </a:ext>
                </a:extLst>
              </p:cNvPr>
              <p:cNvSpPr/>
              <p:nvPr/>
            </p:nvSpPr>
            <p:spPr>
              <a:xfrm>
                <a:off x="7858803" y="2260537"/>
                <a:ext cx="470920" cy="470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187727A-F268-B847-9693-D80CF67EDE11}"/>
                  </a:ext>
                </a:extLst>
              </p:cNvPr>
              <p:cNvSpPr/>
              <p:nvPr/>
            </p:nvSpPr>
            <p:spPr>
              <a:xfrm>
                <a:off x="8558044" y="2260537"/>
                <a:ext cx="470920" cy="470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08819AFB-0CD7-6B42-8678-0D9139DD2A93}"/>
                  </a:ext>
                </a:extLst>
              </p:cNvPr>
              <p:cNvSpPr/>
              <p:nvPr/>
            </p:nvSpPr>
            <p:spPr>
              <a:xfrm>
                <a:off x="9257284" y="2260537"/>
                <a:ext cx="470920" cy="470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60223185-E3E7-254F-97B0-19874884C34F}"/>
                  </a:ext>
                </a:extLst>
              </p:cNvPr>
              <p:cNvSpPr/>
              <p:nvPr/>
            </p:nvSpPr>
            <p:spPr>
              <a:xfrm>
                <a:off x="9963656" y="2260537"/>
                <a:ext cx="470920" cy="470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A2DD3808-F5FE-624F-9086-7C2D98D684FD}"/>
                  </a:ext>
                </a:extLst>
              </p:cNvPr>
              <p:cNvSpPr/>
              <p:nvPr/>
            </p:nvSpPr>
            <p:spPr>
              <a:xfrm>
                <a:off x="10670027" y="2260537"/>
                <a:ext cx="470920" cy="470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CBF84F31-5083-9A4E-B75F-C36230526B98}"/>
                  </a:ext>
                </a:extLst>
              </p:cNvPr>
              <p:cNvSpPr/>
              <p:nvPr/>
            </p:nvSpPr>
            <p:spPr>
              <a:xfrm>
                <a:off x="7159563" y="3027541"/>
                <a:ext cx="470920" cy="469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3A4FB96F-7BF4-4E49-834D-85D54BC22B4E}"/>
                  </a:ext>
                </a:extLst>
              </p:cNvPr>
              <p:cNvSpPr/>
              <p:nvPr/>
            </p:nvSpPr>
            <p:spPr>
              <a:xfrm>
                <a:off x="7858803" y="3027541"/>
                <a:ext cx="470920" cy="469907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D3B1EE02-5EAC-7C4D-AB49-A4992777631E}"/>
                  </a:ext>
                </a:extLst>
              </p:cNvPr>
              <p:cNvSpPr/>
              <p:nvPr/>
            </p:nvSpPr>
            <p:spPr>
              <a:xfrm>
                <a:off x="8558044" y="3027541"/>
                <a:ext cx="470920" cy="469907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15A86136-9B8A-9C41-9805-5350F0F182F4}"/>
                  </a:ext>
                </a:extLst>
              </p:cNvPr>
              <p:cNvSpPr/>
              <p:nvPr/>
            </p:nvSpPr>
            <p:spPr>
              <a:xfrm>
                <a:off x="9257284" y="3027541"/>
                <a:ext cx="470920" cy="469907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5CA6056F-7DF1-474A-8A49-AD02C24AAFEF}"/>
                  </a:ext>
                </a:extLst>
              </p:cNvPr>
              <p:cNvSpPr/>
              <p:nvPr/>
            </p:nvSpPr>
            <p:spPr>
              <a:xfrm>
                <a:off x="9963656" y="3027541"/>
                <a:ext cx="470920" cy="46990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03822B7-9667-C846-98D2-768727240279}"/>
                  </a:ext>
                </a:extLst>
              </p:cNvPr>
              <p:cNvSpPr/>
              <p:nvPr/>
            </p:nvSpPr>
            <p:spPr>
              <a:xfrm>
                <a:off x="10670027" y="3027541"/>
                <a:ext cx="470920" cy="46990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8" name="Triangle 57">
                <a:extLst>
                  <a:ext uri="{FF2B5EF4-FFF2-40B4-BE49-F238E27FC236}">
                    <a16:creationId xmlns:a16="http://schemas.microsoft.com/office/drawing/2014/main" id="{9589CE16-0EE8-CD48-BEE7-AE53DE59F869}"/>
                  </a:ext>
                </a:extLst>
              </p:cNvPr>
              <p:cNvSpPr/>
              <p:nvPr/>
            </p:nvSpPr>
            <p:spPr>
              <a:xfrm>
                <a:off x="8559056" y="3793533"/>
                <a:ext cx="469907" cy="469907"/>
              </a:xfrm>
              <a:prstGeom prst="triangl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03CE82E5-1BE5-5B4A-931A-F759FC510466}"/>
                  </a:ext>
                </a:extLst>
              </p:cNvPr>
              <p:cNvSpPr/>
              <p:nvPr/>
            </p:nvSpPr>
            <p:spPr>
              <a:xfrm>
                <a:off x="7159563" y="3794545"/>
                <a:ext cx="470920" cy="46990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4EBF22F-67AC-B745-98DD-E57E21BAA65A}"/>
                  </a:ext>
                </a:extLst>
              </p:cNvPr>
              <p:cNvSpPr/>
              <p:nvPr/>
            </p:nvSpPr>
            <p:spPr>
              <a:xfrm>
                <a:off x="7858803" y="3794545"/>
                <a:ext cx="469907" cy="47092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1" name="Triangle 60">
                <a:extLst>
                  <a:ext uri="{FF2B5EF4-FFF2-40B4-BE49-F238E27FC236}">
                    <a16:creationId xmlns:a16="http://schemas.microsoft.com/office/drawing/2014/main" id="{4198B937-6A75-8440-B6C3-F08004080E1E}"/>
                  </a:ext>
                </a:extLst>
              </p:cNvPr>
              <p:cNvSpPr/>
              <p:nvPr/>
            </p:nvSpPr>
            <p:spPr>
              <a:xfrm>
                <a:off x="9259780" y="3793533"/>
                <a:ext cx="469907" cy="469907"/>
              </a:xfrm>
              <a:prstGeom prst="triangl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2" name="Triangle 61">
                <a:extLst>
                  <a:ext uri="{FF2B5EF4-FFF2-40B4-BE49-F238E27FC236}">
                    <a16:creationId xmlns:a16="http://schemas.microsoft.com/office/drawing/2014/main" id="{D036006F-96B0-EF4D-A256-578F7640BC17}"/>
                  </a:ext>
                </a:extLst>
              </p:cNvPr>
              <p:cNvSpPr/>
              <p:nvPr/>
            </p:nvSpPr>
            <p:spPr>
              <a:xfrm>
                <a:off x="9964162" y="3793533"/>
                <a:ext cx="469907" cy="469907"/>
              </a:xfrm>
              <a:prstGeom prst="triangle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3" name="Triangle 62">
                <a:extLst>
                  <a:ext uri="{FF2B5EF4-FFF2-40B4-BE49-F238E27FC236}">
                    <a16:creationId xmlns:a16="http://schemas.microsoft.com/office/drawing/2014/main" id="{73E5CDA1-1B90-724E-B4C7-6C8E2314F833}"/>
                  </a:ext>
                </a:extLst>
              </p:cNvPr>
              <p:cNvSpPr/>
              <p:nvPr/>
            </p:nvSpPr>
            <p:spPr>
              <a:xfrm>
                <a:off x="10668544" y="3793533"/>
                <a:ext cx="469907" cy="469907"/>
              </a:xfrm>
              <a:prstGeom prst="triangle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5A21B83-C511-3847-9534-E59364396E09}"/>
                  </a:ext>
                </a:extLst>
              </p:cNvPr>
              <p:cNvSpPr/>
              <p:nvPr/>
            </p:nvSpPr>
            <p:spPr>
              <a:xfrm>
                <a:off x="9964162" y="4527666"/>
                <a:ext cx="469907" cy="469907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5" name="Triangle 64">
                <a:extLst>
                  <a:ext uri="{FF2B5EF4-FFF2-40B4-BE49-F238E27FC236}">
                    <a16:creationId xmlns:a16="http://schemas.microsoft.com/office/drawing/2014/main" id="{D671B945-83DF-0F4C-815F-8FB0395D92A6}"/>
                  </a:ext>
                </a:extLst>
              </p:cNvPr>
              <p:cNvSpPr/>
              <p:nvPr/>
            </p:nvSpPr>
            <p:spPr>
              <a:xfrm>
                <a:off x="7159563" y="4561090"/>
                <a:ext cx="469907" cy="469907"/>
              </a:xfrm>
              <a:prstGeom prst="triangle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6" name="Triangle 65">
                <a:extLst>
                  <a:ext uri="{FF2B5EF4-FFF2-40B4-BE49-F238E27FC236}">
                    <a16:creationId xmlns:a16="http://schemas.microsoft.com/office/drawing/2014/main" id="{34151007-732E-A840-A69B-DB6D0AD7C7F4}"/>
                  </a:ext>
                </a:extLst>
              </p:cNvPr>
              <p:cNvSpPr/>
              <p:nvPr/>
            </p:nvSpPr>
            <p:spPr>
              <a:xfrm>
                <a:off x="7858803" y="4561090"/>
                <a:ext cx="469907" cy="469907"/>
              </a:xfrm>
              <a:prstGeom prst="triangle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7" name="Triangle 66">
                <a:extLst>
                  <a:ext uri="{FF2B5EF4-FFF2-40B4-BE49-F238E27FC236}">
                    <a16:creationId xmlns:a16="http://schemas.microsoft.com/office/drawing/2014/main" id="{362F37BA-7326-B546-8689-83626D865585}"/>
                  </a:ext>
                </a:extLst>
              </p:cNvPr>
              <p:cNvSpPr/>
              <p:nvPr/>
            </p:nvSpPr>
            <p:spPr>
              <a:xfrm>
                <a:off x="8552372" y="4527666"/>
                <a:ext cx="469907" cy="469907"/>
              </a:xfrm>
              <a:prstGeom prst="triangle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8" name="Triangle 67">
                <a:extLst>
                  <a:ext uri="{FF2B5EF4-FFF2-40B4-BE49-F238E27FC236}">
                    <a16:creationId xmlns:a16="http://schemas.microsoft.com/office/drawing/2014/main" id="{D8CC166B-4FF5-5847-B635-CEAD5CA62731}"/>
                  </a:ext>
                </a:extLst>
              </p:cNvPr>
              <p:cNvSpPr/>
              <p:nvPr/>
            </p:nvSpPr>
            <p:spPr>
              <a:xfrm>
                <a:off x="9258296" y="4527666"/>
                <a:ext cx="469907" cy="469907"/>
              </a:xfrm>
              <a:prstGeom prst="triangle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63F1BFC0-7277-C44F-9BB1-6F50E2385F58}"/>
                  </a:ext>
                </a:extLst>
              </p:cNvPr>
              <p:cNvSpPr/>
              <p:nvPr/>
            </p:nvSpPr>
            <p:spPr>
              <a:xfrm>
                <a:off x="10668544" y="4527666"/>
                <a:ext cx="469907" cy="469907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456F31C0-4BF0-1840-8B69-18B8D31CE5EC}"/>
                    </a:ext>
                  </a:extLst>
                </p:cNvPr>
                <p:cNvSpPr txBox="1"/>
                <p:nvPr/>
              </p:nvSpPr>
              <p:spPr>
                <a:xfrm>
                  <a:off x="8335188" y="5472728"/>
                  <a:ext cx="3553667" cy="6538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2800" dirty="0"/>
                    <a:t>P(A | B) = </a:t>
                  </a:r>
                  <a14:m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 ∧ </m:t>
                          </m:r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a14:m>
                  <a:endParaRPr lang="en-AU" sz="28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456F31C0-4BF0-1840-8B69-18B8D31CE5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5188" y="5472728"/>
                  <a:ext cx="3553667" cy="653897"/>
                </a:xfrm>
                <a:prstGeom prst="rect">
                  <a:avLst/>
                </a:prstGeom>
                <a:blipFill>
                  <a:blip r:embed="rId3"/>
                  <a:stretch>
                    <a:fillRect l="-3203" t="-130769" b="-200000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26ECF5D-E71F-314C-A2E5-1F51B697A61C}"/>
                  </a:ext>
                </a:extLst>
              </p:cNvPr>
              <p:cNvSpPr/>
              <p:nvPr/>
            </p:nvSpPr>
            <p:spPr>
              <a:xfrm>
                <a:off x="9250694" y="278731"/>
                <a:ext cx="2743200" cy="76375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A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A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∧ </m:t>
                      </m:r>
                      <m:r>
                        <a:rPr lang="en-A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)⁄</m:t>
                      </m:r>
                      <m:r>
                        <a:rPr lang="en-A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26ECF5D-E71F-314C-A2E5-1F51B697A6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0694" y="278731"/>
                <a:ext cx="2743200" cy="763755"/>
              </a:xfrm>
              <a:prstGeom prst="rect">
                <a:avLst/>
              </a:prstGeom>
              <a:blipFill>
                <a:blip r:embed="rId4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1301040" y="445320"/>
              <a:ext cx="10888200" cy="60757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91680" y="435960"/>
                <a:ext cx="10906920" cy="609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D95030A-4655-C440-AE4F-89989E555D27}"/>
                  </a:ext>
                </a:extLst>
              </p:cNvPr>
              <p:cNvSpPr txBox="1"/>
              <p:nvPr/>
            </p:nvSpPr>
            <p:spPr>
              <a:xfrm>
                <a:off x="645109" y="3073781"/>
                <a:ext cx="7587450" cy="3239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P(Blue)   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AU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AU" sz="28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AU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800" dirty="0"/>
                  <a:t>= 0.42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P(Circle) 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AU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14</m:t>
                        </m:r>
                      </m:num>
                      <m:den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AU" sz="28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AU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800" dirty="0"/>
                  <a:t>= 0.58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AU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P(Blue ∧ Circle) 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AU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AU" sz="28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AU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800" dirty="0"/>
                  <a:t>= 0.29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AU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P(Blue | Circle) 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AU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𝐵𝑙𝑢𝑒</m:t>
                        </m:r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 ∧ </m:t>
                        </m:r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𝐶𝑖𝑟𝑐𝑙𝑒</m:t>
                        </m:r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𝐶𝑖𝑟𝑐𝑙𝑒</m:t>
                        </m:r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AU" sz="2800" dirty="0"/>
              </a:p>
              <a:p>
                <a:r>
                  <a:rPr lang="en-AU" sz="2800" dirty="0"/>
                  <a:t>			= 0.29 / 0.58 = 0.5</a:t>
                </a: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D95030A-4655-C440-AE4F-89989E555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3073781"/>
                <a:ext cx="7587450" cy="3239220"/>
              </a:xfrm>
              <a:prstGeom prst="rect">
                <a:avLst/>
              </a:prstGeom>
              <a:blipFill>
                <a:blip r:embed="rId9"/>
                <a:stretch>
                  <a:fillRect l="-1338" t="-20703" b="-265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5776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Background – Product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35C8DF-97BD-5B46-81DA-3734B3947DDC}"/>
                  </a:ext>
                </a:extLst>
              </p:cNvPr>
              <p:cNvSpPr txBox="1"/>
              <p:nvPr/>
            </p:nvSpPr>
            <p:spPr>
              <a:xfrm>
                <a:off x="645110" y="1699561"/>
                <a:ext cx="10901779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200" dirty="0"/>
                  <a:t>What is the probability of a shape being blue and a circle: </a:t>
                </a:r>
              </a:p>
              <a:p>
                <a:r>
                  <a:rPr lang="en-AU" sz="3200" dirty="0"/>
                  <a:t>P(Blue </a:t>
                </a:r>
                <a14:m>
                  <m:oMath xmlns:m="http://schemas.openxmlformats.org/officeDocument/2006/math">
                    <m:r>
                      <a:rPr lang="en-AU" sz="3200" i="1" dirty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AU" sz="3200" dirty="0"/>
                  <a:t> Circle)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35C8DF-97BD-5B46-81DA-3734B3947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10" y="1699561"/>
                <a:ext cx="10901779" cy="1077218"/>
              </a:xfrm>
              <a:prstGeom prst="rect">
                <a:avLst/>
              </a:prstGeom>
              <a:blipFill>
                <a:blip r:embed="rId2"/>
                <a:stretch>
                  <a:fillRect l="-1397" t="-6977" b="-1511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4A3ADE0-16FA-9245-95BB-1BD33193B818}"/>
                  </a:ext>
                </a:extLst>
              </p:cNvPr>
              <p:cNvSpPr txBox="1"/>
              <p:nvPr/>
            </p:nvSpPr>
            <p:spPr>
              <a:xfrm>
                <a:off x="645109" y="3073781"/>
                <a:ext cx="7587450" cy="2808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P(Blue | Circle)   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AU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𝐵𝑙𝑢𝑒</m:t>
                        </m:r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 ∧ </m:t>
                        </m:r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𝐶𝑖𝑟𝑐𝑙𝑒</m:t>
                        </m:r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𝐶𝑖𝑟𝑐𝑙𝑒</m:t>
                        </m:r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AU" sz="2800" dirty="0"/>
              </a:p>
              <a:p>
                <a:r>
                  <a:rPr lang="en-AU" sz="2800" dirty="0"/>
                  <a:t>			 = 0.29 / 0.58 = 0.5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AU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P(Circle) 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AU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14</m:t>
                        </m:r>
                      </m:num>
                      <m:den>
                        <m:r>
                          <a:rPr lang="en-AU" sz="28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AU" sz="28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AU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800" dirty="0"/>
                  <a:t>= 0.58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AU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P(Blue </a:t>
                </a:r>
                <a14:m>
                  <m:oMath xmlns:m="http://schemas.openxmlformats.org/officeDocument/2006/math">
                    <m:r>
                      <a:rPr lang="en-AU" sz="2800" i="1" dirty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AU" sz="2800" dirty="0"/>
                  <a:t> Circle) = 0.5 * 0.58 = 0.29</a:t>
                </a:r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4A3ADE0-16FA-9245-95BB-1BD33193B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3073781"/>
                <a:ext cx="7587450" cy="2808333"/>
              </a:xfrm>
              <a:prstGeom prst="rect">
                <a:avLst/>
              </a:prstGeom>
              <a:blipFill>
                <a:blip r:embed="rId3"/>
                <a:stretch>
                  <a:fillRect l="-1338" t="-30631" b="-495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6B4D8CB-94FF-8A46-8814-8471EB49F369}"/>
                  </a:ext>
                </a:extLst>
              </p:cNvPr>
              <p:cNvSpPr/>
              <p:nvPr/>
            </p:nvSpPr>
            <p:spPr>
              <a:xfrm>
                <a:off x="8232559" y="149290"/>
                <a:ext cx="3761335" cy="94239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× 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× 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6B4D8CB-94FF-8A46-8814-8471EB49F3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559" y="149290"/>
                <a:ext cx="3761335" cy="9423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58B31300-4CB3-AD42-A3A9-5A2A2BE24750}"/>
              </a:ext>
            </a:extLst>
          </p:cNvPr>
          <p:cNvGrpSpPr/>
          <p:nvPr/>
        </p:nvGrpSpPr>
        <p:grpSpPr>
          <a:xfrm>
            <a:off x="8033661" y="2756541"/>
            <a:ext cx="3674956" cy="3669963"/>
            <a:chOff x="7791062" y="2793863"/>
            <a:chExt cx="3674956" cy="3669963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31BFD86-26B6-5041-851D-1615A7125189}"/>
                </a:ext>
              </a:extLst>
            </p:cNvPr>
            <p:cNvSpPr/>
            <p:nvPr/>
          </p:nvSpPr>
          <p:spPr>
            <a:xfrm>
              <a:off x="7791062" y="5213725"/>
              <a:ext cx="3674956" cy="12501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2C69158-64D8-6043-9AA7-3A25A54C4FF6}"/>
                </a:ext>
              </a:extLst>
            </p:cNvPr>
            <p:cNvSpPr/>
            <p:nvPr/>
          </p:nvSpPr>
          <p:spPr>
            <a:xfrm>
              <a:off x="7791062" y="2793863"/>
              <a:ext cx="3674956" cy="24198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2A60FA9-9CF5-324D-8969-10C780562D20}"/>
                </a:ext>
              </a:extLst>
            </p:cNvPr>
            <p:cNvSpPr/>
            <p:nvPr/>
          </p:nvSpPr>
          <p:spPr>
            <a:xfrm>
              <a:off x="8225249" y="3026925"/>
              <a:ext cx="327745" cy="3277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6D4C370-E212-644A-8DC1-88C2365DEA59}"/>
                </a:ext>
              </a:extLst>
            </p:cNvPr>
            <p:cNvSpPr/>
            <p:nvPr/>
          </p:nvSpPr>
          <p:spPr>
            <a:xfrm>
              <a:off x="8711897" y="3026925"/>
              <a:ext cx="327745" cy="3277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B6FC31D-7F49-104D-89E4-70F2B88DA4E0}"/>
                </a:ext>
              </a:extLst>
            </p:cNvPr>
            <p:cNvSpPr/>
            <p:nvPr/>
          </p:nvSpPr>
          <p:spPr>
            <a:xfrm>
              <a:off x="9198545" y="3026925"/>
              <a:ext cx="327745" cy="3277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600C63D-B639-CE4A-BC9B-625D08146EBC}"/>
                </a:ext>
              </a:extLst>
            </p:cNvPr>
            <p:cNvSpPr/>
            <p:nvPr/>
          </p:nvSpPr>
          <p:spPr>
            <a:xfrm>
              <a:off x="9685193" y="3026925"/>
              <a:ext cx="327745" cy="3277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679D6816-8192-D64D-AB29-E278ABAF570B}"/>
                </a:ext>
              </a:extLst>
            </p:cNvPr>
            <p:cNvSpPr/>
            <p:nvPr/>
          </p:nvSpPr>
          <p:spPr>
            <a:xfrm>
              <a:off x="10176804" y="3026925"/>
              <a:ext cx="327745" cy="3277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D319600C-6BAF-F34A-B2ED-D7ABF40D8BB6}"/>
                </a:ext>
              </a:extLst>
            </p:cNvPr>
            <p:cNvSpPr/>
            <p:nvPr/>
          </p:nvSpPr>
          <p:spPr>
            <a:xfrm>
              <a:off x="10668414" y="3026925"/>
              <a:ext cx="327745" cy="3277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83A18A8-C338-CF4B-AC50-F0A9D75DBB22}"/>
                </a:ext>
              </a:extLst>
            </p:cNvPr>
            <p:cNvSpPr/>
            <p:nvPr/>
          </p:nvSpPr>
          <p:spPr>
            <a:xfrm>
              <a:off x="8225249" y="3560734"/>
              <a:ext cx="327745" cy="3270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25767244-FABA-164A-A6B2-5E087817C3F4}"/>
                </a:ext>
              </a:extLst>
            </p:cNvPr>
            <p:cNvSpPr/>
            <p:nvPr/>
          </p:nvSpPr>
          <p:spPr>
            <a:xfrm>
              <a:off x="8711897" y="3560734"/>
              <a:ext cx="327745" cy="32703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BC618664-C8C9-C84C-8A3E-6F520DFFC33E}"/>
                </a:ext>
              </a:extLst>
            </p:cNvPr>
            <p:cNvSpPr/>
            <p:nvPr/>
          </p:nvSpPr>
          <p:spPr>
            <a:xfrm>
              <a:off x="9198545" y="3560734"/>
              <a:ext cx="327745" cy="32703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6BF53461-69E6-B34B-8378-FE2B5EC0D348}"/>
                </a:ext>
              </a:extLst>
            </p:cNvPr>
            <p:cNvSpPr/>
            <p:nvPr/>
          </p:nvSpPr>
          <p:spPr>
            <a:xfrm>
              <a:off x="9685193" y="3560734"/>
              <a:ext cx="327745" cy="32703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0FFEF13-22EE-2048-9958-F08A6CF5306E}"/>
                </a:ext>
              </a:extLst>
            </p:cNvPr>
            <p:cNvSpPr/>
            <p:nvPr/>
          </p:nvSpPr>
          <p:spPr>
            <a:xfrm>
              <a:off x="10176804" y="3560734"/>
              <a:ext cx="327745" cy="3270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044AA4B-6C6F-0B4B-A077-B98156D058EC}"/>
                </a:ext>
              </a:extLst>
            </p:cNvPr>
            <p:cNvSpPr/>
            <p:nvPr/>
          </p:nvSpPr>
          <p:spPr>
            <a:xfrm>
              <a:off x="10668414" y="3560734"/>
              <a:ext cx="327745" cy="3270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riangle 79">
              <a:extLst>
                <a:ext uri="{FF2B5EF4-FFF2-40B4-BE49-F238E27FC236}">
                  <a16:creationId xmlns:a16="http://schemas.microsoft.com/office/drawing/2014/main" id="{8A5587BE-01A7-084A-BA75-775A809ED7BD}"/>
                </a:ext>
              </a:extLst>
            </p:cNvPr>
            <p:cNvSpPr/>
            <p:nvPr/>
          </p:nvSpPr>
          <p:spPr>
            <a:xfrm>
              <a:off x="9199249" y="4093839"/>
              <a:ext cx="327039" cy="327039"/>
            </a:xfrm>
            <a:prstGeom prst="triangl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DFEACD44-8DEB-064C-84AC-6BEFC082AFE0}"/>
                </a:ext>
              </a:extLst>
            </p:cNvPr>
            <p:cNvSpPr/>
            <p:nvPr/>
          </p:nvSpPr>
          <p:spPr>
            <a:xfrm>
              <a:off x="8225249" y="4094543"/>
              <a:ext cx="327745" cy="3270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E69F10BF-E35E-3741-AEF2-E9E5AC896077}"/>
                </a:ext>
              </a:extLst>
            </p:cNvPr>
            <p:cNvSpPr/>
            <p:nvPr/>
          </p:nvSpPr>
          <p:spPr>
            <a:xfrm>
              <a:off x="8711897" y="4094543"/>
              <a:ext cx="327039" cy="32774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3" name="Triangle 82">
              <a:extLst>
                <a:ext uri="{FF2B5EF4-FFF2-40B4-BE49-F238E27FC236}">
                  <a16:creationId xmlns:a16="http://schemas.microsoft.com/office/drawing/2014/main" id="{04E48260-7D9F-E346-BCE7-24954E9478DD}"/>
                </a:ext>
              </a:extLst>
            </p:cNvPr>
            <p:cNvSpPr/>
            <p:nvPr/>
          </p:nvSpPr>
          <p:spPr>
            <a:xfrm>
              <a:off x="9686930" y="4093839"/>
              <a:ext cx="327039" cy="327039"/>
            </a:xfrm>
            <a:prstGeom prst="triangl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4" name="Triangle 83">
              <a:extLst>
                <a:ext uri="{FF2B5EF4-FFF2-40B4-BE49-F238E27FC236}">
                  <a16:creationId xmlns:a16="http://schemas.microsoft.com/office/drawing/2014/main" id="{37F49A43-20F3-5E4C-B2EC-292361EAFDE6}"/>
                </a:ext>
              </a:extLst>
            </p:cNvPr>
            <p:cNvSpPr/>
            <p:nvPr/>
          </p:nvSpPr>
          <p:spPr>
            <a:xfrm>
              <a:off x="10177156" y="4093839"/>
              <a:ext cx="327039" cy="327039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5" name="Triangle 84">
              <a:extLst>
                <a:ext uri="{FF2B5EF4-FFF2-40B4-BE49-F238E27FC236}">
                  <a16:creationId xmlns:a16="http://schemas.microsoft.com/office/drawing/2014/main" id="{584E78F4-6AC5-1D4C-9DEC-41B42938BD0D}"/>
                </a:ext>
              </a:extLst>
            </p:cNvPr>
            <p:cNvSpPr/>
            <p:nvPr/>
          </p:nvSpPr>
          <p:spPr>
            <a:xfrm>
              <a:off x="10667382" y="4093839"/>
              <a:ext cx="327039" cy="327039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0EADB72-56C9-E84A-A165-153FA8E03264}"/>
                </a:ext>
              </a:extLst>
            </p:cNvPr>
            <p:cNvSpPr/>
            <p:nvPr/>
          </p:nvSpPr>
          <p:spPr>
            <a:xfrm>
              <a:off x="10177156" y="4604771"/>
              <a:ext cx="327039" cy="3270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7" name="Triangle 86">
              <a:extLst>
                <a:ext uri="{FF2B5EF4-FFF2-40B4-BE49-F238E27FC236}">
                  <a16:creationId xmlns:a16="http://schemas.microsoft.com/office/drawing/2014/main" id="{1E1292AF-2FFE-7E40-90F1-BE410977DB25}"/>
                </a:ext>
              </a:extLst>
            </p:cNvPr>
            <p:cNvSpPr/>
            <p:nvPr/>
          </p:nvSpPr>
          <p:spPr>
            <a:xfrm>
              <a:off x="8225249" y="4628033"/>
              <a:ext cx="327039" cy="327039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8" name="Triangle 87">
              <a:extLst>
                <a:ext uri="{FF2B5EF4-FFF2-40B4-BE49-F238E27FC236}">
                  <a16:creationId xmlns:a16="http://schemas.microsoft.com/office/drawing/2014/main" id="{3D1736A7-CF64-DA45-99F8-A3BC920E4496}"/>
                </a:ext>
              </a:extLst>
            </p:cNvPr>
            <p:cNvSpPr/>
            <p:nvPr/>
          </p:nvSpPr>
          <p:spPr>
            <a:xfrm>
              <a:off x="8711897" y="4628033"/>
              <a:ext cx="327039" cy="327039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9" name="Triangle 88">
              <a:extLst>
                <a:ext uri="{FF2B5EF4-FFF2-40B4-BE49-F238E27FC236}">
                  <a16:creationId xmlns:a16="http://schemas.microsoft.com/office/drawing/2014/main" id="{610FB76C-D7DC-1042-B2E3-CFD92702C61C}"/>
                </a:ext>
              </a:extLst>
            </p:cNvPr>
            <p:cNvSpPr/>
            <p:nvPr/>
          </p:nvSpPr>
          <p:spPr>
            <a:xfrm>
              <a:off x="9194598" y="4604771"/>
              <a:ext cx="327039" cy="327039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0" name="Triangle 89">
              <a:extLst>
                <a:ext uri="{FF2B5EF4-FFF2-40B4-BE49-F238E27FC236}">
                  <a16:creationId xmlns:a16="http://schemas.microsoft.com/office/drawing/2014/main" id="{464B380B-04BB-8A45-AAF8-961A51776662}"/>
                </a:ext>
              </a:extLst>
            </p:cNvPr>
            <p:cNvSpPr/>
            <p:nvPr/>
          </p:nvSpPr>
          <p:spPr>
            <a:xfrm>
              <a:off x="9685897" y="4604771"/>
              <a:ext cx="327039" cy="327039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BAD0D649-04EB-7349-80CC-54FA5D5999CF}"/>
                </a:ext>
              </a:extLst>
            </p:cNvPr>
            <p:cNvSpPr/>
            <p:nvPr/>
          </p:nvSpPr>
          <p:spPr>
            <a:xfrm>
              <a:off x="10667382" y="4604771"/>
              <a:ext cx="327039" cy="3270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92702FE-89A1-F146-9D9E-0D0B3A758450}"/>
                    </a:ext>
                  </a:extLst>
                </p:cNvPr>
                <p:cNvSpPr txBox="1"/>
                <p:nvPr/>
              </p:nvSpPr>
              <p:spPr>
                <a:xfrm>
                  <a:off x="7847330" y="5419470"/>
                  <a:ext cx="3572034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2400" dirty="0"/>
                    <a:t>P(A </a:t>
                  </a:r>
                  <a14:m>
                    <m:oMath xmlns:m="http://schemas.openxmlformats.org/officeDocument/2006/math">
                      <m:r>
                        <a:rPr lang="en-AU" sz="2400" i="1" dirty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AU" sz="2400" dirty="0"/>
                    <a:t> B) = </a:t>
                  </a:r>
                  <a14:m>
                    <m:oMath xmlns:m="http://schemas.openxmlformats.org/officeDocument/2006/math">
                      <m:r>
                        <a:rPr lang="en-AU" sz="24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400" i="1" dirty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AU" sz="2400" i="1" dirty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400" i="1" dirty="0">
                          <a:latin typeface="Cambria Math" panose="02040503050406030204" pitchFamily="18" charset="0"/>
                        </a:rPr>
                        <m:t>) × </m:t>
                      </m:r>
                      <m:r>
                        <a:rPr lang="en-AU" sz="24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i="1" dirty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4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AU" sz="2400" dirty="0"/>
                </a:p>
                <a:p>
                  <a:r>
                    <a:rPr lang="en-AU" sz="2400" dirty="0"/>
                    <a:t>P(B </a:t>
                  </a:r>
                  <a14:m>
                    <m:oMath xmlns:m="http://schemas.openxmlformats.org/officeDocument/2006/math">
                      <m:r>
                        <a:rPr lang="en-AU" sz="2400" i="1" dirty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AU" sz="2400" dirty="0"/>
                    <a:t> A) = </a:t>
                  </a:r>
                  <a14:m>
                    <m:oMath xmlns:m="http://schemas.openxmlformats.org/officeDocument/2006/math">
                      <m:r>
                        <a:rPr lang="en-AU" sz="24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i="1" dirty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400" i="1" dirty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AU" sz="2400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400" i="1" dirty="0">
                          <a:latin typeface="Cambria Math" panose="02040503050406030204" pitchFamily="18" charset="0"/>
                        </a:rPr>
                        <m:t>) × </m:t>
                      </m:r>
                      <m:r>
                        <a:rPr lang="en-AU" sz="24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4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AU" sz="24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92702FE-89A1-F146-9D9E-0D0B3A7584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7330" y="5419470"/>
                  <a:ext cx="3572034" cy="830997"/>
                </a:xfrm>
                <a:prstGeom prst="rect">
                  <a:avLst/>
                </a:prstGeom>
                <a:blipFill>
                  <a:blip r:embed="rId5"/>
                  <a:stretch>
                    <a:fillRect l="-2482" t="-4545" r="-1064" b="-1515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/>
              <p14:cNvContentPartPr/>
              <p14:nvPr/>
            </p14:nvContentPartPr>
            <p14:xfrm>
              <a:off x="1152360" y="330120"/>
              <a:ext cx="10691640" cy="57369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43000" y="320760"/>
                <a:ext cx="10710360" cy="575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2059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Bayes Theorem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749883-55C8-F44F-8FA4-4DBB7203C14B}"/>
              </a:ext>
            </a:extLst>
          </p:cNvPr>
          <p:cNvSpPr txBox="1"/>
          <p:nvPr/>
        </p:nvSpPr>
        <p:spPr>
          <a:xfrm>
            <a:off x="645110" y="1699561"/>
            <a:ext cx="109017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/>
              <a:t>Probability of a given event occurring based on our prior knowledge or evidence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0F2E36-AADA-494E-97D3-89A1AA997C75}"/>
              </a:ext>
            </a:extLst>
          </p:cNvPr>
          <p:cNvGrpSpPr/>
          <p:nvPr/>
        </p:nvGrpSpPr>
        <p:grpSpPr>
          <a:xfrm>
            <a:off x="831722" y="3156609"/>
            <a:ext cx="10328987" cy="1200329"/>
            <a:chOff x="1017037" y="3374331"/>
            <a:chExt cx="10328987" cy="13562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6E9EFE09-27C1-624F-9B06-1A8A4584673D}"/>
                    </a:ext>
                  </a:extLst>
                </p:cNvPr>
                <p:cNvSpPr/>
                <p:nvPr/>
              </p:nvSpPr>
              <p:spPr>
                <a:xfrm>
                  <a:off x="1017037" y="3374332"/>
                  <a:ext cx="3946849" cy="135628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𝐻𝑦𝑝𝑜𝑡h𝑒𝑠𝑖𝑠</m:t>
                          </m:r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𝐸𝑣𝑖𝑑𝑒𝑛𝑐𝑒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AU" sz="2400" dirty="0">
                      <a:solidFill>
                        <a:schemeClr val="tx1"/>
                      </a:solidFill>
                    </a:rPr>
                    <a:t> = </a:t>
                  </a:r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6E9EFE09-27C1-624F-9B06-1A8A458467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7037" y="3374332"/>
                  <a:ext cx="3946849" cy="1356288"/>
                </a:xfrm>
                <a:prstGeom prst="rect">
                  <a:avLst/>
                </a:prstGeom>
                <a:blipFill>
                  <a:blip r:embed="rId2"/>
                  <a:stretch>
                    <a:fillRect r="-2875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2FF52038-EDF1-9B4C-ADE0-2CCE3C55A876}"/>
                    </a:ext>
                  </a:extLst>
                </p:cNvPr>
                <p:cNvSpPr/>
                <p:nvPr/>
              </p:nvSpPr>
              <p:spPr>
                <a:xfrm>
                  <a:off x="4963886" y="3374331"/>
                  <a:ext cx="6382138" cy="135628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endChr m:val="|"/>
                                <m:ctrlPr>
                                  <a:rPr lang="en-AU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𝐸𝑣𝑖𝑑𝑒𝑛𝑐𝑒</m:t>
                                </m:r>
                                <m:r>
                                  <a:rPr lang="en-AU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A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A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𝐻𝑦𝑝𝑜𝑡h𝑒𝑠𝑖𝑠</m:t>
                            </m:r>
                            <m:r>
                              <a:rPr lang="en-A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 × </m:t>
                            </m:r>
                            <m:r>
                              <a:rPr lang="en-A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A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𝐻𝑦𝑝𝑜𝑡h𝑒𝑠𝑖𝑠</m:t>
                            </m:r>
                            <m:r>
                              <a:rPr lang="en-A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𝐸𝑣𝑖𝑑𝑒𝑛𝑐𝑒</m:t>
                            </m:r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2FF52038-EDF1-9B4C-ADE0-2CCE3C55A8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3886" y="3374331"/>
                  <a:ext cx="6382138" cy="135628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E82F12D-32E6-FD40-8924-37783B6ED528}"/>
              </a:ext>
            </a:extLst>
          </p:cNvPr>
          <p:cNvGrpSpPr/>
          <p:nvPr/>
        </p:nvGrpSpPr>
        <p:grpSpPr>
          <a:xfrm>
            <a:off x="7969640" y="232078"/>
            <a:ext cx="3946848" cy="763755"/>
            <a:chOff x="831723" y="4480049"/>
            <a:chExt cx="3946848" cy="7637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0132A347-4765-FB49-8B15-B2DDD81B2358}"/>
                    </a:ext>
                  </a:extLst>
                </p:cNvPr>
                <p:cNvSpPr/>
                <p:nvPr/>
              </p:nvSpPr>
              <p:spPr>
                <a:xfrm>
                  <a:off x="831723" y="4480049"/>
                  <a:ext cx="1603568" cy="76375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AU" sz="2000" dirty="0">
                      <a:solidFill>
                        <a:schemeClr val="tx1"/>
                      </a:solidFill>
                    </a:rPr>
                    <a:t> = </a:t>
                  </a:r>
                </a:p>
              </p:txBody>
            </p:sp>
          </mc:Choice>
          <mc:Fallback xmlns="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0132A347-4765-FB49-8B15-B2DDD81B23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723" y="4480049"/>
                  <a:ext cx="1603568" cy="76375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5DC69786-935E-1B40-A2E0-1787E83389DC}"/>
                    </a:ext>
                  </a:extLst>
                </p:cNvPr>
                <p:cNvSpPr/>
                <p:nvPr/>
              </p:nvSpPr>
              <p:spPr>
                <a:xfrm>
                  <a:off x="2435291" y="4480049"/>
                  <a:ext cx="2343280" cy="76375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endChr m:val="|"/>
                                <m:ctrlPr>
                                  <a:rPr lang="en-AU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AU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 × 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AU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5DC69786-935E-1B40-A2E0-1787E83389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5291" y="4480049"/>
                  <a:ext cx="2343280" cy="763755"/>
                </a:xfrm>
                <a:prstGeom prst="rect">
                  <a:avLst/>
                </a:prstGeom>
                <a:blipFill>
                  <a:blip r:embed="rId5"/>
                  <a:stretch>
                    <a:fillRect b="-4839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/>
              <p14:cNvContentPartPr/>
              <p14:nvPr/>
            </p14:nvContentPartPr>
            <p14:xfrm>
              <a:off x="923040" y="3124800"/>
              <a:ext cx="10855440" cy="29404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3680" y="3115440"/>
                <a:ext cx="10874160" cy="295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8647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Bayes Theorem - Walkthrough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F767E0F-60A7-C047-AE4E-61B934D28FD2}"/>
              </a:ext>
            </a:extLst>
          </p:cNvPr>
          <p:cNvGrpSpPr/>
          <p:nvPr/>
        </p:nvGrpSpPr>
        <p:grpSpPr>
          <a:xfrm>
            <a:off x="9076947" y="1798358"/>
            <a:ext cx="2477278" cy="2601023"/>
            <a:chOff x="9076947" y="1798358"/>
            <a:chExt cx="2477278" cy="260102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3B49E3B-4B84-8B4F-8A39-F6718D9EC6BF}"/>
                </a:ext>
              </a:extLst>
            </p:cNvPr>
            <p:cNvSpPr/>
            <p:nvPr/>
          </p:nvSpPr>
          <p:spPr>
            <a:xfrm>
              <a:off x="9076948" y="1798358"/>
              <a:ext cx="2477277" cy="26010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pic>
          <p:nvPicPr>
            <p:cNvPr id="4" name="Graphic 3" descr="Fire">
              <a:extLst>
                <a:ext uri="{FF2B5EF4-FFF2-40B4-BE49-F238E27FC236}">
                  <a16:creationId xmlns:a16="http://schemas.microsoft.com/office/drawing/2014/main" id="{D9AEE9E9-03F0-384D-9B7D-1AD16D600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07952" y="1892970"/>
              <a:ext cx="2254964" cy="2254964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3741F39-F274-AC4A-B4A3-2AE10DF1EE86}"/>
                </a:ext>
              </a:extLst>
            </p:cNvPr>
            <p:cNvSpPr/>
            <p:nvPr/>
          </p:nvSpPr>
          <p:spPr>
            <a:xfrm>
              <a:off x="9076947" y="3897747"/>
              <a:ext cx="2477277" cy="5016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Fire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2D9E24C-33A3-0449-92CC-C238A156D70F}"/>
              </a:ext>
            </a:extLst>
          </p:cNvPr>
          <p:cNvSpPr txBox="1"/>
          <p:nvPr/>
        </p:nvSpPr>
        <p:spPr>
          <a:xfrm>
            <a:off x="729083" y="1798358"/>
            <a:ext cx="819098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Evaluate a probability based on evidence that may increase or decrease it whilst being known.</a:t>
            </a:r>
          </a:p>
          <a:p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Low chance of a general fire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P(Fire) = 0.01 = 1%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Will this change given that we see smoke however?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3894120" y="3744360"/>
              <a:ext cx="1057320" cy="4395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84760" y="3735000"/>
                <a:ext cx="1076040" cy="45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9510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Bayes Theorem - Walkthrough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0E944C4-BBE1-444B-B8CE-A041D5285CB9}"/>
              </a:ext>
            </a:extLst>
          </p:cNvPr>
          <p:cNvGrpSpPr/>
          <p:nvPr/>
        </p:nvGrpSpPr>
        <p:grpSpPr>
          <a:xfrm>
            <a:off x="8642551" y="1592776"/>
            <a:ext cx="3092248" cy="3263805"/>
            <a:chOff x="4577346" y="2059307"/>
            <a:chExt cx="3092248" cy="326380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20A932A-0F63-A64B-956C-86377B30746B}"/>
                </a:ext>
              </a:extLst>
            </p:cNvPr>
            <p:cNvGrpSpPr/>
            <p:nvPr/>
          </p:nvGrpSpPr>
          <p:grpSpPr>
            <a:xfrm>
              <a:off x="4577346" y="2575673"/>
              <a:ext cx="3092248" cy="2747439"/>
              <a:chOff x="4577346" y="2575673"/>
              <a:chExt cx="3092248" cy="2747439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3B49E3B-4B84-8B4F-8A39-F6718D9EC6BF}"/>
                  </a:ext>
                </a:extLst>
              </p:cNvPr>
              <p:cNvSpPr/>
              <p:nvPr/>
            </p:nvSpPr>
            <p:spPr>
              <a:xfrm>
                <a:off x="4857362" y="2722089"/>
                <a:ext cx="2477277" cy="26010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1" name="Graphic 10" descr="Cloud">
                <a:extLst>
                  <a:ext uri="{FF2B5EF4-FFF2-40B4-BE49-F238E27FC236}">
                    <a16:creationId xmlns:a16="http://schemas.microsoft.com/office/drawing/2014/main" id="{91AC3696-1136-154C-9F5B-39E2E6A8AA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577346" y="2964561"/>
                <a:ext cx="1325563" cy="1325563"/>
              </a:xfrm>
              <a:prstGeom prst="rect">
                <a:avLst/>
              </a:prstGeom>
            </p:spPr>
          </p:pic>
          <p:pic>
            <p:nvPicPr>
              <p:cNvPr id="4" name="Graphic 3" descr="Fire">
                <a:extLst>
                  <a:ext uri="{FF2B5EF4-FFF2-40B4-BE49-F238E27FC236}">
                    <a16:creationId xmlns:a16="http://schemas.microsoft.com/office/drawing/2014/main" id="{D9AEE9E9-03F0-384D-9B7D-1AD16D6001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88366" y="2816701"/>
                <a:ext cx="2254964" cy="2254964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3741F39-F274-AC4A-B4A3-2AE10DF1EE86}"/>
                  </a:ext>
                </a:extLst>
              </p:cNvPr>
              <p:cNvSpPr/>
              <p:nvPr/>
            </p:nvSpPr>
            <p:spPr>
              <a:xfrm>
                <a:off x="4857361" y="4821478"/>
                <a:ext cx="2477277" cy="5016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>
                    <a:solidFill>
                      <a:schemeClr val="tx1"/>
                    </a:solidFill>
                  </a:rPr>
                  <a:t>Fire + Smoke</a:t>
                </a:r>
              </a:p>
            </p:txBody>
          </p:sp>
          <p:pic>
            <p:nvPicPr>
              <p:cNvPr id="6" name="Graphic 5" descr="Cloud">
                <a:extLst>
                  <a:ext uri="{FF2B5EF4-FFF2-40B4-BE49-F238E27FC236}">
                    <a16:creationId xmlns:a16="http://schemas.microsoft.com/office/drawing/2014/main" id="{A908816F-24B8-BA45-A5E7-9F6A8E4ACB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344031" y="2575673"/>
                <a:ext cx="1325563" cy="1325563"/>
              </a:xfrm>
              <a:prstGeom prst="rect">
                <a:avLst/>
              </a:prstGeom>
            </p:spPr>
          </p:pic>
        </p:grpSp>
        <p:pic>
          <p:nvPicPr>
            <p:cNvPr id="12" name="Graphic 11" descr="Cloud">
              <a:extLst>
                <a:ext uri="{FF2B5EF4-FFF2-40B4-BE49-F238E27FC236}">
                  <a16:creationId xmlns:a16="http://schemas.microsoft.com/office/drawing/2014/main" id="{059D88AD-9DED-9B43-92C4-94B538FBB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40127" y="2059307"/>
              <a:ext cx="1325563" cy="1325563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893F47A-3B17-B744-A6FE-9CBD91845971}"/>
                  </a:ext>
                </a:extLst>
              </p:cNvPr>
              <p:cNvSpPr txBox="1"/>
              <p:nvPr/>
            </p:nvSpPr>
            <p:spPr>
              <a:xfrm>
                <a:off x="457201" y="1798358"/>
                <a:ext cx="8462864" cy="44180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dirty="0"/>
                  <a:t>Smoke is relatively common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P(Smoke) = 0.1 = 10%</a:t>
                </a:r>
              </a:p>
              <a:p>
                <a:endParaRPr lang="en-AU" sz="2800" dirty="0"/>
              </a:p>
              <a:p>
                <a:r>
                  <a:rPr lang="en-AU" sz="2800" dirty="0"/>
                  <a:t>High chance of there being smoke if we see a fire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P(Smoke | Fire) = 0.9 = 90%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AU" sz="2800" dirty="0"/>
              </a:p>
              <a:p>
                <a:r>
                  <a:rPr lang="en-AU" sz="2800" dirty="0"/>
                  <a:t>P(Fire | Smoke)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𝑆𝑚𝑜𝑘𝑒</m:t>
                            </m:r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𝐹𝑖𝑟𝑒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) × 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𝐹𝑖𝑟𝑒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𝑆𝑚𝑜𝑘𝑒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0.9 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 0.01</m:t>
                        </m:r>
                      </m:num>
                      <m:den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0.1</m:t>
                        </m:r>
                      </m:den>
                    </m:f>
                  </m:oMath>
                </a14:m>
                <a:endParaRPr lang="en-AU" sz="2800" dirty="0"/>
              </a:p>
              <a:p>
                <a:r>
                  <a:rPr lang="en-AU" sz="2800" dirty="0"/>
                  <a:t>		      </a:t>
                </a:r>
              </a:p>
              <a:p>
                <a:r>
                  <a:rPr lang="en-AU" sz="2800" dirty="0"/>
                  <a:t>		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0.009</m:t>
                        </m:r>
                      </m:num>
                      <m:den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0.1</m:t>
                        </m:r>
                      </m:den>
                    </m:f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=0.09=9%</m:t>
                    </m:r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893F47A-3B17-B744-A6FE-9CBD91845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1798358"/>
                <a:ext cx="8462864" cy="4418004"/>
              </a:xfrm>
              <a:prstGeom prst="rect">
                <a:avLst/>
              </a:prstGeom>
              <a:blipFill>
                <a:blip r:embed="rId7"/>
                <a:stretch>
                  <a:fillRect l="-1652" t="-1437" b="-86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1944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1 - Proof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93F47A-3B17-B744-A6FE-9CBD91845971}"/>
              </a:ext>
            </a:extLst>
          </p:cNvPr>
          <p:cNvSpPr txBox="1"/>
          <p:nvPr/>
        </p:nvSpPr>
        <p:spPr>
          <a:xfrm>
            <a:off x="457200" y="1798358"/>
            <a:ext cx="1173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Show how to derive Bayes’ Rule from the definition: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84DF781-9021-5F47-91CA-0F684E8FCEA7}"/>
                  </a:ext>
                </a:extLst>
              </p:cNvPr>
              <p:cNvSpPr/>
              <p:nvPr/>
            </p:nvSpPr>
            <p:spPr>
              <a:xfrm>
                <a:off x="8232559" y="149290"/>
                <a:ext cx="3761335" cy="94239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× 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× 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84DF781-9021-5F47-91CA-0F684E8FCE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559" y="149290"/>
                <a:ext cx="3761335" cy="9423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FF5C6CC3-645A-6D4A-B966-684506E2452C}"/>
              </a:ext>
            </a:extLst>
          </p:cNvPr>
          <p:cNvGrpSpPr/>
          <p:nvPr/>
        </p:nvGrpSpPr>
        <p:grpSpPr>
          <a:xfrm>
            <a:off x="7582375" y="5674450"/>
            <a:ext cx="4183526" cy="808888"/>
            <a:chOff x="575237" y="3024556"/>
            <a:chExt cx="4183526" cy="8088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312CD46-8861-5E4C-9404-6FE1CA6DEF44}"/>
                    </a:ext>
                  </a:extLst>
                </p:cNvPr>
                <p:cNvSpPr/>
                <p:nvPr/>
              </p:nvSpPr>
              <p:spPr>
                <a:xfrm>
                  <a:off x="575237" y="3024556"/>
                  <a:ext cx="2018673" cy="80888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AU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AU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r>
                              <a:rPr lang="en-AU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AU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AU" sz="200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312CD46-8861-5E4C-9404-6FE1CA6DEF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237" y="3024556"/>
                  <a:ext cx="2018673" cy="80888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0CC57173-F044-B842-876D-C1AD042D3ECB}"/>
                    </a:ext>
                  </a:extLst>
                </p:cNvPr>
                <p:cNvSpPr/>
                <p:nvPr/>
              </p:nvSpPr>
              <p:spPr>
                <a:xfrm>
                  <a:off x="2593910" y="3024556"/>
                  <a:ext cx="2164853" cy="80888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endChr m:val="|"/>
                                <m:ctrlPr>
                                  <a:rPr lang="en-AU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AU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 × 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AU" sz="200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0CC57173-F044-B842-876D-C1AD042D3E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3910" y="3024556"/>
                  <a:ext cx="2164853" cy="808888"/>
                </a:xfrm>
                <a:prstGeom prst="rect">
                  <a:avLst/>
                </a:prstGeom>
                <a:blipFill>
                  <a:blip r:embed="rId4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E3FF162-A2BD-1B40-83B7-010D0BEDB55E}"/>
                  </a:ext>
                </a:extLst>
              </p:cNvPr>
              <p:cNvSpPr/>
              <p:nvPr/>
            </p:nvSpPr>
            <p:spPr>
              <a:xfrm>
                <a:off x="8328092" y="1753265"/>
                <a:ext cx="3570268" cy="540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∧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│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 ×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E3FF162-A2BD-1B40-83B7-010D0BEDB5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092" y="1753265"/>
                <a:ext cx="3570268" cy="540600"/>
              </a:xfrm>
              <a:prstGeom prst="rect">
                <a:avLst/>
              </a:prstGeom>
              <a:blipFill>
                <a:blip r:embed="rId5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/>
              <p14:cNvContentPartPr/>
              <p14:nvPr/>
            </p14:nvContentPartPr>
            <p14:xfrm>
              <a:off x="223200" y="272160"/>
              <a:ext cx="11617920" cy="61988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3840" y="262800"/>
                <a:ext cx="11636640" cy="621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3883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2252</TotalTime>
  <Words>2103</Words>
  <Application>Microsoft Macintosh PowerPoint</Application>
  <PresentationFormat>Widescreen</PresentationFormat>
  <Paragraphs>438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Office Theme</vt:lpstr>
      <vt:lpstr>COMP9414 Tutorial</vt:lpstr>
      <vt:lpstr>News</vt:lpstr>
      <vt:lpstr>Background – Base Example</vt:lpstr>
      <vt:lpstr>Background – Conditional Probability</vt:lpstr>
      <vt:lpstr>Background – Product Rule</vt:lpstr>
      <vt:lpstr>Bayes Theorem</vt:lpstr>
      <vt:lpstr>Bayes Theorem - Walkthrough</vt:lpstr>
      <vt:lpstr>Bayes Theorem - Walkthrough</vt:lpstr>
      <vt:lpstr>Question 1 - Proof</vt:lpstr>
      <vt:lpstr>Question 1 - Proof</vt:lpstr>
      <vt:lpstr>Question 2 – Conditional Probability</vt:lpstr>
      <vt:lpstr>Question 2 – Conditional Probability</vt:lpstr>
      <vt:lpstr>Question 2 – Conditional Probability</vt:lpstr>
      <vt:lpstr>Question 3i</vt:lpstr>
      <vt:lpstr>Question 3i</vt:lpstr>
      <vt:lpstr>Question 3i</vt:lpstr>
      <vt:lpstr>Question 3i</vt:lpstr>
      <vt:lpstr>Background – Joint Probabilities</vt:lpstr>
      <vt:lpstr>Question 3ii</vt:lpstr>
      <vt:lpstr>Question 3ii</vt:lpstr>
      <vt:lpstr>Question 3ii</vt:lpstr>
      <vt:lpstr>Question 3ii</vt:lpstr>
      <vt:lpstr>Question 3ii</vt:lpstr>
      <vt:lpstr>Question 3ii</vt:lpstr>
      <vt:lpstr>Question 3iii</vt:lpstr>
      <vt:lpstr>Question 3iii</vt:lpstr>
      <vt:lpstr>Question 3iii</vt:lpstr>
      <vt:lpstr>Question 3iii</vt:lpstr>
      <vt:lpstr>Question 3iii</vt:lpstr>
      <vt:lpstr>Background – Chain Rule</vt:lpstr>
      <vt:lpstr>Question 4</vt:lpstr>
      <vt:lpstr>Question 4</vt:lpstr>
      <vt:lpstr>Question 4</vt:lpstr>
      <vt:lpstr>Question 4</vt:lpstr>
      <vt:lpstr>Question 4</vt:lpstr>
      <vt:lpstr>Question 4</vt:lpstr>
      <vt:lpstr>Question 5 - Proof</vt:lpstr>
      <vt:lpstr>Question 5 - Proof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Tutorial</dc:title>
  <dc:creator>Joshua Goncalves</dc:creator>
  <cp:lastModifiedBy>Joshua Goncalves</cp:lastModifiedBy>
  <cp:revision>381</cp:revision>
  <dcterms:created xsi:type="dcterms:W3CDTF">2020-03-19T05:12:18Z</dcterms:created>
  <dcterms:modified xsi:type="dcterms:W3CDTF">2020-07-02T04:50:30Z</dcterms:modified>
</cp:coreProperties>
</file>