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06" r:id="rId3"/>
    <p:sldId id="257" r:id="rId4"/>
    <p:sldId id="258" r:id="rId5"/>
    <p:sldId id="266" r:id="rId6"/>
    <p:sldId id="259" r:id="rId7"/>
    <p:sldId id="260" r:id="rId8"/>
    <p:sldId id="261" r:id="rId9"/>
    <p:sldId id="263" r:id="rId10"/>
    <p:sldId id="264" r:id="rId11"/>
    <p:sldId id="267" r:id="rId12"/>
    <p:sldId id="265" r:id="rId13"/>
    <p:sldId id="268" r:id="rId14"/>
    <p:sldId id="269" r:id="rId15"/>
    <p:sldId id="271" r:id="rId16"/>
    <p:sldId id="272" r:id="rId17"/>
    <p:sldId id="352" r:id="rId18"/>
    <p:sldId id="273" r:id="rId19"/>
    <p:sldId id="353" r:id="rId20"/>
    <p:sldId id="274" r:id="rId21"/>
    <p:sldId id="354" r:id="rId22"/>
    <p:sldId id="275" r:id="rId23"/>
    <p:sldId id="355" r:id="rId24"/>
    <p:sldId id="276" r:id="rId25"/>
    <p:sldId id="281" r:id="rId26"/>
    <p:sldId id="277" r:id="rId27"/>
    <p:sldId id="356" r:id="rId28"/>
    <p:sldId id="278" r:id="rId29"/>
    <p:sldId id="279" r:id="rId30"/>
    <p:sldId id="282" r:id="rId31"/>
    <p:sldId id="283" r:id="rId32"/>
    <p:sldId id="357" r:id="rId33"/>
    <p:sldId id="284" r:id="rId34"/>
    <p:sldId id="285" r:id="rId35"/>
    <p:sldId id="286" r:id="rId36"/>
    <p:sldId id="288" r:id="rId37"/>
    <p:sldId id="287" r:id="rId38"/>
    <p:sldId id="362" r:id="rId39"/>
    <p:sldId id="358" r:id="rId40"/>
    <p:sldId id="290" r:id="rId41"/>
    <p:sldId id="359" r:id="rId42"/>
    <p:sldId id="360" r:id="rId43"/>
    <p:sldId id="363" r:id="rId44"/>
    <p:sldId id="361" r:id="rId45"/>
    <p:sldId id="351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D4DEED"/>
    <a:srgbClr val="D2DFEF"/>
    <a:srgbClr val="D6D6D6"/>
    <a:srgbClr val="AB4642"/>
    <a:srgbClr val="EAEFF7"/>
    <a:srgbClr val="D2DEEF"/>
    <a:srgbClr val="9DC3E6"/>
    <a:srgbClr val="ECEFF6"/>
    <a:srgbClr val="ECF0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–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–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B344D84-9AFB-497E-A393-DC336BA19D2E}" styleName="Medium Style 3 –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03"/>
    <p:restoredTop sz="94710"/>
  </p:normalViewPr>
  <p:slideViewPr>
    <p:cSldViewPr snapToGrid="0" snapToObjects="1">
      <p:cViewPr varScale="1">
        <p:scale>
          <a:sx n="142" d="100"/>
          <a:sy n="142" d="100"/>
        </p:scale>
        <p:origin x="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16T02:06:39.8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720 14506 0,'16'0'16,"-16"5"-1,0 0 1,8 21-1,25 36 1,-16 31 0,8 5-1,0-26 1,-1-15 0,9 21-1,1 10 1,7 0 15,-8-6-15,8 6-1,17-5 1,-25-26 0,0-16-1,0-5 1,-8-10-1,0-5 1,0-1 0,-9-4-1,9-11 1,-25 5 0,17-4-1,-9-1 16,0 0-15,9 0 0,-17-5-1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16T02:32:07.0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5409 5109 0,'25'-6'15,"-25"6"-15,0 0 0,0 0 16,-9 0-16,-7-5 0,-1-10 15,1-11-15,-1-5 0,1-16 32,7-41-17,1 16 1,8 26 0,17-22-1,7-9 1,18-21-1,7-6 1,1 22 0,8-6-1,-9 15 1,26 16 0,-1 16-1,1 5 1,-1 10 15,-16 5-15,17 6-1,-18-1 1,-15 11 0,-26 0-1,-16 5 1</inkml:trace>
  <inkml:trace contextRef="#ctx0" brushRef="#br0" timeOffset="552.26">5053 4586 0,'17'16'16,"-17"-16"0,16 26-1,26 31 1,-1 10 0,-8 5-1,-8-20 16,0-11-15,-1-20 0,9 0-1,1-16 1,15-21 0,26-25-1,-1-11 1,9-20-1,8 10 1,-91 62 0</inkml:trace>
  <inkml:trace contextRef="#ctx0" brushRef="#br0" timeOffset="7507.02">6186 6261 0,'-16'-10'16,"16"10"-1,0 0 1,0 0 0,0 0-1,-9 0 1,9 0-1,0 0 1,0 0 15,-8 0-15,8 0 0,8 0-1,9 0 1,8 5-1,24-10 1,17 5 0,34 0-1,15-11 1,18 11 0,-1-10-1,0 5 1,17 5-1,17-10 1,-1 4 15,-16-4-15,-17 10 0,1 5-1,-9 11 1,-25-11-1,-25 0 1,-24 5 0,-9-10-1,-24 6 1,8-6 0,-17 5-1,-8-5 16</inkml:trace>
  <inkml:trace contextRef="#ctx0" brushRef="#br0" timeOffset="20231.05">10421 5171 0,'-9'15'16,"9"-15"-1,0 0 1,0 0 0,0 0-1,0 0 1,0-5 0,0 5-1,0-5 1,0 0-1,-8-1 1,8 1 0,0-21-1,8-20 1,9-16 15,8-5-15,8-6-1,0 6 1,0 10 0,16 5-1,-7 11 1,-1 15 0,-8 11-1,9 15 1,-9 0-1,8 10 1,17 26 0,-8 16-1,-1 31 17,9-11-17,-17-20 1,-8-21-1,9-5 1,-1-11 0,-8-5-1,0-10 1,9-15 0,-1-16-1,9-5 1,-17-6-1,0-4 1,8-6 0,-24 16 15,-1 10-15,1 5-1,-9 21 1,0 0-1,1 6 1,7 9 0,17 11-1,9 5 1,-1 0 0,0-10-1,1-6 1,7-15-1,1-10 1,8-16 15,8-31-15,-8 5 0,-17 16-1,-8 16 1,-8-1-1,0 5 1,0 6 0,0 5-1,24 15 1,1 11 0,8 20-1,0 21 1,-1 16-1,-23-11 17,-10-10-17,-7-11 1,-9 1 0,-8-47-1</inkml:trace>
  <inkml:trace contextRef="#ctx0" brushRef="#br0" timeOffset="23876.23">13753 5326 0,'-8'-6'16,"8"6"-1,0 0 1,0 0 15,0 0-15,0-5 0,0-10-1,8-6 1,-8-10-1,17-26 1,8 0 0,-9 6-1,17-17 1,17-4 0,0 0-1,8-6 1,-9 21-1,-16 21 1,17 5 15,-9 10-15,9 11 0,-9 5-1,9 15 1,8 16-1,8 10 1,-17 1 0,18 19-1,-1-4 1,-17-11 0,9-15-1,-16 0 1,7-10-1,1-11 17,0 0-17,7-15 1,10-16 0,-1-10-1,0-6 1,-16 16-1,-17 11 1,-9-1 0,-7 6-1,-9 5 1,1 0 0,-1 0-1,0 5 1,9 5 15,-1 5-15,1 6-1,24 4 1,0 6 0,1-21-1,16 0 1,8-10-1,-8 0 1,16-16 0,-8-10-1,9-10 1,-1-6 0,-8 11-1,-8 5 16,8 11-15,-8 4 0,-8 11-1,8 0 1,8 5 0,25 15-1,0 1 1,0 15-1,8-5 1,0 10 0,-16-5-1,8 10 1,-8 11 0,-17 5-1,0 0 16,-16-11-15,8 6 0,-17-6-1,-8-9 1,-8-12 0,-9-14-1,-16-11 1</inkml:trace>
  <inkml:trace contextRef="#ctx0" brushRef="#br0" timeOffset="34359.93">6128 7460 0,'-16'0'16,"16"0"0,0 0-1,0 0 1,0 0 0,0 0-1,0 0 1,8 0 15,25 0-15,25 0-1,41 6 1,34-6 0,57-6-1,58 6 1,33-10-1,8 0 1,1-6 0,-9 11-1,-41-5 1,-25 4 0,-33 6 15,-174 6-16,0-1 1,1-5 0,-9 5-1,8-5 1,-8 0 0,0 0-1</inkml:trace>
  <inkml:trace contextRef="#ctx0" brushRef="#br0" timeOffset="36331.9">10354 7605 0,'-8'26'16,"8"-26"-1,0 0 1,0 0-1,0 0 1,0 0 0,0 0-1,0 0 1,0 0 0,0 0-1,0 0 1,0 0-1,0 0 17,0 0-17,0 0 1,0 0 0,0 0-1,0 0 1,17-5-1,49 0 1,41-11 0,59-15-1,65 0 1,50 0 0,34 0-1,24 10 1,8 1 15,-16 9-15,-42 6-1,-40 10 1,-233 1 0,9-1-1,-17 0 1,0 0-1,1 0 1,-9-5 0,16 5-1,-16-5 1</inkml:trace>
  <inkml:trace contextRef="#ctx0" brushRef="#br0" timeOffset="38238.96">6194 8634 0,'17'0'16,"-17"0"-1,0 0 1,0 0-1,0 0 1,8 0 0,0 0-1,17-5 1,25 5 0,49-11-1,58 1 1,58 5-1,75-11 1,41-15 15,24 10-15,-32-4 0,-26 4-1,-40 16 1,-42 10-1,-50 10 1,-156-4 0,-1 4-1,-8 1 1,8-1 0,-8-15-1</inkml:trace>
  <inkml:trace contextRef="#ctx0" brushRef="#br0" timeOffset="43539.06">14886 12087 0,'0'-6'15,"0"6"1,0 0 0,0 0-1,9-10 1,7-11-1,17-25 1,25-11 0,0 21 15,0 10-15,-8 21-1,-9 10 1,9 16-1,-17 10 1,-25 10 0,-16 16-1,-34 82 1,-49 63 0,-16-16-1,8 10 1,49-123-1,33-27 1,17-9 15,17 4-15,41 0 0,25-5-1,32-15 1,9-11-1,0 6 1,-16-6 0,-34 1-1,-32-6 1,-9 5 0,-17-10-1,-7 10 1,-9 6-1,0-16 17</inkml:trace>
  <inkml:trace contextRef="#ctx0" brushRef="#br0" timeOffset="44341.63">15722 10991 0,'-66'10'16,"57"-10"-1,-16 5 1,-8 31 15,9 37-15,-1 25-1,17-20 1,24-11 0,17-16-1,25-9 1,16-32-1,42-25 1,0-53 0,-17-4-1,-90 10 1,-9 21 0,-17-6-1,-24 1 1,-17 15 15,8 10-15,1 11-1,15-1 1,34 11 0</inkml:trace>
  <inkml:trace contextRef="#ctx0" brushRef="#br0" timeOffset="44726">16615 11580 0,'-8'10'16,"8"-10"-1,0 0 1,0 0 0,0 0-1,0 0 1,0 0 15</inkml:trace>
  <inkml:trace contextRef="#ctx0" brushRef="#br0" timeOffset="45344.52">16706 10887 0,'25'-15'31,"-9"15"-15,34-11-1,49-4 1,17-6 0,-33 11-1,-26 10 1,-23 15 0,-26 6-1,-8 0 1,-17 5-1,9-6 1,8 11 0,33-5-1,33 16 1,17 9 15,-25 1-15,-17 10-1,-33 5 1,-16 0 0,-25 11-1,-41-16 1,74-62 0</inkml:trace>
  <inkml:trace contextRef="#ctx0" brushRef="#br0" timeOffset="45696.01">17657 10670 0,'8'21'15,"-8"-11"1,0 37 0,0 25-1,-8 104 1,-25 25-1,8 6 1,9-155 0,16-52 15</inkml:trace>
  <inkml:trace contextRef="#ctx0" brushRef="#br0" timeOffset="45962.38">17980 10805 0,'-9'139'16,"1"-82"-1,-9 145 1,-7-63 15,24-82-15,0-57 0</inkml:trace>
  <inkml:trace contextRef="#ctx0" brushRef="#br0" timeOffset="46498.65">18153 10727 0,'17'-21'16,"-17"21"-1,25-10 1,24 0 15,17-1-15,0 6 0,-8 10-1,-8 16 1,0 15-1,-26 11 1,-24-16 0,-16 31-1,-34 41 1,1 1 0,-1-32-1,25-26 1,25-15-1,17 11 17,41-1-17,49-5 1,17-15 0,66 20-1,-190-41 1</inkml:trace>
  <inkml:trace contextRef="#ctx0" brushRef="#br0" timeOffset="47986.5">14986 14904 0,'0'-6'15,"0"6"1,0 0 15,0 0-15,16 0-1,59-15 1,123-52 0,158-63-1,198-92 1,99-62 0,42-16-1,-67 37 1,-90 56-1,-100 41 1,-99 58 0,-115 35-1,-108 37 1,-50 0 15,-42 5-15,-57 31-1,9 5 1,7 0 0,1 1-1,7 4 1,-16 42 0,25-52-1</inkml:trace>
  <inkml:trace contextRef="#ctx0" brushRef="#br0" timeOffset="51798.76">20560 12159 0,'-8'5'15,"8"-5"1,0 0 0,0 0-1,-9 0 1,9 0-1,0-15 1,0-27 0,9-30-1,7-37 1,17 27 0,-8 20-1,8 5 1,0 10-1,9 1 17,7 4-17,-16 11 1,9 16 0,-9 10-1,0 10 1,0 5-1,16 11 1,9 30 0,25 22-1,8 4 1,17-20 0,-1-21-1,-8-15 1,9-11 15,-17-4-15,-17-12-1,-24 6 1,-17-5 0,-8 5-1,-9 0 1,1-5-1,-1 5 1,-16 0 0</inkml:trace>
  <inkml:trace contextRef="#ctx0" brushRef="#br0" timeOffset="52651.98">23562 10949 0,'0'-5'16,"0"5"0,0 0-1,0 0 1,0 0-1,-8 67 1,-17 104 0,-25 191-1,9 5 1,0 10 15,24-77-15,42-238-1,-25-62 1</inkml:trace>
  <inkml:trace contextRef="#ctx0" brushRef="#br0" timeOffset="52901.9">24265 12883 0,'8'0'16,"-8"0"15,0 0-15,0-11-1,0 11 1</inkml:trace>
  <inkml:trace contextRef="#ctx0" brushRef="#br0" timeOffset="53503.18">25175 11022 0,'91'-5'15,"-58"-1"1,82 1 0,-40 16-1,8 9 1,-67 89-1,-99 92 1,-107 84 0,33-42 15,0-42-15,33-35-1,33-32 1,66-31-1,91-25 1,100-26 0,49-11-1,8-15 1,-33-6 0,-8-9-1,-182-11 1</inkml:trace>
  <inkml:trace contextRef="#ctx0" brushRef="#br0" timeOffset="53872.85">26589 10970 0,'0'5'16,"0"26"0,0 83-1,-17 124 1,-24 134-1,-9 31 1,1-51 15,7-58-15,42-268 0,0-26-1,0 0 1</inkml:trace>
  <inkml:trace contextRef="#ctx0" brushRef="#br0" timeOffset="54239.4">26109 10970 0,'0'5'32,"0"-5"-17,0 31 1,0 78 0,17 46-1,24 67 1,9 6-1,49-6 1,25-57 0,108-77-1,57-119 1,0-103 0,-289 134-1</inkml:trace>
  <inkml:trace contextRef="#ctx0" brushRef="#br0" timeOffset="54841.56">28044 11751 0,'-16'36'16,"8"-31"0,8 41-1,0 32 1,8 72 0,0 20-1,17-20 1,16-36-1,1-42 1,-1-30 0,0-32-1,42-46 1,16-88 0,9-31-1,-25-16 16,-17 6-15,-8 10 0,-67 113-1,1 6 1,8 36 0</inkml:trace>
  <inkml:trace contextRef="#ctx0" brushRef="#br0" timeOffset="55543.39">29558 11689 0,'-17'0'15,"9"-6"1,-25 1 0,-8-5-1,-34 10 1,-41 31-1,-8 41 1,0 37 0,33 10-1,50 36 1,66-11 15,41-30-15,91-62-1,17-62 1,-9-37 0,-33-20-1,-24-31 1,-34-42 0,-82 52-1,-8 26 1,16 21-1,-9 15 1,9 26 0,-8 46-1,8 68 1,0 72 15,17 16-15,7 10-1,1-145 1,-25-67 0</inkml:trace>
  <inkml:trace contextRef="#ctx0" brushRef="#br0" timeOffset="56045.28">30352 10231 0,'8'15'15,"-8"1"1,8 15 0,9 77-1,-1 73 1,9 109-1,-8 41 1,-9 61 0,0-56 15,1-15-15,-1-63-1,0-201 1,0-21-1,-8-15 1,0-21 0</inkml:trace>
  <inkml:trace contextRef="#ctx0" brushRef="#br0" timeOffset="56615.19">30691 11678 0,'-25'119'15,"17"-83"1,0 109 0,16 5-1,17 57 1,24-37-1,1-20 1,-1-124 15,1-16-15,16-41 0,34-51-1,-10-58 1,-7-56-1,-8-37 1,-26 26 0,-40 99-1,-9 25 1,-34-15 0,34 98-1</inkml:trace>
  <inkml:trace contextRef="#ctx0" brushRef="#br0" timeOffset="57316.58">31708 12216 0,'75'-11'16,"-34"-9"0,83-42-1,0-31 1,0 0-1,-83 31 1,-16 20 0,-16 6-1,-18 0 1,-24-5 0,-25 10-1,-24 10 16,15 26-15,-32 47 0,16 56-1,34 11 1,-9 36 0,74 52-1,84-5 1,57-42-1,58-57 1,33-72 0,-248-31-1</inkml:trace>
  <inkml:trace contextRef="#ctx0" brushRef="#br0" timeOffset="57817.67">32932 11828 0,'-41'-31'15,"16"16"1,-33-6-1,-8 5 1,-9 11 0,9 10-1,17 16 1,32 15 0,1 37 15,49 25-16,41 36 1,1-10 0,-26-10-1,1-5 1,-50-16 0,-50-11-1,-49-15 1,-33-25-1,-9-11 1,9-21 0,132-10-1</inkml:trace>
  <inkml:trace contextRef="#ctx0" brushRef="#br0" timeOffset="73015.92">21585 3971 0,'-91'6'15,"67"-6"1,-92 10 0,17 11-1,-26 20 1,18 11 15,-25 51-15,32-10-1,76-21 1,7 42 0,25 15-1,25 42 1,25-26-1,25-11 1,16-10 0,0-21-1,-16-15 1,-17 10 0,-33-4-1,-66 35 16,-41 21-15,-17 15 0,33-87-1,33-32 1,34-25 0,15 25-1,34 6 1,0 0-1,-25-1 1,-25 22 0,-24 66-1,-75 84 1,-58 71 0,-25-25-1,26-16 16,15-36-15,59-36 0,90 5-1,125-15 1,148-16 0,92-36-1,90-42 1,-471-77-1</inkml:trace>
  <inkml:trace contextRef="#ctx0" brushRef="#br0" timeOffset="77798.03">22214 8660 0,'-8'0'15,"8"0"1,0 0-1,0 0 1,0 0 0,8 10 15,8 31-15,26 11-1,40 20 1,-7-20-1,-1-11 1,34-4 0,24-22-1,-16-25 1,58-6 0,-1-15-1,9-15 1,8-16-1,9 5 1,8-5 15,8 0-15,25-21 0,-17 5-1,8 6 1,-40 10-1,-1 21 1,-33 20 0,-16 16-1,-17 36 1,-25 10 0,-25 21-1,-8 0 1,-16 31-1,-50-25 1,8 4 15,9-5-15,-9-15 0,9-6-1,16-15 1,0-20-1,41-27 1,50-41 0,25-5-1,41-26 1,25-25 0,9 4-1,-9 37 1,-8 25-1,-1 58 17,1 30-17,-25 26 1,-8 16 0,-9 31-1,-16 4 1,8-4-1,9-5 1,-9-21 0,33-21-1,25-26 1,58-46 0,33-36-1,25-37 1,8-15 15,-17-26-15,-41 16-1,-24-6 1,-59 11 0,-32 10-1,-51 11 1,-32 4-1,-33-15 1,-50 88 0</inkml:trace>
  <inkml:trace contextRef="#ctx0" brushRef="#br0" timeOffset="88867.1">14043 6452 0,'-8'11'16,"8"-11"-1,16 5 1,26-5 0,90-10-1,116-21 16,108-16-15,41 6 0,24-1-1,-40 11 1,-50 11 0,-75 14-1,-248 12 1,0-1-1,1 0 1,-9-5 0,0 5-1,0-5 1,0 0 0,0 0 15</inkml:trace>
  <inkml:trace contextRef="#ctx0" brushRef="#br0" timeOffset="90338.66">23454 13580 0,'17'42'16,"0"-32"-1,32 16 1,34 0 0,57 5-1,67-5 1,116-21 0,82-5-1,99-11 1,51 6-1,73 0 1,34 5 0,32 5 15,9 16-15,-8 15-1,-17 11 1,-49-1-1,-42 1 1,-91-6 0,-74-5-1,-83-10 1,-83-5 0,-264-21-1,0 0 1,0 0-1,-1 0 1,1 0 15,-8-16-15,16 16 0</inkml:trace>
  <inkml:trace contextRef="#ctx0" brushRef="#br0" timeOffset="102060.02">22247 6292 0,'0'5'15,"0"-5"1,0 0 0,0 0-1</inkml:trace>
  <inkml:trace contextRef="#ctx0" brushRef="#br0" timeOffset="102360.47">25100 7362 0,'-8'0'16,"8"0"-1,0 0 1,0 0 0,0 0-1</inkml:trace>
  <inkml:trace contextRef="#ctx0" brushRef="#br0" timeOffset="102644.76">26291 5031 0,'8'5'16,"-8"-5"-1,9 5 1,-9-5-1</inkml:trace>
  <inkml:trace contextRef="#ctx0" brushRef="#br0" timeOffset="102861.78">26638 6282 0,'0'5'16,"0"-5"0,0 0-1</inkml:trace>
  <inkml:trace contextRef="#ctx0" brushRef="#br0" timeOffset="103163.35">29260 6830 0,'0'-5'15,"0"5"1,8 5-1,-8-5 17</inkml:trace>
  <inkml:trace contextRef="#ctx0" brushRef="#br0" timeOffset="103446.89">31096 6427 0,'-8'31'16,"8"-31"-1,0 0 17,0 5-17,0-5 1</inkml:trace>
  <inkml:trace contextRef="#ctx0" brushRef="#br0" timeOffset="105553.76">22536 5026 0,'-8'-11'16,"8"11"-1,0 0 1,0 0 15</inkml:trace>
  <inkml:trace contextRef="#ctx0" brushRef="#br0" timeOffset="105787.68">23066 7145 0,'-9'31'16,"9"-31"-1,0 0 17</inkml:trace>
  <inkml:trace contextRef="#ctx0" brushRef="#br0" timeOffset="106021.81">24827 5041 0,'9'-15'15,"-9"15"1,0 0 15</inkml:trace>
  <inkml:trace contextRef="#ctx0" brushRef="#br0" timeOffset="106289.5">26878 7372 0,'9'11'16,"-9"-11"15,0 0-15</inkml:trace>
  <inkml:trace contextRef="#ctx0" brushRef="#br0" timeOffset="106540.69">29988 5202 0,'8'0'15,"-8"0"1,0 0 15,0 0-15</inkml:trace>
  <inkml:trace contextRef="#ctx0" brushRef="#br0" timeOffset="106758.16">29930 7848 0,'0'0'16,"0"0"-1,0 0 16</inkml:trace>
  <inkml:trace contextRef="#ctx0" brushRef="#br0" timeOffset="107008.46">31882 4953 0,'0'0'16,"0"0"-1</inkml:trace>
  <inkml:trace contextRef="#ctx0" brushRef="#br0" timeOffset="109198.39">22884 13472 0,'0'20'15,"0"-20"1,16-5 0,26-5-1,57-16 1,58-5 15,66-5-15,50 10-1,42 0 1,7 11 0,9 10-1,-25-6 1,-25 6-1,-49 0 1,-42 0 0,-190 5-1,8 0 1,-8 0 0,0 0-1,8 0 16,-8 0-15,0 0 0,0 0-1,0 0 1</inkml:trace>
  <inkml:trace contextRef="#ctx0" brushRef="#br0" timeOffset="112760.4">23909 5811 0,'-8'37'16,"8"-37"-1,0 0 1,0 0-1</inkml:trace>
  <inkml:trace contextRef="#ctx0" brushRef="#br0" timeOffset="113980.42">28086 5289 0,'0'11'15,"0"-11"1,0 0 0,0 0-1</inkml:trace>
  <inkml:trace contextRef="#ctx0" brushRef="#br0" timeOffset="140949.6">23661 9895 0,'-66'-21'16,"58"16"0,8 5-1,-9-5 1,-7 5-1,-34 0 1,-32 10 0,-34 32-1,-25 45 1,1 27 0,16-10-1,82-48 16,17 32-15,9 5 0,32 21-1,18 0 1,23-21 0,10-16-1,-18 6 1,1 5-1,-34-11 1,-24 6 0,-42 31-1,-16-26 1,25-26 0,8-26 15,25-10-16,8-6 1,16 17 0,1-1-1,-1 0 1,1-5 0,-26 31-1,-24 52 1,-33 5-1,-16 36 1,-18 5 0,9 16-1,9-26 1,24 25 0,25 37 15,66 21-16,58 15 1,99 5 0,116-15-1,-306-238 1</inkml:trace>
  <inkml:trace contextRef="#ctx0" brushRef="#br0" timeOffset="163941.2">13911 6732 0,'8'-6'15,"-8"6"1,0 0-1,25 0 1,49-5 0,116-21-1,125-20 1,82-27 0,33 6-1,33 5 16,8 21-15,-16 10 0,-33 10-1,-83 11 1,-290 15 0,-15 0-1,-10 0 1,-7-5-1,-9 6 1,0-6 0,-8 0-1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16T02:34:55.1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7319 4080 0,'-83'21'16,"75"-16"15,-75 36-15,26 42-1,-34 10 1,33 10-1,8-10 1,34-26 0,16-30-1,49-37 1,9-37 0,17-14-1,-34-1 1,-16 16-1,-9 15 1,1 11 15,-9 5-15,0 15 0,9 16-1,24 67 1,1 77-1,-9 68 1,-25 41 0,-8 26-1,-33 5 1,-33-56 0,-17-47-1,-41-78 1,-17-72-1,-16-161 17,41-72-17,116 176 1</inkml:trace>
  <inkml:trace contextRef="#ctx0" brushRef="#br0" timeOffset="367.33">7865 4969 0,'-17'-5'31,"17"5"-15,-8-11-1,8-30 1,-8-36 0,8 15-1,25-78 1,49-15-1,17-36 1,-16 118 0,-75 73-1</inkml:trace>
  <inkml:trace contextRef="#ctx0" brushRef="#br0" timeOffset="750.64">8675 4555 0,'25'-20'16,"-16"-6"0,-1-21-1,-8-9 1,-8 4-1,-1 5 1,-24 27 0,-33 20-1,-17 51 1,-8-4 0,25 36-1,33 20 16,50 0-15,41-30 0,41-68-1,-99-5 1</inkml:trace>
  <inkml:trace contextRef="#ctx0" brushRef="#br0" timeOffset="1119.31">9031 4530 0,'-8'0'15,"16"0"1,0-21 0,25-46-1,-16-6 16,-9 22-15,1 14 0,-18 12-1,-7 14 1,-17 32 0,-9 31-1,9-1 1,33-9-1,25 25 1,0-46 0,-25-21-1</inkml:trace>
  <inkml:trace contextRef="#ctx0" brushRef="#br0" timeOffset="1586.94">9536 4948 0,'0'5'15,"0"-10"1,8-41 0,25-47-1,8-6 1,9-9 15,0 10-15,-17 67-1,-9 15 1,1 6 0,8 20-1,17 42 1,8 67 0,0 26-1,0-1 1,24-4-1,-82-140 1</inkml:trace>
  <inkml:trace contextRef="#ctx0" brushRef="#br0" timeOffset="2523.89">23843 3868 0,'-74'31'16,"65"-21"0,-82 104-1,34 36 1,-26 88-1,33-6 1,25-9 15,50-53-15,58-72 0,24-87-1,-40-73 1,-26 31-1,-16 20 1,-9 27 0,26 46-1,-1 41 1,-41-103 0</inkml:trace>
  <inkml:trace contextRef="#ctx0" brushRef="#br0" timeOffset="2926.13">24430 3749 0,'0'10'15,"0"-10"1,9 21-1,-9 41 17,8 83-17,-8 20 1,0 42 0,0-11-1,0-196 1</inkml:trace>
  <inkml:trace contextRef="#ctx0" brushRef="#br0" timeOffset="3359.94">24802 4271 0,'-8'36'16,"8"-10"-1,8 26 1,17 67-1,17 10 1,16-31 0,8-41-1,0-36 1,0-42 0,42-36-1,-17-57 16,-9-25-15,-24 5 0,-58 134-1</inkml:trace>
  <inkml:trace contextRef="#ctx0" brushRef="#br0" timeOffset="3860.93">25704 4576 0,'50'-5'15,"-34"0"1,34-11 0,32-46-1,9-41 1,-24-1 0,-34 42-1,-17 21 1,-16 15-1,-25 11 1,-16 10 0,-50 46-1,-8 42 1,8 5 0,25 20 15,33 26-16,66-4 1,49-32 0,-82-98-1</inkml:trace>
  <inkml:trace contextRef="#ctx0" brushRef="#br0" timeOffset="14327.31">10296 3837 0,'-140'-165'16,"99"123"0,-75-87-1,16 62 1,-48-21 0,-34 16-1,-33-16 1,-58 20-1,-42 12 1,-32 56 0,-9 41-1,1 21 1,16 5 0,41 6-1,0 71 16,58 1-15,1 113 0,65-9-1,17 143 1,41-97 0,75 139-1,57-144 1,59 61-1,115-82 1,41-31 0,84-42-1,57-10 1,91-72 0,25-42 15,25-67-16,-17-46 1,17-135 0,-75 26-1,-41-134 1,-66 67 0,-67-134-1,-90 61 1,-99-103-1,-100 68 1,-83-110 0,-82 110-1,8-42 1,-16 119 0,-26-16 15,-57 78-16,281 186 1</inkml:trace>
  <inkml:trace contextRef="#ctx0" brushRef="#br0" timeOffset="16668.59">3523 7528 0,'25'25'16,"-25"-25"15</inkml:trace>
  <inkml:trace contextRef="#ctx0" brushRef="#br0" timeOffset="16903.17">2704 10691 0,'-8'10'15,"16"-5"1,-8-5 15</inkml:trace>
  <inkml:trace contextRef="#ctx0" brushRef="#br0" timeOffset="17170.99">4540 13343 0,'9'5'15,"-9"-5"17,49 5-17,-49-5 1</inkml:trace>
  <inkml:trace contextRef="#ctx0" brushRef="#br0" timeOffset="17437.96">9213 14242 0,'0'21'16,"0"-21"-1,41 51 1,-41-51-1</inkml:trace>
  <inkml:trace contextRef="#ctx0" brushRef="#br0" timeOffset="17789.78">14663 11053 0,'0'-5'16,"0"5"0,0 0-1</inkml:trace>
  <inkml:trace contextRef="#ctx0" brushRef="#br0" timeOffset="18024.13">13315 8437 0,'-33'-144'16,"33"144"0</inkml:trace>
  <inkml:trace contextRef="#ctx0" brushRef="#br0" timeOffset="18942.46">12091 3615 0,'-41'20'32,"41"11"-17,-83 42 1,9-6 0,-34 93-1,17 16 1,66-47-1,17 6 1,33-6 0,33-5-1,33-73 1,33-51 0,-8-25-1,-67-48 16,-24 27-15,-17 15 0,-16 5-1,-17 5 1,-49 21 0,-34 21-1,9 20 1,99-41-1</inkml:trace>
  <inkml:trace contextRef="#ctx0" brushRef="#br0" timeOffset="19277.55">13472 3217 0,'-74'51'16,"-9"37"-1,-165 217 1,-124 284-1,-75 202 1,83-108 0,67-110-1,82-113 1,215-460 15</inkml:trace>
  <inkml:trace contextRef="#ctx0" brushRef="#br0" timeOffset="20447.68">13290 3971 0,'-91'6'31,"50"-6"-15,-58 56-1,33 22 1,-9 25-1,83-41 1,1 68 0,98-12-1,-32-4 1,24-31 0,-58-68-1,-16 1 1,-8-6-1,-9 1 1,-16 4 0,-1 1 15,-40-11-15,-1-31-1,25-15 1,34 4-1,32-107 1,66-42 0,-7 10-1,-42 124 1,-25 16 0,-9 15-1,-15 6 1,-9 15-1</inkml:trace>
  <inkml:trace contextRef="#ctx0" brushRef="#br0" timeOffset="23239.44">14614 6768 0,'-9'-11'16,"9"11"-1,0 6 1,0 4 15,17 5-15,-1-4 0,1-1-1,-1-5 1,92-72-1,190-197 1,173-289 0,-471 553-1</inkml:trace>
  <inkml:trace contextRef="#ctx0" brushRef="#br0" timeOffset="26751.69">24447 11120 0,'-33'-26'15,"33"26"1</inkml:trace>
  <inkml:trace contextRef="#ctx0" brushRef="#br0" timeOffset="29727.6">28466 3697 0,'0'11'16,"0"-11"0,8-11-1,17-4 1,50-11 0,7 5 15,-7 11-16,-17 10 1,-17 16 0,0 40-1,-41-9 1,-16 87 0,-50 32-1,0 4 1,32-92-1,18-42 1,16-36 0</inkml:trace>
  <inkml:trace contextRef="#ctx0" brushRef="#br0" timeOffset="30061.14">29607 3542 0,'-148'135'15,"40"-42"1,-173 243-1,16 36 1,-32 83 0,90-93-1,25-37 1,190-294 15,-41 124-15,33-155-1</inkml:trace>
  <inkml:trace contextRef="#ctx0" brushRef="#br0" timeOffset="30780.49">29897 4002 0,'8'0'16,"-8"0"-1,-33 0 17,-58 21-17,-41 36 1,-25 36-1,24 10 1,26-4 0,82 25-1,75 5 1,82-5 0,9-26-1,-9-15 1,-74-52-1,-50-5 1,-24 5 0,-34 36 15,-49-5-15,-1-16-1,-24-30 1,75-42-1,16-31 1,8-46 0,91-68-1,50 1 1,24 4 0,-57 120-1,-33 15 1,-17 15-1,-17 6 1,-7 0 0,-26-21 15,-57-21-15,74 52-1</inkml:trace>
  <inkml:trace contextRef="#ctx0" brushRef="#br0" timeOffset="32752.92">30087 15793 0,'-8'5'16,"8"-5"0,0 0-1,0 0 1,0 0 0,0 10-1,8 16 1,25 31-1,-8-5 1,8-1 0,8-4-1,9-6 1,8-20 15,0-21-15,33-42-1,91-133 1,223-363 0,141-242-1,-546 780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16T02:37:15.3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9974 3460 0,'0'20'0,"0"-20"0,0 0 16,0 0-16,0 0 0</inkml:trace>
  <inkml:trace contextRef="#ctx0" brushRef="#br0" timeOffset="2175.9">15722 3470 0,'0'5'16,"0"-5"0,0 0-1,0 0 1,0 0-1</inkml:trace>
  <inkml:trace contextRef="#ctx0" brushRef="#br0" timeOffset="3228.38">20527 3361 0,'0'-5'16,"0"5"-1,0 0 1,0 0-1,8 0 1,100 52 0,-108-52-1</inkml:trace>
  <inkml:trace contextRef="#ctx0" brushRef="#br0" timeOffset="4097.87">24083 3387 0,'0'0'16,"0"0"-1,0 0 1,0 0 0,0 0-1</inkml:trace>
  <inkml:trace contextRef="#ctx0" brushRef="#br0" timeOffset="6522.73">10545 4219 0,'-9'0'16,"9"0"0,0 0-1</inkml:trace>
  <inkml:trace contextRef="#ctx0" brushRef="#br0" timeOffset="6890.73">13514 4633 0,'0'5'32,"0"-5"-17</inkml:trace>
  <inkml:trace contextRef="#ctx0" brushRef="#br0" timeOffset="7559.58">19940 4499 0,'-9'0'15,"9"0"1,0 0 15</inkml:trace>
  <inkml:trace contextRef="#ctx0" brushRef="#br0" timeOffset="9448.83">27614 5114 0,'9'10'16,"-9"-10"0,0 0-1,0 0 1,0 0 0,0 0-1,0-5 1,-9 5-1,9 0 1,0-5 0,-8 5-1,8-5 1,8 5 15,1-21-15,49-36-1,66-31 1,8-15 0,75-16-1,-58 46 1,-92 68 0,-7 5-1,-9 5 1,9 11-1,-50-16 1</inkml:trace>
  <inkml:trace contextRef="#ctx0" brushRef="#br0" timeOffset="16638.35">10429 12738 0,'0'-5'16,"0"5"-1,-8 0 1,8 0 15</inkml:trace>
  <inkml:trace contextRef="#ctx0" brushRef="#br0" timeOffset="17942.78">14514 12547 0,'-8'0'16,"8"0"-1,0 0 1,0 0-1,0 0 1</inkml:trace>
  <inkml:trace contextRef="#ctx0" brushRef="#br0" timeOffset="18628.22">20808 12614 0,'-17'-26'16,"17"26"-1,0 0 1,0 0 0</inkml:trace>
  <inkml:trace contextRef="#ctx0" brushRef="#br0" timeOffset="26386.31">27788 13332 0,'17'0'15,"-17"0"1,0 0 0,8 0-1,17-5 1,74-21-1,132-51 1,133-53 0,25-14-1,-42 30 1,-347 114 0</inkml:trace>
  <inkml:trace contextRef="#ctx0" brushRef="#br0" timeOffset="32288.11">794 3951 0,'-41'5'15,"32"-5"1,1 41-1,-8 73 17,-9-11-17,8-20 1,17 57 0,-16 61-1,16-66 1,-17 118-1,17-26 1,-8 78 0,0-15-1,-1 35 1,-24-15 0,8 11-1,-16-16 1,-9-16 15,1 1-15,16 4-1,-25 6 1,33 36 0,8-36-1,17 51 1,0-56-1,17 67 1,-17-78 0,25 52-1,-25-83 1,16 78 0,-16-88-1,25 83 16,-8-94-15,-1 58 0,1-63-1,8 16 1,-9 5 0,1-41-1,7 26 1,-7-21-1,-9 5 1,1-5 0,-9-6-1,8-9 1,8-6 0,1 0 15,-9-10-16,9-5 1,-1-16 0,-7-10-1,7-10 1,1 4 0,-1 6-1,1-10 1,-17-83-1,8 20 1,-8 11 0,0 5-1,0 0 1,17-10 0,-17-16 15,0-20-16,0-11 1,0-15 0,0-1-1,0-4 1,0 4 0,-17-9-1,17-11 1</inkml:trace>
  <inkml:trace contextRef="#ctx0" brushRef="#br0" timeOffset="32939.8">174 16434 0,'-17'20'0,"34"-20"0,-17 0 0,0 16 0,33 25 0,8 26 0,17 11 0,8 25 0,9 32 15,-34-17 1,0-35-1,-8-10 1,0-17 0,1-19-1,-1-32 1,-17-10 0,26-42-1,15-36 1,-32 11-1,8 10 1,9 0 0,-18 0 15,26-5-15,-25-16-1,49-46 1,-8 15-1,-66 114 1</inkml:trace>
  <inkml:trace contextRef="#ctx0" brushRef="#br0" timeOffset="34193.65">488 3930 0,'-8'0'16,"8"0"0,0 0-1,0 0 1,0 0 0,0 0-1,0-5 1,8 0 15,8-16-15,1-20-1,0-37 1,24-10 0,0-5-1,17 26 1,-33 26-1,8 15 1,-25 10 0,1-4-1,-1 9 1,8 6 0,-16 0-1,17 15 1,-1 42 15,18 36-15,15 20-1,-16-9 1,9 40 0,-9-10-1,25 11 1,-9-32-1,-49-108 1</inkml:trace>
  <inkml:trace contextRef="#ctx0" brushRef="#br0" timeOffset="46683.88">6699 4452 0,'0'-5'16,"0"5"-1,0 0 1,0 0-1</inkml:trace>
  <inkml:trace contextRef="#ctx0" brushRef="#br0" timeOffset="47018.87">6401 5734 0,'-8'-5'16,"8"5"-1,0 0 1,0 0 0,0 0-1</inkml:trace>
  <inkml:trace contextRef="#ctx0" brushRef="#br0" timeOffset="47352.82">6186 6861 0,'0'-5'16,"0"5"-1,0 0 1,0 0 0,0 0-1</inkml:trace>
  <inkml:trace contextRef="#ctx0" brushRef="#br0" timeOffset="47703.34">6062 8060 0,'0'0'16,"0"0"-1,0 0 1,0 0 0</inkml:trace>
  <inkml:trace contextRef="#ctx0" brushRef="#br0" timeOffset="47971.8">5888 9197 0,'0'0'15,"0"0"1,0 0 0,0 0-1</inkml:trace>
  <inkml:trace contextRef="#ctx0" brushRef="#br0" timeOffset="48255.95">5797 10955 0,'0'-6'16,"0"6"-1,0 0 1,0 0 0</inkml:trace>
  <inkml:trace contextRef="#ctx0" brushRef="#br0" timeOffset="61097.92">9891 3377 0,'0'-10'15,"0"10"1,0 5 0,0-5-1</inkml:trace>
  <inkml:trace contextRef="#ctx0" brushRef="#br0" timeOffset="61632.61">16061 3506 0,'-8'5'15,"8"-5"1,0 0 0</inkml:trace>
  <inkml:trace contextRef="#ctx0" brushRef="#br0" timeOffset="62100.61">20494 3692 0,'0'-15'16,"0"15"0,0 0-1</inkml:trace>
  <inkml:trace contextRef="#ctx0" brushRef="#br0" timeOffset="62534.03">24753 3925 0,'0'0'16,"0"0"-1,0 0 1</inkml:trace>
  <inkml:trace contextRef="#ctx0" brushRef="#br0" timeOffset="63605.83">31295 3377 0,'8'5'16,"-8"-5"-1,0 0 1,0 0 0,0 0-1</inkml:trace>
  <inkml:trace contextRef="#ctx0" brushRef="#br0" timeOffset="68504.75">10346 3594 0,'-8'16'15,"8"-16"1,0 0 0</inkml:trace>
  <inkml:trace contextRef="#ctx0" brushRef="#br0" timeOffset="68922.35">15804 3423 0,'0'6'16,"0"-6"-1,0 0 1,0 0-1</inkml:trace>
  <inkml:trace contextRef="#ctx0" brushRef="#br0" timeOffset="69323.29">20419 3418 0,'-16'16'16,"16"-16"-1,0 0 1</inkml:trace>
  <inkml:trace contextRef="#ctx0" brushRef="#br0" timeOffset="69656.84">24133 3377 0,'41'-5'15,"-41"5"1</inkml:trace>
  <inkml:trace contextRef="#ctx0" brushRef="#br0" timeOffset="70059.19">28243 4535 0,'0'-5'16,"0"5"15</inkml:trace>
  <inkml:trace contextRef="#ctx0" brushRef="#br0" timeOffset="87146.39">32750 3087 0,'0'-5'16,"0"5"0,0 0-1,0 0 1,0 0-1,0 16 1,0 10 0,0 10 15,17-5-15,-9 31-1,0 46 1,-8 47-1,9 16 1,-1 41 0,-8-21-1,8-5 1,-8 31 0,0-20-1,25 10 1,-9 61-1,1-35 17,0 36-17,-1-31 1,-16 4 0,8 1-1,-8-20 1,0 20-1,0-6 1,0-4 0,17 20-1,-9-15 1,0 26 0,1-21-1,7 15 1,-16 6-1,17-6 17,-9 21-17,0-26 1,-8 32 0,-8-37-1,0 15 1,-9-14-1,9 4 1,-17 5 0,0-15-1,1 11 1,-1-22 0,16 21-1,1-4 1,8 19-1,17 1 17,-9 10-17,9 0 1,-1-15 0,-8 5-1,9-21 1,-9 15-1,9-14 1,-9 14 0,0 6-1,9 5 1,-9-5 0,9-16-1,-9-15 16,0-11-15,9 6 0,7-11-1,-7-15 1,-17-21 0,17-124-1,-9-16 1,-8-9-1,0-6 1,0-11 0,8-4-1,-8-6 1,0 0 0,0 1 15,0-6-16,0 0 1,0 0 0,0 0-1,0 1 1,0-1 0,0-5-1,0 5 1,0-5-1,0 5 1,0-5 0,0 0-1,0 0 1,0 0 0,0 5 15,0-5-16,0 0 1,0 0 0,0 5-1,0-5 1,0 0 0,0 0-1,0 0 1,0 0-1,0 0 1,0 0 0,0 6-1,0-6 1,0 0 15,0 5-15,0-5-1,0 0 1,0 0 0,0 0-1,0 0 1,0 0 0,0 5-1,0-5 1,0 0-1,0 0 1,0 0 0,0 0-1,0 0 17,0 0-17,0 0 1,0 0-1,0 0 1,0 5 0,0-5-1,0 0 1,-8-5 0,8 5-1</inkml:trace>
  <inkml:trace contextRef="#ctx0" brushRef="#br0" timeOffset="87832.73">28995 4535 0,'0'10'16,"0"-10"-1,0 0 1,0 0-1,0 0 1,0 0 0</inkml:trace>
  <inkml:trace contextRef="#ctx0" brushRef="#br0" timeOffset="88082.98">28896 5558 0,'0'5'16,"0"-5"-1,0 6 1,0-6 0</inkml:trace>
  <inkml:trace contextRef="#ctx0" brushRef="#br0" timeOffset="88684.96">29244 9326 0,'8'11'16,"-8"-11"0,0 0-1,0 0 16,0 0-15</inkml:trace>
  <inkml:trace contextRef="#ctx0" brushRef="#br0" timeOffset="89086.64">29417 6633 0,'0'-5'15,"0"5"1,0 0-1,0 0 1,0 0 0</inkml:trace>
  <inkml:trace contextRef="#ctx0" brushRef="#br0" timeOffset="89336.75">29351 7667 0,'-8'16'15,"8"-16"1,0 0-1,0 0 1,0 0 0</inkml:trace>
  <inkml:trace contextRef="#ctx0" brushRef="#br0" timeOffset="89604.95">29301 8453 0,'0'10'15,"0"-10"1,0 0-1,0 0 1,9 16 0,-9-16-1</inkml:trace>
  <inkml:trace contextRef="#ctx0" brushRef="#br0" timeOffset="90256.67">29607 12138 0,'9'0'16,"-9"0"-1,0 0 1,0 0 0</inkml:trace>
  <inkml:trace contextRef="#ctx0" brushRef="#br0" timeOffset="90473.93">29715 13353 0,'0'0'16,"0"0"0,0 0-1</inkml:trace>
  <inkml:trace contextRef="#ctx0" brushRef="#br0" timeOffset="90707.7">30071 14351 0,'-9'10'15,"9"-5"1,0-5 0</inkml:trace>
  <inkml:trace contextRef="#ctx0" brushRef="#br0" timeOffset="90925.98">29988 15818 0,'0'21'16,"0"-21"-1</inkml:trace>
  <inkml:trace contextRef="#ctx0" brushRef="#br0" timeOffset="187468.17">2018 3584 0,'0'0'0,"0"0"16,0 0-16,16-11 16,18 1-16,32-26 0,16 5 15,1 0-15,-8 15 0,-18 1 16,-7 10-1,-25-1 1,0 6 15,-25 0-15,-17 6 0,-49 19-1,-33-4 1,-34 0-1,18-11 1,73-10 0,9 5-1,17-10 1,7 5 0,1 0-1,16 0 1,34 0-1,32 5 1,34-5 15,-9-5-15,-33 10 0,-25-5-1,-16 5 1,-16 1-1,-34 4 1,-33 16 0,0-16-1,8 1 1,26-6 0,7-5-1,9 0 1,8 0-1,41-16 17,58-20-17,50-5 1,-41 20 0,-50 11-1,-17 4 1,-16 1-1,-25 16 1,-100 35 0,-73 21-1,-26-5 1,1-10 0,123-42-1,34-10 1,16 6 15,17-6-15,8 0-1,17 10 1,49 0 0,25 1-1,16 9 1,-41-15-1,-16 1 1,-25-1 0,-17-5-1,-8 0 1,-33 0 0,-33-5-1,16 5 1,9-6 15,24 1-15,1 0-1,16 0 1,16-31 0,59-21-1,16-10 1,-33 36-1,-17 10 1,-25 11 0,1 4-1,-34 6 1,-32 21 0,-34 0-1,-24 10 16,-9-5-15,41-16 0,75-10-1</inkml:trace>
  <inkml:trace contextRef="#ctx0" brushRef="#br0" timeOffset="188253.71">4019 3108 0,'0'-10'16,"0"10"-1,0 0 1,0 0-1,0 0 1,-8 10 0,-17 37-1,-33 35 17,-41 68-17,8-5 1,8 10-1,50-88 1,9-20 0,15-27-1,9 1 1,0-21 0</inkml:trace>
  <inkml:trace contextRef="#ctx0" brushRef="#br0" timeOffset="188587.82">4466 3046 0,'0'5'16,"0"-5"-1,-8 21 1,-17 31 0,-16 15-1,-26 31 1,-24 36 0,17 1-1,-9 4 1,17-15-1,41-93 1,25-31 15</inkml:trace>
  <inkml:trace contextRef="#ctx0" brushRef="#br0" timeOffset="189072.63">3465 3367 0,'-8'0'16,"8"0"-1,0 0 1,17 0 15,7 0-15,42 0 0,59-6-1,15 1 1,9 0-1,0 0 1,-17 5 0,-16 5-1,-33 0 1,-17-5 0,-25 5-1,-8-5 1,-33 0-1,0 0 17</inkml:trace>
  <inkml:trace contextRef="#ctx0" brushRef="#br0" timeOffset="189592.38">3283 3770 0,'25'-26'16,"-25"26"-1,17 0 17,24-10-17,17-6 1,33-5 0,41-10-1,1-5 1,15 16-1,18-6 1,-9 5 0,8-5-1,-24 21 1,-17-11 0,-50 16-1,-32 0 1,-9 6 15,-25-1-15,-8-5-1</inkml:trace>
  <inkml:trace contextRef="#ctx0" brushRef="#br0" timeOffset="195860.99">4731 4504 0,'0'0'15,"0"0"1,0 0 0,8 5-1,-8-5 1</inkml:trace>
  <inkml:trace contextRef="#ctx0" brushRef="#br0" timeOffset="196161.88">4739 5517 0,'-8'0'15,"8"0"1,8 0 0,0 15-1,-8-15 1</inkml:trace>
  <inkml:trace contextRef="#ctx0" brushRef="#br0" timeOffset="196430.18">4722 6778 0,'0'0'16,"0"0"-1,9 10 1,-9-10-1</inkml:trace>
  <inkml:trace contextRef="#ctx0" brushRef="#br0" timeOffset="196681.06">4433 8029 0,'0'5'16,"0"-5"-1,0 0 1,0 0-1</inkml:trace>
  <inkml:trace contextRef="#ctx0" brushRef="#br0" timeOffset="196914.89">4400 9533 0,'0'10'16,"0"-10"0,0 26-1,0-26 1</inkml:trace>
  <inkml:trace contextRef="#ctx0" brushRef="#br0" timeOffset="197114.58">4449 10432 0,'-8'-10'16,"16"10"0,1 0-1,-9 0 1</inkml:trace>
  <inkml:trace contextRef="#ctx0" brushRef="#br0" timeOffset="197265.67">4400 11409 0,'-8'11'16,"8"-6"0,0-5-1</inkml:trace>
  <inkml:trace contextRef="#ctx0" brushRef="#br0" timeOffset="197499.8">4243 12691 0,'0'5'16,"0"-5"0,24 6-1,1-6 1,-25 0 0</inkml:trace>
  <inkml:trace contextRef="#ctx0" brushRef="#br0" timeOffset="197667.11">4077 13570 0,'17'52'16,"-17"-52"0,0 5-1,0-5 16</inkml:trace>
  <inkml:trace contextRef="#ctx0" brushRef="#br0" timeOffset="197867.79">4218 14444 0,'-8'20'16,"8"-20"0,24 11-1,-24-11 1</inkml:trace>
  <inkml:trace contextRef="#ctx0" brushRef="#br0" timeOffset="198051.57">4243 15715 0,'-9'21'15,"9"-21"1,0 0-1</inkml:trace>
  <inkml:trace contextRef="#ctx0" brushRef="#br0" timeOffset="198252.52">4234 16310 0,'0'0'15,"0"0"1,0 0 0</inkml:trace>
  <inkml:trace contextRef="#ctx0" brushRef="#br0" timeOffset="198486.68">4367 16899 0,'-9'10'15,"9"-10"1,0 0 0,9 0-1,-9 0 1</inkml:trace>
  <inkml:trace contextRef="#ctx0" brushRef="#br0" timeOffset="198720.73">4739 17323 0,'0'0'16,"0"0"-1,0 0 1,8 5 0,-8-5-1</inkml:trace>
  <inkml:trace contextRef="#ctx0" brushRef="#br0" timeOffset="201345.87">5243 7884 0,'0'0'15,"0"11"1,9-1 0,-9-10-1</inkml:trace>
  <inkml:trace contextRef="#ctx0" brushRef="#br0" timeOffset="202232.07">9536 3263 0,'-9'-10'15,"9"10"17,0 0-17,0 0 1</inkml:trace>
  <inkml:trace contextRef="#ctx0" brushRef="#br0" timeOffset="203201.99">9155 4514 0,'0'-5'31,"0"5"-16,0 0 1,0 0 0</inkml:trace>
  <inkml:trace contextRef="#ctx0" brushRef="#br0" timeOffset="203519.03">9122 5434 0,'0'0'16,"0"5"0,0-5-1</inkml:trace>
  <inkml:trace contextRef="#ctx0" brushRef="#br0" timeOffset="204472.05">9114 11590 0,'-8'5'16,"8"-5"0,0 0-1</inkml:trace>
  <inkml:trace contextRef="#ctx0" brushRef="#br0" timeOffset="204756.97">9039 12758 0,'25'11'16,"-25"-11"0</inkml:trace>
  <inkml:trace contextRef="#ctx0" brushRef="#br0" timeOffset="205525.99">9478 14790 0,'-9'-109'16,"9"109"15</inkml:trace>
  <inkml:trace contextRef="#ctx0" brushRef="#br0" timeOffset="208150.74">7898 4400 0,'8'-5'15,"-8"5"1,0 5 0,0-5 15</inkml:trace>
  <inkml:trace contextRef="#ctx0" brushRef="#br0" timeOffset="209372.47">28003 4540 0,'0'-5'16,"0"5"-1,0 0 1,0 0 15,0 0-15,0 0 0</inkml:trace>
  <inkml:trace contextRef="#ctx0" brushRef="#br0" timeOffset="210424.78">8279 5713 0,'-9'0'15,"9"0"1,0 0-1</inkml:trace>
  <inkml:trace contextRef="#ctx0" brushRef="#br0" timeOffset="213886.09">4350 15658 0,'8'21'16,"-8"-21"15</inkml:trace>
  <inkml:trace contextRef="#ctx0" brushRef="#br0" timeOffset="-207117.76">2473 3429 0,'8'5'15,"-8"-5"1,0 0 0,0 0-1,0 0 1,-16-5 0,-9 5-1,-33-6 1,-41 12-1,-25 35 1,33 0 0,41-15-1,25-5 1,17-6 15,16 6-15,50 10-1,16-15 1,42-1 0,-25-20-1,-25 10 1,-24 0 0,-17-5-1,-25-5 1,-17 5-1,-41 0 1,-49-5 0,-1-11-1,34 11 17,16-5-17,25 5 1,16 0-1,17-1 1,8-14 0,59-27-1,15 6 1,18 15 0,-43 16-1,-24-1 1,-8 11-1,-16 0 1,-9 5 0,-25 16 15,-33 15-15,8-15-1,17-11 1,8-5-1,25-5 1,9-20 0,57-16-1,83-26 1,-149 62 0</inkml:trace>
  <inkml:trace contextRef="#ctx0" brushRef="#br0" timeOffset="-193874.46">9933 3377 0,'0'5'15,"0"-5"1,0 0-1,0 0 1,0 0 0,0 0 15,0 0-15</inkml:trace>
  <inkml:trace contextRef="#ctx0" brushRef="#br0" timeOffset="-193189.29">15854 3222 0,'0'5'16,"0"-5"0,0 0-1,0 5 16,0-5-15</inkml:trace>
  <inkml:trace contextRef="#ctx0" brushRef="#br0" timeOffset="-192487.6">21354 3310 0,'0'0'16,"0"0"0,0 0-1,0 0 1,0 0 15</inkml:trace>
  <inkml:trace contextRef="#ctx0" brushRef="#br0" timeOffset="-191867.87">25638 3294 0,'16'0'16,"-16"0"-1,-8 0 1,8 0 0</inkml:trace>
  <inkml:trace contextRef="#ctx0" brushRef="#br0" timeOffset="-188674.61">10437 1537 0,'17'-21'15,"-17"21"1,0 0-1,-17 10 1,-24 47 0,-59 73-1,-15 30 1,7-16 0,1 27-1,7-6 1,1-9-1,99-156 17</inkml:trace>
  <inkml:trace contextRef="#ctx0" brushRef="#br0" timeOffset="-188341.04">9618 1707 0,'-8'6'16,"8"30"0,0 52-1,17 20 1,-1 89-1,34 14 17,16-14-17,25-32 1,33-30 0,74-32-1,-198-103 1</inkml:trace>
  <inkml:trace contextRef="#ctx0" brushRef="#br0" timeOffset="-161069.14">8642 4674 0,'0'16'16,"0"-16"0,0 0-1,0 0 1,0 0-1</inkml:trace>
  <inkml:trace contextRef="#ctx0" brushRef="#br0" timeOffset="-160635.05">8800 5532 0,'0'-5'16,"-9"10"-1,9-5 1</inkml:trace>
  <inkml:trace contextRef="#ctx0" brushRef="#br0" timeOffset="-159313.62">10586 4571 0,'-8'-5'16,"8"5"-1,0 0 1,0 0 15</inkml:trace>
  <inkml:trace contextRef="#ctx0" brushRef="#br0" timeOffset="-159029.67">10735 5703 0,'0'0'16,"0"0"0,0 0-1</inkml:trace>
  <inkml:trace contextRef="#ctx0" brushRef="#br0" timeOffset="-157858.96">10586 11885 0,'-17'-5'16,"17"5"-1,0 0 1,0 0 0,-8-26 15,0 5-15,8 21-1</inkml:trace>
  <inkml:trace contextRef="#ctx0" brushRef="#br0" timeOffset="-157441.2">10594 12795 0,'8'-6'16,"-8"6"0,0 0-1,0 0 1,0 0 15</inkml:trace>
  <inkml:trace contextRef="#ctx0" brushRef="#br0" timeOffset="-156354.58">10561 14619 0,'0'-5'15,"0"5"1,0 0 0,0 0-1</inkml:trace>
  <inkml:trace contextRef="#ctx0" brushRef="#br0" timeOffset="-151237.71">27978 5693 0,'-8'-11'16,"8"11"0,0 0-1,0 0 1,0 0 0</inkml:trace>
  <inkml:trace contextRef="#ctx0" brushRef="#br0" timeOffset="-148045.03">28855 11601 0,'0'-16'16,"-8"16"15,8 0-15,0 0-1,0 0 1,0 0 0</inkml:trace>
  <inkml:trace contextRef="#ctx0" brushRef="#br0" timeOffset="-146238.14">28202 12500 0,'8'-5'16,"-8"5"-1,0 0 1,0 0 0</inkml:trace>
  <inkml:trace contextRef="#ctx0" brushRef="#br0" timeOffset="-145921.48">28144 14309 0,'0'0'16</inkml:trace>
  <inkml:trace contextRef="#ctx0" brushRef="#br0" timeOffset="-140821.55">11066 984 0,'0'5'16,"0"-5"-1,0 0 1,0 0 0,-9 15-1,1 63 16,-8 46-15,-1 47 0,0 82-1,1-46 1,8 5 0,8-145-1,0-26 1,0-41-1</inkml:trace>
  <inkml:trace contextRef="#ctx0" brushRef="#br0" timeOffset="-140420.3">10727 1899 0,'0'124'15,"0"-98"1,8 82-1,0 26 1,9-51 0,16-21-1,25-31 1,8-26 0,16-25 15,42-37-16,50-21 1,-174 78 0</inkml:trace>
  <inkml:trace contextRef="#ctx0" brushRef="#br0" timeOffset="-139116.44">27970 1211 0,'33'62'16,"-25"-26"15,9 21-15,-9 41 0,0 57-1,-16 1 1,0-53-1,8 16 1,0 10 0,-8 16-1,16-42 1,-8-103 0</inkml:trace>
  <inkml:trace contextRef="#ctx0" brushRef="#br0" timeOffset="-138714.63">27606 2121 0,'0'31'15,"8"-10"1,9 46 0,8 15-1,24 6 1,9-15 15,8-37-15,9-31-1,57-15 1,50-52 0,-8-16-1,-174 78 1</inkml:trace>
  <inkml:trace contextRef="#ctx0" brushRef="#br0" timeOffset="-91362.63">9130 6401 0,'-16'0'16,"16"0"-1,0 0 1,0 0 15</inkml:trace>
  <inkml:trace contextRef="#ctx0" brushRef="#br0" timeOffset="-90878.46">9387 10851 0,'0'-10'16,"0"10"0,8 0-1,-8 0 17</inkml:trace>
  <inkml:trace contextRef="#ctx0" brushRef="#br0" timeOffset="-90276.04">9924 15855 0,'-8'15'16,"8"-15"-1,0 0 1,0 0 0,0 0-1</inkml:trace>
  <inkml:trace contextRef="#ctx0" brushRef="#br0" timeOffset="-90042.02">9933 16651 0,'0'-6'16,"0"6"-1,8 6 1,-8-6 0</inkml:trace>
  <inkml:trace contextRef="#ctx0" brushRef="#br0" timeOffset="-88705.24">28979 6850 0,'0'6'15,"0"-6"1,0 0 0,0 0 15,0 0-16</inkml:trace>
  <inkml:trace contextRef="#ctx0" brushRef="#br0" timeOffset="-87549.63">28565 11037 0,'0'0'16,"0"0"-1,0 0 1,0 0-1,0 0 1</inkml:trace>
  <inkml:trace contextRef="#ctx0" brushRef="#br0" timeOffset="-86297.06">28284 15772 0,'9'0'15,"-9"0"16,0 0-15,0 0 0</inkml:trace>
  <inkml:trace contextRef="#ctx0" brushRef="#br0" timeOffset="-86080.18">28433 16640 0,'0'-5'16,"0"5"-1</inkml:trace>
  <inkml:trace contextRef="#ctx0" brushRef="#br0" timeOffset="44170.18">16499 3289 0,'-8'0'15,"8"0"17,-8 0-17,8 5 1,0-5-1</inkml:trace>
  <inkml:trace contextRef="#ctx0" brushRef="#br0" timeOffset="44588.38">19725 4194 0,'0'10'16,"0"-10"-1,0 5 1,0-5 15</inkml:trace>
  <inkml:trace contextRef="#ctx0" brushRef="#br0" timeOffset="44971.63">23975 3697 0,'0'-5'16,"0"5"-1</inkml:trace>
  <inkml:trace contextRef="#ctx0" brushRef="#br0" timeOffset="-17401.12">13571 4530 0,'-8'0'15,"8"0"1,0 0 0,0 0-1</inkml:trace>
  <inkml:trace contextRef="#ctx0" brushRef="#br0" timeOffset="-17084.25">13778 5569 0,'0'10'15,"0"-10"1,0 0-1</inkml:trace>
  <inkml:trace contextRef="#ctx0" brushRef="#br0" timeOffset="-16765.86">13927 6794 0,'0'5'16,"0"-5"-1,0 0 1</inkml:trace>
  <inkml:trace contextRef="#ctx0" brushRef="#br0" timeOffset="-16482.48">13927 8598 0,'-8'0'16,"8"0"0,0 0-1</inkml:trace>
  <inkml:trace contextRef="#ctx0" brushRef="#br0" timeOffset="-16214.35">13977 10417 0,'0'0'16,"0"0"-1,0 0 1</inkml:trace>
  <inkml:trace contextRef="#ctx0" brushRef="#br0" timeOffset="-15963.51">14109 12092 0,'8'10'16,"-8"-10"-1,0 0 16</inkml:trace>
  <inkml:trace contextRef="#ctx0" brushRef="#br0" timeOffset="-15746.64">14217 13100 0,'0'-16'16,"0"16"0</inkml:trace>
  <inkml:trace contextRef="#ctx0" brushRef="#br0" timeOffset="-15512.6">14456 14940 0,'0'15'15,"0"-15"1</inkml:trace>
  <inkml:trace contextRef="#ctx0" brushRef="#br0" timeOffset="-15261.65">14638 16015 0,'0'10'16,"0"-10"-1,0 0 1</inkml:trace>
  <inkml:trace contextRef="#ctx0" brushRef="#br0" timeOffset="-15027.66">14630 17245 0,'0'-5'16,"0"5"0,0 0-1</inkml:trace>
  <inkml:trace contextRef="#ctx0" brushRef="#br0" timeOffset="-14809.98">14597 17560 0,'-8'0'16,"8"-5"-1,0 5 1</inkml:trace>
  <inkml:trace contextRef="#ctx0" brushRef="#br0" timeOffset="-11348.93">6120 4499 0,'0'-6'16,"0"6"0,0 0-1,0 0 1,0 6-1,8-1 1,17 26 0,25 31 15,8 15-15,8-15-1,-66-62 1</inkml:trace>
  <inkml:trace contextRef="#ctx0" brushRef="#br0" timeOffset="-11064.92">6509 4312 0,'-42'63'15,"34"-48"1,-58 73 0,-9 36-1,-16 47 1,42-63-1,49-108 1</inkml:trace>
  <inkml:trace contextRef="#ctx0" brushRef="#br0" timeOffset="-10362.91">6186 5336 0,'25'46'16,"-17"-20"-1,34 36 16,-9-10-15,25 20 0,-17-41-1,-8-10 1,0-5 0,-33-16-1</inkml:trace>
  <inkml:trace contextRef="#ctx0" brushRef="#br0" timeOffset="-10128.68">6649 5217 0,'-8'5'16,"0"0"-1,-1 11 16,-32 51-15,-25 36 0,-8 16-1,-17 47 1,91-166 0</inkml:trace>
  <inkml:trace contextRef="#ctx0" brushRef="#br0" timeOffset="-7770.98">5831 11089 0,'16'5'15,"-16"0"1,8 6 0,1 9-1,7 11 1,9 16 0,0 20-1,8 0 1,0-10 15,-8-16-15,-9-10-1,-16-31 1</inkml:trace>
  <inkml:trace contextRef="#ctx0" brushRef="#br0" timeOffset="-7520.02">6302 11053 0,'0'5'15,"0"0"16,-17 42-15,-24 66 0,-9 1-1,50-114 1</inkml:trace>
  <inkml:trace contextRef="#ctx0" brushRef="#br0" timeOffset="-6869">6062 12386 0,'0'11'16,"8"-6"-1,9 26 1,24 41-1,17 6 1,17 10 0,-1-16-1,-24-46 1,-50-26 15</inkml:trace>
  <inkml:trace contextRef="#ctx0" brushRef="#br0" timeOffset="-6600.83">6476 12335 0,'-17'5'16,"9"5"-1,-42 42 1,-24 51 0,-34 32-1,-24 66 17,8-4-17,124-197 1</inkml:trace>
  <inkml:trace contextRef="#ctx0" brushRef="#br0" timeOffset="-4409.3">5831 14397 0,'16'-15'16,"-16"15"0,8 10-1,17 11 1,0 10 15,16 15-15,1 16-1,-9 0 1,8-15 0,-41-47-1</inkml:trace>
  <inkml:trace contextRef="#ctx0" brushRef="#br0" timeOffset="-4075.52">6294 14299 0,'0'5'15,"-9"5"1,-24 37 0,-16 41-1,-34 62 1,-8 25 0,8-25-1,50-77 1,33-73-1</inkml:trace>
  <inkml:trace contextRef="#ctx0" brushRef="#br0" timeOffset="-313.67">13787 4462 0,'-17'-5'16,"17"5"-1,0 0 1</inkml:trace>
  <inkml:trace contextRef="#ctx0" brushRef="#br0" timeOffset="-62.81">14035 5434 0,'0'0'16</inkml:trace>
  <inkml:trace contextRef="#ctx0" brushRef="#br0" timeOffset="2076.75">6012 11141 0,'0'5'16,"0"-5"0,9 5-1,-9 5 1,16 11-1,-7 20 1,7 6 15,1 10-15,-9-6 0,8 1-1,18 31 1,-1 15-1,24 11 1,-57-109 0</inkml:trace>
  <inkml:trace contextRef="#ctx0" brushRef="#br0" timeOffset="2360.67">6459 11549 0,'-41'0'16,"24"5"-1,-16 11 1,-25 46-1,-8 36 1,-25 36 0,50-56-1,41-78 1</inkml:trace>
  <inkml:trace contextRef="#ctx0" brushRef="#br0" timeOffset="2946.29">14523 11658 0,'-17'15'15,"17"-15"16,8 0-15,-8 0 0</inkml:trace>
  <inkml:trace contextRef="#ctx0" brushRef="#br0" timeOffset="3682.4">14192 12893 0,'0'-10'15,"0"10"1,0 0-1,0 0 1</inkml:trace>
  <inkml:trace contextRef="#ctx0" brushRef="#br0" timeOffset="4652.34">14241 14893 0,'0'11'16,"0"-11"-1,0 0 1</inkml:trace>
  <inkml:trace contextRef="#ctx0" brushRef="#br0" timeOffset="-101730.19">9031 10055 0,'0'-5'16,"0"5"15,0 0-15</inkml:trace>
  <inkml:trace contextRef="#ctx0" brushRef="#br0" timeOffset="-95860.19">9701 8618 0,'-8'-5'16,"8"5"0,0 0-1</inkml:trace>
  <inkml:trace contextRef="#ctx0" brushRef="#br0" timeOffset="-94490.19">24339 8815 0,'-8'0'15,"8"0"1,0-11 0,0 11-1</inkml:trace>
  <inkml:trace contextRef="#ctx0" brushRef="#br0" timeOffset="-92930.19">28913 8644 0,'-17'0'15,"17"0"1,0 0-1,0 0 17</inkml:trace>
  <inkml:trace contextRef="#ctx0" brushRef="#br0" timeOffset="-89100.19">28599 9337 0,'8'10'16,"-8"-10"-1,0 0 1,0 0 15,0 0-15</inkml:trace>
  <inkml:trace contextRef="#ctx0" brushRef="#br0" timeOffset="-86950.2">28359 13694 0,'-9'-5'31,"9"5"-15</inkml:trace>
  <inkml:trace contextRef="#ctx0" brushRef="#br0" timeOffset="-83690.2">24745 17979 0,'0'-10'16,"0"10"-1,0 0 1,0 0-1,0 0 1</inkml:trace>
  <inkml:trace contextRef="#ctx0" brushRef="#br0" timeOffset="-83320.2">28557 17762 0,'0'-5'15,"0"5"1,0-5-1,0 5 1</inkml:trace>
  <inkml:trace contextRef="#ctx0" brushRef="#br0" timeOffset="-76920.2">29012 8494 0,'8'-5'15,"-8"5"1,0 5 0,0 5-1,9 11 1,24 10-1,8 11 17,-41-42-17</inkml:trace>
  <inkml:trace contextRef="#ctx0" brushRef="#br0" timeOffset="-76060.19">29268 9879 0,'0'11'15,"0"-11"1,9 10 0,15 26-1,10 21 1,7 31-1,-41-88 1</inkml:trace>
  <inkml:trace contextRef="#ctx0" brushRef="#br0" timeOffset="-74840.19">23719 1666 0,'0'-5'15,"0"5"1,8 10-1,1 32 1,7 25 15,9-5-15,8 0 0,-16-26-1,-1-5 1,17-16-1,33-20 1,141-150 0,182-227-1,57-78 1,-49 98 0,-41 26-1,-356 336 1</inkml:trace>
  <inkml:trace contextRef="#ctx0" brushRef="#br0" timeOffset="-68740.19">9941 4550 0,'0'-5'16,"0"5"0,0 0-1</inkml:trace>
  <inkml:trace contextRef="#ctx0" brushRef="#br0" timeOffset="-67920.19">10305 3734 0,'-25'-47'15,"25"42"1,0 5-1,8 31 1,-8-31 0</inkml:trace>
  <inkml:trace contextRef="#ctx0" brushRef="#br0" timeOffset="-67490.2">20419 3790 0,'-25'-10'16,"25"10"0,0 0-1</inkml:trace>
  <inkml:trace contextRef="#ctx0" brushRef="#br0" timeOffset="-65900.2">9784 4504 0,'-17'-16'16,"17"16"0,8 0-1,-8 0 1</inkml:trace>
  <inkml:trace contextRef="#ctx0" brushRef="#br0" timeOffset="-65350.19">19286 4535 0,'0'-5'16,"0"5"0,0 0-1,0 0 1</inkml:trace>
  <inkml:trace contextRef="#ctx0" brushRef="#br0" timeOffset="-64590.2">29012 4617 0,'-8'-5'16,"8"5"-1,0 0 1</inkml:trace>
  <inkml:trace contextRef="#ctx0" brushRef="#br0" timeOffset="-64090.19">10048 5610 0,'-24'-5'16,"24"5"0,0 0-1,0 0 16</inkml:trace>
  <inkml:trace contextRef="#ctx0" brushRef="#br0" timeOffset="-63760.2">14713 5320 0,'0'6'16,"0"-6"-1,-8 0 1,8 0 0</inkml:trace>
  <inkml:trace contextRef="#ctx0" brushRef="#br0" timeOffset="-63060.2">28706 5760 0,'0'-16'16,"0"16"-1,-8 0 1,8 0 0</inkml:trace>
  <inkml:trace contextRef="#ctx0" brushRef="#br0" timeOffset="-60630.2">10387 11575 0,'0'5'15,"0"-5"1,0 0 0</inkml:trace>
  <inkml:trace contextRef="#ctx0" brushRef="#br0" timeOffset="-60310.19">14167 11916 0,'8'15'16,"-8"-15"-1,0 0 1</inkml:trace>
  <inkml:trace contextRef="#ctx0" brushRef="#br0" timeOffset="-59710.19">27672 11590 0,'9'5'16,"-9"-5"-1</inkml:trace>
  <inkml:trace contextRef="#ctx0" brushRef="#br0" timeOffset="-59160.2">10702 12774 0,'0'-10'16,"0"10"-1,0 0 1,0 0 0,0 0-1</inkml:trace>
  <inkml:trace contextRef="#ctx0" brushRef="#br0" timeOffset="-58860.2">14299 13265 0,'-8'0'15,"8"0"1,0 0 0,0 0-1</inkml:trace>
  <inkml:trace contextRef="#ctx0" brushRef="#br0" timeOffset="-58120.19">28342 12603 0,'0'-5'16,"0"5"-1,0 0 1,0 0 15</inkml:trace>
  <inkml:trace contextRef="#ctx0" brushRef="#br0" timeOffset="-57270.2">10272 14955 0,'0'0'15,"-9"-5"1,9 0-1,0 0 1,-8 5 0,8 0-1,0 0 1</inkml:trace>
  <inkml:trace contextRef="#ctx0" brushRef="#br0" timeOffset="-56900.2">14043 15059 0,'-8'0'16,"8"0"-1,0 0 1,8 0 15,-8 0-15</inkml:trace>
  <inkml:trace contextRef="#ctx0" brushRef="#br0" timeOffset="-53880.19">10354 15079 0,'-16'-10'15,"16"10"1,0 0 0,0 0-1,0 0 1,0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16T02:38:52.4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6980 5186 0,'0'-15'16,"0"15"0,0-6-1,17-4 1,16-26-1,16-57 1,17-26 0,9 5-1,-34 52 1,-8 21 0,-16 15-1,8 10 16,0 16-15,24 57 0,9 52-1,0-26 1,0-21 0,0-16-1,16-25 1,1-26-1,16-47 1,-9-26 0,-7 11-1,-34 10 1,-8 21 0,-8 26-1,-9 5 16,18 20-15,15 37 0,26 15-1,16-31 1,33-10 0,66-78-1,-8-25 1,0-6-1,-33 16 1,-1 20 0,-23 42-1,-10 72 1,-24 68 0,-16 87 15,-34 16-16,9-42 1,-50-196 0</inkml:trace>
  <inkml:trace contextRef="#ctx0" brushRef="#br0" timeOffset="1120.01">7658 3423 0,'0'0'15,"0"0"1,0 0 0,0 0-1,0-5 17,-16 0-17,-34-5 1,9 10-1,-75 31 1,-16 31 0,8 46-1,74-15 1,33-31 0,26-5-1,24 5 1,16-31-1,51-51 1,32-94 0,-16 5 15,-9-10-15,-82 78-1,-17 15 1,1 11-1,-9 20 1,0 31 0,-17 68-1,-8 45 1,0 69 0,-8-22-1,25-108 1,-8-21-1,16-67 17</inkml:trace>
  <inkml:trace contextRef="#ctx0" brushRef="#br0" timeOffset="1455.12">8419 2860 0,'-50'83'16,"26"-32"-1,-42 84 1,-25 103 15,-34 51-15,-7 94-1,0-84 1,33-25 0,41-108-1,58-166 1</inkml:trace>
  <inkml:trace contextRef="#ctx0" brushRef="#br0" timeOffset="1855.83">8791 3336 0,'-8'25'15,"0"6"1,-17 104 0,0 51-1,-8 103 1,16-113 0,9-73-1,8-51 1,0-52 15</inkml:trace>
  <inkml:trace contextRef="#ctx0" brushRef="#br0" timeOffset="2174.06">9370 3170 0,'-8'88'16,"8"-47"-1,-8 166 16,-9 41-15,-8 57 0,9-155-1,-9-72 1,25-78 0</inkml:trace>
  <inkml:trace contextRef="#ctx0" brushRef="#br0" timeOffset="2491.6">9461 2963 0,'-49'21'16,"32"0"-1,-24 51 16,8 6-15,-1 35 0,18 27-1,16-26 1,16-11 0,42-10-1,33 21 1,83-52-1,-174-62 1</inkml:trace>
  <inkml:trace contextRef="#ctx0" brushRef="#br0" timeOffset="4531.35">17202 5300 0,'8'-5'16,"-8"-1"-1,9-14 1,7-11 0,17-21-1,25-51 1,0-6-1,0-5 1,0 32 15,16 14-15,1 6 0,24 11-1,-25 15 1,9-1-1,-8 22 1,-18 15 0,1 5-1,-16 11 1,16 25 0,-9 16-1,17 0 1,0-21-1,17-15 17,0-32-17,41-30 1,8-21 0,17-52-1,-25 0 1,-82 37-1,-18 35 1,-7 17 0,-9 4-1,-8 21 1,8 21 0,-16 25-1,16 21 1,17 21-1,25-15 17,24-22-17,17-30 1,33-16 0,9-26-1,40-41 1,-24-15-1,-8-6 1,-92 57 0,-7 21-1,16 36 1,8 52 0,17 67-1,7 41 1,10 31 15,7-15-15,-8-21-1,-99-186 1</inkml:trace>
  <inkml:trace contextRef="#ctx0" brushRef="#br0" timeOffset="5518.03">18120 2808 0,'17'0'16,"-17"0"0,0 0-1,0 0 1,-25 0 0,-41 37 15,-50 30-16,0 5 1,42-20 0,41-16-1,8-5 1,25-16 0,25 1-1,32-6 1,10-5-1,-9 11 1,-1 10 0,-23 15-1,-26-5 1,-8 37 15,-33 46-15,-33 20-1,-25-20 1,16-52 0,75-67-1</inkml:trace>
  <inkml:trace contextRef="#ctx0" brushRef="#br0" timeOffset="5886.49">18939 2643 0,'-25'26'15,"17"-11"1,-42 58 0,-57 113-1,-34 52 1,-41 87 0,33-66-1,9-1 1,40-62-1,100-159 1,0-37 15</inkml:trace>
  <inkml:trace contextRef="#ctx0" brushRef="#br0" timeOffset="6454.55">19253 2845 0,'-25'72'15,"17"-41"1,-17 88-1,0 15 17,-16 130-17,0-78 1,8 26 0,33-176-1,0-36 1</inkml:trace>
  <inkml:trace contextRef="#ctx0" brushRef="#br0" timeOffset="6754.92">20064 2782 0,'-25'119'16,"17"-26"0,-17 114-1,0 41 1,-8-5-1,16-129 1,17-114 0</inkml:trace>
  <inkml:trace contextRef="#ctx0" brushRef="#br0" timeOffset="7139.87">19667 2643 0,'0'5'16,"0"5"-1,-9 37 1,9 82 0,9 11-1,7-37 1,26 1 0,32-22-1,58-4 16,92-42-15,106-46 0,-330 10-1</inkml:trace>
  <inkml:trace contextRef="#ctx0" brushRef="#br0" timeOffset="9297.11">4259 14459 0,'91'-15'16,"-66"15"-1,107-21 1,-16 0-1,99-15 17,8 0-17,75-16 1,33-10 0,25 0-1,24 5 1,17 0-1,8 21 1,-24 5 0,-34 10-1,-66 21 1,-49 0 0,-224 11-1,0-6 1,1 0-1,-1 6 17,-8-6-17,0 0 1,0-5 0</inkml:trace>
  <inkml:trace contextRef="#ctx0" brushRef="#br0" timeOffset="14363.11">18823 14118 0,'-8'15'16,"8"-15"-1,8-10 1,33-31-1,42-11 1,41-26 15,42-4-15,-9 15 0,-17 20-1,-16 37 1,-41 30-1,-66 146 1,-92 87 0,-98 166-1,-26-57 1,9 20 0,33-113-1,24-31 1,75-88-1,100-73 17,148-108-17,50-46 1,33-16 0,-33 10-1,-25 16 1,-33 5-1,-182 62 1</inkml:trace>
  <inkml:trace contextRef="#ctx0" brushRef="#br0" timeOffset="15248.65">19675 12774 0,'-41'171'15,"41"-135"1,-17 98 0,42-82-1,24 10 1,76-103 0,15-53-1,1-19 16,-17-37-15,-25 10 0,-99 68-1,-25-21 1,-24 0 0,-26 20-1,-8 22 1,-16 20-1,-8 26 1,7 25 0,18 27-1,16 4 1,24 32 0,26-21 15,16 52-16,24-52 1,-24-62 0</inkml:trace>
  <inkml:trace contextRef="#ctx0" brushRef="#br0" timeOffset="15617.43">20734 13120 0,'0'-5'16,"0"5"-1,0 0 1,8-5-1,-8 5 1</inkml:trace>
  <inkml:trace contextRef="#ctx0" brushRef="#br0" timeOffset="16252.02">21751 12050 0,'-58'-20'16,"33"20"0,-66 15-1,8 37 17,-32 77-17,24 5 1,66-40-1,33-58 1,0-26 0,34-31-1,24-56 1,25-11 0,-8-15-1,-50 66 1,-17 12-1,-8 19 1,1 22 0,-18 82-1,-15 119 17,-18 93-17,1-67 1,33-160-1,16-47 1,-8-36 0</inkml:trace>
  <inkml:trace contextRef="#ctx0" brushRef="#br0" timeOffset="16536.36">22487 12066 0,'-8'77'16,"16"-15"-1,-16 171 1,-1 82-1,-7 32 1,7-79 0,-32-76-1,41-192 1</inkml:trace>
  <inkml:trace contextRef="#ctx0" brushRef="#br0" timeOffset="16837.03">22156 11968 0,'-50'113'16,"59"-45"-1,-42 123 1,49-15 0,9 30-1,49-45 1,50-63 0,67-119-1,-191 21 1</inkml:trace>
  <inkml:trace contextRef="#ctx0" brushRef="#br0" timeOffset="17289.04">23198 11988 0,'-83'31'16,"59"-5"0,-76 62-1,42 72 1,1-10 0,57 36-1,41-46 1,83-42-1,66-88 17,25-118-17,-33-68 1,-41-10 0,-75-31-1,-83 20 1,-82 48-1,-91 71 1,-67 135 0,34 26-1,223-83 1</inkml:trace>
  <inkml:trace contextRef="#ctx0" brushRef="#br0" timeOffset="17706.89">22619 14056 0,'0'26'16,"0"-26"0,33 0-1,58-5 16,50-11-15,82-20 0,33 0-1,17-16 1,-41 0 0,-17 1-1,-215 51 1</inkml:trace>
  <inkml:trace contextRef="#ctx0" brushRef="#br0" timeOffset="18041.18">22247 14780 0,'25'-16'16,"0"16"-1,90-21 1,76-5 0,82-20-1,49-1 1,-16 6-1,0 0 1,-8 10 0,-34 10-1,-264 21 17</inkml:trace>
  <inkml:trace contextRef="#ctx0" brushRef="#br0" timeOffset="20582.72">25977 13441 0,'8'-21'15,"-8"21"1,-8 0 0,-9-5-1,-16 0 1,8 0-1,-32-11 1,23 6 0,-7 5-1,16-1 1,-8-4 0,-8 5-1,8 0 1,8-6-1,-8 6 17,16 0-17,1 0 1,-1 0 0,9 0-1,0 5 1,-1-6-1,1 6 1,0-5 0,8 5-1,-8-5 1,8 5 0,0-10-1,0-6 1,16-25 15,17-16-15,33-15-1,25-6 1,33-20 0,17 20-1,8 6 1,16 31-1,-16 20 1,-8 21 0,-25 31-1,-42 62 1,-57 83 0,-92 72-1,-90 62 16,-92 21-15,-74 20 0,9-30-1,8-27 1,66-77 0,223-201-1,0-6 1,25 6-1,25-6 1,66 1 0,140-17-1,125-25 1,66-10 0,24-16-1,-40 11 16,-34 20-15,-66 10 0,-50 21-1,-239 16 1,-1 0 0,-24-6-1,8-15 1</inkml:trace>
  <inkml:trace contextRef="#ctx0" brushRef="#br0" timeOffset="26318.11">9908 3827 0,'-17'-21'15,"17"21"1,0 5 0,0-5-1</inkml:trace>
  <inkml:trace contextRef="#ctx0" brushRef="#br0" timeOffset="26702.77">16813 3940 0,'25'-5'15,"-25"5"17,17 5-17,-17-5 1</inkml:trace>
  <inkml:trace contextRef="#ctx0" brushRef="#br0" timeOffset="27387.69">14969 6075 0,'0'-5'16,"0"5"-1,0 5 1,0-5 15</inkml:trace>
  <inkml:trace contextRef="#ctx0" brushRef="#br0" timeOffset="27722.11">19278 6049 0,'8'-5'16,"-8"5"-1,0-26 1,0 26-1</inkml:trace>
  <inkml:trace contextRef="#ctx0" brushRef="#br0" timeOffset="28074.19">13762 6313 0,'0'0'16,"0"0"-1,0 0 1,16 10 0,-16-10 15</inkml:trace>
  <inkml:trace contextRef="#ctx0" brushRef="#br0" timeOffset="28374.69">18550 5842 0,'0'6'31,"0"-6"-16,-8-11 1,8 11 0</inkml:trace>
  <inkml:trace contextRef="#ctx0" brushRef="#br0" timeOffset="28658.91">13894 6365 0,'8'0'16,"50"20"-1,-58-20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16T02:41:31.7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2365 5501 0,'-8'-46'16,"8"41"-1,-8-6 1,8-4 0,-9-1-1,-7-20 1,-42 0 15,-25 31-15,25 5-1,-8 15 1,-49 32 0,-1 20-1,-17 5 1,92-30 0,8-16-1,25-6 1,-1 6-1,26 10 1,33 37 0,7 4 15,1 1-15,9 20-1,-10-26 1,-15-15-1,-9-16 1,-33 1 0,0 72-1,-41 41 1,-17-6 0,0-71-1,25-31 1,8-16-1,17-16 1,8-5 0,16 6 15,-8-1-15,17 22-1,-8 45 1,8 53-1,-17-32 1,0 57 0,17 6-1,16-11 1,34-41 0,24-32-1,50 6 1,82-47-1,84-92 1,-315 51 15</inkml:trace>
  <inkml:trace contextRef="#ctx0" brushRef="#br0" timeOffset="2123.85">10048 7615 0,'25'26'15,"-25"-26"1,0 5 0,8-5 15,1 11-16,16-1 1,8 0 0,8 1-1,25 4 1,58-4 0,8-1-1,75-5 1,0-10-1,58 5 1,16-5 0,17 5-1,41-5 17,16 5-17,-7-6 1,-26 1-1,-32 0 1,-42 0 0,-33 5-1,-207 0 1,9 0 0,-9 0-1,0 0 1,-8 0-1,8-5 1,-8 5 0</inkml:trace>
  <inkml:trace contextRef="#ctx0" brushRef="#br0" timeOffset="4614.61">16268 7874 0,'66'-16'16,"0"32"15,58-37-15,74 21-1,75-31 1,50 0 0,57-15-1,50-11 1,-24 15 0,-9 11-1,-50 21 1,-41-5-1,-50 20 1,-49 0 0,-182 5-1,8 1 17,25-1-17,0 5 1,8 1-1,17 5 1,-83-21 0</inkml:trace>
  <inkml:trace contextRef="#ctx0" brushRef="#br0" timeOffset="40546.26">11339 3956 0,'8'15'16,"-8"-15"-1,0 0 1,8 11-1,42 35 1,8 32 0,-9 4-1,-7-4 1,-42-78 15</inkml:trace>
  <inkml:trace contextRef="#ctx0" brushRef="#br0" timeOffset="40864.04">11959 3899 0,'-42'26'16,"42"10"0,-66 124-1,0 31 17,-25 89-17,17-58 1,-1-5-1,67-196 1,8-21 0</inkml:trace>
  <inkml:trace contextRef="#ctx0" brushRef="#br0" timeOffset="41416.28">12422 4488 0,'8'0'15,"0"-5"1,17-36 0,25-37-1,0-20 1,-17 26 0,-17 30-1,-16 11 1,-8 0-1,-17 11 1,0 30 0,-33 52 15,0 41-15,34-30-1,15-16 1,18 10-1,15-10 1,26-11 0,41-20-1,8-16 1,-99-10 0</inkml:trace>
  <inkml:trace contextRef="#ctx0" brushRef="#br0" timeOffset="41850.93">13175 3904 0,'-67'10'15,"59"-4"1,-17-1-1,-8 5 1,0 32 0,0 9-1,16-9 1,26-6 0,24-10-1,50-11 1,8-5-1,-9 1 17,-32 4-17,-25 27 1,-1 25 0,-57 52-1,-25 31 1,-41 20-1,99-170 1</inkml:trace>
  <inkml:trace contextRef="#ctx0" brushRef="#br0" timeOffset="42653.57">17988 3925 0,'0'5'15,"0"-5"1,0 0 0,8 47-1,-8 71 1,-8 79-1,0 82 1,-9-103 0,17-78-1,0-98 1</inkml:trace>
  <inkml:trace contextRef="#ctx0" brushRef="#br0" timeOffset="42954">17963 4039 0,'33'46'16,"-8"-20"-1,66 72 1,25 5 0,32 37-1,1 15 1,-16-10 0,-92-93 15,-41-52-16</inkml:trace>
  <inkml:trace contextRef="#ctx0" brushRef="#br0" timeOffset="43238.27">18666 3883 0,'0'0'16,"0"6"0,-8 71-1,8 68 1,0 113 15,8 11-15,8-36-1,26-166 1,-42-67 0</inkml:trace>
  <inkml:trace contextRef="#ctx0" brushRef="#br0" timeOffset="43740.29">19253 4457 0,'-49'-26'15,"40"21"1,-16 5-1,1 11 1,-9 9 0,8 27-1,16 10 1,18-16 0,16-20-1,24-11 1,17-31-1,9-25 1,-9-11 0,-25-10 15,-41-11-15,-33 21-1,-66 47 1,-17 36-1,9 10 1,107-36 0</inkml:trace>
  <inkml:trace contextRef="#ctx0" brushRef="#br0" timeOffset="49391.76">22991 7455 0,'-16'-5'16,"16"5"-1,0 0 1,0 0 0,0 0-1,0 0 1,0 0-1,0 0 1,8 0 0,50-10 15,99-11-15,116-10-1,91-5 1,49 5-1,9 10 1,-17 16 0,-57 5-1,-67 10 1,-248 6 0,-16-1-1,-1-10 1,-8 1-1,-8-1 1,9 0 15,-9-5-15</inkml:trace>
  <inkml:trace contextRef="#ctx0" brushRef="#br0" timeOffset="52100.24">26605 4561 0,'9'-6'0,"-9"6"31,16-5-15,26 0-1,24-16 1,25 1-1,-17-1 1,-16 6 0,-25 20-1,-25 5 1,-8 62 0,-49 104-1,-34 31 1,0 15-1,25-31 1,17-20 15,49-37-15,83-46 0,75-62-1,24-52 1,25-51-1,-215 77 1</inkml:trace>
  <inkml:trace contextRef="#ctx0" brushRef="#br0" timeOffset="52719.54">27317 3796 0,'-25'5'15,"17"0"17,-9 16-17,17-6 1,0-10 0,8 11-1,9-6 1,16-5-1,0-15 1,-8-6 0,-9 1-1,-7-1 1,-1 1 0,-16 5-1,-9 10 1,17 0 15</inkml:trace>
  <inkml:trace contextRef="#ctx0" brushRef="#br0" timeOffset="52953.19">27978 4214 0,'0'21'16,"0"-16"0,9 0-1,-9-5 16</inkml:trace>
  <inkml:trace contextRef="#ctx0" brushRef="#br0" timeOffset="53454.74">28491 3413 0,'-66'0'16,"49"10"0,-24 16-1,0 47 16,16 4-15,17-20 0,16-26-1,8-21 1,17-25 0,9-16-1,-9 0 1,-8 5-1,-9 21 1,-8 15 0,1 37-1,-1 25 1,0 42 0,9 5 15,-17-119-16</inkml:trace>
  <inkml:trace contextRef="#ctx0" brushRef="#br0" timeOffset="53888.94">28979 3553 0,'0'10'16,"0"-10"0,8-5-1,50-6 1,25-4 15,16-6-15,-41 11-1,-17 10 1,-24 26 0,-9 20-1,-41 47 1,-17 6 0,-32 30-1,16-26 1,32-56-1,18-37 1,8-15 0,8 5 15</inkml:trace>
  <inkml:trace contextRef="#ctx0" brushRef="#br0" timeOffset="54156.84">29814 3289 0,'-16'31'16,"16"-15"-1,-9 46 1,-7 72-1,-9-5 1,0 52 0,17 16-1,8-197 17</inkml:trace>
  <inkml:trace contextRef="#ctx0" brushRef="#br0" timeOffset="54508.11">29525 5124 0,'16'0'16,"1"0"-1,49 0 1,58-5-1,50-11 1,16-4 0,-190 20-1</inkml:trace>
  <inkml:trace contextRef="#ctx0" brushRef="#br0" timeOffset="54776.14">29475 5470 0,'33'16'15,"0"-11"1,75 0-1,74-15 1,49-21 0,42-36-1,-273 67 1</inkml:trace>
  <inkml:trace contextRef="#ctx0" brushRef="#br0" timeOffset="55410.68">31410 4586 0,'9'11'15,"-1"-16"1,33-1-1,59-14 17,48 4-17,-15 6 1,-26 10 0,-24 15-1,-42 42 1,-8 47-1,-99 66 1,-91 84 0,-33-1-1,33-46 1,16-27 0,50-50-1,133-27 1,123-46 15,108-26-15,41-26-1,-8 11 1,-306-16 0</inkml:trace>
  <inkml:trace contextRef="#ctx0" brushRef="#br0" timeOffset="56297.8">10330 5858 0,'-17'-31'16,"17"31"-1,8-5 1,-8 5 15</inkml:trace>
  <inkml:trace contextRef="#ctx0" brushRef="#br0" timeOffset="56849.35">16722 5899 0,'0'-5'16,"0"5"-1,0 0 1</inkml:trace>
  <inkml:trace contextRef="#ctx0" brushRef="#br0" timeOffset="70794.13">10710 11885 0,'0'0'16,"0"0"-1,8 10 1,-8-10 0</inkml:trace>
  <inkml:trace contextRef="#ctx0" brushRef="#br0" timeOffset="74455.39">10892 9244 0,'25'0'15,"-25"0"1,0 0 0,16 0-1,-7-6 1,24 1-1,0 0 1,0-5 0,0-6-1,-8 6 1,-1 0 0,18 4 15,-9-4-16,8 5 1,1 10 0,16 0-1,-1 0 1,-7 11 0,0-6-1,8 26 1,-1 21-1,10 0 1,24-10 0,-17-27-1,25-35 1,-8-16 0,0 0 15,-25 5-16,-24 10 1,-1 11 0,-8 0-1,33 10 1,25 0 0,42-20-1,15-1 1,1 6-1,17 5 1,-17 0 0,24 10-1,-7 16 1,-34 4 15,-8 17-15,-124-42-1</inkml:trace>
  <inkml:trace contextRef="#ctx0" brushRef="#br0" timeOffset="74973.55">11645 8282 0,'0'-5'16,"0"5"-1,0 0 1,0 10 0,16 21-1,9 37 17,8-1-17,0-5 1,17-26-1,-50-36 1</inkml:trace>
  <inkml:trace contextRef="#ctx0" brushRef="#br0" timeOffset="75291.39">12397 8060 0,'-58'10'16,"42"6"0,-75 72-1,0 51 1,-42 47-1,18 21 1,-1-11 0,91-118-1,17-42 1,8-36 0</inkml:trace>
  <inkml:trace contextRef="#ctx0" brushRef="#br0" timeOffset="75809.84">12306 8670 0,'0'0'16,"8"0"-1,9-5 1,16-6 0,25-35-1,-17 15 1,-16 5-1,-8 5 17,-9 6-17,-8-1 1,-8 11 0,-25 21-1,-17 20 1,0 5-1,9 16 1,24 0 0,17-5-1,33 4 1,17-25 0,-50-31-1</inkml:trace>
  <inkml:trace contextRef="#ctx0" brushRef="#br0" timeOffset="76194.12">12976 8510 0,'-58'25'16,"25"-14"-1,8 4 1,0-9 0,17 4-1,8-5 1,8 0 0,17 11-1,8-1 16,0 6-15,-8-6 0,-8 32-1,-34 20 1,-16 52 0,-41 5-1,74-124 1</inkml:trace>
  <inkml:trace contextRef="#ctx0" brushRef="#br0" timeOffset="77615.17">16896 9145 0,'0'-10'15,"0"10"1,0 0 0,0-5 15,17-16-16,16-15 1,8-10 0,17-6-1,8 10 1,9 6 0,-1 21-1,-8 4 1,0 6-1,17 16 1,-17 25 0,0 31-1,-8-5 17,8-10-17,-8-6 1,8 1-1,1-21 1,15-16 0,18-20-1,40-27 1,9-35 0,0-21-1,-33 10 1,-100 57-1,1 1 1,-9 9 0,9 6 15,-17 5-15,16 15-1,1 5 1,32 22-1,42 14 1,25-9 0,33-11-1,74-57 1,34-72 0,-1 5-1,-49 0 1,-17 25-1,-174 68 1,26 26 0,16 31-1,8 46 17,0 6-17,-25-26 1,1-11-1,-34-46 1,-8-26 0</inkml:trace>
  <inkml:trace contextRef="#ctx0" brushRef="#br0" timeOffset="78016.52">18467 8029 0,'9'-5'16,"-9"5"-1,0 0 1,0 5 0,-9 47-1,-15 92 1,7 17-1,1 30 17,7-93-17,9-98 1</inkml:trace>
  <inkml:trace contextRef="#ctx0" brushRef="#br0" timeOffset="78334.41">18352 8075 0,'-17'6'16,"17"-6"-1,8 5 1,25 31-1,25 42 17,25 30-17,0 11 1,-1-16 0,-57-72-1,0-15 1,-25-16-1</inkml:trace>
  <inkml:trace contextRef="#ctx0" brushRef="#br0" timeOffset="78584.33">18773 8008 0,'-8'0'16,"8"5"0,0 42-1,17 72 1,-1 15 0,9-36-1,-8-25 1,-17-73-1</inkml:trace>
  <inkml:trace contextRef="#ctx0" brushRef="#br0" timeOffset="78936.46">19170 8246 0,'-66'62'16,"66"-52"-1,-49 68 1,49-32 0,-9 27-1,34-21 1,25-21-1,33-42 1,-1-46 0,-49-25-1,-8 9 1,-33 27 0,8 46 15</inkml:trace>
  <inkml:trace contextRef="#ctx0" brushRef="#br0" timeOffset="93232.33">2332 9233 0,'-8'-5'16,"8"5"-1,0 0 1,-25-5 0,-33 10-1,-49 5 1,-50 21 0,-34 26-1,34 11 1,0 19-1,41-4 1,34 10 0,49-10 15,41-16-15,66-15-1,34-11 1,24 0-1,-8 6 1,-25 20 0,-24 21-1,-67 83 1,-91 97 0,-16-40-1,-33 35 1,33-82-1,65-144 1,26-22 0,0-5-1,8 1 17,8 20-17,9 15 1,-1 63-1,17 56 1,9 16 0,24 52-1,58 30 1,50-30 0,65-26-1,101-26 1,106-37-1,-446-144 17</inkml:trace>
  <inkml:trace contextRef="#ctx0" brushRef="#br0" timeOffset="94252.49">23554 11265 0,'0'5'0,"0"-5"32,0 0-17,0 0 1,16-10 0,59-6-1,107-10 1,107 0-1,50 16 1,8 0 0,-41 10-1,-49 0 1,-59 10 0,-198-5-1,0 0 1,0-5 15,0 5-15,0-5-1</inkml:trace>
  <inkml:trace contextRef="#ctx0" brushRef="#br0" timeOffset="95373.69">26672 10489 0,'-9'-5'15,"9"5"1,9-5 0,15-16 15,26-15-16,41-10 1,16-16 0,9 20-1,-8 22 1,-17 25 0,-9 15-1,-32 11 1,-33 11-1,-1 56 1,-82 93 0,-42 31-1,-32 21 17,8-20-17,16-37 1,25-36-1,49-37 1,100-30 0,108-52-1,57-26 1,9-20 0,-42-1-1,-141-4 1,-15 4-1,-18-5 1,-16 21 0</inkml:trace>
  <inkml:trace contextRef="#ctx0" brushRef="#br0" timeOffset="96174.03">27912 9295 0,'-66'-10'16,"49"5"0,-16 5-1,-8 5 1,-9 26-1,-16 36 1,25 42 15,33-42-15,16-15 0,33 4-1,42-19 1,8-27-1,8-36 1,-24-20 0,-26-1-1,-24-5 1,-25 1 0,-8 4-1,-9-4 1,-8 9-1,-16 21 17,-9 27-17,-24 61 1,33 26 0,41-93-1</inkml:trace>
  <inkml:trace contextRef="#ctx0" brushRef="#br0" timeOffset="96592.34">28516 9833 0,'0'5'15,"0"-5"1,0 0 0,0 0-1,0 0 1,0 0 15</inkml:trace>
  <inkml:trace contextRef="#ctx0" brushRef="#br0" timeOffset="97143.93">28979 9223 0,'-74'10'16,"49"1"-1,-58 40 16,33 17-15,-8 14 0,42 27-1,41-6 1,57-10 0,43-36-1,23-36 1,-15-47-1,-18-15 1,-40-53 0,-50-24-1,-42-1 1,-41 15 0,-16 22-1,-25 25 16,-9 26-15,-8 36 0,17 52-1,99-57 1</inkml:trace>
  <inkml:trace contextRef="#ctx0" brushRef="#br0" timeOffset="97678.88">29186 10712 0,'16'-6'16,"1"6"15,49 0-15,50 0-1,66-25 1,16 4 0,-16-5-1,-25-5 1,-24-10 0,-133 41-1</inkml:trace>
  <inkml:trace contextRef="#ctx0" brushRef="#br0" timeOffset="97963.91">28764 11135 0,'16'6'16,"-7"-6"-1,57 15 1,50 1 0,49-1-1,42 1 1,16-11 0,17-5-1,-17-31 1,-223 31-1</inkml:trace>
  <inkml:trace contextRef="#ctx0" brushRef="#br0" timeOffset="99318.4">31832 9533 0,'0'5'16,"0"6"15,0 35-15,0 68-1,-16 103 1,7 98-1,-15 52 1,7-15 0,0-52-1,9-42 1,8-232 0,0-6-1,8-4 1,-8-11-1,0-20 1,0-78 15,-8-37-15,0-35 0,-9-73-1,1 21 1,-1-31-1,1 36 1,8 5 0,16 161-1,-8-1 1,0 6 0,0 10-1,0 5 1,0 5-1,0 6 17,0-1-17,0 11 1,0-5 0,0 5-1,0 0 1,0-1-1,0 1 1,0 5 0,0-5-1,0 5 1,0 0 0,8-5-1,-8 5 1,8 0-1,1-5 17,-9 5-17,8 0 1,-8 0 0,8 0-1,-8 0 1,8 0-1,-8 0 1,0 0 0,0 0-1,0 0 1,-33 5 0,-49 21-1,-42 15 1,-50 26 15,8-5-15,84-20-1,40-17 1,18-14 0,-1 9-1,25-20 1</inkml:trace>
  <inkml:trace contextRef="#ctx0" brushRef="#br0" timeOffset="101124.1">10205 12040 0,'75'-26'16,"-83"26"15,173 5-15,0 6-1,150 15 1,-1-11-1,83 1 1,50-42 0,65-21-1,9-51 1,-33 15 0,-58-5-1,-66 37 1,-33 20-1,-75 10 1,-256 21 15</inkml:trace>
  <inkml:trace contextRef="#ctx0" brushRef="#br0" timeOffset="106926.12">23463 11166 0,'-9'16'16,"9"-16"-1,0 0 1,9 0 0,16-10-1,41-6 1,33-5 0,58-4-1,58 25 1,58 5-1,-17 10 17,9 11-17,-58 5 1,16-26 0,-223-5-1</inkml:trace>
  <inkml:trace contextRef="#ctx0" brushRef="#br0" timeOffset="109835.07">31146 9885 0,'8'20'15,"-8"-20"1,0 0 0,0 0-1,0 0 1,25-5-1,66-16 17,58-10-17,24-5 1,-16-5 0,-115 25-1,-9 11 1,-8-5-1,-9 5 1,-7 5 0,-1 10-1,0 0 1,-16 52 0,-34 104-1,-7 35 1,-9 53 15,8-22-15,17 11-1,8-15 1,9-32 0,24-144-1,9-11 1,-17-41-1</inkml:trace>
  <inkml:trace contextRef="#ctx0" brushRef="#br0" timeOffset="115002.67">10677 16123 0,'8'-5'16,"-8"10"0,0-5-1</inkml:trace>
  <inkml:trace contextRef="#ctx0" brushRef="#br0" timeOffset="115386.25">14093 16304 0,'-9'0'16,"9"0"0,0 0-1</inkml:trace>
  <inkml:trace contextRef="#ctx0" brushRef="#br0" timeOffset="116873.77">11041 13229 0,'-8'-10'16,"8"10"-1,0 0 1,0 0 0,0-11-1,16-9 1,9-22-1,8-10 1,25-25 0,8 15 15,0 15-15,-16 16-1,8 6 1,-17 9-1,-8 11 1,0 10 0,9 26-1,15 36 1,1 21 0,8-10-1,9-6 1,8-20-1,24-11 1,9-10 15,8-15-15,17-16 0,16-37-1,-42-14 1,-15 9-1,-1 22 1,0 4 0,9 1-1,-9 20 1,0 10 0,9 16-1,8 11 1,-1-16-1,-32-21 1,-83-5 15</inkml:trace>
  <inkml:trace contextRef="#ctx0" brushRef="#br0" timeOffset="117275.53">12356 12376 0,'0'-5'16,"0"5"15,0 0-15,16 15 0,9 32-1,0 25 1,16-5-1,9-5 1,8-20 0,16-16-1,-74-26 1</inkml:trace>
  <inkml:trace contextRef="#ctx0" brushRef="#br0" timeOffset="117576.54">12959 12107 0,'-57'26'15,"24"-5"1,-75 98-1,-8 36 1,-41 51 0,16 6-1,9-20 1,99-120 0,17-26-1,16-46 16</inkml:trace>
  <inkml:trace contextRef="#ctx0" brushRef="#br0" timeOffset="118094.75">12811 12831 0,'-9'5'16,"9"-5"-1,17-10 1,24-21 0,25-52-1,-8-41 16,-16 36-15,-9 31 0,-25 31-1,-8 21 1,-17 10 0,-7 32-1,-9 35 1,8-15-1,16 10 1,9-5 0,34 0-1,32-15 1,0-53 0,17-9 15,65-11-16,-148 26 1</inkml:trace>
  <inkml:trace contextRef="#ctx0" brushRef="#br0" timeOffset="118413.63">13753 12231 0,'-33'67'16,"17"-46"-1,-42 46 1,-8 6-1,-17 9 1,58-40 0,17-16-1,25-6 1,40 16 15,18-10-15,-1-5-1,-16 0 1,-16 15 0,7 47-1,-49 61 1,0-144 0</inkml:trace>
  <inkml:trace contextRef="#ctx0" brushRef="#br0" timeOffset="119482.84">16474 13394 0,'17'11'15,"-17"-11"1,0 0 0,16-6-1,17 1 1,17-10 0,16-11-1,25-26 1,17-10-1,-26 0 1,-7 26 0,8 0 15,-9 15-15,17 11-1,-8 10 1,16 20-1,8 32 1,-7 0 0,7 5-1,9 20 1,16-15 0,9-15-1,24-16 1,50-36-1,9-21 1,24-36 15,-25-5-15,-8-1 0,-41 17-1,-17 9 1,-25 27-1,9 46 1,-9 15 0,25 53-1,9-17 1,16 16 0,-9-25-1,-16-6 1,-16-31-1,-141-36 17</inkml:trace>
  <inkml:trace contextRef="#ctx0" brushRef="#br0" timeOffset="120067.6">18484 11921 0,'8'5'16,"-8"-5"-1,0 31 1,0 47 15,0 82-15,9 11-1,-9-52 1,0-57 0,-9-31-1,9-31 1</inkml:trace>
  <inkml:trace contextRef="#ctx0" brushRef="#br0" timeOffset="120351.63">18550 11880 0,'17'15'15,"-17"11"1,33 41 0,41 83-1,42 67 1,0-31 0,0-15-1,-25-26 1,-9-63-1,-82-82 1</inkml:trace>
  <inkml:trace contextRef="#ctx0" brushRef="#br0" timeOffset="120652.97">19195 11611 0,'-16'15'16,"7"17"0,-24 66-1,0 26 1,-8 88-1,16 5 1,33-98 0,34-16-1,-42-103 1</inkml:trace>
  <inkml:trace contextRef="#ctx0" brushRef="#br0" timeOffset="121054.4">19518 12102 0,'-50'21'15,"34"-11"1,-51 57-1,34 26 1,0 21 0,25 0-1,33-16 1,24-31 15,26-57-15,-1-35-1,-41-48 1,-16 32 0,-1 15-1,-16 5 1,-16 1 0,16 20-1</inkml:trace>
  <inkml:trace contextRef="#ctx0" brushRef="#br0" timeOffset="122157.56">23810 16113 0,'-25'-21'15,"25"21"1,0 0 0,0 0-1,0 0 1,0 0-1,25-15 1,99-26 0,141-21-1,90 5 1,-7 15 0,-34 16-1,-240 32 1,-16-6-1,-33 5 1,0-5 15,-25-5-15,0 5 0</inkml:trace>
  <inkml:trace contextRef="#ctx0" brushRef="#br0" timeOffset="127793.06">3424 11208 0,'-17'20'15,"17"-20"1,0 0 0,0 0-1,9 6 1,7 4-1,17 11 1,33 5 0,58-6-1,25-4 1,58 4 0,16-4-1,25-6 1,1 1-1,-1-22 17,-17 6-17,-7 0 1,-34 0 0,-25 0-1,-16 10 1,-25 0-1,-107 5 1,7 6 0,10-1-1,23 27 1,-57-42 0</inkml:trace>
  <inkml:trace contextRef="#ctx0" brushRef="#br0" timeOffset="132925.62">23132 11358 0,'8'5'15,"-8"-5"1,0 0 15,8 0-15,1-5 0,40-6-1,17 6 1,67-10-1,40 4 1,59 1 0,33 5-1,8 5 1,0 15 0,-17 6-1,-25 10 1,-32 0-1,-34 0 17,-24 0-17,-125-21 1,-16 1 0,0-11-1</inkml:trace>
  <inkml:trace contextRef="#ctx0" brushRef="#br0" timeOffset="-84694.25">2374 11606 0,'8'5'15,"-8"-5"1,0 0-1,8 5 1,25-5 0,42-5-1,73 5 1,68-5 0,56 0-1,43-1 1,24-9-1,33 10 1,25-11 0,0 6-1,-33 0 17,-33 4-17,-50 6 1,-58 0-1,-215 0 1,1 0 0,-1 6-1,0-1 1,-16 0 0,8-5-1</inkml:trace>
  <inkml:trace contextRef="#ctx0" brushRef="#br0" timeOffset="-82688.35">23901 12195 0,'-8'-15'16,"-1"15"-1,9-6 1,-8 6 0,8 0-1,0-5 1,0 5 0,-8 0 15,8 0-16,0 0 1,0 0 0,8 5-1,-8 16 1,17 5 0,-9 0-1,0 5 1,1 0-1,7 5 1,9-10 0,-9-11-1,1-15 1,57-36 15,67-72-15,58-73-1,7-11 1,-40 37 0,-133 114-1,-8 15 1,-9 11 0,1-1-1,-9 6 1,0 5-1,0-1 1,-8 1 0,9 0-1,-9 5 1,25 0 15,-25 0-15</inkml:trace>
  <inkml:trace contextRef="#ctx0" brushRef="#br0" timeOffset="-80263.54">3440 7238 0,'0'-36'15,"9"26"1,7-1-1,34-30 1,99-37 0,24 6-1,51 10 1,7 15 15,-7 16-15,-133 42-1,-25 4 1,-66-15 0</inkml:trace>
  <inkml:trace contextRef="#ctx0" brushRef="#br0" timeOffset="-79310.32">3168 15787 0,'24'-5'15,"9"5"1,58-15-1,58-6 1,41-5 15,17 6-15,17-1 0,-9 11-1,-215 10 1</inkml:trace>
  <inkml:trace contextRef="#ctx0" brushRef="#br0" timeOffset="58061.39">2051 11621 0,'0'-5'16,"0"5"0,0 0-1,8 0 1,1 0-1,7 5 1,25-10 0,9 5 15,58-15-15,40-6-1,84-15 1,24-47-1,75-72 1,0 21 0,16-11-1,34-67 1,-34 26 0,9-16-1,-9-4 1,-41 14-1,-41 42 1,-17 6 0,-50 35 15,-156 94-15,-1 30-1,-41-15 1</inkml:trace>
  <inkml:trace contextRef="#ctx0" brushRef="#br0" timeOffset="60084.14">23355 11301 0,'-8'-5'31,"8"5"-15,16-11 0,1 1-1,33-5 1,57-11 0,34 5-1,90 5 1,17 11-1,17 10 1,0 6 0,-25 4-1,-34 1 1,-173-1 0,0-4 15,-16-6-16,-17-5 1,-25 0 0,-74 0-1,-91 5 1,-108 0 0,-49 6-1,16-11 1,50 5-1,49-10 1,224 5 0,0 0-1,8 0 1,41 10 0,58-5 15,100 11-16,65-1 1,26 1 0,7-11-1,-7-5 1,-34 0 0,-24 0-1,-191-5 1,-16 5-1,0 0 1,-17 0 0,-16-11-1,-58 1 1,-83-11 15,-99 16-15,-50 10-1,9 6 1,32-6 0,174 5-1,42 0 1,8-4 0,33-1-1,83 26 1,-83-31-1</inkml:trace>
  <inkml:trace contextRef="#ctx0" brushRef="#br0" timeOffset="68210.05">6964 4783 0,'0'5'15,"-9"0"1,-49 52 0,-33 15-1,-16 6 1,-34 15 0,-8 16-1,83-47 1,66-62-1</inkml:trace>
  <inkml:trace contextRef="#ctx0" brushRef="#br0" timeOffset="68577.81">6426 4581 0,'-41'0'16,"32"5"-1,-49 37 1,1 61 0,-1 1-1,16 40 1,1-4-1,24 5 1,9-16 15,41-15-15,58-58 0,99-45-1,42-22 1,-232 11-1</inkml:trace>
  <inkml:trace contextRef="#ctx0" brushRef="#br0" timeOffset="69732.08">6575 13560 0,'-17'62'16,"-8"-52"0,-41 88-1,-8-36 1,-9 42 0,0-27 15,9 6-16,58-62 1,16-21 0</inkml:trace>
  <inkml:trace contextRef="#ctx0" brushRef="#br0" timeOffset="70201.47">6112 13394 0,'-33'26'15,"16"-10"1,-41 71 0,-8 27-1,-17 0 1,1 15 0,7-20-1,59-58 1,-1 1-1,17-11 1,17 11 0,32 26-1,42 15 1,17 26 15,16 61-15,-124-180-1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16T02:44:05.7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2349 5067 0,'-17'-15'15,"17"9"1,-8 1 0,0 0-1,-34-16 1,-24-4-1,0 9 1,16 6 0,9 5-1,8 15 1,-17 11 0,1 4-1,16-9 1,16-1 15,9-4-15,8-1-1,0 6 1,25 25 0,8 11-1,16 20 1,-16-5-1,-8 6 1,-25-11 0,-25 26-1,-8 46 1,0-5 0,8-62-1,9-25 1,8-11 15,-1-5-15,9-11-1,-8 16 1,-8 21 0,-1 10-1,9 51 1,16 53-1,9-21 1,32 72 0,75 26-1,-124-243 1</inkml:trace>
  <inkml:trace contextRef="#ctx0" brushRef="#br0" timeOffset="3477.93">5599 9099 0,'-8'-21'15,"8"16"1,0 5 0,0 0-1,8 0 1,17 0 0,49-21-1,50-4 1,50-17-1,24-10 1,17 6 0,-16 10-1,-25 15 1,-34 16 15,-16 10-15,-107 11-1,8-1 1,24 6 0,-49-21-1</inkml:trace>
  <inkml:trace contextRef="#ctx0" brushRef="#br0" timeOffset="5149.86">5640 12738 0,'-8'0'16,"8"0"0,0 0-1,0 0 1,0 0 0,0 0-1,8 0 1,9-5 15,8 5-15,33-11-1,16 1 1,33 0 0,18-1-1,56-15 1,-15 6-1,41-16 1,-9 20 0,9-10-1,0 21 1,-25-5 0,-25 20-1,-108 16 16,-7 0-15,-17-6 0,-1-4-1,-7 5 1,-1-1 0,-16-20-1</inkml:trace>
  <inkml:trace contextRef="#ctx0" brushRef="#br0" timeOffset="8528.2">23595 5734 0,'8'-10'0,"-8"10"31,0 0-15,0 0-1,9-6 1,15-9 0,34-26-1,0-16 1,33-21-1,25-15 1,16-15 0,9 15-1,16 10 1,-8 26 0,8 10-1,-8 22 16,-9 14-15,-90 27 0,16 4-1,-8-4 1,-8-1 0,-17 11-1,0 26 1,-33 26-1,-8 35 1,-9-20 0,9-5-1,8-5 1,25 5 0,16 0-1,33-11 16,34-10-15,16-30 0,8-27-1,-8-10 1,-41 0 0,-33 5-1,-17-5 1,-8 10-1,-17 6 1,0 10 0,9 15-1,-1 0 1,1-4 0,32 9 15,34-10-16,33-5 1,8-15 0,16-6-1,-7 1 1,-34-1 0,-16 16-1,-17-6 1,-8 17-1,0 14 1,0 32 0,-1 20-1,-15 1 1,-1 4 15,-24 11-15,-9-26-1,-8 0 1,-8 0 0,-9-15-1,9-32 1,0-25 0,8-21-1</inkml:trace>
  <inkml:trace contextRef="#ctx0" brushRef="#br0" timeOffset="13276.08">11033 2684 0,'33'21'15,"-17"-21"1,100 10-1,74-10 1,100 0 0,73-15-1,43 4 1,-9-4 0,-42 10-1,-32 5 16,-42 5-15,-49 5 0,-199 6-1,0-11 1,-17 5 0,-16-10-1</inkml:trace>
  <inkml:trace contextRef="#ctx0" brushRef="#br0" timeOffset="14246.17">12769 8055 0,'25'5'15,"-17"-5"1,17 0-1,50 0 1,65 5 0,50-10-1,25 5 17,17 0-17,-42 0 1,-132 5-1,-17-5 1,-16 0 0,-16 0-1,-9 0 1</inkml:trace>
  <inkml:trace contextRef="#ctx0" brushRef="#br0" timeOffset="15415.95">20122 8060 0,'0'0'15,"0"0"1,8 0-1,50 0 1,57 0 0,76 0-1,90 0 1,66-5 0,42-6-1,-25 6 1,-50 5 15,-58 0-15,-231 0-1,0 0 1,-17 5 0,9-5-1,-17 0 1</inkml:trace>
  <inkml:trace contextRef="#ctx0" brushRef="#br0" timeOffset="16603.94">17996 10138 0,'0'-5'15,"0"5"1,0 0 0,0 0-1,0 0 1,0 0 15,0 0-15,0 0-1,0 0 1,0 0 0,8 0-1,25 5 1,75 0 0,90-5-1,51-5 1,7 10-1,-33-5 1,-24 5 0,-166 6-1,-8-1 17,-17-5-17,8 0 1,-7-5-1,-9 5 1,8-5 0,-8 0-1</inkml:trace>
  <inkml:trace contextRef="#ctx0" brushRef="#br0" timeOffset="20199.1">10354 6266 0,'-24'0'15,"15"0"1,-32 6 0,-9-1-1,1 5 1,-1 6 0,9 20-1,-1 41 1,9 27-1,8-27 1,9-15 15,8-15-15,-1 20 0,18 57-1,24 16 1,41 15-1,9-37 1,-17-87 0,25-15-1,8-21 1,-8-52 0,-16-67-1,-34 46 1,-8-4-1,-16-27 17,-34-15-17,-8 10 1,-24 6 0,-9 35-1,-8 22 1,-58-16-1,124 67 1</inkml:trace>
  <inkml:trace contextRef="#ctx0" brushRef="#br0" timeOffset="21435.99">18013 6323 0,'-9'-10'16,"9"10"15,0-5-16,-24 0 1,-18 5 0,-41 0-1,1 20 1,-51 94 0,-15 20-1,15-10 1,17-5-1,42 16 1,49 15 0,58-16-1,50-15 1,41-36 15,66-47-15,-8-72-1,0-73 1,-41-5 0,-116 26-1,-17 11 1,-25-42 0,-8-36-1,-16 36 1,41 119-1</inkml:trace>
  <inkml:trace contextRef="#ctx0" brushRef="#br0" timeOffset="22421.89">15441 8458 0,'-42'57'15,"9"-57"1,-50 46 0,34-15-1,7 6 1,18 56-1,24 10 1,24-10 15,43 0-15,-9-31 0,32-10-1,26-16 1,-25-15-1,-25-21 1,1-26 0,-10-47-1,1-40 1,-41 30 0,-9-46-1,-8 129 1</inkml:trace>
  <inkml:trace contextRef="#ctx0" brushRef="#br0" timeOffset="23274.91">10123 8122 0,'-33'-21'16,"24"21"-1,9 0 1,0 0-1,0 0 1,0 0 0,17 5-1,33 6 1,7-1 0,76 11-1,7-11 1,67 6 15,-8-6-15,-9-5-1,8 6 1,-41 20 0,-157-31-1</inkml:trace>
  <inkml:trace contextRef="#ctx0" brushRef="#br0" timeOffset="24461.53">17285 8484 0,'25'-26'16,"-25"21"-1,24 5 1,26 10 0,24-5-1,59-10 17,16-5-17,0-6 1,-17 11-1,0 15 1,-132-10 0</inkml:trace>
  <inkml:trace contextRef="#ctx0" brushRef="#br0" timeOffset="24981.25">15449 10758 0,'49'-31'16,"9"10"-1,42 1 1,98 61 0,-198-41-1</inkml:trace>
  <inkml:trace contextRef="#ctx0" brushRef="#br0" timeOffset="28992.35">9478 12821 0,'-9'-6'16,"9"6"0,0 0-1,0 0 1,0 0-1,0 0 1,0 0 0,9 0-1,7-5 1,42 0 0,41-5-1,-8-1 16,83 1-15,-17 10 0,66 0-1,-32 5 1,40 11 0,-16 4-1,33 17 1,-33 4-1,58 5 1,-33 6 0,25-5-1,8 4 1,-17-15 0,25-15-1,9-5 16,-9-11-15,8-26 0,1 6-1,-9-11 1,-8 0 0,16-10-1,-24 5 1,16 0-1,-16 0 1,-17 5 0,-16-10-1,-9 10 1,-16 0 0,-25 0 15,-9 11-16,-32 4 1,-9 1 0,-24 10-1,-108 0 1</inkml:trace>
  <inkml:trace contextRef="#ctx0" brushRef="#br0" timeOffset="30698.94">19220 12784 0,'17'-10'15,"-1"10"1,42 0 0,66-5-1,91-11 1,58 6 0,41-11-1,1 11 1,-26-6-1,-24 6 17,-34 0-17,-32 5 1,-174 10 0,16 5-1,0-5 1,-8 0-1,-33-5 1</inkml:trace>
  <inkml:trace contextRef="#ctx0" brushRef="#br0" timeOffset="33691.28">20560 15353 0,'0'21'16,"0"-21"-1,0 0 1,0 0-1,0 0 17,0 0-17,0 0 1,16-26 0,34-15-1,41-6 1,0 6-1,0 15 1,-17 11 0,-16 9-1,-16 6 1,-9 31 0,-9 21-1,-48 82 1,-42 47 15,-67 88-15,1-47-1,16 1 1,17-53 0,91-149-1,24 10 1,25 0-1,50-10 1,33-11 0,-8-5-1,0 0 1,-17 6 0,-16-1-1,-17 11 1,-66-21 15</inkml:trace>
  <inkml:trace contextRef="#ctx0" brushRef="#br0" timeOffset="34461.38">21304 14087 0,'-58'57'16,"42"-37"-1,-9 42 1,17 6 0,-1-17-1,18 11 1,15-5 0,1-41-1,17-6 1,16-31-1,16-41 1,-24-5 0,-34 15-1,-8 16 1,-16 10 15,-8 6-15,-1 15-1,0 10 1,17-5 0</inkml:trace>
  <inkml:trace contextRef="#ctx0" brushRef="#br0" timeOffset="34761.66">22015 14666 0,'9'36'16,"-9"-36"-1,0 0 1,0 0 0,0-5-1,0-6 1,0 11 0</inkml:trace>
  <inkml:trace contextRef="#ctx0" brushRef="#br0" timeOffset="35229.73">22156 13994 0,'17'-16'16,"-1"11"0,25-5-1,34-11 1,8-15 0,-26 15-1,-32 16 1,-8 10-1,-17 16 1,-25 62 0,-25 51 15,1 6-15,16-58-1,33-25 1,16-10-1,42-16 1,8-26 0,-66-5-1</inkml:trace>
  <inkml:trace contextRef="#ctx0" brushRef="#br0" timeOffset="35499.16">23297 13849 0,'-33'47'16,"25"-22"-1,-33 105 1,8 9-1,-17 58 1,17-42 0,0-26-1,33-129 1</inkml:trace>
  <inkml:trace contextRef="#ctx0" brushRef="#br0" timeOffset="35748.34">22925 13865 0,'-25'31'16,"17"-16"-1,0 58 1,16 20-1,9 0 1,40-21 0,26-15-1,-83-57 1</inkml:trace>
  <inkml:trace contextRef="#ctx0" brushRef="#br0" timeOffset="36216.14">23711 13637 0,'58'-5'16,"-25"0"0,58-11-1,8-4 1,9 9 0,-67 11-1,-8 26 1,-17 26 15,-49 67-15,-66 77-1,-17 11 1,42-88 0,41-52-1,25-26 1,16-20-1,17 5 1,-25-26 0</inkml:trace>
  <inkml:trace contextRef="#ctx0" brushRef="#br0" timeOffset="36751.07">24712 13704 0,'-75'42'16,"67"-32"0,-25 37-1,16 4 16,17 11-15,42 21 0,24-36-1,49-6 1,26-57 0,0-15-1,-17-25 1,-33-22-1,-58-56 1,-75 4 0,-90 37-1,132 93 1</inkml:trace>
  <inkml:trace contextRef="#ctx0" brushRef="#br0" timeOffset="37854.51">26457 15710 0,'0'-5'15,"0"5"1,0 0 0,0 0-1,0 0 1,0 0-1,8-5 1,41-6 0,67-25 15,66-16-15,58-4-1,8 4 1,-8 0-1,-42 16 1,-16 15 0,-182 21-1</inkml:trace>
  <inkml:trace contextRef="#ctx0" brushRef="#br0" timeOffset="38222.31">26481 16351 0,'75'5'15,"-34"-20"1,108 4 0,49-9-1,42-1 1,8-10 0,-33 10-1,-16-5 1,-158 21-1,-8 5 17,-33 0-17</inkml:trace>
  <inkml:trace contextRef="#ctx0" brushRef="#br0" timeOffset="39459.39">26018 15064 0,'0'-5'16,"0"-1"0,0 6-1,0-5 1,0-10-1,0-6 1,8-20 0,9-32-1,16-14 1,0 14 0,0 16-1,9 6 16,-1-11-15,0 15 0,-8 6-1,-8 15 1,-8 10 0,-1 6-1,-7 5 1,15 15-1,9 6 1,1-6 0,7 11-1,0-6 1,1 11 0,-1 0 15,9 0-16,-1-6 1,1 1 0,-1-5-1,-7-11 1,-1 0 0,-8-10-1,9-6 1,7-9-1,9-1 1,8-20 0,-8 5-1,-17 5 1,-7 5 15,-1 0-15,8 0-1,25-5 1,-66 31 0</inkml:trace>
  <inkml:trace contextRef="#ctx0" brushRef="#br0" timeOffset="42570.36">28756 14526 0,'0'0'15,"0"0"1,0 0 15,0 0-15,0 0-1,0 0 1,0 5 0,8 37-1,0 25 1,0 47 0,1-6-1,-1 58 1,-8 25-1,0-41 1,8 5 0,1 21-1,-9-16 17,8-41-17,0-31 1,17-26-1,-25-62 1</inkml:trace>
  <inkml:trace contextRef="#ctx0" brushRef="#br0" timeOffset="43004.59">29483 16067 0,'9'10'15,"-9"-10"1,0 0-1,0 0 1,0 0 0,0 0 15,0 0-15</inkml:trace>
  <inkml:trace contextRef="#ctx0" brushRef="#br0" timeOffset="44793.46">29880 14547 0,'-8'-5'15,"8"5"1,0 0 0,0 0-1,0 0 1,0 0 0,0 0 15,25 0-16,41-5 1,25-1 0,0 1-1,-17 5 1,-24 5 0,-25 16-1,-17 15 1,-8 11-1,0 4 1,0-14 0,17 20-1,32 5 1,26 0 15,-17-6-15,-34 17-1,-15 87 1,-100 47 0,-33 25-1,-25-35 1,25-47 0,0-104-1,124-46 1</inkml:trace>
  <inkml:trace contextRef="#ctx0" brushRef="#br0" timeOffset="45262.09">30732 14506 0,'9'0'16,"-1"-6"0,58-14-1,58-16 1,41-11-1,1 16 1,-9 10 0,-25 21-1,-32 21 17,-59 62-17,-107 92 1,-83 68-1,-41 26 1,8-16 0,33-46-1,33-26 1,116-181 0</inkml:trace>
  <inkml:trace contextRef="#ctx0" brushRef="#br0" timeOffset="46231.08">29583 17953 0,'-9'-10'15,"9"10"1,0 0 15,0 0-15,0 0 0,0-5-1,9-11 1,7-25-1,34-47 1,8 5 0,16 6-1,9 25 1,0 6 0,-9 20-1,-16 10 1,-8 11-1,-9 5 17,8 21-17,26 25 1,8 6 0,32 15-1,34-15 1,58-11-1,82-56 1,75-73 0,-364 88-1</inkml:trace>
  <inkml:trace contextRef="#ctx0" brushRef="#br0" timeOffset="53821.64">32386 14133 0,'-8'-36'16,"8"26"-1,-8-16 1,-9 0 0,-8-25-1,-57-79 17,-42-25-17,-42 0 1,-7 31-1,-34 26 1,8 36 0,-41 21-1,-16 41 1,-33 10 0,24 11-1,25-1 1,25 11-1,0 47 1,8 61 0,9 11 15,16 52-15,8 5-1,42-27 1,16-4-1,33 5 1,26 10 0,32 32-1,25 20 1,25-21 0,24 26-1,17-15 1,9-27-1,24 1 1,50 5 0,33-31 15,49-21-15,26-56-1,24-48 1,8-61-1,1-36 1,-25-47 0,-9-41-1,-33-21 1,0-41 0,-32-42-1,-9-20 1,-33-37-1,-9-30 1,-16-52 15,-25-11-15,-41-36 0,-91-30-1,-124 35 1,-116 16-1,273 398 1</inkml:trace>
  <inkml:trace contextRef="#ctx0" brushRef="#br0" timeOffset="207446.4">19212 12702 0,'-17'-11'15,"17"11"1,0-5 0,9 5-1,7-5 1,42 5-1,49-10 1,42 4 0,50-4-1,49 20 1,41-4 0,1 14-1,-9-9 1,-25 9 15,-32-9-15,-183-6-1,-16-5 1,0 5 0,-17-5-1,0 0 1,-8 0-1,0 0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16T02:45:17.3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4516 7119 0,'0'0'31</inkml:trace>
  <inkml:trace contextRef="#ctx0" brushRef="#br0" timeOffset="400.77">4731 11642 0,'-17'10'16,"17"-10"-1,0 0 1</inkml:trace>
  <inkml:trace contextRef="#ctx0" brushRef="#br0" timeOffset="819.7">4119 15694 0,'-25'21'16,"25"-21"-1,0 0 1</inkml:trace>
  <inkml:trace contextRef="#ctx0" brushRef="#br0" timeOffset="4781.7">9114 5140 0,'-8'0'16,"8"0"-1,0 0 1,0 0 0,0 0-1,16 0 1,34-11-1,32-9 1,-7-22 0,-17 16-1,-17 6 1,42-11 15,-9 36-15,1 10-1,-9 6 1,-17 5 0,1 31-1,41 62 1,33 36 0,-8-31-1,0-16 1,41-46-1,-8-31 1,-9-36 0,26-67-1,-34 10 17,-16-16-17,-17 16 1,-8 0-1,0 21 1,0 20 0,41 21-1,17 10 1,0 42 0,8 5-1,0 21 1,-33-22-1,9 12 1,-18-22 0,1-10 15,-116-36-15</inkml:trace>
  <inkml:trace contextRef="#ctx0" brushRef="#br0" timeOffset="5752.05">10338 3749 0,'-8'-15'15,"8"15"1,0 0 0,0 10-1,0 21 1,16 57 15,9 77-15,-25-165-1</inkml:trace>
  <inkml:trace contextRef="#ctx0" brushRef="#br0" timeOffset="6035.45">10735 3439 0,'-50'77'15,"1"27"16,-67 170-31,17 10 32,-34 145-17,34-176 1,99-253 0</inkml:trace>
  <inkml:trace contextRef="#ctx0" brushRef="#br0" timeOffset="6503.68">10801 4530 0,'0'5'15,"0"-5"1,8-5 0,50-21-1,50-119 1,-9 21 0,-50 41-1,-15 37 1,-18 15-1,-8 10 1,1 11 0,-1 5-1,-8 5 1,-17 41 0,1 73 15,8-37-16,8-10 1,16-15 0,-16-52-1</inkml:trace>
  <inkml:trace contextRef="#ctx0" brushRef="#br0" timeOffset="6838.04">11901 3925 0,'-8'5'16,"-1"-5"-1,-24 5 1,-8 0 0,16 11 15,25-11-16,17 16 1,32 20 0,1-10-1,-17 0 1,-16-10 0,-9 67-1,-33 10 1,25-98-1</inkml:trace>
  <inkml:trace contextRef="#ctx0" brushRef="#br0" timeOffset="7891.26">15052 5243 0,'0'-21'16,"8"11"-1,17-11 1,25-15-1,32-57 1,9 0 0,17-31 15,-1 26-15,9-1-1,16 37 1,9 37-1,24 61 1,1 62 0,-17 21-1,-17 5 1,-16 10 0,-9-10-1,17-20 1,9-58-1,57-61 1,-25-21 0,25-16 15,-32-5-15,7 16-1,-8-1 1,-8 6-1,-8 10 1,-1 16 0,-7 10-1,-18 10 1,9 6 0,17 10-1,24-6 1,-8-4-1,9-21 1,-34-16 15,-132 21-15</inkml:trace>
  <inkml:trace contextRef="#ctx0" brushRef="#br0" timeOffset="8425.99">17235 3615 0,'0'-16'16,"0"16"-1,-8 26 1,-9 62 15,1 124-15,-9-16-1,17-72 1,-1-57 0,9-67-1</inkml:trace>
  <inkml:trace contextRef="#ctx0" brushRef="#br0" timeOffset="8695.52">17343 3589 0,'25'46'16,"-17"-15"15,33 83-15,25 103-1,17-15 1,8-1 0,0-56-1,-91-145 1</inkml:trace>
  <inkml:trace contextRef="#ctx0" brushRef="#br0" timeOffset="8911.15">17963 3372 0,'-8'5'31,"8"0"-15,-42 98 0,-7 84-1,-9 133 1,58-320 0</inkml:trace>
  <inkml:trace contextRef="#ctx0" brushRef="#br0" timeOffset="9430.24">18410 3904 0,'-9'0'15,"9"0"1,-25 21 0,-16 46-1,8 57 1,17-31-1,7-36 1,18-16 0,7 6-1,17-21 1,0-26 15,42-57-15,-26-26-1,-32 26 1,-17 21 0,-17-5-1,-24 10 1,-9 10 0,50 21-1</inkml:trace>
  <inkml:trace contextRef="#ctx0" brushRef="#br0" timeOffset="10650.02">21660 7429 0,'33'-5'16,"-25"0"-1,50-11 1,91-30-1,107-26 1,75-11 15,33-5-15,-25 36 0,-8 16-1,-75 21 1,-231 41-1,0-11 1,-9-5 0,-16-4-1,0-6 1</inkml:trace>
  <inkml:trace contextRef="#ctx0" brushRef="#br0" timeOffset="11720.18">25398 4990 0,'0'-26'15,"16"0"1,26-15 0,49-37-1,33 6 16,25 10-15,16 36 0,-24 36-1,-17 52 1,-66 62 0,-116 124-1,-58 21 1,-25-36-1,17-32 1,9-30 0,40-21-1,59-21 1,148-15 0,116-52 15,91-62-16,-339 0 1</inkml:trace>
  <inkml:trace contextRef="#ctx0" brushRef="#br0" timeOffset="12088.16">26754 3925 0,'0'41'15,"-8"32"1,-17 82 0,9 93-1,-9-11 1,25-237-1</inkml:trace>
  <inkml:trace contextRef="#ctx0" brushRef="#br0" timeOffset="12406.38">27011 5450 0,'24'5'15,"-7"5"1,74 0-1,74-10 1,75-5 0,0-21-1,-240 26 17</inkml:trace>
  <inkml:trace contextRef="#ctx0" brushRef="#br0" timeOffset="12707.02">26862 5848 0,'25'36'15,"8"-31"1,107 62 0,92 6 15,82 14-15,0-30-1,-8-10 1,-306-47-1</inkml:trace>
  <inkml:trace contextRef="#ctx0" brushRef="#br0" timeOffset="13525.94">28549 4953 0,'0'0'16,"0"0"15,25-15-15,49-42 0,67-26-1,57 6 1,26 4-1,7 37 1,-32 31 0,-34 31-1,-58 67 1,-107 72 0,-82 58-1,-108 40 1,-17-25-1,0-26 17,33-47-17,17-20 1,50-42 0,82-9-1,149-12 1,165-9-1,67-17 1,33-9 0,8-21-1,-397-26 1</inkml:trace>
  <inkml:trace contextRef="#ctx0" brushRef="#br0" timeOffset="18693.35">8659 12133 0,'16'-10'16,"-16"10"-1,25 0 1,17-11-1,40-14 1,-7-6 15,24-16-15,66-20 0,-24-6-1,49-14 1,-8 9-1,25 11 1,8 15 0,66 16-1,-8 26 1,25 4 0,16 17-1,25-1 1,-16 11-1,-17-11 1,25 11 15,24 5-15,34 25 0,0 6-1,-9 5 1,-16 5-1,0-5 1,0-5 0,-9-15-1,1 4 1,-25-20 0,16-16-1,-8-25 1,0-11-1,0-10 17,-24 0-17,-34-6 1,8 6 0,-57 10-1,-232 26 1</inkml:trace>
  <inkml:trace contextRef="#ctx0" brushRef="#br0" timeOffset="19830.51">8601 9812 0,'0'0'0,"0"0"31,0 0-16</inkml:trace>
  <inkml:trace contextRef="#ctx0" brushRef="#br0" timeOffset="20163.98">12141 9745 0,'-17'-47'16,"17"47"-1,0 0 1,0 0 0</inkml:trace>
  <inkml:trace contextRef="#ctx0" brushRef="#br0" timeOffset="20631.93">16044 9698 0,'-33'-20'15,"33"20"1,-8 0 0,8 0-1</inkml:trace>
  <inkml:trace contextRef="#ctx0" brushRef="#br0" timeOffset="20933.45">19510 9590 0,'8'10'16,"8"11"0,-16-21-1</inkml:trace>
  <inkml:trace contextRef="#ctx0" brushRef="#br0" timeOffset="21785.7">22735 11471 0,'66'0'16,"-41"6"-1,66-12 1,8 1 0,50-5-1,-17 0 1,-57 10 0,-26 5-1,-24-5 1,0 0 15,-8 0-15,-9 0-1,-8 0 1,0 0 0</inkml:trace>
  <inkml:trace contextRef="#ctx0" brushRef="#br0" timeOffset="27570.66">8221 13384 0,'8'-5'16,"-8"5"0,0 0-1,0 0 1,33-11 15,0 1-15,17-16-1,-1 0 1,9-10 0,-8 0-1,-9-5 1,1-1-1,15 1 1,1-6 0,0 11-1,8 0 1,-8 5 0,0 16-1,17-6 1,-9 16 15,0 10-15,8 10-1,-8 22 1,1 9 0,-1 16-1,8 10 1,1-20-1,-1-5 1,9-11 0,16-5-1,0-16 1,1 1 0,-1-16-1,17-5 16,-9-11-15,1-4 0,-9-22-1,-33 11 1,8 5 0,-16-5-1,-8 5 1,-17 11-1,-8 5 1,8 4 0,-8 6-1,8 6 1,0 4 0,8 0-1,9 11 16,16 5-15,8-11 0,9-9-1,25-22 1,41-20 0,24-26-1,26-36 1,-34 10-1,1 5 1,-26 16 0,-16 15-1,-16 26 1,-17 16 0,0 56 15,-9 53-16,1 40 1,-9 1 0,-7 10-1,-9-11 1,-9-15 0,-41-103-1,-8-21 1</inkml:trace>
  <inkml:trace contextRef="#ctx0" brushRef="#br0" timeOffset="28089.92">10230 12102 0,'0'-10'15,"0"10"17,0 0-17,0 0 1,9 10-1,7 0 1,25 11 0,9 26-1,33 30 1,-9-15 0,-8-36-1,-16-52 1,-50 26-1</inkml:trace>
  <inkml:trace contextRef="#ctx0" brushRef="#br0" timeOffset="28424.14">10875 11756 0,'0'5'16,"0"10"0,-16 37-1,-17 41 1,-25 47 0,-25 61-1,0-4 1,1-16-1,16-21 1,8-15 0,58-109 15,0 10-15,0-46-1</inkml:trace>
  <inkml:trace contextRef="#ctx0" brushRef="#br0" timeOffset="29025.86">11123 12469 0,'0'0'16,"0"0"15,9-5-15,7-11 0,9-9-1,0 4 1,-17 0-1,9 6 1,-9-1 0,-8 1-1,-8-6 1,-1 0 0,-15-5-1,-9 11 1,8 15-1,-33 26 17,0 36-17,25 15 1,8 1 0,25-26-1,17-1 1,16 1-1,25-21 1,41-10 0,33-16-1,-132-5 1</inkml:trace>
  <inkml:trace contextRef="#ctx0" brushRef="#br0" timeOffset="29393.81">11818 12040 0,'-58'-10'15,"42"10"1,-26 20 0,-7 1-1,7 0 1,26-1-1,8 1 1,8 10 0,24 10-1,26 16 1,8 0 0,-17-10-1,-8 10 1,-24 10 15,-34 98-15,-33 68-1,58-233 1</inkml:trace>
  <inkml:trace contextRef="#ctx0" brushRef="#br0" timeOffset="31082.49">22445 15379 0,'-33'-15'16,"33"15"-1,-8 0 1,8 0 0,0 0 15,0 0-15,0 0-1,-8 0 1,8 0-1,8 5 1,50 0 0,99-10-1,108 0 1,41 10 0,-25 0-1,-33 0 1,-182 11-1,-24-6 1,-18-5 0,-7 0 15,-1 0-15,-7-5-1,-9 0 1,0 0-1</inkml:trace>
  <inkml:trace contextRef="#ctx0" brushRef="#br0" timeOffset="96792.38">8758 8019 0,'17'-6'15,"8"-4"1,57-16-1,75-10 1,75 0 0,74-11-1,66 22 1,83 30 0,58-16-1,66 6 1,0-21-1,74 11 17,-49-6-17,82 0 1,-24 11 0,8-5-1,-25 15 1,-33 0-1,-67 15 1,-73-5 0,-75 11-1,-50 0 1,-347-21 0</inkml:trace>
  <inkml:trace contextRef="#ctx0" brushRef="#br0" timeOffset="99516.98">8783 9823 0,'8'-11'16,"-8"11"0,-8 0-1,8 0 1</inkml:trace>
  <inkml:trace contextRef="#ctx0" brushRef="#br0" timeOffset="100654.68">14969 9890 0,'0'-5'16,"0"-1"-1,0 6 17</inkml:trace>
  <inkml:trace contextRef="#ctx0" brushRef="#br0" timeOffset="101440.35">8899 13715 0,'0'10'16,"0"-10"0,0 0-1,0 0 1</inkml:trace>
  <inkml:trace contextRef="#ctx0" brushRef="#br0" timeOffset="101858.13">15333 14356 0,'-8'5'16,"8"-5"15,0 0-15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16T02:45:55.2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21395 11027 0,'8'5'16,"-8"-5"15,0 0-16,9 0 1,32 0 0,67-5-1,123-11 1,125-20 0,66-15-1,16-1 1,-33 16-1,-58 5 1,-65 15 0,-266 26-1,9 1 1,-17 4 0,-8-15 15</inkml:trace>
  <inkml:trace contextRef="#ctx0" brushRef="#br0" timeOffset="14947.37">12116 14268 0,'-17'-5'15,"17"5"1,0 0-1,0-6 1,0 1 0,17-26-1,8-15 1,16-11 0,34 10-1,7 11 1,17 0-1,-8 10 17,0 16-17,-33 5 1,-8 5 0,-9 36-1,-16 36 1,-8 47-1,-67 72 1,-49 88 0,-42-15-1,1 36 1,16-68 0,99-169-1,25-27 1,16 10 15,50 6-15,42-11-1,41-5 1,33-10 0,0-10-1,-9 4 1,-24-4-1,-116-1 1,0 1 0,-33-16-1</inkml:trace>
  <inkml:trace contextRef="#ctx0" brushRef="#br0" timeOffset="15616.38">13216 12857 0,'-91'41'16,"91"-51"0,-75 51-1,34-5 1,-25 47 0,49-16-1,17 6 1,0-22-1,25-9 1,17-32 0,32-5-1,17-82 1,-8-22 0,-50 11 15,-33 37-16,-9 15 1,-15-1 0,-26 17-1,0 25 1,9 0 0,41-5-1</inkml:trace>
  <inkml:trace contextRef="#ctx0" brushRef="#br0" timeOffset="15868.17">13638 13420 0,'-9'16'16,"9"-16"0,0 5-1,0-5 1,-8-5 0,8 5-1</inkml:trace>
  <inkml:trace contextRef="#ctx0" brushRef="#br0" timeOffset="16535.18">13737 12857 0,'0'15'15,"0"-15"1,16-5-1,1-5 1,24-6 0,-8 6-1,9-6 17,-9 11-17,0 0 1,-17 0-1,9 20 1,-16 27 0,-9 51-1,-25 26 1,-8 31 0,-9-1-1,9-14 1,8-16-1,25-21 1,25-21 0,41-25 15,25-26-15,9-11-1,-1-9 1,0-6-1,-99 0 1</inkml:trace>
  <inkml:trace contextRef="#ctx0" brushRef="#br0" timeOffset="17171.63">14977 12852 0,'-57'-26'16,"32"15"0,0 11-1,-25 0 1,1 31 0,-17 47-1,16 41 1,17-42-1,25-46 17,16-20-17,0-17 1,33-40 0,1-21-1,-17 20 1,-1 16-1,-15 11 1,-1 14 0,0 37-1,-8 47 1,-8 56 0,0 52-1,-1 0 1,9-103-1,0-83 17</inkml:trace>
  <inkml:trace contextRef="#ctx0" brushRef="#br0" timeOffset="17739.52">15432 13105 0,'-16'-5'16,"16"5"0,0 0-1,8-26 1,33-41-1,42-11 1,25 1 0,-1 14-1,9 22 1,-17 41 0,-8 36-1,-33 63 16,-25 45-15,-33 37 0,-16 5-1,-9-93 1,0-20 0,25-73-1</inkml:trace>
  <inkml:trace contextRef="#ctx0" brushRef="#br0" timeOffset="39593.3">16243 14438 0,'-9'-15'16,"9"15"-1,0 0 1,0 0-1,0-5 1,17 0 0,49-11-1,50 1 1,49-6 0,67 11-1,16 10 1,-8 10-1,-17 5 1,-41 1 0,-157 5-1,-25-21 17</inkml:trace>
  <inkml:trace contextRef="#ctx0" brushRef="#br0" timeOffset="39993.95">16309 15084 0,'16'0'16,"-7"0"0,32 6 15,58-1-15,50 0-1,50 0 1,24 0-1,42 1 1,-17 4 0,16 5-1,-24 22 1,-33 4 0,-207-41-1</inkml:trace>
  <inkml:trace contextRef="#ctx0" brushRef="#br0" timeOffset="42285.21">13737 12805 0,'0'0'31,"0"0"-15,0 0-1,0 10 1,0 32-1,0 35 1,0 11 0,-8-26-1,8-15 1,8-11 0,-8-10-1,16 0 1,1-21-1,8-21 1,-9-4 0,1-12 15,-9 7-15,-16 9-1,8-5 1,-8 6-1,8 15 1</inkml:trace>
  <inkml:trace contextRef="#ctx0" brushRef="#br0" timeOffset="44458.82">19237 13477 0,'0'36'16,"0"-31"0,0 6-1,0 30 17,8 42-17,0 123 1,0 110-1,-8 139 1,0 10 0,0-78-1,0-387 1</inkml:trace>
  <inkml:trace contextRef="#ctx0" brushRef="#br0" timeOffset="44708.92">20006 15679 0,'-9'5'15,"9"-5"1,0 0 0,9 0-1,-9 0 1</inkml:trace>
  <inkml:trace contextRef="#ctx0" brushRef="#br0" timeOffset="45427.67">20841 13766 0,'-91'47'15,"66"-32"1,-74 42 15,25 52-15,-9 56 0,42 89-1,24 35 1,50 37-1,33-58 1,42-61 0,57-134-1,34-135 1,-9-83 0,-8-98-1,-50 21 1,-33-42-1,-49 52 1,-50 21 15,-58 51-15,-41 42 0,-25 51-1,8 11 1,-8 21-1,25 4 1,99 11 0</inkml:trace>
  <inkml:trace contextRef="#ctx0" brushRef="#br0" timeOffset="46432.3">22148 13958 0,'-17'0'15,"17"0"16,8-6-15,34-25 0,24-10-1,17-11 1,-1 21 0,-24 21-1,0 31 1,-33 10-1,-8 57 1,-75 113 0,-83 89-1,-49 35 1,8-35 0,25-47 15,124-192-16,16-4 1,42-6 0,49 16-1,34-10 1,57-11 0,34-15-1,8-11 1,-26-5-1,-23 0 1,-158-5 0</inkml:trace>
  <inkml:trace contextRef="#ctx0" brushRef="#br0" timeOffset="47518.26">23711 14960 0,'0'-25'16,"0"14"-1,16-35 17,17-42-17,25 5 1,17-10-1,-1 10 1,17 21 0,-25 21-1,-24 26 1,-9 20 0,16 21-1,1 20 1,24 32-1,9-6 1,8-15 0,17-16 15,16-25-15,58-27-1,-9-40 1,-173 51-1</inkml:trace>
  <inkml:trace contextRef="#ctx0" brushRef="#br0" timeOffset="48604.7">26564 13865 0,'0'-6'15,"0"6"1,8 11-1,-16 71 17,8 79-17,-25 133 1,9-20 0,-9 26-1,8-67 1,26-156-1,-9-35 1,8-37 0,8-26-1,17-87 1,9-94 0,-9 21-1,-8-52 1,0 16 15,-17 21-15,-16 139-1,-1 21 1,1 5 0,0 10-1,-9 1 1,-41 14-1,-41 37 1,-33 37 0,-1 25-1,76-11 1,57-82 0</inkml:trace>
  <inkml:trace contextRef="#ctx0" brushRef="#br0" timeOffset="49273.84">27788 14619 0,'17'16'16,"-17"-16"-1,8 20 1,17 63-1,8 21 1,8 20 0,9-21-1,-17-20 1,8-37 0,0-30 15,1-27-16,16-30 1,8-62 0,-8-11-1,-33 26 1,-1 21 0,-15 15-1,7 0 1,-16 52-1</inkml:trace>
  <inkml:trace contextRef="#ctx0" brushRef="#br0" timeOffset="49842.63">29285 14635 0,'-25'-21'16,"17"16"0,-17-11-1,-16 11 1,-17 10-1,-41 42 1,-25 82 0,66-10-1,41-31 17,17-52-17,33-20 1,25-16-1,41-68 1,1-25 0,-51 26-1,-24 31 1,-8 15 0,-9 16-1,8 41 1,-7 52-1,-1 78 1,8 9 0,9-40 15,-25-135-15</inkml:trace>
  <inkml:trace contextRef="#ctx0" brushRef="#br0" timeOffset="50226.99">29947 12862 0,'0'155'16,"-17"-119"15,17 192-15,0 4-1,8 176 1,-16 16-1,8 16 1,8-53 0,1-61-1,15-93 1,-24-233 0</inkml:trace>
  <inkml:trace contextRef="#ctx0" brushRef="#br0" timeOffset="50644.66">30178 14661 0,'-25'160'16,"34"-119"-1,-9 176 1,41-67 0,9 31-1,24-83 1,17-41-1,8-93 1,0-57 15,-16-62-15,-17-21 0,-24-20-1,-34 25 1,-8 171-1</inkml:trace>
  <inkml:trace contextRef="#ctx0" brushRef="#br0" timeOffset="51129.58">31377 15033 0,'50'-42'16,"-42"27"-1,50-42 1,-33 11-1,-17 9 1,-8 1 0,-25 0-1,-16 15 1,-17 21 0,-41 37-1,-9 45 1,26 11 15,24 47-15,58 20-1,49-20 1,75-53 0,67-128-1,-191 41 1</inkml:trace>
  <inkml:trace contextRef="#ctx0" brushRef="#br0" timeOffset="101557.53">21809 10789 0,'0'0'16,"0"0"-1,0 0 1,8 0 15,66-21-15,92-15-1,90-5 1,42 0 0,-50 15-1,-25 0 1,-190 31 0,-8 0-1,0 6 1,8-1-1,25 21 1,-58-31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16T02:47:52.5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17417 10939 0,'8'-10'0,"17"-6"31,66-30-15,116-32-1,74-15 1,50 0 0,8 0-1,-25 26 1,-49 15 0,-207 57-1,-17-5 1,9 11-1,-50-11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16T02:48:02.8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13158 8122 0,'149'0'15,"-66"-16"1,247 1-1,51-6 1,173-15 0,41-21-1,26-20 1,7 10 0,-32-6-1,-75 21 1,-58 6-1,-58 25 1,-405 21 15</inkml:trace>
  <inkml:trace contextRef="#ctx0" brushRef="#br0" timeOffset="552.28">13911 12609 0,'231'15'16,"26"-41"0,379-46-1,92-37 1,165 1-1,-66 25 1,0 52 0,-165 26 15,-100 31-15,-562-26-1</inkml:trace>
  <inkml:trace contextRef="#ctx0" brushRef="#br0" timeOffset="3528.8">25472 5067 0,'0'-5'15,"17"0"1,24-11 0,116-41-1,83-5 1,17-10 0,40 36-1,-24 31 1,-8 46-1,-67 0 1,-32 27 0,-92 82 15,-74 77-15,-82 6-1,-76 56 1,-24-51-1,-66 36 1,0-31 0,8-47-1,34-15 1,32-5 0,33-26-1,67 20 1,66 6-1,74 0 1,33-42 0,-25-113 15,-24-11-15,-25 0-1,0-4 1,-17-1-1,-8 46 1,25 58 0,33 25-1,41 16 1,50 26 0,58 31-1,24-6 1,1 1-1,-34-21 1,-49-21 15,-50-20-15,-90 10 0,-100 36-1,-83 10 1,-82 63-1,7-48 1,18-19 0,16-58-1,215-134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16T02:13:09.9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16077 8618 0,'0'0'0,"0"0"16,0 0-16,0 0 0,0 0 16,9 0-16,-9 0 0,16 5 0,9 1 15,8-1 1,17 0-1,16 16 1,17-6 0,-9-5-1,-8 16 1,-16 0 0,-17 0-1,-8-5 16,-1 4-15,-15 12 0,7-1-1,-16 21 1,-8-6 0,0 1-1,-9-16 1,-8 11-1,1 10 1,-10 20 0,1 6-1,17 10 1,-1-10 0,9-11 15,8 16-16,8 46 1,1 16 0,7-26-1,17-26 1,17 1 0,-1-6-1,9-11 1,-8-9-1,-9-6 1,-16-31 0,-17 16-1,-8-11 17,-16 16-17,-1-16 1,1-5-1,8 16 1,-1 15 0,1-5-1,25 31 1,16 16 0,8-11-1,0-15 1,25 25-1,-16-4 1,-9 4 0,-16 11-1,-16-26 17,-26 21-17,-8 0 1,9-21-1,-9 0 1,-8-16 0,-33 1-1,-34-6 1,-32 16 0,-42-10-1,-41 20 1,17-21-1,198-77 1</inkml:trace>
  <inkml:trace contextRef="#ctx0" brushRef="#br0" timeOffset="2257.15">9966 12216 0,'8'5'16,"-8"-5"-1,0 5 1,8 5 0,0-4-1,17 14 1,8 6 0,17 10 15,16 0-16,-8 6 1,25-16 0,16 10-1,0-10 1,-16-11 0,16-10-1,33-5 1,-7-10-1,15-11 1,-8-4 0,-16 14-1,-8 1 1,-1 0 0,17 10 15,0-16-16,0 0 1,9 6 0,7 0-1,1-1 1,16-9 0,0 4-1,0-10 1,17 1-1,-17 4 1,0 5 0,0-4-1,9 9 1,-1 1 15,-8-5-15,-24 9-1,-9 6 1,-8 0 0,-9 6-1,-16 4 1,-17 0 0,1 11-1,-17-6 1,8 6-1,-8 0 1,-17-1 0,-8-4-1,0-1 17,0 1-17,1-1 1,-1-4-1,49-32 1,-82 21 0</inkml:trace>
  <inkml:trace contextRef="#ctx0" brushRef="#br0" timeOffset="7491.02">24248 12717 0,'-16'0'16,"16"0"15,0 0-16,0 0 1,0-5 0,16-16-1,9 1 1,33-17 0,17 6-1,7 11 1,-32 15-1,-17 15 1,-17 16 0,-16-11-1,-24 27 1,-26 35 15,-33 32-15,-8-1-1,42-46 1,16-26 0,16 1-1,9-17 1,16 1 0,0-6-1,34 17 1,-9-7-1,8-4 1,-8 0 0,0-6-1,-8 1 17,16-1-17,9 1 1,-9-6-1,-41-10 1</inkml:trace>
  <inkml:trace contextRef="#ctx0" brushRef="#br0" timeOffset="8309.71">24579 11880 0,'-16'15'15,"16"-4"1,-9 14-1,1 17 1,-8-1 0,7 26-1,1 11 1,8-6 0,17 1-1,7-27 1,18-25-1,-9-21 1,8-16 15,-8 6-15,-16 0 0,-1 4-1,1 1 1,-9 10-1,-8 6 1,8 4 0,1-10-1,-9-10 1,0 5 0</inkml:trace>
  <inkml:trace contextRef="#ctx0" brushRef="#br0" timeOffset="8511.19">25059 12180 0,'-25'20'16,"25"-20"0,0 0-1,0 11 1,0-6-1,0-5 1,0 0 0</inkml:trace>
  <inkml:trace contextRef="#ctx0" brushRef="#br0" timeOffset="8778.03">25125 11637 0,'-17'52'16,"17"-42"0,0 11-1,-8 20 1,8 16-1,8 10 1,1-26 0,-9-41-1</inkml:trace>
  <inkml:trace contextRef="#ctx0" brushRef="#br0" timeOffset="9046.03">25431 11652 0,'8'37'16,"-8"-22"-1,0 26 1,-8 32 0,0-6-1,8-67 1</inkml:trace>
  <inkml:trace contextRef="#ctx0" brushRef="#br0" timeOffset="9280">25208 11983 0,'33'-5'16,"-25"0"-1,25 5 1,42-5-1,7-11 1,9 11 0,-91 5-1</inkml:trace>
  <inkml:trace contextRef="#ctx0" brushRef="#br0" timeOffset="9698.32">25778 12774 0,'0'-5'16,"0"5"15,9 0-16,-1-5 1,42-1 0,57-4-1,50-11 1,-16 1 0,-141 20-1</inkml:trace>
  <inkml:trace contextRef="#ctx0" brushRef="#br0" timeOffset="9998.87">25497 13193 0,'42'0'16,"-9"0"-1,49-5 1,42-11 0,58-5-1,17-20 1,-34 0-1,-165 41 1</inkml:trace>
  <inkml:trace contextRef="#ctx0" brushRef="#br0" timeOffset="10667.77">26829 12774 0,'-9'5'16,"9"-5"0,9 16-1,7 20 1,17 52 0,0 15-1,0-20 1,9-26-1,-1-21 1,-8-21 0,9-20 15,15-41-15,34-53-1,-8-14 1,0 9-1,-50 68 1,-17 21 0,-16 15-1,0 0 1</inkml:trace>
  <inkml:trace contextRef="#ctx0" brushRef="#br0" timeOffset="11353.25">28102 12867 0,'-41'-21'16,"24"11"0,-16 0-1,-8-1 1,-33 1-1,-1 15 1,-8 47 15,17 25-15,33-9 0,25-32-1,16-10 1,17-11-1,25-15 1,24-41 0,-8-6-1,-16 11 1,-25 15 0,-1 11-1,-15 0 1,7 10-1,-7 15 17,7 32-17,1 25 1,7-5 0,1-15-1,-8-31 1,-17-21-1</inkml:trace>
  <inkml:trace contextRef="#ctx0" brushRef="#br0" timeOffset="11688.11">28483 12174 0,'-33'37'16,"24"-12"0,1 43-1,8 30 1,-8 5-1,8 47 1,0 5 0,0-26-1,0-41 1,0-88 0</inkml:trace>
  <inkml:trace contextRef="#ctx0" brushRef="#br0" timeOffset="12155.96">28565 12779 0,'0'67'16,"9"-30"-1,7 61 1,9 0 0,8-31-1,17-20 16,-1-21-15,18-47 0,7-52-1,0-30 1,-24 20 0,-17 21-1,-25 21 1,-8 20-1,-8 11 1,8 0 0,0 10-1</inkml:trace>
  <inkml:trace contextRef="#ctx0" brushRef="#br0" timeOffset="12690.91">29277 13043 0,'33'-42'15,"-17"22"1,9-27 0,16 1-1,-7 4 1,-1-9 15,-9 9-15,-15 6-1,-9 15 1,-9 6 0,-15 20-1,-18 11 1,-16 9 0,9 27-1,16 26 1,24-21-1,26 5 1,24-6 0,25-9-1,42-26 17,-108-21-17</inkml:trace>
  <inkml:trace contextRef="#ctx0" brushRef="#br0" timeOffset="13074.79">29864 12650 0,'-50'10'16,"34"1"-1,-9-6 1,8 5-1,9-5 1,16 0 0,34 11-1,32 10 17,17 25-17,-16 12 1,-26-22-1,-41-10 1,-24 21 0,-42 20-1,-50 5 1,-7-25 0,115-52-1</inkml:trace>
  <inkml:trace contextRef="#ctx0" brushRef="#br0" timeOffset="14562.8">23132 9543 0,'-25'-5'31,"25"5"-15,0 0 0,0 0-1,0 0 1,0 0 0,17 5-1,32 1 1,17 9-1,25-5 1,-8 6 0,-17-11-1,-16 0 1,-50-5 15</inkml:trace>
  <inkml:trace contextRef="#ctx0" brushRef="#br0" timeOffset="14998.28">23777 9218 0,'-8'5'16,"8"-5"-1,0 5 1,8 0 0,17 21 15,-9 0-16,1 10 1,-25 6 0,-17 25-1,-17 21 1,-7-16 0,-9-10-1,-17-10 1,18-1-1,57-51 1</inkml:trace>
  <inkml:trace contextRef="#ctx0" brushRef="#br0" timeOffset="16519.8">31584 9176 0,'-16'-20'15,"7"15"1,1-11 0,-17-5-1,-33 6 1,-8-11-1,0 11 17,25 15-17,-9 5 1,-16 21 0,0-1-1,16 1 1,0 10-1,-7 26 1,7 37 0,17 4-1,25-15 1,8-21 0,16 31-1,25 11 1,17-16 15,17-10-31,-9-37 31,0-25-15,9-26 0,-1-11-1,17-30 1,-25-6-1,9-41 1,-18-57 0,-32 31-1,-25 31 1,-25-77 0,-57 36-1,-34-21 1,-16 46-1,-1 6 17,133 98-17</inkml:trace>
  <inkml:trace contextRef="#ctx0" brushRef="#br0" timeOffset="18592.56">24323 11513 0,'-8'-31'16,"8"31"-1,0 0 1,0 0 0,0 0-1,0 0 1,0 0 0,8-5-1,0 5 1,17-6-1,33 1 1,16 0 15,17 5-15,8 5 0,-8 0-1,-33-5 1,-16 0-1,-18 0 1,1 0 0,-8 0-1,-9 0 1,9 0 0,16-5-1,-33 5 1</inkml:trace>
  <inkml:trace contextRef="#ctx0" brushRef="#br0" timeOffset="19463.17">25629 10401 0,'-16'-5'16,"16"5"0,0 0-1,-17-5 1,9 0 0,-25-5-1,0-6 1,-41 11 15,24 0-15,0 10-1,9-5 1,-17 5 0,17 5-1,16-4 1,0 19-1,25 12 1,0 9 0,17 27-1,24-6 1,9-10 0,-1-32-1,-16-9 16,-8-32-15,0-9 0,-17-17-1,-8 6 1,-8 0 0,-25-11-1,33 47 1</inkml:trace>
  <inkml:trace contextRef="#ctx0" brushRef="#br0" timeOffset="20649.63">26539 11415 0,'17'-11'15,"-17"11"1,0 0 0,0-5-1,8 5 1,-8 0 0,0 0-1,8 0 1,1 0-1,7 0 1,25 0 0,26 0-1,48-5 17,51 0-17,49-6 1,41-9-1,17 9 1,0-9 0,0 15-1,-33-6 1,-9 11 0,-32-5-1,-9 5 1,-16-10-1,-25-1 1,-108 11 0,-8-5 15,-16 5-31,-1-5 31,-8 5-15,1 0-1,-1 0 1,0 0 0,-8 0-1</inkml:trace>
  <inkml:trace contextRef="#ctx0" brushRef="#br0" timeOffset="31952.54">11595 11549 0,'-8'0'16,"8"0"-1,0 0 1,-9 0-1,9-5 17,0 0-17,0-1 1,9-4 0,-9 0-1,8 10 1,-8-5-1,8-1 1,9 6 0,-1 0-1,17 0 1,25 6 0,8-1-1,34-5 1,7 0-1,17 0 1,-16 0 15,-9 5-15,-25 0 0,-16-5-1,-25 5 1,-8 0-1,-8-5 1,-1 0 0,-7 0-1,-1 0 1,0 0 0,-8 0-1</inkml:trace>
  <inkml:trace contextRef="#ctx0" brushRef="#br0" timeOffset="35279.12">2357 14304 0,'8'0'16,"-8"0"-1,9 0 16,-1 5-15,25 5 0,17 1-1,24-1 1,0 1 0,-16-1-1,0 5 1,-8 6-1,-9 0 1,9-11 0,-50-10-1</inkml:trace>
  <inkml:trace contextRef="#ctx0" brushRef="#br0" timeOffset="35848.6">2812 13942 0,'16'0'16,"-16"0"0,9 0-1,-1 5 1,17 0 0,-9 6 15,17 10-16,-8 4 1,-8 12 0,-9 9-1,0 1 1,-8-6 0,-8-5-1,0 5 1,-17 11-1,-25 15 1,-16 26 0,17-10-1,24-47 17,25-36-17,0-5 1,0 5-1</inkml:trace>
  <inkml:trace contextRef="#ctx0" brushRef="#br0" timeOffset="37035.59">1960 15596 0,'8'-10'0,"-8"10"31,0 0-15,0-5 0,9 5-1,7 0 1,17-5-1,9 5 1,7 0 0,9 0-1,0 5 1,16-5 0,1 5-1,-1-15 1,-8 4-1,-16-4 1,-17 5 15,-33 5-15</inkml:trace>
  <inkml:trace contextRef="#ctx0" brushRef="#br0" timeOffset="37669.97">2729 15084 0,'8'0'32,"-8"0"-17,0 0 1,9 6 0,7-6-1,9 5 1,8 0-1,0 0 1,9 0 0,-9 1-1,0 4 1,8 16 0,-16-11-1,-9 6 16,-7 20-15,-9 47 0,-42 26-1,-24 5 1,-8 15 0,-9-10-1,17-15 1,0-6-1,8-20 1,58-63 0,16 1-1,-16-21 1</inkml:trace>
  <inkml:trace contextRef="#ctx0" brushRef="#br0" timeOffset="52117.24">9486 17400 0,'0'5'16,"0"-5"-1,0 0 1,8 0-1,1 5 1,24 6 0,8-6-1,9 5 1,16-4 0,-17-1 15,18-10-16,-18-6 1,1-15 0,-17-15-1,0-6 1,-17-15 0,-16-15-1,-8 5 1,8-58-1,-8-14 1,8 14 0,0 53-1,8 25 1,-8 16 15,8 0-15,1 10-1,7 0 1,1 5 0,24 6-1,1 15 1,15 10 0,1 16-1,8 15 1,1 11-1,-9 10 1,-25-26 0,0-5-1,-17-10 1,1-11 15,-9 1-15,0-11-1,1-5 1,-1-6 0,0-4-1,17-27 1,8-20 0,8-5-1,1 15 1,7 11-1,-7 15 1,-1 11 0,-8 10-1,0 15 17,17 36-17,-9 27 1,-8 9-1,9-4 1,-9-26 0,0-16-1,16 10 1,-7-4 0,16-6-1,33-5 1,-25-26-1,8-5 1,9 0 0,-17-10 15,17-6-15,8-30-1,-9-16 1,42-42-1,-124 104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16T02:47:59.1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17822 10939 0,'9'-5'16,"-9"5"-1,0-5 1,41-16 0,91-26-1,116-35 1,67 4 0,32-4-1,-41 14 1,-41 22 15,-232 56-15,-8-5-1,-9 1 1,1 9 0,7 57-1,-24-72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16T02:48:56.1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11645 6334 0,'0'-6'0,"0"6"0,0 0 0,0 0 15,0 0-15,0 0 0,0 0 16,0 0-16,0 0 16,0 0-1,24 0 1,42 0 0,67 0-1,57 0 1,66-5-1,59 0 1,49-5 0,33 5-1,8-6 1,-33 11 0,-50 5-1,-57 6 1,-232 4 15,-8 6-15,-8-16-1,-17 0 1,8-5 0,-8 0-1</inkml:trace>
  <inkml:trace contextRef="#ctx0" brushRef="#br0" timeOffset="10182.22">8270 12231 0,'-16'0'16,"16"0"-1,0 0 1,0 0 15,0 0-15,0 0 0,0 0-1,0 0 1,0 5-1,0-5 1,0 0 0,8 0-1,17 0 1,57 6 0,84-12-1,90-9 1,67-1-1,32 1 17,9-6-17,-8 11 1,-17 0 0,-58 10-1,-41 0 1,-223 5-1,-1-5 1,-8 0 0,-8 5-1,9-5 1,-9 5 0,8-5-1,-8 5 1,8-5-1,-8 0 17</inkml:trace>
  <inkml:trace contextRef="#ctx0" brushRef="#br0" timeOffset="17723.18">10569 7269 0,'0'-5'16,"0"5"0,0 0-1,0 0 1</inkml:trace>
  <inkml:trace contextRef="#ctx0" brushRef="#br0" timeOffset="18359.7">9461 8546 0,'-8'-16'31,"8"16"-15,0 0 0,0 11-1,8 15 1,-8-26 0</inkml:trace>
  <inkml:trace contextRef="#ctx0" brushRef="#br0" timeOffset="18776.32">8262 9595 0,'0'-5'16,"0"5"15,0 0-16</inkml:trace>
  <inkml:trace contextRef="#ctx0" brushRef="#br0" timeOffset="26015.76">5334 6209 0,'0'0'16,"0"0"0,9 0-1,-9 0 1,0 0 0,8 0-1,0 0 1,0 0 15,9 6-15,8-1-1,24 5 1,18 0 0,40 6-1,42-11 1,16 6-1,50-11 1,9 0 0,24 0-1,8 0 1,17 0 0,-17 5-1,1-5 1,-26 0 15,-32 0-15,-166 5-1,-8-5 1,-9 0 0,-7 0-1,-9 0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16T02:50:18.4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14564 2788 0,'0'0'16,"0"0"-1,0 0 1,8 5 0,42 5-1,49-10 1,50 5-1,49-10 1,34 10 0,33-5 15,24 0-15,34 0-1,24-10 1,25 0-1,17-1 1,-17-4 0,-8-1-1,-50-4 1,-24 9 0,-67-4-1,-198 15 1,-9 0-1,-7 0 1,-1 0 15,0 0-15,-8 0 0,8 0-1,-8 5 1,0-5-1</inkml:trace>
  <inkml:trace contextRef="#ctx0" brushRef="#br0" timeOffset="2976">1869 5905 0,'-8'25'15,"8"-25"1,0 0 0,0 0-1,0 0 17,0 0-17,0-20 1,8-11-1,-8 0 1,17-11 0,24-40-1,33-42 1,26-26 0,-9 15-1,16 11 1,-8 36-1,9 21 1,-58 77 0,-9-4 15,25-6-15,-16 0-1,8 10 1,-1 0-1,-7 1 1,16 15 0,-8 30-1,0 17 1,16 30 0,1-10-1,8-15 1,-1-21-1,9-26 1,8-6 0,26-19 15,23-37-15,26-47-1,-17-31 1,-16 6-1,-17 0 1,-25 5 0,-82 66-1,-9 7 1,0 9 0,0 1-1,-8 9 1,9 1-1,-1 10 1,0 11 15,17 36-15,0 46 0,16 0-1,1-5 1,7-15-1,26-27 1,7-20 0,42-20-1,34-47 1,23-58 0,10-9-1,-18-11 1,-7 1-1,-17 14 1,-1 12 15,-15 9-15,16 16 0,0 31-1,8 36 1,16 68-1,-40 4 1,-1 52 0,-41 57-1,-17 11 1,-16 46 0,-58-243-1</inkml:trace>
  <inkml:trace contextRef="#ctx0" brushRef="#br0" timeOffset="17170.7">7394 10520 0,'8'21'16,"0"-21"-1,-8 5 1,17 0 0,16 6-1,16 4 1,9 1 15,-8-6-15,-9 0-1,-8 1 1,-8-1 0,-25-10-1</inkml:trace>
  <inkml:trace contextRef="#ctx0" brushRef="#br0" timeOffset="17823.82">11264 10505 0,'17'15'16,"-17"-15"0,16 0-1,1-5 1,-9 5-1,9 5 1,-1 1 15,25-6-15,-41 0 0</inkml:trace>
  <inkml:trace contextRef="#ctx0" brushRef="#br0" timeOffset="18307.43">13497 10872 0,'8'-5'16,"-8"5"-1,9 0 1,-9 0 0,8 0-1,0 5 1,9 0-1,7 5 1,10-4 15,-34-6-15</inkml:trace>
  <inkml:trace contextRef="#ctx0" brushRef="#br0" timeOffset="18876.28">17343 10929 0,'33'-16'15,"-25"16"1,17-5 15,24 0-15,9 5-1,25 5 1,0 5 0,-1 6-1,-24-11 1,-58-5-1</inkml:trace>
  <inkml:trace contextRef="#ctx0" brushRef="#br0" timeOffset="20999.72">7915 10986 0,'16'10'16,"-16"-10"0,0 0-1,17 15 1,8 16-1,24 11 1,-8-16 0,9-32-1,58-9 1,32-63 0,1-9-1,-17-7 1,-25 1-1,-8 21 1,-16 26 15,-18 40-15,-7 53 0,-9 5-1,-8 20 1,17-5-1,8-5 1,25-20 0,8-22-1,8-15 1,0-5 0,0-5-1,1 0 1,7 5-1,1 0 17,24 0-17,0-5 1,9-5 0,-9-6-1,-16-5 1,-116 21-1</inkml:trace>
  <inkml:trace contextRef="#ctx0" brushRef="#br0" timeOffset="21317.63">9139 11595 0,'24'31'15,"-7"11"1,49 56-1,9-5 1,32 16 0,-16-42-1,-91-67 1</inkml:trace>
  <inkml:trace contextRef="#ctx0" brushRef="#br0" timeOffset="22003.34">9966 11296 0,'-50'77'15,"25"-41"1,-74 109-1,-9 46 1,1-15 0,24-16-1,75-108 1,8-16 0,8-10-1,25-5 16,58-21-15,25-36 0,33-57-1,0-21 1,-33 5 0,-100 63-1,1 15 1,-9 15-1,-16 6 1,-17 20 0,-8 52-1,0 21 1,24-26 15,9-16-31,25 11 31,33-21-15,33-21 0,25-36-1,16-41 1,-16-10 0,-17-11-1,-90 46 1,-9 42-1</inkml:trace>
  <inkml:trace contextRef="#ctx0" brushRef="#br0" timeOffset="22388.9">10834 11595 0,'-41'52'15,"32"-36"1,-40 56 0,32-20-1,-8 10 1,42-11-1,24-4 1,34-6 0,-9-20-1,-16 0 1,-26 5 15,-7 5-15,-34 25-1,17-56 1</inkml:trace>
  <inkml:trace contextRef="#ctx0" brushRef="#br0" timeOffset="23541.61">13447 10815 0,'-8'10'15,"8"6"1,17 20-1,16 78 1,41 51 0,17 6-1,25-21 1,25-37 0,82-51-1,25-88 1,8-46-1,-41-11 1,-33 1 0,-149 40 15,-8 17-15,8-12-1,25-9 1,8-6-1,-24 11 1,7 15 0,-16 26-1,25 21 1,0 35 0,8 32-1,-8-5 1,-16-21-1,15-15 1,10-16 15,40-11-15,50-56 0,9-5-1,16-6 1,-34 11-1,10 21 1,-26 35 0,9 16-1,-17 21 1,16 0 0,34-10-1,91-42 1,65-98-1,26-73 17,-356 166-17</inkml:trace>
  <inkml:trace contextRef="#ctx0" brushRef="#br0" timeOffset="24093.81">15986 12169 0,'0'16'16,"0"25"-1,-8 99 1,-25 144 15,-17 47-15,1-6-1,24-170 1,25-118 0,0-37-1</inkml:trace>
  <inkml:trace contextRef="#ctx0" brushRef="#br0" timeOffset="24394.44">16036 12205 0,'33'73'16,"-8"-22"0,66 84-1,25-11 1,33 62 0,-9-26-1,-16 0 1,-74-113-1,-50-47 1</inkml:trace>
  <inkml:trace contextRef="#ctx0" brushRef="#br0" timeOffset="24678.25">16648 12092 0,'-8'-5'16,"8"15"0,0 93-1,8 120 1,0 123-1,9 10 1,-1-25 0,-16-331-1</inkml:trace>
  <inkml:trace contextRef="#ctx0" brushRef="#br0" timeOffset="25180.15">17541 12758 0,'-83'-5'15,"50"5"1,-33 11 0,-25 56-1,-8 47 17,16 4-17,25 17 1,50-21-1,66-37 1,74-61 0,26-78-1,-18-21 1,-90 16 0,-34 15-1,-16 16 1,-33-11-1,-41 11 1,-42 57 0,116-21 15</inkml:trace>
  <inkml:trace contextRef="#ctx0" brushRef="#br0" timeOffset="26735.13">19617 8561 0,'-17'-20'16,"17"20"-1,0 0 1,0 0-1,17-6 1,33 6 0,32 0-1,26 11 1,8 10 0,8 4-1,-25-9 1,-8 10-1,-17 15 17,-32 0-17,-17 6 1,-17 36 0,-74 46-1,-67 36 1,-32 16-1,-1-15 1,18-22 0,115-102-1,24-22 1,18 1 0,7 5-1,17 10 1,17 0-1,-17-5 17,-8 11-17,-9 40 1,-49 53 0,-16 15-1,-9-6 1,8-20-1,33 0 1,59 0 0,90-10-1,58-21 1,34-20 0,-34-11-1,-16-6 16,-50 6-15,-58 37 0,-149 66-1,-140 42 1,-141 31 0,-33-83-1,397-155 1</inkml:trace>
  <inkml:trace contextRef="#ctx0" brushRef="#br0" timeOffset="27839.96">5260 14480 0,'-33'5'16,"25"-5"-1,-1 0 1,9 0 0,-8 0-1,8 0 1,0 0-1,0 0 1,8 5 0,42-5-1,41 0 1,58-5 15,49 0-15,67-11-1,41-4 1,41 4 0,17-5-1,17 16 1,-9 0 0,-17 15-1,-49 6 1,-41 5-1,-50 4 1,-58 12 0,-165-1-1,0 41 17,8-77-17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16T02:51:56.2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6285 7238 0,'9'-5'15,"-9"5"1,0 0-1,16 5 1,17 0 0,33-15-1,75-16 1,8-10 15,-9 5-15,-7 5-1,-84 31 1,-24-5 0,0 5-1,0 1 1,41 45 0,-66-51-1</inkml:trace>
  <inkml:trace contextRef="#ctx0" brushRef="#br0" timeOffset="1354.22">11636 7517 0,'9'0'15,"-9"0"1,0 0-1,0 0 17,8 0-17,8 0 1,-16 0 0</inkml:trace>
  <inkml:trace contextRef="#ctx0" brushRef="#br0" timeOffset="1889.28">15374 7615 0,'0'6'16,"9"-17"-1,-9 11 1</inkml:trace>
  <inkml:trace contextRef="#ctx0" brushRef="#br0" timeOffset="2625.54">18376 7522 0,'-8'6'16,"8"-6"0,8 0-1,26-6 1,57-4 0,-91 10-1</inkml:trace>
  <inkml:trace contextRef="#ctx0" brushRef="#br0" timeOffset="3110.01">22148 7595 0,'8'-5'16,"-8"5"-1,33 5 1,-33-5 0</inkml:trace>
  <inkml:trace contextRef="#ctx0" brushRef="#br0" timeOffset="7021.51">11272 5450 0,'9'-21'16,"-9"21"0,8-16-1,17-25 1,16-16 0,17 6-1,0-11 1,8-16 15,25-10-15,25-10-1,-9 15 1,1 1 0,-9 19-1,-16 32 1,-9 37-1,-8 19 1,0 27 0,25 52-1,-16 14 1,24 79 0,-16-21-1,8-1 16,8-45-15,17-32 0,33-57-1,8-46 1,-17-36 0,1-32-1,-33-4 1,-17-6-1,-9 11 1,1 4 0,-9 12-1,9 9 1,33 26 0,16 21-1,42 31 16,16 21-15,9 20 0,16-25-1,0-16 1,24-52 0,-7-51-1,-34-6 1,-32 1-1,-26 15 1,-24 5 0,-25 31-1,-16 16 1,-9 46 0,-8 11 15,-58-47-16</inkml:trace>
  <inkml:trace contextRef="#ctx0" brushRef="#br0" timeOffset="7456.91">13580 3935 0,'0'-5'15,"0"10"1,25 26 0,24 47-1,42 51 1,-8-5-1,8-5 1,-8-31 0,-83-88-1</inkml:trace>
  <inkml:trace contextRef="#ctx0" brushRef="#br0" timeOffset="7790.81">14357 3666 0,'-83'114'16,"59"-78"-1,-92 161 1,25-16 0,-33 87-1,33-40 17,66-104-17,0-36 1,17-37-1,8-51 1</inkml:trace>
  <inkml:trace contextRef="#ctx0" brushRef="#br0" timeOffset="8259.61">14349 4540 0,'33'0'15,"-16"-5"1,16-21-1,16-15 1,-16-11 0,-8 11-1,-17 15 1,-8 0 0,0 5-1,-16-5 1,-1 21-1,-24 31 1,-9 31 0,17 20 15,17 16-15,24-5-1,-8-88 1</inkml:trace>
  <inkml:trace contextRef="#ctx0" brushRef="#br0" timeOffset="8693.57">15135 3987 0,'-58'26'16,"41"-16"15,-8 11-15,-16 10 0,16 5-1,17 0 1,8 11-1,25 4 1,8 6 0,8-5-1,-16-16 1,0-5 0,-25 10-1,-25 63 1,-49 40-1,-51 17 17,125-161-17</inkml:trace>
  <inkml:trace contextRef="#ctx0" brushRef="#br0" timeOffset="10833.54">17806 5274 0,'8'5'16,"-8"-10"-1,17-11 1,16-9 0,-8-1-1,24 0 1,9-15 15,8-16-15,17-5-1,-17 15 1,-8 11 0,16 10-1,9 5 1,0 27 0,0 19-1,7 32 1,-7-5-1,16 0 1,25 5 0,1-32-1,40 6 17,25-36-17,-24-5 1,-9-16-1,-17-5 1,-24-5 0,-17-6-1,-16 1 1,0 5 0,-17 10-1,0 26 1,8 21-1,-7 20 1,15 37 0,18 10 15,40-11-15,83-56-1,26-42 1,24-56-1,-34-11 1,-15 5 0,-42 16-1,-34 25 1,-15 32 0,-26 62-1,-16 61 1,-16 58-1,-9-16 1,-8-10 0,-58-145 15</inkml:trace>
  <inkml:trace contextRef="#ctx0" brushRef="#br0" timeOffset="11318.69">19849 3423 0,'8'-5'16,"-8"5"0,0 26-1,-8 72 1,-17 47 0,-8 88-1,0-11 1,8-108-1,17-42 17,8-72-17</inkml:trace>
  <inkml:trace contextRef="#ctx0" brushRef="#br0" timeOffset="11619.49">19832 3429 0,'33'62'15,"0"0"1,66 77 15,17 6-15,33 46-1,-25-31 1,-8-10 0,-116-150-1</inkml:trace>
  <inkml:trace contextRef="#ctx0" brushRef="#br0" timeOffset="11870.61">20510 3434 0,'0'41'16,"0"0"0,8 104-1,9 93 1,0-21 0,-17-217-1</inkml:trace>
  <inkml:trace contextRef="#ctx0" brushRef="#br0" timeOffset="12405.61">21312 3971 0,'-57'-5'16,"48"5"-1,-16 0 1,-32 42 0,-10 25-1,1 36 1,50-25-1,16-32 1,25 6 0,24-11-1,17-15 1,-8-36 0,-16-6 15,-9-20-16,-17-5 1,-16-1 0,-8-9-1,-25-1 1,0 11 0,-33 10-1,-9 15 1,75 16-1</inkml:trace>
  <inkml:trace contextRef="#ctx0" brushRef="#br0" timeOffset="17689.45">24596 7109 0,'41'5'16,"-24"-5"-1,41 0 1,49-10 0,50-1 15,91 6-16,75 0 1,82 0 0,33 10-1,-16-10 1,-58 10 0,-50-5-1,-66 0 1,-66 5-1,-198 6 1,16-11 0</inkml:trace>
  <inkml:trace contextRef="#ctx0" brushRef="#br0" timeOffset="22170.35">27639 4550 0,'-16'0'32,"16"0"-17,8-5 1,33-5 0,42-16-1,24-5 1,-40 26-1,-18 10 1,-24 0 0,-17 21-1,-24 62 1,-50 67 0,-1-10-1,1 10 1,17-26 15,16-5-15,49-26-1,75-20 1,58-27 0,16-40-1,1-6 1,-26-26-1,-140 21 1</inkml:trace>
  <inkml:trace contextRef="#ctx0" brushRef="#br0" timeOffset="22655.35">28177 3878 0,'-50'5'15,"34"1"1,-1 9 0,9 11-1,8 0 1,25 0 0,32-16-1,43-10 16,-1-10-15,0-16 0,-74-5-1,-8 5 1,-17 10 0,-9 11-1,-16 16 1,25-11-1</inkml:trace>
  <inkml:trace contextRef="#ctx0" brushRef="#br0" timeOffset="22973.66">29012 4617 0,'33'31'15,"-8"-46"1,66 41-1,0-31 1,41 5 0,1-21-1,-133 21 17</inkml:trace>
  <inkml:trace contextRef="#ctx0" brushRef="#br0" timeOffset="23173.25">28962 4995 0,'9'31'16,"7"-21"0,50 6-1,50-1 1,74 1-1,-190-16 1</inkml:trace>
  <inkml:trace contextRef="#ctx0" brushRef="#br0" timeOffset="23875.75">30650 4406 0,'0'41'16,"0"-26"-1,8 47 1,-8 73-1,-8 61 1,-26 63 0,10-53 15,7-128-15,17-37-1,-8-25 1,8-16-1,8-31 1,-8-47 0,17-66-1,-1-22 1,-16 37 0,0 20-1,-16-4 1,-1 4-1,9 21 1,0 31 15,-1 21-15,1 0 0,8 21-1,0 4 1,-8-4-1,-1 9 1,-24 12 0,-58 14-1,-33 27 1,-24 5 0,148-52-1</inkml:trace>
  <inkml:trace contextRef="#ctx0" brushRef="#br0" timeOffset="24947.3">4408 9859 0,'-41'0'15,"32"0"1,9-5 15,-8 5-15,8 0-1</inkml:trace>
  <inkml:trace contextRef="#ctx0" brushRef="#br0" timeOffset="25247.89">7030 10257 0,'-9'10'15,"9"-5"1,0 0 0,0-5-1</inkml:trace>
  <inkml:trace contextRef="#ctx0" brushRef="#br0" timeOffset="26334.21">12025 10148 0,'0'-10'16,"0"10"0,0 0 15</inkml:trace>
  <inkml:trace contextRef="#ctx0" brushRef="#br0" timeOffset="26718.32">15788 10215 0,'0'-5'16,"0"5"0,0 5-1,0-5 1</inkml:trace>
  <inkml:trace contextRef="#ctx0" brushRef="#br0" timeOffset="27488.13">18286 9854 0,'0'-11'15,"0"11"1,0 0 15</inkml:trace>
  <inkml:trace contextRef="#ctx0" brushRef="#br0" timeOffset="27838.77">22536 10065 0,'0'-5'16,"0"5"-1,0 0 1</inkml:trace>
  <inkml:trace contextRef="#ctx0" brushRef="#br0" timeOffset="28893.43">12025 8613 0,'0'5'16,"0"-5"0,0 5-1,0-5 1</inkml:trace>
  <inkml:trace contextRef="#ctx0" brushRef="#br0" timeOffset="29978.73">18467 8660 0,'-8'-6'15,"8"6"1,0 0 0</inkml:trace>
  <inkml:trace contextRef="#ctx0" brushRef="#br0" timeOffset="31316.58">24877 10231 0,'8'0'32,"-8"0"-17,25 0 1,66-10-1,83-6 1,107 1 0,66 15-1,1 5 1,-67 5 0,-215 6-1,-25-6 1,-16-5-1,-8 5 1,-17-10 0</inkml:trace>
  <inkml:trace contextRef="#ctx0" brushRef="#br0" timeOffset="32252.58">28160 9233 0,'0'-5'16,"0"5"15,0 0-15,8-10 0,34-21-1,49-21 1,16-5-1,17 6 1,-8 9 0,-25 22-1,-41 25 1,-9 15 0,-24 17-1,-34 19 1,-33 79-1,-49 41 17,-8-1-17,-1-25 1,75-93 0,17-16-1,24 6 1,50 15-1,24 0 1,51 0 0,-1-10-1,17-21 1,33-36 0,-182 5-1</inkml:trace>
  <inkml:trace contextRef="#ctx0" brushRef="#br0" timeOffset="32938.75">28871 8272 0,'-16'26'16,"16"-26"0,16-11-1,9-25 1,25-5-1,8 15 1,-17 0 0,-8 11-1,-8 4 1,-8 6 0,-17 10-1,-17 21 16,-41 41-15,8-5 0,17-20-1,17-1 1,24 0 0,42 16-1,66 0 1,24-5-1,50-6 1,-190-46 0</inkml:trace>
  <inkml:trace contextRef="#ctx0" brushRef="#br0" timeOffset="33389.21">29748 9233 0,'25'0'16,"-9"0"0,26 0-1,49 0 1,8-15 0,-25 10-1,-74 5 1</inkml:trace>
  <inkml:trace contextRef="#ctx0" brushRef="#br0" timeOffset="33623.37">29624 9378 0,'41'10'16,"-8"-10"0,100 26-1,90-5 1,25 5 0,-248-26-1</inkml:trace>
  <inkml:trace contextRef="#ctx0" brushRef="#br0" timeOffset="36215.04">29177 8008 0,'0'-20'16,"0"20"-1,0 0 1,0 5-1,0 5 1,9 47 0,-1 72-1,9-5 1,-9-31 15,0-15-15,0-32-1,1-15 1,-9-15 0,8-11-1,0-20 1,9-58 0,-9-15-1,-8 21 1,-17 5-1,-7 10 1,-1 11 0,0 10-1,0 10 1,-24 1 15,-26 20-15,-8 15-1,1 11 1,7 5 0,34-31-1,41 0 1</inkml:trace>
  <inkml:trace contextRef="#ctx0" brushRef="#br0" timeOffset="37318.92">31237 8386 0,'8'-6'15,"-8"6"1,0 6-1,8 19 1,1 27 0,-9 62-1,8 72 1,-16 41 0,8 37-1,0-37 1,0-123-1,8-22 1,0-30 15,-8-16-15,0-15 0,0-21-1,0-21 1,0-56-1,-8-27 1,8-14 0,0-48-1,-8-10 1,16 47 0,-8 0-1,0 31 1,0 10-1,0 31 1,0 16 15,0 4-15,0 17 0,0-1-1,0 11 1,0-1-1,-8 6 1,-9 5 0,-33 26-1,-32 15 1,-9 1 0,-9 10-1,34-16 1,25-16-1,16-14 17,25-6-17</inkml:trace>
  <inkml:trace contextRef="#ctx0" brushRef="#br0" timeOffset="41733.43">30741 8654 0,'8'6'16,"-8"-6"-1,0 0 1,8 0 0,9-6-1,40-9 1,51-11 0,24-10-1,-16 15 16,-8 0-15,-26 21 0,-24 0-1,0 11 1,-25 4 0,-16 6-1,-1 36 1,-57 88-1,-42 20 1,-24 16 0,-9-5-1,0-16 1,17-15 0,74-104 15,0-10-16,9 0 1,16-10 0,0-1-1,49 37 1,75 0 0,75 5-1,41-15 1,-9-11-1,-32-16 1,-150-20 0,-16 0-1,-16 0 1,0 0 15,-9 0-15,0 0-1,-16-5 1,-42 0 0,-41-10-1,-41-1 1,-33-15 0,-9-5-1,8 0 1,9 5-1,8 0 1,125 26 0,7-1-1,1 6 1,7-5 15,9-5-15,17-31-1,32-27 1,18-25 0,24-10-1,-9 20 1,9-15 0,0-16-1,25-56 1,-25 20-1,-58 77 1,-16 27 0,-26 5 15,-24-6-15,-41 6-1,-9 25 1,-33 11-1,-33 10 1,-41 6 0,-41 40-1,-1 27 1,232-78 0</inkml:trace>
  <inkml:trace contextRef="#ctx0" brushRef="#br0" timeOffset="43973.09">4408 13332 0,'-58'-26'16,"58"26"0,0 0-1,0 0 17</inkml:trace>
  <inkml:trace contextRef="#ctx0" brushRef="#br0" timeOffset="44207.99">6649 13239 0,'-25'16'16,"25"-11"0,0-5 15</inkml:trace>
  <inkml:trace contextRef="#ctx0" brushRef="#br0" timeOffset="47786.08">12182 13994 0,'25'15'16,"-17"-9"-1,50 14 17,50-15-17,65 11 1,75-21 0,42-6-1,16 11 1,-8 6-1,-34 4 1,-24 11 0,-33-6-1,-42 11 1,-157-16 0,1 1-1,-1-1 1,-8-10 15</inkml:trace>
  <inkml:trace contextRef="#ctx0" brushRef="#br0" timeOffset="49106.71">25224 13353 0,'0'0'16,"0"0"-1,0 0 1,0 0 0,9 0-1,73-5 1,125-11-1,107-10 1,25-15 0,-8 5-1,-58 10 1,-207 26 15,-16 0-15,-25 0-1,-1 0 1,-15 0 0,-1 0-1,-16 0 1,8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16T02:52:57.5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4549 6949 0,'24'10'16,"-24"-10"0,0 0-1,9 5 1,-1-5 0,9 0-1,16 0 1,16-5-1,26 0 17,16 0-17,41-6 1,42-9 0,49 4-1,33-5 1,9 1-1,8 4 1,-33 11 0,-25 0-1,-25 5 1,-25 5 0,-24 0-1,-125 6 1,1-6 15,0 5-15,-9-5-1,0 0 1,17-5 0,-25 0-1</inkml:trace>
  <inkml:trace contextRef="#ctx0" brushRef="#br0" timeOffset="10784.25">4855 9321 0,'0'16'15,"0"-16"1,0 0 0,24 10-1,18 0 16,32 11-15,17 5 0,17-21-1,32 0 1,51-31 0,24 6-1,0-1 1,16 0-1,1 6 1,16 4 0,33-9-1,8 9 1,17 1 0,-8 0 15,0-1-16,-9 17 1,-24-1 0,-33 5-1,-34 6 1,-24 9 0,-34 1-1,-24-10 1,-116-16-1</inkml:trace>
  <inkml:trace contextRef="#ctx0" brushRef="#br0" timeOffset="15716.68">12041 9425 0,'17'41'16,"-9"-31"0,34 16-1,49-5 1,-9-1 0,117 32-1,-50-47 1,115-5 15,-40-51-15,73 25-1,34-10 1,50 10 0,24 0-1,25 10 1,0 11-1,0 16 1,-8 4 0,-9 1-1,-7 4 1,-43 1 0,-15 0-1,-26-1 16,-49-4-15,-41-1 0,-42-4-1,-190-11 1</inkml:trace>
  <inkml:trace contextRef="#ctx0" brushRef="#br0" timeOffset="17689.79">23901 9264 0,'199'-15'16,"-92"10"-1,149-6 1,17 11-1,108-5 17,-26 10-17,34-5 1,-25 5 0,-25-5-1,-33 6 1,-50 4-1,-41-5 1,-215-5 0</inkml:trace>
  <inkml:trace contextRef="#ctx0" brushRef="#br0" timeOffset="18776.71">8245 11621 0,'9'5'16,"-1"-5"-1,33-5 1,50 0 0,33 5-1,83-5 1,74-5 0,42-1-1,41 6 1,0 5-1,0 0 1,8 5 0,-42 11-1,-24 15 1,-33-5 0,-41 15 15,-232-41-16</inkml:trace>
  <inkml:trace contextRef="#ctx0" brushRef="#br0" timeOffset="20031.83">5979 11849 0,'-16'-11'15,"16"6"1,0 5-1</inkml:trace>
  <inkml:trace contextRef="#ctx0" brushRef="#br0" timeOffset="20616.62">12298 8970 0,'0'10'16,"0"-10"0</inkml:trace>
  <inkml:trace contextRef="#ctx0" brushRef="#br0" timeOffset="21267.78">21428 8654 0,'-8'0'15,"8"0"1</inkml:trace>
  <inkml:trace contextRef="#ctx0" brushRef="#br0" timeOffset="23525.3">12339 7476 0,'-16'5'16,"16"-5"0,0 0 15,0 0-16</inkml:trace>
  <inkml:trace contextRef="#ctx0" brushRef="#br0" timeOffset="23960.21">21635 7486 0,'8'0'16,"-8"0"0,0 0-1</inkml:trace>
  <inkml:trace contextRef="#ctx0" brushRef="#br0" timeOffset="24579.4">5781 10086 0,'-8'5'16,"8"-5"0,0 0-1</inkml:trace>
  <inkml:trace contextRef="#ctx0" brushRef="#br0" timeOffset="27838.84">3168 14578 0,'57'15'15,"-24"-9"1,42 4 0,16 5 15,83 22-15,-9 4-1,67 6 1,-34-1-1,58-5 1,1 1 0,32-11-1,25 0 1,42-11 0,33 1-1,0-16 1,16 16-1,8-6 1,9 6 0,16 5 15,-16-11-15,16 6-1,1 10 1,-1 11-1,17 14 1,-17-14 0,25 20-1,-8-21 1,-16-5 0,7-10-1,1-21 1,-17 6-1,-8-11 1,-25-6 15,-9 12-15,-40-6 0,-9 0-1,-17 5 1,-32-5-1,-26 0 1,-24 0 0,-41 5-1,-174 5 1,-1-5 0,-7 1-1,-9-1 1,0-5-1,-8 0 17,0 0-17,0 0 1</inkml:trace>
  <inkml:trace contextRef="#ctx0" brushRef="#br0" timeOffset="32236.95">20626 12784 0,'50'-20'16,"-26"14"-1,26-4 1,33-21 0,33-10-1,-1 5 1,-40 25 0,-26 27-1,-32-1 1,-17 27-1,-25 87 1,-41 41 0,-17 6-1,9-16 17,24-5-17,17-15 1,74-6-1,42-30 1,74-22 0,25-35-1,8-31 1,-190-16 0</inkml:trace>
  <inkml:trace contextRef="#ctx0" brushRef="#br0" timeOffset="32872.15">21379 11704 0,'-33'88'16,"33"-62"-1,-25 72 1,25-26-1,33 27 1,41-48 0,42-30-1,8-73 1,-8-25 0,-83-11-1,-8 31 1,-17 26-1,0 5 1,-8 16 15,-8 5-15,8 10 0,0-5-1</inkml:trace>
  <inkml:trace contextRef="#ctx0" brushRef="#br0" timeOffset="33089.13">22429 12319 0,'0'0'15,"0"0"17,0 0-17,0 0 1</inkml:trace>
  <inkml:trace contextRef="#ctx0" brushRef="#br0" timeOffset="33490.83">22809 11585 0,'-124'26'15,"108"-11"1,-92 22 15,75-6-15,33-5-1,33 25 1,33 16 0,1 1-1,-26-12 1,-25-14-1,1-6 1,-9-10 0,-8-11-1,0-9 1,0-6 0</inkml:trace>
  <inkml:trace contextRef="#ctx0" brushRef="#br0" timeOffset="33908.6">23463 11595 0,'8'11'15,"0"-6"1,42-5 0,33 0-1,32-5 1,-40 0 0,-34 5-1,-16 10 16,0 26-15,-67 68 0,-24 30-1,-25 26 1,9-31 0,57-82-1,16-47 1,9 0-1</inkml:trace>
  <inkml:trace contextRef="#ctx0" brushRef="#br0" timeOffset="34159.89">24596 11539 0,'-9'25'15,"9"6"1,9 68 0,-9 25-1,0-26 1,0-98-1</inkml:trace>
  <inkml:trace contextRef="#ctx0" brushRef="#br0" timeOffset="34928.44">25522 11415 0,'-58'-6'16,"42"6"-1,-9 0 1,-8 11 0,-17 20-1,-8 10 1,17 57-1,16 11 1,25-16 0,25-16-1,33-25 17,8-42-17,25-41 1,-8-25-1,-34-6 1,-16 25 0,-16 12-1,-26-6 1,-32-11 0,-33-10-1,-26 11 1,26 20-1,74 21 1</inkml:trace>
  <inkml:trace contextRef="#ctx0" brushRef="#br0" timeOffset="35663.69">21701 11570 0,'-16'-6'16,"16"6"0,-17 0-1,-8 6 1,-16-1 0,-9 5-1,1 57 1,7 42-1,17-1 1,34-40 15,16 4-15,16-31 0,25-20-1,33-21 1,9-57-1,-1-46 1,-65 5 0,-34 30-1,-16-4 1,-34 5 0,1 25-1,-9 32 1,50 10 15</inkml:trace>
  <inkml:trace contextRef="#ctx0" brushRef="#br0" timeOffset="36382.29">26101 12986 0,'16'5'16,"-7"-5"-1,16 0 1,41-5-1,49-5 1,18-6 0,7-10-1,-7-20 1,-51 4 0,-82 42 15</inkml:trace>
  <inkml:trace contextRef="#ctx0" brushRef="#br0" timeOffset="36718.96">25530 13332 0,'9'0'16,"-9"0"0,24 0-1,51 5 1,57 1 0,25-1 15,17 0-16,8 5 1,-8-5 0,-1 1-1,-173-6 1</inkml:trace>
  <inkml:trace contextRef="#ctx0" brushRef="#br0" timeOffset="38355.39">28086 12154 0,'-17'0'16,"17"0"0,0 0-1,0 0 1,0 15 0,-16 114-1,-17 135 1,-17 98-1,0 15 17,9-77-17,41-222 1,0-78 0</inkml:trace>
  <inkml:trace contextRef="#ctx0" brushRef="#br0" timeOffset="38623.84">28524 13725 0,'-8'36'0,"8"-36"32,0 0-17,0 0 1,16-36 0,-16 36-1</inkml:trace>
  <inkml:trace contextRef="#ctx0" brushRef="#br0" timeOffset="39509.86">29765 12298 0,'-42'16'16,"34"-21"0,-25 5-1,-25-5 1,-33 20-1,-41 26 1,-9 22 0,9 9-1,90-15 1,26-21 0,16-10 15,41 5-16,50 0 1,33-5 0,9-1-1,7 1 1,-24 21 0,-17 15-1,-33 36 1,-49 26-1,-50-5 1,-50 10 0,-49-25-1,-42-17 1,-16-19 0,190-68 15</inkml:trace>
  <inkml:trace contextRef="#ctx0" brushRef="#br0" timeOffset="40412.79">30120 14351 0,'0'0'16,"0"0"-1,0 0 1,0 0 0,9-16-1,7-20 1,17-16 0,17-25-1,16 9 1,-8 22-1,0 15 1,-17 15 0,0 22 15,9 4-15,8 16-1,16 5 1,9 0-1,0-16 1,16-20 0,-8-10-1,0-16 1,-8 0 0,-1-6-1,-7 6 1,-75 31-1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16T02:53:52.0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26002 7124 0,'0'0'16,"0"0"-1,0 0 1,0 0 0,0 0-1,8-5 1,50 0 15,49 5-15,100 16-1,41-6 1,25 0 0,-33-5-1,-25 1 1,-182-6-1,-16 0 1,-1 0 0,1 0-1,-9-6 1,0 6 0,-8 0 15</inkml:trace>
  <inkml:trace contextRef="#ctx0" brushRef="#br0" timeOffset="719.82">26308 10355 0,'0'0'15,"0"0"1,0 0-1,8 0 1,25 5 0,75-10-1,115 5 17,91-10-32,33-1 31,-32 6-16,-51 5 1,-231 0 0,-8 5-1,-8-5 1,-9 0 0,0 0-1,1 0 1,-1 0-1,-8 0 1,8-5 0,-8-5-1,0 10 17</inkml:trace>
  <inkml:trace contextRef="#ctx0" brushRef="#br0" timeOffset="1689.08">28185 5088 0,'17'0'16,"-17"0"-1,16-11 1,25-30-1,42-16 1,8 16 0,-8 10 15,-25 10-15,-25 11-1,-17 20 1,-24 26-1,-50 26 1,9 11 0,15-21-1,10-1 1,24-4 0,33 56-1,49 11 1,51 0-1,32-42 1,-165-72 15</inkml:trace>
  <inkml:trace contextRef="#ctx0" brushRef="#br0" timeOffset="2224.03">29037 3951 0,'-58'0'0,"33"10"31,-24 21-15,-9 47 0,25-1-1,16-15 1,25-10-1,34-6 1,-9-35 0,33-32-1,0-57 1,-25 22 0,-16 14-1,-17 11 1,-8 5-1,-16-25 17,-9 15-17,0 25 1,25 11 0</inkml:trace>
  <inkml:trace contextRef="#ctx0" brushRef="#br0" timeOffset="2558.82">29574 4545 0,'9'0'16,"-9"0"-1,41 0 1,58 0 0,34 0-1,40 0 1,-24-5-1,-74 5 1,-75 0 0</inkml:trace>
  <inkml:trace contextRef="#ctx0" brushRef="#br0" timeOffset="2775.93">29483 4881 0,'-8'16'16,"8"-16"0,0 5-1,42 10 1,90 27 0,66-6-1,42-16 1,-240-20-1</inkml:trace>
  <inkml:trace contextRef="#ctx0" brushRef="#br0" timeOffset="3963.04">31162 3987 0,'17'10'16,"-17"-10"0,0 0-1,0 5 1,16 21-1,9 41 1,0 16 0,-8-5-1,-1-16 1,-8-26 0,1-10 15,-1-6-16,0-4 1,-8-1 0,0-4-1,8-6 1,-8 5 0,0-5-1,0-5 1,0 6-1,9-1 1,-9 0 0,0 0-1,0-5 17,0 0-17,0 5 1,0 0-1,0 6 1,8 9 0,-8-9-1,8-1 1,-8 0 0,0-4-1,0-1 1,0 0-1,9 0 1,-9 0 0,0 0-1,0-5 1,0 6 15,0 9-15,0-5-1,8 1 1,-8-1 0,0 0-1,0-4 1,0-1 0,0 0-1,0 0 1,0 5-1,8 11 1,-8 21 0,0 25-1,0 10 17,0 11-17,0 0 1,0-21-1,0-5 1,8 11 0,1 4-1,-9-77 1</inkml:trace>
  <inkml:trace contextRef="#ctx0" brushRef="#br0" timeOffset="4682.3">31402 4095 0,'0'0'15,"0"0"1,0 0 0,0 0-1,0 0 1,0 6 0,-8-6-1,8 0 1,0 0-1,0 0 17,-8 0-17,-9-6 1,17 6 0,-8 0-1,0 0 1,8 0-1,-9 0 1,9 0 0,-8 0-1,-25 16 1,-33 25 0,-9 21-1,1-5 1,24-16-1,1-9 17,-1 4-17,-8 0 1,-8-5 0,16-10-1,26-6 1,-1-5-1,25 1 1,0-11 0</inkml:trace>
  <inkml:trace contextRef="#ctx0" brushRef="#br0" timeOffset="27187.63">15879 18072 0,'66'-5'32,"-25"-5"-17,75-21 1,8-16-1,17-5 1,-17 1 0,0 4-1,-83 27 1,-16 9 0,0 1-1,-17 10 1,0-5-1,-8 5 1,0 0 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16T02:54:23.6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20039 18641 0,'-8'-16'16,"8"11"0,-9 0-1,1-5 1,0-1 0,-1 1 15,9 5-16,-8 0 1,0-6 0,8 6-1,8-11 1,42-40 0,115-63-1,83-21 1,75-15-1,-34 31 1,-49 21 0,-215 103-1,0 0 1,-9-5 0,1 5 15,-9 0-16,0 0 1,-8 0 0,0 0-1,0 0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16T02:54:44.7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2274 7507 0,'9'10'16,"-1"-10"0,25-10-1,74 5 1,18-6-1,65-4 1,33-1 0,66-4-1,34 4 1,33-5 15,-1 6-15,17 10-1,-32 5 1,-35 5 0,-40 0-1,-50 0 1,-190 0 0,-17 1-1,9-1 1,8 5-1,24 1 1,-49-11 0</inkml:trace>
  <inkml:trace contextRef="#ctx0" brushRef="#br0" timeOffset="2006.8">6856 14490 0,'0'-5'15,"0"5"1,17-10 0,16-11-1,58-20 1,74-32-1,83-25 1,50-21 0,0 26-1,-42 5 1,-33 16 0,-181 67-1,-9 10 16,8 0-15,-24 0 0,-17-5-1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16T02:54:53.7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2084 7471 0,'0'0'16,"0"0"0,0 0-1,17 5 1,16-5-1,33 5 1,50-10 0,49 10-1,67-5 1,41-5 0,66 0-1,49-6 1,42 6-1,-8 0 1,0 5 15,-42 5-15,-7 0 0,-51-5-1,-16 0 1,-58 0-1,-25 6 1,-49-6 0,-157 5-1,16 5 1,25-10 0,8 5-1,-66-5 16</inkml:trace>
  <inkml:trace contextRef="#ctx0" brushRef="#br0" timeOffset="4580.55">23967 6918 0,'-16'-16'16,"16"16"-1,0 0 1,0 0-1,0 0 1,0 0 0,0 0 15,16 5-15,50 6-1,100 9 1,107 11-1,124-5 1,91 5 0,16-10-1,-57 0 1,-75-6 0,-331-15-1,-8 5 1,-8 0-1,-17-5 1,1 6 15,-1-6-15,-8 0 0</inkml:trace>
  <inkml:trace contextRef="#ctx0" brushRef="#br0" timeOffset="9078.36">10784 16863 0,'141'-16'15,"-67"11"1,183-16 0,65-10-1,108 0 1,50 11-1,74-11 1,9 20 0,24 6-1,33 10 1,25 0 15,33-5-15,9-10-1,16 5 1,-33 5 0,-17 15-1,-49 1 1,-75 5 0,-82-1-1,-75 6 1,-91-10-1,-281-11 1,0-5 0,8 5-1,-8-5 17</inkml:trace>
  <inkml:trace contextRef="#ctx0" brushRef="#br0" timeOffset="9797.89">24530 15710 0,'0'-5'16,"0"5"-1,0 0 1,0 0 0,0 0 15,74 0-15,133 0-1,165-11 1,83 1-1,-9-5 1,-73 4 0,-51 1-1,-297 15 1,-9 0 0,-7-5-1,-9 5 1,8-5-1,-8-5 1,0 5 15</inkml:trace>
  <inkml:trace contextRef="#ctx0" brushRef="#br0" timeOffset="15064.65">24381 11575 0,'8'5'16,"-8"-5"0,0 0-1,8-5 1,34-16-1,123-15 1,149 5 0,133 5-1,66 11 1,-17 15 0,-58 5-1,-91 0 1,-322 5-1,-8-5 1,-9 1 15,-8-6-15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16T02:55:18.1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14994 18103 0,'0'-5'15,"0"5"1,0 0 0,0 0-1,0 0 1,0 0-1,25-10 1,49-11 0,34-36-1,65-31 1,9-5 15,-16 0-15,-9 5-1,-157 88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16T02:14:33.5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28251 4302 0,'-8'0'16,"8"0"0,0 0-1,0-5 1,-8 5-1,-9 0 1,-41 15 0,-41-4-1,16 4 17,9 16-17,-25 11 1,-1-6-1,18 0 1,-9 16 0,33 10-1,8 15 1,9 6 0,24 5-1,9-31 1,16 36-1,34 36 1,7 16 0,9-16 15,8-31-15,-8 11-1,-16-11 1,-9-5-1,-17-26 1,-16-10 0,-16 21-1,-26-6 1,1-15 0,-9-11-1,-16 1 1,16 5-1,17-6 1,9 1 0,24-6 15,16 21-15,17 15-1,-8-9 1,0-11-1,-9-16 1,-32 36 0,-34 78-1,-66 47 1,-8-6 0,-8 16-1,25-15 1,24 4-1,58 11 1,91 0 15,116-31-15,116-52 0,57-56-1,-355-73 1</inkml:trace>
  <inkml:trace contextRef="#ctx0" brushRef="#br0" timeOffset="1036.05">22660 3992 0,'-8'-10'15,"8"10"16,-8-5-15,8 5 0,-33-6-1,-8 6 1,-42 0 0,-33 31-1,-49 26 1,24 16-1,9-1 1,32 11 0,92-42-1,8 31 1,8 37 0,17 56-1,0 1 16,33 20-15,8-5 0,9 0-1,7-26 1,-7-31 0,-42-109-1,0 1 1,-17-6-1,-16-10 1</inkml:trace>
  <inkml:trace contextRef="#ctx0" brushRef="#br0" timeOffset="1371.28">21370 5093 0,'17'-5'16,"-9"5"-1,17-11 1,41-14-1,17-6 1,16 5 0,58-21-1,-8-4 1,33-11 15,-182 62-15</inkml:trace>
  <inkml:trace contextRef="#ctx0" brushRef="#br0" timeOffset="2055.8">23066 5067 0,'-9'-67'16,"9"51"-1,-33-9 1,-25 9 0,-16 11-1,-17 36 1,8 5 0,17 0-1,17 6 1,24-1-1,17-10 1,16-15 0,8-16-1,34-11 17,8-9-17,-9-6 1,-15-5-1,-1 15 1,-17 11 0,-8 0-1,1 10 1,16 26 0,8 47-1,16 46 1,1-6-1,-9-40 1,-41-78 0</inkml:trace>
  <inkml:trace contextRef="#ctx0" brushRef="#br0" timeOffset="2323.93">23512 4778 0,'9'57'16,"-9"-21"-1,8 10 1,-8 52-1,8 6 1,-8-52 0,0-52 15</inkml:trace>
  <inkml:trace contextRef="#ctx0" brushRef="#br0" timeOffset="2541.37">23554 4323 0,'8'0'16,"-8"5"-1,0 5 1,8 11-1,-8-21 17</inkml:trace>
  <inkml:trace contextRef="#ctx0" brushRef="#br0" timeOffset="3059.75">23942 5677 0,'-16'-57'15,"8"31"17,-1-36-17,-7-36 1,-1 21 0,9-6-1,8-10 1,-8 5-1,8 16 1,16-1 0,17-25-1,33 10 1,17 16 0,8 20-1,0 16 1,-25 20 15,-8 11-15,-58 5-1</inkml:trace>
  <inkml:trace contextRef="#ctx0" brushRef="#br0" timeOffset="4297.29">23107 7269 0,'17'-46'15,"-17"46"1,-9-11-1,1-40 1,-17-6 0,-24 5-1,-26 26 1,-24 21 0,-25 62 15,0 36-16,33 5 1,8 36 0,50-4-1,33-6 1,25-31 0,41-36-1,17-57 1,16-52-1,-16-20 1,-1-47 0,-24-36-1,-8-21 1,-25 11 15,-17-22-15,0 27-1,-24 98 1,7 21 0,1 10-1,0 10 1,8 6 0,0 4-1,0 11 1,16 42-1,9 51 1,25 67 0,8 52-1,0-21 1,0-10 15,-9-21-15,-7-15-1,-1-31 1,-41-114 0</inkml:trace>
  <inkml:trace contextRef="#ctx0" brushRef="#br0" timeOffset="4564.5">23545 7393 0,'9'42'15,"-1"-37"1,-8 36-1,0 0 1,-8-30 0,8-11-1</inkml:trace>
  <inkml:trace contextRef="#ctx0" brushRef="#br0" timeOffset="4765">23570 6783 0,'17'-15'16,"-17"15"15,0 5-15,16 5-1,-7 6 1,-9-16-1</inkml:trace>
  <inkml:trace contextRef="#ctx0" brushRef="#br0" timeOffset="5183.54">24215 6902 0,'-66'5'16,"41"-5"-1,-16 21 1,0 20-1,-9 37 1,0 36 0,42-42-1,8 0 1,33 21 0,17-5-1,16-31 1,8-36-1,-7-32 1,-67 11 15</inkml:trace>
  <inkml:trace contextRef="#ctx0" brushRef="#br0" timeOffset="5685.89">24422 7460 0,'25'0'16,"-9"0"-1,34-31 1,33-41 15,-9-26-15,-8 10-1,-24 10 1,-26 22 0,-8 9-1,-24 21 1,-25 5-1,-34 21 1,-41 42 0,-8 41-1,9 4 1,32 12 0,58 4-1,83 26 1,99 0 15,108 21-15,-265-150-1</inkml:trace>
  <inkml:trace contextRef="#ctx0" brushRef="#br0" timeOffset="14362.06">7906 7528 0,'17'15'16,"-17"-10"-1,0-5 1,0 11 15,-8 9-15,-9 11-1,9 31 1,-9 16 0,9-16-1,8-10 1,17 51-1,16 31 1,16 6 0,1-26-1,16-32 1,0-15 0,0-15-1,9 5 16,16-10-15,0-6 0,0-20-1,8-16 1,17-16 0,8-4-1,-25-1 1,0 6-1,9-5 1,16-11 0,0-21-1,8-20 1,-8 0 0,-16 5-1,-1 0 16,-7 15-15,-18 21 0,-16 1-1,1 14 1,-26 1 0,9 20-1,-1 16 1,17 21-1,-8 30 1,-8-15 0,8-21-1,8 1 1,-16-16 0,-1-16 15,9-15-16,50-26 1,16-31 0,24 0-1,18-11 1,8 1 0,24 15-1,9 16 1,41 36-1,-25 25 1,9 22 0,-34 40-1,-32 1 1,-26 10 15,-7 11-15,-26-1-1,-16-15 1,8-6 0,1-30-1,32-26 1,25-67 0,-157 41-1</inkml:trace>
  <inkml:trace contextRef="#ctx0" brushRef="#br0" timeOffset="18090.54">8758 5724 0,'25'10'16,"-25"-10"15,0 0-15,0 0-1,0 0 1,0 0 0,0 0-1,0 0 1,0 0-1,0 0 1,0 0 0,0 0-1,0 0 1,0 0 0,0 0-1,0 0 1,0 0 15,0 0-15,0-5-1,8 5 1,-8 0 0,0-5-1,0 5 1,0-6-1,0-14 1,0-16 0,0-21-1,0 5 1,0 0 0,0-15-1,0 0 16,9-5-15,-9-1 0,8 11-1,0 0 1,-8 16 0,0 9-1,8-9 1,-8-16-1,9-26 1,7 21 0,-8 20-1,-8 11 1,9 10 0,-9 11 15,8-1-16,-8-4 1,8 4 0,1 1-1,-9 4 1,8 6 0,-8-5-1,8-1 1,-8 6-1,8 0 1,1-5 0,24-11-1,0 6 1,8-6 15,17 11-15,16-6-1,26-10 1,15 16 0,1 0-1,8-1 1,0 16 0,9-10-1,16 0 1,-1 5-1,-15 0 1,24 0 0,17 21-1,-9-16 1,50 10 15,-25-9-15,0 9-1,-8-10 1,9 11 0,-9-16-1,-9 10 1,17-5 0,-16 0-1,8 6 1,-17-6-1,-7 0 1,-10 5 0,1-4-1,-16-1 17,-1 5-17,-16-5 1,-9 0-1,-74-5 1,-8 6 0,8-1-1,-8-5 1,-8 5 0,-1-5-1,1 0 1,-1 0-1,1 0 1,8 0 0,8 0 15,0 0-15,8 0-1,-8 0 1,0 0-1,-16 0 1,-1 0 0,1 0-1,-9 0 1,0 5 0,1-5-1,-1 0 1,-8 0-1,8 0 1,-8 0 15,8 16-15,9 15 0,-9 10-1,1 11 1,7 25-1,-8-4 1,1 4 0,-1 11-1,0 15 1,-16 6 0,8-16-1,0-21 1,0-20-1,0-21 1,0-5 15,0 0-15,0-26 0</inkml:trace>
  <inkml:trace contextRef="#ctx0" brushRef="#br0" timeOffset="20198.8">8204 5961 0,'-8'11'16,"8"-11"0,0 0-1,0 0 1,0 0 0,-8-21 15,-17-10-16,8 0 1,1 5 0,-1 0-1,1 6 1,-1-6 0,-8 0-1,-16-26 1,0 1-1,7-1 1,-7 11 0,8-6-1,-17-10 1,1-5 15,-1-5-15,1 15-1,-9 6 1,8-1 0,0-20-1,9 5 1,0-16 0,-1-20-1,9 10 1,17 21-1,7-16 1,9 1 0,9-16-1,-1 5 17,9-1-17,-1 22 1,9 15-1,-9 16 1,1 10 0,-1 5-1,-7 11 1,-1 4 0,0 1-1,-8 0 1,0 10-1,9-11 1,-18 6 0,9 5 15</inkml:trace>
  <inkml:trace contextRef="#ctx0" brushRef="#br0" timeOffset="21367.34">7799 5682 0,'-8'5'16,"8"-5"-1,0 0 1,0 0 0,0 0-1,0 0 1,0 0-1,-9 0 17,9 0-17,9 0 1,-1 11 0,8 9-1,17 1 1,9 15-1,16 6 1,0-6 0,-9 0-1,-7-20 1,-18-1 0,-7-10-1,-1 0 1,-7-5 15,-1 0-15,0-5-1,9-10 1,-9-11 0,0 0-1,1 0 1,-1-31-1,17-20 1,8-42 0,8-5-1,-16 46 1,-9 21 0,-16 57 15</inkml:trace>
  <inkml:trace contextRef="#ctx0" brushRef="#br0" timeOffset="37068.3">26035 9854 0,'0'-11'16,"0"11"0,0 0-1,0 0 16,0 0-15,0 11 0,8 20-1,-8 31 1,17 36 0,-9-15-1,0-6 1,9 11-1,-1 0 1,9 10 0,-25-98-1</inkml:trace>
  <inkml:trace contextRef="#ctx0" brushRef="#br0" timeOffset="37402.24">26978 10758 0,'-9'10'15,"9"6"1,-16 15 0,-9 26-1,-16 46 1,-9 37 0,9-37 15,32-46-16,9-57 1</inkml:trace>
  <inkml:trace contextRef="#ctx0" brushRef="#br0" timeOffset="38088.11">27292 10081 0,'-8'-5'16,"8"5"0,8-11-1,25-25 1,41-10 0,34-1-1,24 11 1,-8 21-1,-41 9 1,-33 22 0,-26 15-1,-7 36 1,-58 57 15,-34 26-15,-32 15-1,7-25 1,51-78 0,24-21-1,8-4 1,17-6 0,9-6-1,32-4 1,9 0-1,16-1 1,25 1 0,0 0-1,-91-21 17</inkml:trace>
  <inkml:trace contextRef="#ctx0" brushRef="#br0" timeOffset="38590.58">28276 10965 0,'-25'26'15,"17"-6"1,-25 32-1,-9 62 1,-7 0 0,32-52 15,17-62-15</inkml:trace>
  <inkml:trace contextRef="#ctx0" brushRef="#br0" timeOffset="38907.34">28607 10975 0,'0'-5'16,"0"5"0,0 0-1,0 0 1,0 0-1,0 0 1</inkml:trace>
  <inkml:trace contextRef="#ctx0" brushRef="#br0" timeOffset="39207.94">28838 10939 0,'0'0'15,"0"0"1,0 0 0,0 0-1,0 0 1</inkml:trace>
  <inkml:trace contextRef="#ctx0" brushRef="#br0" timeOffset="39492.28">29310 10960 0,'0'0'16,"0"0"0,0 0-1,0 0 1,0 0 0,0 0 15</inkml:trace>
  <inkml:trace contextRef="#ctx0" brushRef="#br0" timeOffset="39843.12">29616 11042 0,'-33'57'16,"16"-31"-1,1 36 16,-42 42-15,0-17 0,16-14-1,42-58 1,0-15 0</inkml:trace>
  <inkml:trace contextRef="#ctx0" brushRef="#br0" timeOffset="40964.06">30633 9828 0,'-74'5'15,"49"-5"1,-25 0-1,-24 15 1,-17 22 0,-9 35-1,1 31 1,25 1 0,24-32-1,25 26 1,25 6-1,33 40 1,17-14 0,33-32-1,8-31 17,8-26-17,0-15 1,-16-21-1,-25-20 1,-9-21 0,-32-1-1,-17 1 1,-17-21 0,-49 6-1,-25 20 1,9 10-1,15 6 1,34 9 0,25-9 15,8 15-15</inkml:trace>
  <inkml:trace contextRef="#ctx0" brushRef="#br0" timeOffset="42218.13">23727 8375 0,'-8'5'16,"8"-5"-1,0 0 1,0 6 0,-8 30-1,-9 21 1,-8 46 15,9 31-15,16-10-1,16-15 1,18 20 0,32 16-1,25 41 1,24-21-1,34-15 1,0-41 0,17-32-1,-1-25 1,-107-67 0,-17 15-1,-8-6 1,-8 6 15,-17-5-15,1 5-1,-18 0 1,9 0 0</inkml:trace>
  <inkml:trace contextRef="#ctx0" brushRef="#br0" timeOffset="42852.89">24323 10231 0,'8'5'15,"0"0"1,9 16 0,33 15-1,24 0 1,33 21-1,1-16 1,-1-4 0,-24-27-1,-25 0 1,-17-10 0,-16 0 15,8-10-16,0-31 1,9-42 0,7-41-1,1-16 1,0 1 0,-26 20-1,-7 36 1,-9 26-1,1 16 1,-9 15 0,0 11-1,0-6 1,0 21 15</inkml:trace>
  <inkml:trace contextRef="#ctx0" brushRef="#br0" timeOffset="51131.16">20270 8055 0,'-24'-16'16,"15"11"-1,1-31 1,-17-16-1,0-36 1,-16-15 0,-33 10-1,-50-52 1,0 6 15,-50-27-15,0 22-1,-8 19 1,0 22 0,0 15-1,-16 6 1,8-1 0,-9 5-1,25 6 1,17 10-1,116 57 1,0-6 0,8 6-1,-9 0 17,-24 0-17,0 5 1,-9 5-1,9 11 1,25-6 0,0 21-1,16-10 1,8 4 0,17-9-1,0-16 1</inkml:trace>
  <inkml:trace contextRef="#ctx0" brushRef="#br0" timeOffset="51898.84">17574 5729 0,'-25'5'16,"9"0"0,-59 31-1,-32 37 1,-75 35-1,0 6 1,8-16 0,17-15-1,124-73 1,8 1 0,17-6-1,0 0 1,0-5-1,24 21 1,17 15 15,42 31-15,73 21 0,43 31-1,15-6 1,9-4-1,-16-1 1,-25-9 0,-34-1-1,-24-5 1,-116-62 0,0-5-1,-17 15 1,17-41 15</inkml:trace>
  <inkml:trace contextRef="#ctx0" brushRef="#br0" timeOffset="54691.33">10255 6902 0,'-8'0'15,"8"0"1,0 0-1,0 0 1,0 0 0,8 5-1,0-5 1,9 5 0,16 1-1,25-1 1,33-5-1,0 0 17,0 0-17,-17 5 1,-32-5 0,-9 0-1,-9 0 1,-7 0-1,-9 0 1,1 0 0,-9 0-1</inkml:trace>
  <inkml:trace contextRef="#ctx0" brushRef="#br0" timeOffset="56781.3">26084 9435 0,'-16'36'16,"8"-31"-1,8 6 1,-17 9 0,-16 42-1,-17-5 1,-8 0 0,9 26-1,-1 36 1,25 20-1,17-51 1,16 5 0,17 36 15,17 11-15,7-37-1,1-25 1,16-16-1,25-31 1,-8-47 0,16-35-1,8-32 1,-24 11 0,-9-58-1,-24-30 1,-50 67-1,-25-10 1,-24-58 0,-75-9 15,-9 30-15,-40 16-1,-18 47 1,9 30-1,182 47 1</inkml:trace>
  <inkml:trace contextRef="#ctx0" brushRef="#br0" timeOffset="59741.2">10421 6959 0,'41'15'16,"-41"-9"0,8-6-1,9 5 1,-1-5-1,9 0 1,16 0 0,-16 5-1,0 10 1,8 6 0,-33-21-1</inkml:trace>
  <inkml:trace contextRef="#ctx0" brushRef="#br0" timeOffset="60927.92">31096 6246 0,'0'-6'15,"0"6"1,0 0-1,0 0 1,0 0 0</inkml:trace>
  <inkml:trace contextRef="#ctx0" brushRef="#br0" timeOffset="62031.66">8237 12443 0,'8'-67'16,"-8"51"-1,0 1 1,-8-6-1,8 21 1</inkml:trace>
  <inkml:trace contextRef="#ctx0" brushRef="#br0" timeOffset="62934.74">8014 12195 0,'-17'5'15,"17"-5"1,0 5-1,0 6 1,9 15 0,-9 20-1,16 21 1,-8-10 0,17 5-1,8-5 1,-8-16 15,0-10-15,0-10-1,0-5 1,24-6 0,-16-15-1,17-11 1,8-4-1,-17-11 1,0 0 0,-7-6-1,-1 17 1,-9 4 0,-7 11-1,-9 5 1,9 16 15,-1 4-15,17 22-1,9-6 1,-9-10 0,0-6-1,-8-4 1,8-6-1,-8-10 1,16-10 0,-8-6-1,8-15 1,-8 0 0,1 0-1,-10 5 1,-7 1 15,8-27-15,-25 52-1</inkml:trace>
  <inkml:trace contextRef="#ctx0" brushRef="#br0" timeOffset="70057.25">9337 11637 0,'0'-5'16,"0"5"-1,0 0 16,0 0-15,0 0 0,0 5-1,0-5 1,-8 21 0,0 4-1,-9 22 1,9-6-1,8-5 1,0-5 0,0 0-1,8 6 1,0 4 0,1-15 15,7 5-16,1-5 1,7-6 0,-7-4-1,8-1 1,-9-4 0,1-1-1,16 0 1,8 1-1,1-1 1,-1-5 0,9 0-1,-1 1 1,-7-6 0,-1 5 15,9-5-16,7-5 1,-7 5 0,0 0-1,-9 0 1,17 0 0,0-6-1,8-4 1,8 5-1,-16 0 1,0-6 0,8 11-1,1 0 1,-18 0 15,17 11-15,-8-1-1,0-5 1,-8 6 0,-17-1-1,-8-5 1,-1 0 0,1 0-1,-16 1 1,-1-6-1,8 5 1,-7-5 0,-9 5-1,8-5 17,0 0-17,0 0 1,9 0-1,8 0 1,-9 0 0,1 0-1,-1 0 1,1 0 0,-1 0-1,-7 0 1,16 0-1,-1 5 1,1-5 0,0 5 15,0 0-15,-9 6-1,9-1 1,8 11-1,0 5 1,0-1 0,0 12-1,1 9 1,7 1 0,-16-11-1,0 5 1,16 1-1,-16-6 1,8-10 15,-8-6-15,8 1 0,-9-11-1,10 6 1,-1-11-1,0 0 1,0 0 0,8-5-1,1-10 1,-1 0 0,0-6-1,1 6 1,7-6-1,26-20 1,7-10 15,1-11-15,0 0 0,-17 0-1,-16 10 1,-9 6-1,0 10 1,-8 5 0,-24 11-1,7 4 1,-8 1 0,1 5-1,-1 0 1,0 0-1,0-1 17,-8 6-17</inkml:trace>
  <inkml:trace contextRef="#ctx0" brushRef="#br0" timeOffset="71712.3">12902 6923 0,'0'0'15,"0"0"1,0 0-1,0 0 1,8 0 0,17 10-1,8 0 1,16-4 15,26 9-15,8-15-1,7-5 1,10 0 0,-9-6-1,-33 6 1,-25 0 0,-9 5-1,-7-5 1,0 5-1,-9 0 1,0 0 0,9 0-1,-17 0 17</inkml:trace>
  <inkml:trace contextRef="#ctx0" brushRef="#br0" timeOffset="76126.04">28160 9890 0,'0'-26'16,"-8"26"-1,8-5 1,-8 0-1,-25-16 1,-9-15 0,-16-6-1,0 6 1,9 15 0,-17 32-1,-34 15 1,1 0 15,-8 36-15,7 36-1,26 21 1,24-16 0,34-15-1,16 15 1,25 47-1,33 0 1,24-36 0,9-42-1,0-36 1,-16-15 0,16-42-1,24-36 16,1-56-15,-17-11 0,-24-52-1,-42-20 1,-17 20 0,-40 16-1,24 160 1</inkml:trace>
  <inkml:trace contextRef="#ctx0" brushRef="#br0" timeOffset="77882.5">30683 9786 0,'-50'-51'16,"25"40"-1,-24-4 1,-9 10 0,-66 15-1,-50 31 1,0 58-1,-24 56 1,132-26 15,57-62-15,26 11 0,33 40-1,90 12 1,34-27-1,49-41 1,25-52 0,-25-41-1,-41-20 1,-41-84 0,-67-102-1,-74 237 1</inkml:trace>
  <inkml:trace contextRef="#ctx0" brushRef="#br0" timeOffset="80540.61">10263 5155 0,'0'0'32</inkml:trace>
  <inkml:trace contextRef="#ctx0" brushRef="#br0" timeOffset="82195.09">8675 6938 0,'0'5'15,"0"-5"1,0 11 0,0 35-1,0 42 1,-8 0 0,8-21 15,-8 31-16,8 27 1,0 9 0,8-26-1,9-25 1,8 0 0,16 10-1,25-5 1,0-21-1,-8-21 1,17-20 0,-1-15-1,9-22 1,-9-9 15,-16-1-15,-17 5-1,-16 6 1,-8 5 0,-1 0-1,1-6 1,-1 6 0,9 5-1,8 5 1,9 11-1,15 25 1,10 6 0,-1 5-1,-8-27 1,0-4 15,-1-5-15,-7-27-1,8-4 1,-8-16 0,-1-16-1,9-10 1,0-51 0,-8-27-1,-17 22 1,-17 30-1,-7 21 1,-9 5 0,0 57 15</inkml:trace>
  <inkml:trace contextRef="#ctx0" brushRef="#br0" timeOffset="84368.97">11322 10376 0,'8'-6'16,"-8"6"-1,0 0 1,17-5 0,32-5 15,9-16-16,33-15 1,42-21 0,15-16-1,34-20 1,9 5 0,7 10-1,1 11 1,-1 10-1,1 10 1,-9 6 0,0 4-1,-8 6 1,8 5 0,-8 5 15,17 16-16,-9 10 1,8 21 0,1 15-1,-1 26 1,-24-5 0,-17 0-1,-16-1 1,-26 6-1,-15 0 1,-92-31 0,8 0-1,1 0 1,0-10 0,-17-21 15</inkml:trace>
  <inkml:trace contextRef="#ctx0" brushRef="#br0" timeOffset="84971.05">15184 9879 0,'17'42'16,"-1"-22"-1,17 42 1,25 11-1,8 10 1,-8-27 0,8-9-1,9-16 1,-1-10 0,1-16-1,-17-16 1,-9 1-1,-7 0 1,-9-6 0,8-20-1,25-36 17,25-27-17,25-9 1,25-11-1,-17 31 1,8 11 0,-25 35-1,-73 68 1,-34-26 0</inkml:trace>
  <inkml:trace contextRef="#ctx0" brushRef="#br0" timeOffset="87044.28">9106 15648 0,'0'0'16,"0"0"15,16 0-16,1-5 1,32 0 0,17-11-1,9 1 1,8 4 0,16 1-1,25-6 1,8 1-1,17 5 1,0-6 0,8 26-1,25-4 1,0-1 0,66 0 15,0 5-16,33 1 1,9-1 0,8 5-1,8-9 1,-9-1 0,-24 5-1,-8-5 1,-42 0-1,-16 1 1,-33-1 0,-158 0-1,1 5 1,-1-10 15,-8 5-15,1 1-1,-9-6 1,0 0 0</inkml:trace>
  <inkml:trace contextRef="#ctx0" brushRef="#br0" timeOffset="89518.69">7774 15110 0,'-17'0'16,"17"0"-1,0 0 1,0 0-1,0 0 1,0 0 0,9 0-1,-9 0 1,25 0 0,-9 0 15,17 0-16,0 0 1,-8 6 0,-8-6-1,-1 0 1,-8 5 0,1-5-1,-1 0 1,-8 0-1</inkml:trace>
  <inkml:trace contextRef="#ctx0" brushRef="#br0" timeOffset="90371.85">20940 11869 0,'0'0'16,"0"0"0,0 0 15,0 0-15,0-25-1,0 25 1</inkml:trace>
  <inkml:trace contextRef="#ctx0" brushRef="#br0" timeOffset="90689.62">21999 12195 0,'0'0'16,"0"0"-1,0 0 1,0 0 0,0 0-1</inkml:trace>
  <inkml:trace contextRef="#ctx0" brushRef="#br0" timeOffset="90974.32">22536 12257 0,'-8'0'16,"8"0"0,0 0-1,8-5 1,-8 5 0</inkml:trace>
  <inkml:trace contextRef="#ctx0" brushRef="#br0" timeOffset="91241.06">23686 12273 0,'0'5'16,"0"-5"-1,0 0 1,0 0 0,0 0 15</inkml:trace>
  <inkml:trace contextRef="#ctx0" brushRef="#br0" timeOffset="94300.8">15234 15162 0,'0'10'15,"0"-10"1,0 0 0,0 0-1,0 0 1,0 0 15,8 0-15,9-5-1,16 0 1,41 0 0,42-5-1,41-1 1,8-4-1,50 4 1,-8 6 0,25 0-1,-17 10 1,8 0 0,-24 6-1,-17 9 16,-25 1-15,-116-5 0,-8-1-1,-8 1 1,-9-11 0,-7 0-1,-1 0 1,0 0-1,-8-5 1,0 0 0</inkml:trace>
  <inkml:trace contextRef="#ctx0" brushRef="#br0" timeOffset="107810.31">23074 16253 0,'-83'-6'16,"34"12"-1,-51-12 1,51 6 0,49 0-1</inkml:trace>
  <inkml:trace contextRef="#ctx0" brushRef="#br0" timeOffset="108696.49">21809 16330 0,'0'5'15,"0"-5"1,0 0 0,0 0-1,8 0 1,-8 0 0,16 0-1,18-5 1,7 0-1,25-5 1,-8 5 0,16-6 15,1 1-15,-9 5-1,-8 5 1,-25 5-1,8 0 1,-16 26 0,-17 10-1,-16 52 1,-33 37 0,-58 35-1,-34 31 1,1-15-1,16-20 1,75-125 0,24-5 15,17-21-15,25 16-1,33 0 1,41 0-1,33-11 1,17-4 0,-58-17-1,-33 6 1,-16-5 0,-26 5-1,1 0 1,-9 0-1,0 0 1,-8-5 15,0 5-15</inkml:trace>
  <inkml:trace contextRef="#ctx0" brushRef="#br0" timeOffset="109783.52">22561 15669 0,'-16'-16'15,"16"11"1,0 5 0,0-5-1,0-16 1,8-15 0,17-5-1,0-1 1,24-15 15,17 11-15,1 10-1,-18 15 1,-7 21 0,-18 10-1,-7 26 1,-17 11-1,-8 5 1,-9-1 0,1 1-1,-1-5 1,0-16 0,9-11-1,0 1 16,8-6-15,-8-9 0,8 4-1,0 0 1,-9-5 0,9 1-1,0-6 1,-8-6-1,8 6 1</inkml:trace>
  <inkml:trace contextRef="#ctx0" brushRef="#br0" timeOffset="110335.54">22685 15767 0,'9'20'15,"-1"-20"1,-8 0 0,0 0 15,0 0-16,0 6 1,8-6 0,-8 0-1,25 10 1,16-5 0,17 5-1,8 1 1,-8-1-1,-8 0 1,-17-4 0,-25-12-1,-8 6 17</inkml:trace>
  <inkml:trace contextRef="#ctx0" brushRef="#br0" timeOffset="110654.22">23562 15787 0,'0'11'16,"0"-11"-1,0 0 17,0 0-17,-8-5 1,8 5-1,0 0 1</inkml:trace>
  <inkml:trace contextRef="#ctx0" brushRef="#br0" timeOffset="111171.48">24124 15395 0,'-8'-11'16,"8"11"-1,-25-15 1,-16 4-1,-17 11 1,-33 16 0,25 5-1,16 4 1,34-9 0,16-11-1,16 16 1,17-1-1,9 17 1,-9-1 0,-17-5 15,-24 0-15,-17 26-1,-16 0 1,-17-16-1,17-41 1,41 0 0</inkml:trace>
  <inkml:trace contextRef="#ctx0" brushRef="#br0" timeOffset="111790.71">24372 15400 0,'-33'36'15,"17"-15"1,-17 20 0,8-5-1,25-15 1,25 10 0,33 10-1,33-10 1,-25 0-1,-41 5 17,-25 1-17,-25 45 1,-33-9 0,-8-11-1,-17-26 1,17-52-1,24-30 1,51-63 0,49-46-1,-9 0 1,-7 98 0,-26 16-1,-16 25 1,0 6-1,0 10 17</inkml:trace>
  <inkml:trace contextRef="#ctx0" brushRef="#br0" timeOffset="112325.54">25125 15069 0,'-83'0'15,"67"0"1,-83 10 15,32-5-15,26 6-1,16-1 1,17 6 0,8 4-1,33 17 1,17 19-1,16 6 1,-17 0 0,-15 0-1,-26-15 1,-16 0 0,-26 9-1,-23 6 16,15-25-15,17-27 0,17-5-1,8-5 1</inkml:trace>
  <inkml:trace contextRef="#ctx0" brushRef="#br0" timeOffset="113312.91">26117 16330 0,'-24'0'16,"24"0"-1,-9 0 1,9 0 0,-8 5-1,8 1 1,0-6 0,-8 5-1,8-5 1,8 5-1,9-5 1,41 5 0,49-10-1,25-5 17,9-6-17,0 1 1,-50 9-1,-42 1 1,-41 5 0,-8 0-1</inkml:trace>
  <inkml:trace contextRef="#ctx0" brushRef="#br0" timeOffset="113646.35">25828 16950 0,'91'16'15,"-58"-26"1,116 10-1,16-11 1,59 1 0,-9 0-1,0-1 1,-25 6 0,-16-5-1,-141-1 1,-33 11-1</inkml:trace>
  <inkml:trace contextRef="#ctx0" brushRef="#br0" timeOffset="114766.33">25646 15767 0,'0'-11'15,"0"11"1,0 0 0,0-5-1,8 5 1,1-5-1,-1 0 1,8-5 0,1-1-1,-1-4 1,18-11 0,-1 0-1,-9 5 1,1 11 15,8-5-15,0 15-1,0 0 1,1 15 0,7 1-1,9-1 1,-1 1-1,1-1 1,-9-5 0,-8-4-1,0 4 1,9-10 0,-9 0-1,8 0 1,9-10 15,8-16-15,-1-16-1,10-14 1,7-1 0,-16-5-1,-8 5 1,-50 57-1</inkml:trace>
  <inkml:trace contextRef="#ctx0" brushRef="#br0" timeOffset="116003.43">29268 15669 0,'-8'-11'15,"8"6"1,-25-10 0,-33-16-1,-24 10 1,-42 11 15,-42 25-15,-24 11-1,-8 57 1,16 41 0,33 15-1,41 58 1,67 25 0,49-5-1,50-36 1,66-52-1,58-67 1,-8-41 0,8-63-1,-50-9 17,-115-27-17,-17 21 1,-25-25-1,-33 14 1,-8 22 0,-9 25-1,17 16 1,17 5 0,0 0-1,41 0 1</inkml:trace>
  <inkml:trace contextRef="#ctx0" brushRef="#br0" timeOffset="116287.98">29268 16930 0,'-16'15'15,"16"-15"1,0 0 0,0 0-1,0-5 1,16-5-1,-16 10 17</inkml:trace>
  <inkml:trace contextRef="#ctx0" brushRef="#br0" timeOffset="116940.41">30286 15798 0,'-75'5'16,"26"26"-1,-75 31 1,-9 47 15,1-6-15,24 31 0,17 21-1,58 26 1,50-15-1,66-22 1,41-40 0,58-37-1,0-67 1,-17-21 0,-24-36-1,-42-36 1,-41-62-1,-42-20 17,-32-22-17,-17 32 1,-34 10 0,-40 41-1,-42 47 1,-33 51-1,0 27 1,8 51 0,174-62-1</inkml:trace>
  <inkml:trace contextRef="#ctx0" brushRef="#br0" timeOffset="117943.2">28822 16702 0,'8'-15'31,"-8"15"-15,0-5 0,0 0-1,-8-11 1,0 6 0,8-1-1,-17-9 1,0-1-1,1-5 1,-17 0 0,8 16-1,-16 5 1,16 5 0,-16 0 15,-1 5-16,-7 0 1,-9 11 0,8-1-1,9-5 1,16 1 0,0-6-1,9 5 1,7 1-1,-7-1 1,-9 21 0,25-31-1</inkml:trace>
  <inkml:trace contextRef="#ctx0" brushRef="#br0" timeOffset="119013.17">28615 16428 0,'0'16'16,"0"-16"-1,0 0 1,0 0 0,0 0-1,0 0 17,-8 5-17,-17 0 1,-16 11-1,-1-1 1,-7 11 0,-1-5-1,0 10 1,9-11 0,8 1-1,8-5 1,9-1-1,7-5 1,-7 6 0,8 5 15,-1-1-15,1-4-1,8-1 1,0-15-1</inkml:trace>
  <inkml:trace contextRef="#ctx0" brushRef="#br0" timeOffset="121153.05">21445 17819 0,'-9'5'16,"9"-5"15,0 0-15,0 10-1,9 6 1,16 15 0,-1 0-1,9 5 1,34 31-1,7 6 1,42 25 0,16-15-1,9-6 1,16-15 0,8-15 15,9-16-16,24-21 1,-7-5 0,7-20-1,1-1 1,-1-15 0,-8-10-1,-8-6 1,0-10-1,0-10 1,-8 5 0,0-5-1,-1-5 1,9-11 0,0 0 15,-16 0-16,-18 16 1,-7 16 0,-25 14-1,-9 22 1,-16 15 0,-16 21-1,-9 4 1,-8 17-1,-42-6 1,1 5 0,8 1-1,-9-6 1,1-10 0,-1-6 15,9-9-16,8-6 1,25-15 0,16-11-1,26 0 1,32 6 0,9-11-1,49 16 1,17 4-1,24 22 1,-8 25 0,-8 16-1,-16 31 17,-25 10-17,-34 21 1,1 10-1,-25-5 1,-1-5 0,1-5-1,8-16 1,25-20 0,25-32-1,24-30 1,34-32-1,16-25 1,0-26 0,8-21 15,-32-10-15,-9-11-1,-33-5 1,0-20-1,-182 134 1</inkml:trace>
  <inkml:trace contextRef="#ctx0" brushRef="#br0" timeOffset="136585.59">21800 16310 0,'9'15'16,"-9"-15"-1,0 0 1,0 0-1,0 0 1,0 0 0,0 0-1,16-5 1,17 0 0,9 0 15,16 5-16,-9-6 1,-16 6 0,0 0-1,-8 6 1,25 4 0,-9 16-1,0 10 1,9 16-1,0-6 1,-17 6 0,-17-6-1,-16 6 1,-16 5 0,-26 36 15,-7 5-16,-9 11 1,0-1 0,8-25-1,1-16 1,24-20 0,8-16-1,1-11 1,8-4-1,-1-6 1,9-5 0,9 6-1,15 4 1,34 1 15,8-6-15,1 0-1,-18-4 1,-16-1 0,-16-5-1,-1 5 1,1-5 0,-9 0-1,0 5 1,1-5-1,-1 0 1,-8 0 0,8 5-1,-8-5 17</inkml:trace>
  <inkml:trace contextRef="#ctx0" brushRef="#br0" timeOffset="138959.79">22892 16216 0,'33'16'16,"-25"-16"-1,17 5 1,8-5 0,42 0 15,41 5-16,-9-5 1,17-5 0,25 5-1,-25-10 1,25-1 0,16 1-1,1-5 1,-1 4-1,-33-4 1,-49 25 0,-25-5-1,-58-5 17</inkml:trace>
  <inkml:trace contextRef="#ctx0" brushRef="#br0" timeOffset="140499.08">27747 17199 0,'8'0'16,"-8"0"-1,0 0 1,0 0 0,0 0-1,0 0 1,0 0 15,0 5-15,16 5-1,42 6 1,42-1 0,90 1-1,83-11 1,66-16-1,50 6 1,16 10 0,-25 6-1,-57 4 1,-59 6 0,-247-16-1,-9 0 1,0 0 15,-8 1-15,9-6-1,-9 5 1,8-5 0,-8 0-1,0 0 1</inkml:trace>
  <inkml:trace contextRef="#ctx0" brushRef="#br0" timeOffset="143090.53">30013 4938 0,'0'-10'16,"0"10"0,0 0-1,0 0 1,0 0 0</inkml:trace>
  <inkml:trace contextRef="#ctx0" brushRef="#br0" timeOffset="143475.15">30195 6297 0,'0'6'15,"0"-6"1,0 0 0,0 0-1,0 0 1,0 0 0</inkml:trace>
  <inkml:trace contextRef="#ctx0" brushRef="#br0" timeOffset="143892.63">30079 7543 0,'0'21'15,"0"-21"1,0 0 0,0 0-1,0-5 1,0 5-1</inkml:trace>
  <inkml:trace contextRef="#ctx0" brushRef="#br0" timeOffset="144294.37">32064 5041 0,'8'-10'32,"-8"10"-17,0 0 1,0 0-1,0 0 1,0 0 0</inkml:trace>
  <inkml:trace contextRef="#ctx0" brushRef="#br0" timeOffset="144644.84">31840 6432 0,'9'5'16,"-9"-5"0,0 0-1,0 0 1,0 0-1</inkml:trace>
  <inkml:trace contextRef="#ctx0" brushRef="#br0" timeOffset="145012.83">31890 7590 0,'-16'20'15,"16"-20"1,0 0 0,0 0-1,0 0 1,0 0-1</inkml:trace>
  <inkml:trace contextRef="#ctx0" brushRef="#br0" timeOffset="147035.58">25282 10944 0,'33'-5'15,"-33"10"1,9-5 0,-1 11-1,8 25 16,26 46-15,16 37 0,-1 0-1,34-21 1,25 1 0,25 14-1,32-20 1,9-10-1,25-31 1,-8-21 0,-1-21-1,1-25 1,-9-16 0,-8-16 15,-17-10-16,-16 6 1,-25-1 0,-107 41-1,16 1 1,8 0 0,17 5-1,16 5 1,1 10-1,8 16 1,-17 15 0,0 26-1,-25-5 1,1 16 15,-9-21-15,-9-11-1,1-10 1,25-4 0,0-1-1,32-16 1,51-5 0,40-30-1,75-22 1,34-20-1,-1 0 1,-41 16 0,-25 15-1,-33 15 17,-25 16-17,-17 16 1,-16 10-1,0-6 1,-8-9 0,0-6-1,-9-10 1,-7-16 0,-9-36-1,8-57 1,50-154-1,-149 268 1</inkml:trace>
  <inkml:trace contextRef="#ctx0" brushRef="#br0" timeOffset="194119.4">15068 4586 0,'9'6'0,"-9"-6"15,0 0-15,8 0 0,25 0 16,25 0-16,8 20 0,-8 6 16,0 5-16,25 21 15,-17 15 1,0 0-1,-33-5 1,-17-20 0,-24 20-1,-25 62 17,-16 20-17,-18 17 1,-7-32-1,0 0 1,16-10 0,8-5-1,17-6 1,25-4 0,24-22-1,26-14 1,24-22-1,-17-30 1,-16 4 0,-8 22-1,-17 30 17,-41 42-17,0-1 1,-25 11-1,25-10 1,9 0 0,32 10-1,50-5 1,33-21 0,33 0-1,0-15 1,-58-47-1,-33 16 1,-16 51 15,-108 145-15,-75 52 0,-57 124-1,223-424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16T02:55:37.6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4226 6489 0,'0'-6'15,"0"6"1,0 0-1,0 0 1,0 0 15,0 0-15,0-5 0,8 0-1,25-10 1,9-6-1,41 11 1,49-11 0,17 11-1,49-16 1,9 5 0,16-5-1,-16 16 1,0-6-1,-9 11 17,1 10-17,-9 1 1,-8-1 0,-25 0-1,-8 0 1,-124 0-1,-1-5 1,-7 5 0,0 1-1,-1-6 1,-16 0 0</inkml:trace>
  <inkml:trace contextRef="#ctx0" brushRef="#br0" timeOffset="3377.37">7724 7533 0,'-33'5'16,"33"-5"-1,0 0 1,0 0-1,0 0 1,0 0 0,9 0-1,7 5 1,9 0 0,74 11-1,25 20 16,50-5-15,41 15 0,50-25-1,-9-21 1,50 5 0,33-25-1,25-11 1,-50 15-1,-8 16 1,-66-10 0,-17 30-1,-57-9 1,-166-11 15</inkml:trace>
  <inkml:trace contextRef="#ctx0" brushRef="#br0" timeOffset="8912">7278 13901 0,'0'5'31,"0"-5"-15,0 0 0,8 0-1,17-5 1,41-11 0,42-15-1,32-10 1,42-6-1,0 6 1,0 0 0,0 10-1,-25 5 1,-8 16 0,-17 4 15,-132 6-16</inkml:trace>
  <inkml:trace contextRef="#ctx0" brushRef="#br0" timeOffset="27771.84">17599 5041 0,'8'-5'16,"-8"5"-1,25 0 1,25 5-1,16 6 1,-8-1 0,25 11-1,41 5 1,-9 10 0,-7 57-1,-25 41 16,16-31-15,-8-20 0,0 26-1,-25 10 1,-16 36 0,-42-62-1,0 36 1,-49 114-1,-34-31 1,-32 93 0,-67-26-1,9 31 1,-25-36 0,32-21 15,10-20-16,40-32 1,17 6 0,58 10-1,25-41 1,49-5 0,33-11-1,9-15 1,0-21-1,-42-88 1,-16-10 0,-8 5-1,-17 26 1,-17 25 0,-24 22 15,-1 4-16,9-35 1,8-17 0,17 22-1,8-6 1,25 78 0,33 16-1,33 15 1,33 10-1,50 31 1,-1-46 0,26 41-1,-17-10 1,-17 5 15,-33 20-15,-24-35-1,-42 14 1,-41 22 0,-50-26-1,-66 20 1,-41-15 0,-42-26-1,-16-41 1,-42-21-1,-8-36 1,-24-16 0,-26-20-1,-16 5 17,42-5-17,264-52 1</inkml:trace>
  <inkml:trace contextRef="#ctx0" brushRef="#br0" timeOffset="64706.85">7294 13405 0,'-8'10'15,"8"-10"1,8 0 0,9 0-1,33 5 1,49-5 0,66-5-1,58-5 1,26-6-1,-10 1 1,-239 15 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16T02:56:21.0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19940 3573 0,'-25'6'16,"16"-6"-1,-15-26 1,-34-5 0,-91-21-1,-8 11 1,-108-6-1,265 47 1</inkml:trace>
  <inkml:trace contextRef="#ctx0" brushRef="#br0" timeOffset="1138.24">18087 3346 0,'-273'-16'16,"83"16"-1,-240-15 1,41-11-1,-91-31 1,83 0 0,25 11-1,58 4 1,-42 53 0,9 35-1,-17 11 1,50 16-1,8 66 1,58-5 0,16 6 15,67-16-15,49 36-1,50 26 1,16-31-1,25 11 1,25 61 0,0-35-1,25 102 1,0-66 0,25 71-1,-9-50 1,9-1-1,16-21 1,58-5 15,8-51-15,75-21 0,49-26-1,50 0 1,67-16-1,32-25 1,50-31 0,16-37-1,34-30 1,7-37 0,-32-10-1,-33-5 1,-42-11-1,-50-4 17,-24-6-17,-33 10 1,-9-20 0,-16-36-1,9-32 1,-51-20-1,17-77 1,-74 40 0,-17-66-1,-74 51 1,-50-51 0,-66 15-1,-33 20 1,-59 1 15,-15 36-15,-34 5-1,-24 5 1,-17 32 0,-33 35-1,-75 68 1,-16 51-1,33 26 1,306-5 0</inkml:trace>
  <inkml:trace contextRef="#ctx0" brushRef="#br0" timeOffset="1976.08">17028 8262 0,'0'5'16,"9"-5"-1,24 0 1,74 15 0,67-10-1,99-5 1,74-10-1,58-5 1,1-11 0,-51-5-1,-57 15 1,-257 21 0,-7 6 15,-34-11-16</inkml:trace>
  <inkml:trace contextRef="#ctx0" brushRef="#br0" timeOffset="7074.63">17880 9202 0,'-33'-15'15,"33"15"1,-8-5 0,-9-1-1,-24-25 1,-9-10 0,1-5-1,-34-42 1,-24 5 15,-26-15-15,-16 20-1,-41 21 1,-50 26 0,9 11-1,-75 15 1,8 20-1,17-5 1,-9 27 0,42 19-1,-25 79 1,83-32 0,-8 57-1,32 68 1,34-32 15,24 120-15,51-58-1,57 145 1,16-139 0,67 82-1,33-93 1,24-30-1,42-42 1,50-1 0,32-35-1,34-36 1,8-37 0,8-36 15,25-36-16,-24-20 1,-18-22 0,9-51-1,0-67 1,-8-16 0,-25-56-1,-41 15 1,-50-6-1,-50-51 1,-41 21 0,-66-67-1,-25 61 1,-75-41 0,-24 37 15,-42 35-16,-49 22 1,-41 30 0,-1 21-1,-57 46 1,-51 58 0,340 51-1</inkml:trace>
  <inkml:trace contextRef="#ctx0" brushRef="#br0" timeOffset="15734.41">5888 14428 0,'-82'-67'15,"82"36"1,-149-78 0,50 37-1,-83-11 1,8 26 0,-33 16-1,-24 36 1,231 5-1</inkml:trace>
  <inkml:trace contextRef="#ctx0" brushRef="#br0" timeOffset="16269.57">3920 14485 0,'-165'129'16,"99"11"0,-141 128-1,91-4 1,-16 67-1,107-11 1,83 73 0,41-88-1,141 10 1,82-30 0,26-73-1,49-88 1,-33-67-1,16-73 1,-57-77 15,-42-62-15,-58-10 0,-49-84-1,-75-19 1,-58-27-1,-115-56 1,-42 46 0,-66 0-1,8 82 1,-24 32 0,8 57-1,8 15 1,16 15-1,-7 22 17,173 82-17</inkml:trace>
  <inkml:trace contextRef="#ctx0" brushRef="#br0" timeOffset="17506.88">12223 14428 0,'-49'-46'15,"24"25"1,-16-36 0,-75-52-1,-8 11 1,-66 0 0,-9 31-1,-49 25 16,25 22-15,-42 20 0,50 20-1,-66 99 1,41 47 0,-16 51-1,65 36 1,18-36-1,65 140 1,59 118 0,115 99-1,16-83 1,125-20 0,33-161-1,50-104 16,49-118-15,0-113 0,-9-53-1,-24-82 1,-41-63 0,-42 27-1,-57-83 1,-42 10-1,-58-113 1,-49 20 0,-50-36-1,-25 67 1,-58-5 0,-25 98 15,-66 42-16,-24 72 1,231 124 0</inkml:trace>
  <inkml:trace contextRef="#ctx0" brushRef="#br0" timeOffset="23326.14">25257 11492 0,'-24'-46'15,"15"40"1,9 6-1,0-5 1,0 0 0,-8 5-1,8 0 1,0-5 0,0 5-1</inkml:trace>
  <inkml:trace contextRef="#ctx0" brushRef="#br0" timeOffset="25214.2">20915 12309 0,'-181'-21'16,"139"37"0,-173-27-1,99 27 1,-74 46 0,0 36-1,16 0 16,-57 166-15,74-94 0,8 37-1,74 10 1,42 11 0,83-32-1,74 16 1,58-16-1,25-35 1,49-53 0,0-46-1,67-72 1,-50-62 0,24-94 15,-81 32-16,-10-109 1,-57 31 0,-41-26-1,-108-31 1,-83 6 0,-16 71-1,99 192 1</inkml:trace>
  <inkml:trace contextRef="#ctx0" brushRef="#br0" timeOffset="26285.62">22619 14547 0,'-157'-21'15,"124"11"1,-132-31 0,32-1 15,-32-15-15,-9 16-1,-33 41 1,-49 36-1,41 16 1,-83 108 0,50 16-1,-17 98 1,84-16 0,56 171-1,84-31 1,99 52-1,116 26 1,24-115 0,75 1-1,58-124 17,82-104-17,34-196 1,-33-108-1,-75-47 1,-33-88 0,-100-26-1,-49-26 1,-74 63 0,-75-1-1,-65 31 1,-101-118-1,-73-83 1,-42 98 15,273 367-15</inkml:trace>
  <inkml:trace contextRef="#ctx0" brushRef="#br0" timeOffset="27170.57">28946 13968 0,'165'-5'16,"-115"5"-1,148 5 1,-57-5 0,41 0-1,-182 0 1</inkml:trace>
  <inkml:trace contextRef="#ctx0" brushRef="#br0" timeOffset="28174.55">29029 14516 0,'-207'-67'15,"124"-42"1,-173-36 0,90 32-1,-98 9 1,7 58 15,-49 113-15,-33 104-1,-8 92 1,82-4 0,9 149-1,66 47 1,74-11 0,157 78-1,50-98 1,166-46-1,57-161 1,66-104 0,-16-92-1,41-73 1,-8-82 15,17-73-15,-92 37-1,-7-89 1,-92 58 0,-41-58-1,-91-10 1,-58 21 0,-50 47-1,-57 170 1,24 5-1,9 5 1,-17-15 0,-190-140-1,248 176 17</inkml:trace>
  <inkml:trace contextRef="#ctx0" brushRef="#br0" timeOffset="103164.89">16731 6897 0,'0'-10'16,"0"10"0,0 0-1,0 0 1</inkml:trace>
  <inkml:trace contextRef="#ctx0" brushRef="#br0" timeOffset="103481.72">9461 11983 0,'8'41'16,"-8"-41"-1</inkml:trace>
  <inkml:trace contextRef="#ctx0" brushRef="#br0" timeOffset="104251.21">24621 9786 0,'0'6'15,"0"-6"17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16T02:58:32.4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11057 16475 0,'9'21'16,"-9"-21"-1,0-6 1,0 6-1</inkml:trace>
  <inkml:trace contextRef="#ctx0" brushRef="#br0" timeOffset="584.63">4822 16434 0,'0'31'16,"0"-31"0,0 5-1,8 5 1,-8-10 15</inkml:trace>
  <inkml:trace contextRef="#ctx0" brushRef="#br0" timeOffset="1303.45">21337 16490 0,'0'0'16,"0"6"0,0-6 15</inkml:trace>
  <inkml:trace contextRef="#ctx0" brushRef="#br0" timeOffset="1854.88">28127 16279 0,'0'5'16,"0"-5"-1,0 0 1</inkml:trace>
  <inkml:trace contextRef="#ctx0" brushRef="#br0" timeOffset="5048.52">4970 16775 0,'-8'0'16,"8"0"0,0 0-1</inkml:trace>
  <inkml:trace contextRef="#ctx0" brushRef="#br0" timeOffset="6001.81">10933 15901 0,'17'21'16,"-17"-21"-1,0 0 1,0 0-1</inkml:trace>
  <inkml:trace contextRef="#ctx0" brushRef="#br0" timeOffset="25028.75">26862 4488 0,'0'0'16,"0"0"0,0 0-1,16-5 1,59-16 0,32-41-1,108-51 1,-58 35-1,17-5 1,0 27 0,-17 30-1,-25 31 17,-99 47-17,0 41 1,9-11-1,-1-9 1,-16 25 0,8 78-1,-41 15 1,-25 140 0,-50-52-1,-8 52 1,0-73-1,8-20 1,17-42 0,41-10 15,34-41-15,115-42-1,74-56 1,34-52-1,-17-16 1,-25-20 0,-140-1-1,-26 42 1,-15 16 0,7 113-1,-24 26 1,33 78-1,-9-32 1,50 6 0,42-78 15,74-61-15,66-120-1,8-41 1,-24 0-1,-25 20 1,-25 22 0,-9 56-1,-7 57 1,-17 36 0,8 62-1,0 57 1,8 21-1,-16 36 1,-25-21 15,-49 63-15,-59-11 0,-82 67-1,-33-36 1,-58 52-1,49-125 1,108-263 0</inkml:trace>
  <inkml:trace contextRef="#ctx0" brushRef="#br0" timeOffset="29676.74">12190 14459 0,'-66'-46'16,"66"20"0,-149-93-1,58 36 17,-74-25-17,8 40 1,-33 6-1,-34 26 1,-16 15 0,-16 42-1,-58 46 1,57 42 0,-40 36-1,65-26 1,-16 15-1,66 57 1,17 6 0,57 128-1,50-41 17,108 115-17,8-115 1,132 124-1,-33-124 1,91 58 0,-49-125-1,65 15 1,-24-87 0,50-31-1,7-63 1,1-66-1,0-78 1,-33-21 0,-17-51 15,-33-42-15,-50 21-1,-24-52 1,-59-15-1,-49 20 1,-57-56 0,-51-27-1,-49-71 1,-16-63 0,-34-31-1,17 109 1,-25 52-1,-8 92 1,-83 73 0,273 155 15</inkml:trace>
  <inkml:trace contextRef="#ctx0" brushRef="#br0" timeOffset="-196669.08">12496 17767 0,'17'5'15,"-1"-20"1,51-58-1,90-66 17,124-104-17,17-5 1,16-5 0,-66 56-1,-33 27 1,-207 170-1,1 0 1,-9 0 0,0 0-1,8-11 1,-8 11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16T02:59:29.2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3920 11404 0,'-8'-15'16,"8"15"15,0 0-15,0 0-1,0 0 1,8 0 0,0 0-1,17-5 1,50-1-1,32-4 1,9 0 0,66-1-1,-8 6 1,65-10 0,1-11-1,41-5 1,-16 0 15,-17 10-15,0 0-1,-16 6 1,-17 15 0,-41 5-1,-133 11 1,-16-6-1,-1 0 1,-7-5 0,-9 1-1,1 4 1,-9-10 0</inkml:trace>
  <inkml:trace contextRef="#ctx0" brushRef="#br0" timeOffset="1738.34">8667 11037 0,'-8'-15'16,"8"15"15,0 0-15,0 0-1,0 0 1,0 0-1,0 0 1,0 0 0,0 0-1,0 0 1,0 0 0,16 5-1,42 5 1,33-10-1,50 11 1,57-22 15,42 11-15,41-10 0,9 0-1,-9-1 1,-16 6-1,-34 5 1,-24 0 0,-25 16-1,-41-6 1,-133-5 0,-8 0-1,8 0 1,-8 1-1,0-1 1,8-5 15,-16 0-15,8 0 0</inkml:trace>
  <inkml:trace contextRef="#ctx0" brushRef="#br0" timeOffset="11535.91">3647 9761 0,'0'-6'16,"0"6"-1,0 0 1,0 0 0,0 0 15,0 0-16,0 0 1,0-15 0,0-6-1,8-25 1,-8-27 0,25 6-1,0 10 1,16 6-1,1 9 1,7 11 0,-7 0-1,-17 16 1,-1-1 0,1 6 15,25 5-16,-9-1 1,1 12 0,24-1-1,0 46 1,-8 12 0,-9-1-1,1 5 1,33-10-1,32-21 1,-40-41 0,16-32-1,66-45 1,-8 4 15,-17 1-15,-8 4-1,-16 1 1,-9 0 0,-74 41-1,0 0 1,-1 10 0,-7 16-1,-1 20 1,1 11-1,-9 5 1,9 36 0,8 21-1,-1 10 17,34 6-17,9-42 1,7-42-1,-8-20 1,75-25 0,-1-43-1,9 6 1,0-5 0,0-5-1,-17-1 1,-16 22-1,0 9 1,-17 32 0,9 15 15,-26 31-15,51 130-1,-9 15 1,-124-181-1</inkml:trace>
  <inkml:trace contextRef="#ctx0" brushRef="#br0" timeOffset="15281.82">28218 13679 0,'8'0'16,"1"0"-1,40-21 1,42-26 15,75-30-15,73-11-1,101-36 1,114-47 0,51-10-1,8 32 1,-34 19-1,-90 37 1,-290 104 0,-41-11-1,-25 0 1,-8 0 0,41-26-1,-66 26 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16T02:59:58.5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3606 6323 0,'0'0'15,"0"0"1,0 0 0,0 0-1,0 0 1,0 0-1,0 0 1,0 0 0,8 0-1,9 0 1,41-10 15,24 5-15,1 0-1,49-11 1,1 6 0,-34-1-1,-25 6 1,1 5 0,-26 0-1,-7 0 1,-34 0-1,-8 0 1</inkml:trace>
  <inkml:trace contextRef="#ctx0" brushRef="#br0" timeOffset="2590.86">5731 6385 0,'0'5'16,"0"-5"-1,0 0 1,33 0 0,34-5-1,-1 5 1,58 11 15,49-11-15,34 5-1,16-5 1,59 10 0,-34-5-1,66 31 1,25-5 0,17 11-1,-356-42 1</inkml:trace>
  <inkml:trace contextRef="#ctx0" brushRef="#br0" timeOffset="2658.41">9842 6473 0,'0'0'15</inkml:trace>
  <inkml:trace contextRef="#ctx0" brushRef="#br0" timeOffset="3042.95">11735 6716 0,'340'0'15,"-125"-26"1,273 11 0,-83-6-1,99 5 1,-65-4 0,24 4-1,-25-4 1,-8-11-1,-33 5 1,-33-10 0,-58 5 15,-33 0-15,-50 0-1,-33 10 1,-24 0-1,-26 11 1,-123 15 0,24 11-1,-41-16 1</inkml:trace>
  <inkml:trace contextRef="#ctx0" brushRef="#br0" timeOffset="5468.19">23876 7476 0,'8'-5'15,"-8"5"1,0 0-1,0 0 1,9 0 0,32-5-1,25-1 1,17 6 0,-9 0 15,50 6-16,1-1 1,-26 5 0,-17 0-1,-24 6 1,0 36 0,-16-1-1,-26-9 1,-16 20-1,-16 26 1,-59 5 0,-24 72-1,-33 26 1,-1-15 15,17-31-15,75-114-1,8 15 1,25 6 0,16 10-1,25 5 1,25 5 0,25 6-1,-25-26 1,-25-11-1,-8-20 1,-17 5 0,-8 36-1,-17 15 1,-8-10 15,9-10-15,16-5-1,8 20 1,42 11 0,49 0-1,25 20 1,58 26 0,8 16-1,9 10 1,-26-26-1,-15 11 1,-26-26 0,-41 10-1,-42-6 17,-49-14-17,-57-11 1,-26-21-1,-49 1 1,-42-27 0,-66-15-1,-66-41 1,-33-42 0,25 0-1,314 52 1</inkml:trace>
  <inkml:trace contextRef="#ctx0" brushRef="#br0" timeOffset="12039.98">3961 5677 0,'-16'-10'16,"16"10"-1,0 0 1</inkml:trace>
  <inkml:trace contextRef="#ctx0" brushRef="#br0" timeOffset="17908.03">23884 12102 0,'0'-31'16,"0"31"0,0 0-1,0 0 1,0 0-1,0 0 17,0 0-17,0 0 1,9 0 0,7 0-1,26 0 1,32 5-1,17 6 1,25 9 0,0-4-1,-1 4 1,-24 1 0,0 20-1,0 27 1,-33-1-1,-16 0 17,-26 0-17,-16-15 1,-16 5 0,-26 41-1,-24 47 1,-33 30-1,-9-20 1,1-10 0,8-16-1,8-10 1,16-15 0,17-1-1,33-15 1,34 10 15,40 0-15,34 11-1,8-16 1,-33-41 0,-17-21-1,-24-5 1,-9 5-1,-8 0 1,-8 20 0,-9 6-1,-8-5 1,1 15 0,-1 5 15,17 11-16,8-21 1,16 26 0,42 26-1,16 20 1,34 52 0,33-20-1,24 30 1,9-5-1,-9-15 1,-16 0 0,-9-1-1,-32-9 1,-34 15 0,-32 5 15,-59 26-16,-24-31 1,-25-11 0,-9-41-1,-74-10 1,-8-31 0,-83-26-1,9-20 1,-34-22-1,34-15 1,16-20 0,215 15-1</inkml:trace>
  <inkml:trace contextRef="#ctx0" brushRef="#br0" timeOffset="130634.98">6426 10427 0,'50'0'16,"-42"0"-1,58 5 1,50-5 0,57 0-1,43-5 1,98 0-1,41 5 1,42-5 0,17 5 15,32 5-15,18-10-1,-1 5 1,16 0-1,59-5 1,24 10 0,-24-5-1,90 10 1,-40-5 0,115 1-1,-83-6 1,108 0-1,-58 10 1,24 21 15,-65 10-15,16 16 0,-99-5-1,0 20 1,-50-5-1,8 11 1,-504-78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16T03:00:29.4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11876 11435 0,'-8'-26'15,"8"26"1,0 0 0,-8-5-1,8 5 1</inkml:trace>
  <inkml:trace contextRef="#ctx0" brushRef="#br0" timeOffset="434.87">15780 8639 0,'0'-5'15,"0"5"17,0 0-17,0 0 1,0 0-1</inkml:trace>
  <inkml:trace contextRef="#ctx0" brushRef="#br0" timeOffset="819.88">17549 9213 0,'0'0'16,"0"0"0,0 0-1,0 0 1,0 0-1</inkml:trace>
  <inkml:trace contextRef="#ctx0" brushRef="#br0" timeOffset="1305.28">20940 11595 0,'0'0'16,"0"0"0,-8 0-1,8 0 1</inkml:trace>
  <inkml:trace contextRef="#ctx0" brushRef="#br0" timeOffset="3712.15">24133 11332 0,'0'-5'16,"0"5"-1,0 0 1,-17 10-1,17-10 17</inkml:trace>
  <inkml:trace contextRef="#ctx0" brushRef="#br0" timeOffset="4047">20535 8660 0,'-8'5'16,"8"-5"-1,0 0 1</inkml:trace>
  <inkml:trace contextRef="#ctx0" brushRef="#br0" timeOffset="4431.06">15490 8535 0,'0'6'16,"-8"-1"-1,8-5 16</inkml:trace>
  <inkml:trace contextRef="#ctx0" brushRef="#br0" timeOffset="4766.22">11223 10567 0,'-9'10'15,"9"-10"1,0 0 0</inkml:trace>
  <inkml:trace contextRef="#ctx0" brushRef="#br0" timeOffset="10116">20692 8680 0,'0'0'15,"0"0"1,-8 0 0,8 0-1</inkml:trace>
  <inkml:trace contextRef="#ctx0" brushRef="#br0" timeOffset="10416.86">15656 8618 0,'-9'-15'16,"1"20"15,8-5-15</inkml:trace>
  <inkml:trace contextRef="#ctx0" brushRef="#br0" timeOffset="10718.11">11917 11161 0,'-16'31'16,"16"-31"-1,0-5 1,0 5 0</inkml:trace>
  <inkml:trace contextRef="#ctx0" brushRef="#br0" timeOffset="11220.23">23975 11575 0,'0'5'15,"0"-5"1,0 0 0</inkml:trace>
  <inkml:trace contextRef="#ctx0" brushRef="#br0" timeOffset="11655.05">17525 13896 0,'8'5'16,"-8"-5"-1</inkml:trace>
  <inkml:trace contextRef="#ctx0" brushRef="#br0" timeOffset="13342.74">14084 8996 0,'-16'-6'16,"16"6"-1,0 0 1,0 0 0</inkml:trace>
  <inkml:trace contextRef="#ctx0" brushRef="#br0" timeOffset="13861.54">17252 8846 0,'0'0'15,"0"0"1,-17-11 0,17 11-1</inkml:trace>
  <inkml:trace contextRef="#ctx0" brushRef="#br0" timeOffset="14362.8">11669 11595 0,'-8'6'16,"8"-6"0,0 0-1</inkml:trace>
  <inkml:trace contextRef="#ctx0" brushRef="#br0" timeOffset="14596.78">13265 9280 0,'0'-11'16,"0"11"0</inkml:trace>
  <inkml:trace contextRef="#ctx0" brushRef="#br0" timeOffset="15149.17">19989 9197 0,'8'0'15,"1"0"1,-9 0 0</inkml:trace>
  <inkml:trace contextRef="#ctx0" brushRef="#br0" timeOffset="15416.83">20816 11466 0,'0'0'16,"0"5"0,0-5 15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16T03:00:51.0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22652 4561 0,'0'0'15,"0"0"1,0 0-1,0 0 1,0 0 0,0-6-1,17 6 1,-1-10 0,26 5 15,16-16-16,24-20 1,26-11 0,24 1-1,0-1 1,9 5 0,0 11-1,-26 21 1,-7 4-1,-1 16 1,-32 6 0,-34-6-1,1 5 1,-18 1 15,-7 20-15,-9 0-1,-8-5 1,-16 30 0,-17 17-1,-1 9 1,1 1 0,9 0-1,7-6 1,17-20-1,33 5 1,17 0 0,8-20-1,-9-17 17,-16-9-17,-16-1 1,-1 11-1,-24 16 1,-8 20 0,-1-11-1,9-4 1,0-6 0,16 1-1,8 9 1,26 11-1,57 0 1,8-5 0,42 26-1,0-6 17,-8 1-17,-92-31 1,-16-6-1,-16 5 1,-17 6 0,-33 51-1,-42 16 1,-15-5 0,-18-21-1,-16-26 1,-17-51-1,-16-52 1,157 36 15</inkml:trace>
  <inkml:trace contextRef="#ctx0" brushRef="#br0" timeOffset="4480.86">3118 6768 0,'33'10'15,"-25"-10"1,83 5-1,-25-10 1,9 5 0,82-5-1,-8 5 1,8 0 0,50 10-1,-34-5 16,67 1-15,-50 4 0,83 0-1,9 11 1,-26-16 0,50 0-1,25 0 1,33 1-1,-34-12 1,9 6 0,9 6-1,24-6 1,33 0 0,9 5 15,8-5-16,-1-5 1,1 5 0,-8 0-1,-9 0 1,-50 5 0,-49-5-1,0 10 1,-82 0-1,-224-10 1</inkml:trace>
  <inkml:trace contextRef="#ctx0" brushRef="#br0" timeOffset="6438.36">15846 15126 0,'-8'-5'16,"8"5"-1,0 0 1,0 0 0,0 0-1,0 5 1,0 52 0,0 77-1,0 78 1,0 52-1,0 10 17,8-31-17,0-150 1,-8-31 0,8-26-1,-8-21 1,-8-15-1,0-46 1,-9-68 0,-8-82-1,9-1 1,16-108 0,0 83-1,16-11 16,1 52-15,41 11 0,16 51-1,34 36 1,-42 114 0,8 11-1,-7 30 1,-26 6-1,-33-11 1,0 67 0,-57 26-1,-26 16 1,-16-41 0,91-135 15</inkml:trace>
  <inkml:trace contextRef="#ctx0" brushRef="#br0" timeOffset="7039.74">17086 13932 0,'-16'0'0,"16"0"31,0 0-15,0 0 0,-17 10-1,-16 52 1,-25 52 0,-8 20-1,-8 52 1,16 42-1,0 10 1,17 36 0,16 5-1,25 20 1,16-30 15,9 16-15,25-43-1,-9-35 1,0-47 0,9-35-1,16-74 1,-66-51 0</inkml:trace>
  <inkml:trace contextRef="#ctx0" brushRef="#br0" timeOffset="7824.82">17657 15012 0,'-25'-31'15,"17"21"1,-9-1-1,-16 1 1,-33 15 0,-33 31-1,24 1 1,26 14 0,16 6-1,33 0 1,49 26-1,34-1 1,16-4 0,1-6 15,-26-15-15,-24-5-1,-17 20 1,-33 1-1,-33 35 1,-42 11 0,-24-26-1,8-31 1,0-26 0,41-25-1,50-11 1</inkml:trace>
  <inkml:trace contextRef="#ctx0" brushRef="#br0" timeOffset="8260.13">18368 16263 0,'-16'5'16,"16"-5"0,-9 21-1,-7 77 1,-17 36-1,0 11 1,-17-16 0,50-129-1</inkml:trace>
  <inkml:trace contextRef="#ctx0" brushRef="#br0" timeOffset="8595.04">18798 14883 0,'-16'98'15,"24"-62"1,-16 171 0,16 72-1,-8 104 1,8 20 0,1-217-1,-9-83 1,0-103 15</inkml:trace>
  <inkml:trace contextRef="#ctx0" brushRef="#br0" timeOffset="8879.12">19303 15069 0,'25'21'16,"-25"10"-1,0 113 1,-17 141 0,0 87-1,-7 36 16,-1-211-15,0-99 0,25-98-1</inkml:trace>
  <inkml:trace contextRef="#ctx0" brushRef="#br0" timeOffset="9096.36">18740 16185 0,'0'-10'15,"9"10"1,49 10 0,66 11-1,24-11 16,-148-10-15</inkml:trace>
  <inkml:trace contextRef="#ctx0" brushRef="#br0" timeOffset="9330.36">19948 16852 0,'-17'129'16,"17"-56"0,-25 97 15,25-170-16</inkml:trace>
  <inkml:trace contextRef="#ctx0" brushRef="#br0" timeOffset="9714.84">20345 15059 0,'0'10'16,"0"-5"-1,16 37 1,1 76 0,16 84-1,0 108 1,-8 52 0,0-36-1,-25-244 1,0-82-1</inkml:trace>
  <inkml:trace contextRef="#ctx0" brushRef="#br0" timeOffset="10015.61">20982 14966 0,'-17'103'16,"9"-36"-1,-9 166 1,9 67-1,-9 30 1,9 12 0,8-342 15</inkml:trace>
  <inkml:trace contextRef="#ctx0" brushRef="#br0" timeOffset="10266.91">20303 15891 0,'67'-5'15,"-34"0"1,82-1-1,26-4 1,49-16 0,-190 26 15</inkml:trace>
  <inkml:trace contextRef="#ctx0" brushRef="#br0" timeOffset="10600.7">21676 16263 0,'-8'67'16,"8"-5"0,-8 98-1,-9 83 1,1-5-1,16-238 1</inkml:trace>
  <inkml:trace contextRef="#ctx0" brushRef="#br0" timeOffset="11369.83">21759 15110 0,'-8'6'15,"8"-1"1,8 31 0,17 72-1,24 47 1,26 109 0,8-11-1,-9 21 1,-33-160-1,-16-47 17,0-46-17,-8-37 1,-9-20 0,0-36-1,-8-6 1,0 27-1,8 35 1,17 11 0,25 88-1,16 20 1,17 6 0,8-42-1,24-67 1,-7-109 15,-1-98-15,-16-113-1,-24-37 1,-26-20 0,-25 57-1,-24 51 1,-33 88-1,-67 119 1,108 62 0</inkml:trace>
  <inkml:trace contextRef="#ctx0" brushRef="#br0" timeOffset="12273.02">21213 16165 0,'-16'0'15,"16"0"1,0 0-1,0 0 1,0 0 0,0 0-1,8-5 1,-8-1 0,8 1 15,0 0-16,9 0 1,-9 0 0,1 10-1,-1 10 1,-16 1 0,-1 30-1,-24 42 1,0 16-1,-8-16 1,16-32 0,8-19-1,9-17 1,8-9 15,8-1-15,17 0-1,17-10 1,7 5 0,9-5-1,-58 0 1</inkml:trace>
  <inkml:trace contextRef="#ctx0" brushRef="#br0" timeOffset="13778.02">23711 14438 0,'0'11'15,"0"-11"1,0 31-1,8 62 17,0 57-17,1 31 1,-9 108 0,-9 37-1,-7 30 1,-1 1-1,9-62 1,8-223 0,8-15-1,-8-57 1</inkml:trace>
  <inkml:trace contextRef="#ctx0" brushRef="#br0" timeOffset="15315.54">24315 14650 0,'-17'16'16,"17"-16"0,0 0-1,0 0 1,0 0 0,0 5 15,0-5-16,0 5 1,8 16 0,1 5-1,7 10 1,-8 0 0,9 0-1,-9-10 1,0-5-1,-8-6 1,9-4 0,-9-1-1,8 0 1,-8-10 0,0 5 15,0 1-16,8-1 1,-8 0 0,0 0-1,0 0 1,9 11 0,-9 4-1,8 27 1,0 41-1,0 67 1,1 5 0,-1 83-1,-8-10 1,-8 20 15,-1-36-15,9-160-1,-8-21 1,8-10 0,0-21-1,-8-15 1,0-52 0,-17-67-1,-8-63 1,8-51-1,-8-46 1,24-6 0,9-30-1,17 71 17,16 1-17,17 57 1,32 30-1,42 58 1,34 61 0,15 78-1,-7 67 1,-26 32 0,-49 66-1,-74 57 1,-50-10-1,-42-20 1,-7-48 0,-34-51-1,8-67 17,1-83-17,107 26 1</inkml:trace>
  <inkml:trace contextRef="#ctx0" brushRef="#br0" timeOffset="15801">25332 13348 0,'49'20'16,"-24"6"-1,58 62 1,8 47-1,33 25 1,-8 62 0,-9 16-1,-41 56 1,-41 37 0,-58 62-1,-50-41 1,-32 4-1,7-92 1,-8-32 15,17-71-15,-17-120 0,116-41-1</inkml:trace>
  <inkml:trace contextRef="#ctx0" brushRef="#br0" timeOffset="16118.67">26390 14624 0,'67'6'16,"-43"-1"0,67 0-1,9 0 1,7-5-1,1-10 1,-108 10 0</inkml:trace>
  <inkml:trace contextRef="#ctx0" brushRef="#br0" timeOffset="16335.52">25969 15389 0,'-34'68'32,"34"-63"-17,25 31 1,50 11 0,74-1-1,41-5 1,-190-41-1</inkml:trace>
  <inkml:trace contextRef="#ctx0" brushRef="#br0" timeOffset="17589.36">27308 14211 0,'0'15'16,"0"-15"-1,0 0 1,0 0 0,0 0-1,9 26 1,7 41-1,9 68 1,0 77 0,0 26-1,-1 56 1,1 1 0,-8 15 15,-1-62-16,-7-15 1,-9-207 0,0-6-1,0-4 1,0-6 0,0-5-1,-9-10 1,1-31-1,-17-62 1,-8-52 0,0-10-1,-8-68 1,8 6 0,0-16 15,8 0-16,16 21 1,18 16 0,16 9-1,8 27 1,16 20 0,34 37-1,41 40 1,8 32-1,42 62 1,-17 26 0,-8 31-1,-33 15 1,-25 31 15,-42 16-15,-57 30-1,-83 27 1,-41-11 0,-34-15-1,1-42 1,16-35 0,108-110-1,-1-25 1,42 36-1</inkml:trace>
  <inkml:trace contextRef="#ctx0" brushRef="#br0" timeOffset="18459.69">29161 13281 0,'-25'-11'32,"25"11"-17,0 0 1,-8 0-1,0 5 1,-17 11 0,-17 36-1,-16 35 1,-8 48 0,0-16-1,8 20 1,0 37-1,0 0 1,17-16 0,0 16 15,8 5-15,16-31-1,1 41 1,7 10-1,9-20 1,9 26 0,7-16-1,9-46 1,-8-16 0,-1-25-1,9-11 1,-17-47-1,0-10 1,1-10 15,-9-5-15,0-11 0,8-5-1,-8-5 1,0 0-1</inkml:trace>
  <inkml:trace contextRef="#ctx0" brushRef="#br0" timeOffset="21953.93">29508 14175 0,'0'-21'16,"0"21"0,-8-5-1,0-5 1,-9 4-1,-16 1 17,-8 5-17,-25 31 1,-1 31 0,18 5-1,32-20 1,26-21-1,24 15 1,16-5 0,17 1-1,-24-6 1,-9-16 0,-17 11-1,-16 0 1,-8 25 15,-17 11-15,-16 1-1,8-22 1,16-10 0,1-10-1,-1-1 1,9-9-1,0-1 1,-1 5 0,9-9-1,9 14 1,7 6 0,1-5-1,-17-21 16</inkml:trace>
  <inkml:trace contextRef="#ctx0" brushRef="#br0" timeOffset="22555.54">29500 13813 0,'0'10'16,"0"-5"-1,0 21 1,-8 72 0,8 83 15,-17 114-16,-8 77 1,-8 16 0,8-88-1,25-228 1,0-51 0,0-21-1</inkml:trace>
  <inkml:trace contextRef="#ctx0" brushRef="#br0" timeOffset="22823.9">29823 14144 0,'-50'175'16,"42"-97"0,-50 201-1,25 0 1,-9 31 0,26-196-1,16-114 1</inkml:trace>
  <inkml:trace contextRef="#ctx0" brushRef="#br0" timeOffset="23040.8">29285 14676 0,'58'21'16,"-17"-11"0,75 0-1,16-46 1,-132 36 0</inkml:trace>
  <inkml:trace contextRef="#ctx0" brushRef="#br0" timeOffset="23274.94">30170 15276 0,'-33'93'15,"41"-78"1,-41 135-1,0 41 1,-8 42 0,-9-42-1,50-191 1</inkml:trace>
  <inkml:trace contextRef="#ctx0" brushRef="#br0" timeOffset="23625.7">30509 13870 0,'8'41'16,"-8"-5"0,8 99-1,1 61 1,-1 104 0,9 67-1,-1-16 1,1-30-1,-1-94 17,-16-227-17</inkml:trace>
  <inkml:trace contextRef="#ctx0" brushRef="#br0" timeOffset="23910.76">30931 13834 0,'0'67'16,"0"-10"-1,0 108 1,-9 99-1,-7 51 17,-1 31-17,-16-61 1,33-285 0</inkml:trace>
  <inkml:trace contextRef="#ctx0" brushRef="#br0" timeOffset="24127.59">30435 14578 0,'24'5'16,"-7"-10"-1,41 0 1,24-6 15,34 1-15,-116 10-1</inkml:trace>
  <inkml:trace contextRef="#ctx0" brushRef="#br0" timeOffset="24546.01">31104 15296 0,'-8'21'16,"16"-21"-1,1-10 16,24-16-15,8 0 0,-16 5-1,0 11 1,0 5 0,-9 20-1,1 42 1,-17 31-1,-25 88 1,-25 36 0,1-5-1,15-130 1,34-77 0</inkml:trace>
  <inkml:trace contextRef="#ctx0" brushRef="#br0" timeOffset="24796.55">31609 15467 0,'25'103'15,"-9"-72"1,-7 26 0,-1-21-1,0-30 1,-8-6 15</inkml:trace>
  <inkml:trace contextRef="#ctx0" brushRef="#br0" timeOffset="25414.85">31551 14035 0,'0'62'16,"17"-26"-1,7 109 1,26 57 15,8 35-15,0-30-1,-25-124 1,0-31 0,0-42-1,8-36 1,9-77 0,-9-6-1,-16 42 1,-17 36-1,9 31 1,8 47 0,8 25-1,8-10 17,1-10-17,15-21 1,-7-37-1,41-66 1,-25-73 0,0-134-1,-16 10 1,-50 269 0</inkml:trace>
  <inkml:trace contextRef="#ctx0" brushRef="#br0" timeOffset="25732.63">32767 13224 0,'0'46'16,"8"1"-1,0 123 1,1 78 0,-1 114-1,-16 88 1,-1 46 0,1-77-1,8-42 1,8-299-1,-8-78 1</inkml:trace>
  <inkml:trace contextRef="#ctx0" brushRef="#br0" timeOffset="26167.63">33511 13978 0,'-16'6'16,"7"-1"0,-49 31-1,0 16 1,1 15-1,23 10 1,34-20 15,34 52-15,65-1 0,0 11-1,0-16 1,-66 37-1,-124 15 1,-49 11 0,-50-58-1,-25-82 1,215-26 0</inkml:trace>
  <inkml:trace contextRef="#ctx0" brushRef="#br0" timeOffset="26585.6">33726 12722 0,'17'26'0,"-1"-5"0,9 72 0,16 62 0,-8 57 0,-33 51 15,0 89 1,0 25-1,-16 73 17,-83 5-17,-17-67 1,0-37 0,0-82-1,75-243 1,41-26-1</inkml:trace>
  <inkml:trace contextRef="#ctx0" brushRef="#br0" timeOffset="27338.15">18955 18124 0,'0'-16'15,"0"16"1,0 0 0,0 0-1,9-5 1,-9 5-1</inkml:trace>
  <inkml:trace contextRef="#ctx0" brushRef="#br0" timeOffset="27555.98">20279 17865 0,'8'-5'15,"-8"5"1,25 21 0,-25-21-1</inkml:trace>
  <inkml:trace contextRef="#ctx0" brushRef="#br0" timeOffset="27756.14">21635 18026 0,'8'10'16,"1"-5"0,-9-5-1</inkml:trace>
  <inkml:trace contextRef="#ctx0" brushRef="#br0" timeOffset="27973.73">23918 17721 0,'16'10'15,"1"5"1,24 16-1,-41-31 1</inkml:trace>
  <inkml:trace contextRef="#ctx0" brushRef="#br0" timeOffset="28158.39">25100 17653 0,'0'-10'16,"0"15"15,0-5-15</inkml:trace>
  <inkml:trace contextRef="#ctx0" brushRef="#br0" timeOffset="30715.38">2332 9037 0,'17'-5'16,"8"5"-1,32 0 1,26 0 0,66-11-1,25-4 1,66 5-1,-9-6 1,59-10 0,-26 0-1,17 0 17,17 11-17,-17-11 1,-8 11-1,-8-11 1,-42 10 0,-8-4-1,-41 20 1,-25 0 0,-133 15-1,1 11 1,-17-26-1</inkml:trace>
  <inkml:trace contextRef="#ctx0" brushRef="#br0" timeOffset="31785.86">4011 6318 0,'-8'-15'16,"8"15"-1,0 0 17,0 0-17,0 5 1,0-5 0</inkml:trace>
  <inkml:trace contextRef="#ctx0" brushRef="#br0" timeOffset="32254.11">11868 6313 0,'0'10'16,"0"-10"-1</inkml:trace>
  <inkml:trace contextRef="#ctx0" brushRef="#br0" timeOffset="32972.59">8932 9145 0,'16'11'16,"-7"-11"0,15 0-1,51 0 1,49 0 0,91-11-1,17 6 1,115-41-1,17 4 1,16 1 0,-57 10-1,-25 0 1,-67 21 15,-41 10-15,-41 15-1,-149-15 1</inkml:trace>
  <inkml:trace contextRef="#ctx0" brushRef="#br0" timeOffset="34728.92">9569 8132 0,'0'16'16,"0"-16"-1,0 0 1</inkml:trace>
  <inkml:trace contextRef="#ctx0" brushRef="#br0" timeOffset="34996.14">11446 8525 0,'0'5'16,"0"-5"0</inkml:trace>
  <inkml:trace contextRef="#ctx0" brushRef="#br0" timeOffset="35798.55">14150 8975 0,'67'46'16,"-10"-46"0,101 31-1,40-36 1,58 16 0,1-17-1,-1 12 1,-49-1-1,-17 10 1,-182-4 0,9-6-1,0 0 17,-17-5-17</inkml:trace>
  <inkml:trace contextRef="#ctx0" brushRef="#br0" timeOffset="36584.33">19385 9197 0,'25'-10'16,"-25"10"-1,17 0 1,32-11-1,42-9 1,108-32 0,90-25-1,75-17 1,25 7 0,-25 25-1,-25 36 1,-66 10-1,-240 37 1,-8 0 15,-9-6-15,-7-5 0,-9-4-1,0-12 1,0 6-1</inkml:trace>
  <inkml:trace contextRef="#ctx0" brushRef="#br0" timeOffset="37169.2">25009 8804 0,'-8'31'16,"8"-31"-1,25 0 1,74-20 0,100-11-1,65 5 1,42 10-1,-16 32 1,-34 10 0,-49 5-1,-34 5 1,-173-36 0</inkml:trace>
  <inkml:trace contextRef="#ctx0" brushRef="#br0" timeOffset="38072.62">13497 6602 0,'0'16'16,"0"-16"0,0 0-1,0 0 1,8 0 0,-8 0-1,25 0 1,33 5-1,74 0 1,83 5 0,42 1-1,49-6 1,16-10 0,26 0 15,-26-1-16,-41 1 1,-33 5 0,-49 0-1,-34 16 1,-41-1 0,-33 11-1,-91-26 1</inkml:trace>
  <inkml:trace contextRef="#ctx0" brushRef="#br0" timeOffset="40379.13">10644 12185 0,'-17'-5'16,"17"5"0,0 0 15,0 0-16,9 0 1,-9 0 0,33 0-1,41 0 1,58 0 0,75 0-1,58-6 1,57 1-1,17 0 1,25 0 0,-33 5-1,8 5 1,-74 0 0,-34 6-1,-49 4 16,-33 6-15,-33-11 0,-116-10-1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16T03:01:35.4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13968 6618 0,'9'-5'16,"-1"5"15,17 0-15,41-6 0,58-9-1,50 5 1,74-11-1,41 11 1,26 4 0,7 1-1,1 0 1,-34 5 0,-24 0-1,-59 5 1,-189-5-1,-9 5 17,1-5-17,-9 6 1,0-6 0</inkml:trace>
  <inkml:trace contextRef="#ctx0" brushRef="#br0" timeOffset="1119.68">26308 8696 0,'0'5'15,"8"0"1,17 0-1,57 0 1,84 1 0,132-6-1,115 0 1,83 10 0,9 21 15,-42 0-16,-74 0 1,-67 5 0,-305-26-1,-9 1 1,0-6 0,-8 0-1,9 0 1,-9 0-1,0-5 1,-9 11 0,1 30-1,8-41 1</inkml:trace>
  <inkml:trace contextRef="#ctx0" brushRef="#br0" timeOffset="2325.2">11611 13916 0,'0'0'16,"0"0"0,0 0-1,17-5 1,33-36-1,57-26 1,59-63 0,90-20 15,83-82-15,83-37-1,0 5 1,-34 27-1,-82 51 1,-273 170 0,-8 11-1,-8 0 1,-1 0 0,1-1-1,16-4 1,58-11-1,-91 21 17</inkml:trace>
  <inkml:trace contextRef="#ctx0" brushRef="#br0" timeOffset="6236.79">11669 7843 0,'9'-5'16,"-9"5"0,0 0-1,0 0 1</inkml:trace>
  <inkml:trace contextRef="#ctx0" brushRef="#br0" timeOffset="6738.06">16648 7460 0,'0'0'16,"0"0"-1,0 0 1</inkml:trace>
  <inkml:trace contextRef="#ctx0" brushRef="#br0" timeOffset="7173.3">22487 7502 0,'-8'0'15,"8"0"1,0 0-1</inkml:trace>
  <inkml:trace contextRef="#ctx0" brushRef="#br0" timeOffset="12774.07">3713 8308 0,'9'5'16,"-9"-5"0,0 0-1</inkml:trace>
  <inkml:trace contextRef="#ctx0" brushRef="#br0" timeOffset="13191.82">6542 8499 0,'-9'21'16,"9"-16"-1,0-5 1</inkml:trace>
  <inkml:trace contextRef="#ctx0" brushRef="#br0" timeOffset="19278.66">3895 8044 0,'0'6'15,"0"-6"1,0 5 0,0-5 15</inkml:trace>
  <inkml:trace contextRef="#ctx0" brushRef="#br0" timeOffset="19813.68">6583 8200 0,'0'20'16,"0"-20"-1,0 0 1</inkml:trace>
  <inkml:trace contextRef="#ctx0" brushRef="#br0" timeOffset="22772.64">2762 12273 0,'-8'0'16,"8"0"0,0 0-1,0 5 1,-8-5-1,-1 20 1,-7 17 0,-9 19-1,0-4 1,0-10 0,1-6 15,-1 10-16,0-15 1,17 0 0,0 5-1,-1 11 1,18 25 0,-1 37-1,17-6 1,8-20-1,-9-16 1,10-20 0,7-6-1,-8-10 1,-8-5 15,-9-16-15,1 1-1,-9-11 1,9 0 0,-1-21-1,1-20 1,8-16 0,-9-5-1,1 5 1,-9 26-1,0-5 1,0 20 0,-8 1-1,9 4 17,-1 11-17,9 5 1,7 32-1,9 35 1,1-5 0,-10-20-1,-7-16 1,-1-5 0,9 5-1,0 0 1,8-16-1,-8-10 1,8 0 0,-8-10-1,0-10 17,8-32-17,0-41 1,-17 11-1,1 4 1,-9 27 0,0 20-1,-8 5 1,0 1 0,0 20-1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16T03:02:02.8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4879 6344 0,'-8'-16'16,"0"16"-1,8 0 1,-8-5 0,-17 5-1,-8 0 1,-17 0-1,-8 0 1,9 5 0,-34 57-1,17 47 1,-17 10 0,75-36 15,8 30-16,8-4 1,9-6 0,32-15-1,17-21 1,25-46 0,33-21-1,58-78 1,-33 16-1,-149 62 1</inkml:trace>
  <inkml:trace contextRef="#ctx0" brushRef="#br0" timeOffset="12790.86">10115 6726 0,'0'-10'15,"0"10"1,8-5 0,8-5-1,26-1 1,57-4 0,75-11-1,115-10 1,58 5-1,42-6 1,-8-4 0,-26 10-1,-41 5 1,-57 16 0,-241 20 15,1 1-16,-1-6 1,-7 0 0,-1 0-1,-8-5 1</inkml:trace>
  <inkml:trace contextRef="#ctx0" brushRef="#br0" timeOffset="17037.95">16301 8267 0,'0'10'15,"0"-10"17,0 0-17,0 0 1,8 0 0,75-46-1,123-48 1,183-133-1,82-37 1,92-61 0,-42 51-1,-25 26 1,-91 46 0,-74 52-1,-323 155 1,1 1-1,-9-1 17,-17 10-17,17-15 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16T03:02:54.3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3589 9616 0,'-8'-21'15,"8"16"1,-25-11 0,-24-4-1,-26 4 1,-8 11 0,-32 5-1,-18 16 1,34 4-1,8 16 17,17 11-17,24-11 1,17-5 0,16 11-1,17 9 1,0 6-1,25 26 1,25 15 0,16-10-1,8-16 1,-16-25 0,-25-6-1,1 16 1,-26 15 15,-33 73-15,-25 5-1,-24-5 1,0-21 0,32-98-1,26-6 1,7-9-1,9-1 1,25-10 0,41-5-1,34 0 1,-1-1 0,0 22-1,-16 25 16,-25 57-15,-34 27 0,-32 86-1,-8 12 1,-1-1 0,17 0-1,17 1 1,24-37-1,42-26 1,74-21 0,83-15-1,-240-124 1</inkml:trace>
  <inkml:trace contextRef="#ctx0" brushRef="#br0" timeOffset="6002.67">9072 12149 0,'-41'-6'15,"41"6"1,-8 0 0,-9 0-1,1 0 1,7 0-1,1 0 1,0 0 0,8 0-1,-8 0 1,8 0 15,0 0-15,8 0-1,17 6 1,24-1 0,26 10-1,32-10 1,34 1 0,24-6-1,42 5 1,16-10-1,34 5 1,24-6 0,17-4-1,-1 0 1,1-11 15,-25 11-15,-17-1-1,-32 6 1,-18 0 0,-32 5-1,-149 5 1,-8-5 0,-1 5-1,-8-5 1,1 0-1,-1 6 1,0-6 0,-8 5-1,0-5 17</inkml:trace>
  <inkml:trace contextRef="#ctx0" brushRef="#br0" timeOffset="19562.99">12083 12727 0,'8'-10'16,"-8"10"-1,0 0 1,0 0 0,8 10 15,1 47-15,24 109-1,0 97 1,0 63-1,8 25 1,-8-56 0,0-31-1,-8-63 1,-8-185 0,-9-16-1,9-21 1,-17 21-1</inkml:trace>
  <inkml:trace contextRef="#ctx0" brushRef="#br0" timeOffset="20381.68">12091 12753 0,'8'5'15,"-8"-5"17,0 0-17,0 0 1,0 0 0,0 6-1,-33 40 1,-25 42-1,-8 41 1,17-41 0,16-36-1,16-21 1,0-5 0,9-16-1,8-5 1,-8-15 15,8-42-15,0-25-1,16 4 1,9-9 0,-8 20-1,-1 15 1,1 16-1,16 5 1,8 16 0,9 10-1,24 10 1,42 21 0,0 0-1,16 31 1,-8 0 15,0 26-15,0 5-1,-90-41 1,-34-52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16T02:17:51.7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16317 5868 0,'-8'21'15,"8"-21"1,0 0-1,0 0 1,0 0 0,0 0-1,0 0 1,0 5 0,8-5-1,0 5 16,17 6-15,33-6 0,17 0-1,24 5 1,17-4 0,-9-1-1,-24 0 1,-25 0-1,-17-5 1,-16 0 0,-9 5-1,1-5 1,0 5 0,-9-5 15,0-5-16,-8 5 1</inkml:trace>
  <inkml:trace contextRef="#ctx0" brushRef="#br0" timeOffset="4548.07">17847 6106 0,'8'10'16,"1"-4"-1,-9-1 1,0-5 15,8 5-15,0-5 0,1 5-1,-9-5 1,16 0-1,-8 0 1,17 0 0,8 0-1,17-10 1,8 5 0,16-6-1,1 1 1,24 0-1,17-1 17,16 6-17,25 0 1,42-11 0,-1 11-1,17-10 1,-16 4-1,-1 1 1,-16 5 0,-25-5-1,-124 15 1,-8 0 0,-8-5-1,-9 0 1,8 5 15,-7-5-15,-9 0-1,0 0 1</inkml:trace>
  <inkml:trace contextRef="#ctx0" brushRef="#br0" timeOffset="10031.86">15871 4519 0,'0'-5'15,"0"5"1,0 0 0,0 0-1,0 0 1,8-15-1,17-22 1,16-9 15,9-11-15,16-10 0,0 10-1,17-5 1,-1 10-1,9 11 1,0 20 0,-16 16-1,7 21 1,9 20 0,0 15-1,0 11 1,-8 16-1,0-11 17,16-10-17,17-26 1,24-10 0,1-26-1,57-16 1,-24-26-1,8-9 1,-25-1 0,-16-5-1,-100 41 1,1 0 0,-18 11-1,1 15 1,8 16 15,17 15-15,33 10-1,24 1 1,58-6 0,26-10-1,65-31 1,17-10-1,0-21 1,-42 5 0,-24 0-1,-33 16 1,-42 15 0,-41 31-1,-25 21 16,-24 0-15,-9-16 0,-33-41-1</inkml:trace>
  <inkml:trace contextRef="#ctx0" brushRef="#br0" timeOffset="10483.55">18013 2850 0,'8'20'15,"-8"-14"1,0 14-1,8 37 1,9 41 0,-17 52-1,8 67 1,-16-67 0,8-62 15,0-88-16</inkml:trace>
  <inkml:trace contextRef="#ctx0" brushRef="#br0" timeOffset="10767.66">18608 2912 0,'0'41'16,"0"-20"-1,8 56 1,-16 42 15,-8 88-15,-1-16-1,-16-20 1,33-171 0</inkml:trace>
  <inkml:trace contextRef="#ctx0" brushRef="#br0" timeOffset="11001.7">18004 3341 0,'9'0'16,"-1"0"-1,50 5 1,49-5 15,92-5-15,65-16-1,-264 21 1</inkml:trace>
  <inkml:trace contextRef="#ctx0" brushRef="#br0" timeOffset="12489.83">21436 4747 0,'9'0'16,"-9"0"0,0-5-1,8-6 1,0-10-1,17-10 1,8-5 0,25-26 15,17-26-15,32-20-1,25-21 1,9 5-1,-17 25 1,-8 22 0,-9 25-1,1 37 1,-17 25 0,-9 36-1,1 17 1,-17 19-1,9-4 1,-9-6 15,17 0-15,-9-25 0,17-6-1,17-41 1,16-15-1,-9-32 1,9-25 0,-24-6-1,-67 32 1,-8 15 0,-9 10-1,1 11 1,-9 10-1,25 21 17,17 15-17,16 5 1,17-10 0,24-5-1,-8-31 1,34-16-1,32-15 1,0-26 0,9 0-1,-17 5 1,-8 10 0,-17 6-1,-8 20 1,-8 21 15,-17 42-15,-8 15-1,0 36 1,-8 20 0,-8 1-1,-51-62 1,-24-52-1</inkml:trace>
  <inkml:trace contextRef="#ctx0" brushRef="#br0" timeOffset="13176.02">23132 2767 0,'16'0'15,"-16"0"1,0 0-1,0 15 1,9 37 0,7 52-1,-7 4 1,-9 47 0,8-5 15,0-16-16,-8-30 1,8-37 0,-8-20-1,0-47 1</inkml:trace>
  <inkml:trace contextRef="#ctx0" brushRef="#br0" timeOffset="14445.95">22528 2788 0,'0'0'16,"0"0"0,0 0-1,0 0 1,0 0 0,0 0-1,8 0 1,34 0-1,40 0 17,67-11-17,42-4 1,48-6 0,-15 6-1,-18-1 1,-131 21-1,-25-5 1,-26 5 0,1-5-1,-17 6 1,-8-6 0</inkml:trace>
  <inkml:trace contextRef="#ctx0" brushRef="#br0" timeOffset="20582.27">27011 6256 0,'-9'-10'16,"9"10"-1,9 0 1,15-16 0,51-20-1,82-36 1,116-11-1,74-5 1,34 11 0,7 9-1,-24 17 1,-58 14 0,-58 17-1,-239 30 16,-9-5-15,8 0 0,-8-5-1,0 0 1,-8 6 0,8-6-1</inkml:trace>
  <inkml:trace contextRef="#ctx0" brushRef="#br0" timeOffset="22973.75">26804 2224 0,'-8'5'16,"8"-5"-1,0 0 17,0 0-17,8 0 1,0 0 0,17-10-1,25 0 1,16-6-1,16 1 1,-7-1 0,-1 1-1,1 4 1,-26 11 0,-7 11-1,-9-1 1,-25 16 15,-8 20-15,-25 47-1,-24 42 1,-1-37 0,-8-15-1,17-11 1,16-31-1,8-10 1,17-5 0,0-5-1,42 10 1,24-5 0,50 0-1,-1-11 1,-7-10 15,-34 1-15,-16-1-1,-33-5 1,-8 0 0,-17-5-1,0 5 1</inkml:trace>
  <inkml:trace contextRef="#ctx0" brushRef="#br0" timeOffset="23643.34">27399 1092 0,'9'16'16,"-9"-11"-1,0-5 1,0 21-1,0 15 1,0 21 0,0 0-1,-9-6 1,9-4 15,-8 4-15,8 6-1,0-36 1,0-21 0</inkml:trace>
  <inkml:trace contextRef="#ctx0" brushRef="#br0" timeOffset="24411.34">28086 2152 0,'-17'-16'16,"17"16"0,0 0-1,0 0 1,0 0-1,8-5 1,17 0 0,25 0 15,33-5-15,16-11-1,17 5 1,-17-4-1,0 4 1,-24 27 0,-75-11-1</inkml:trace>
  <inkml:trace contextRef="#ctx0" brushRef="#br0" timeOffset="24795.33">28135 2467 0,'9'5'16,"-9"-5"0,16 0-1,17 0 1,17 0 0,24-5-1,1 5 1,16-10-1,16 0 1,9-21 15,-116 31-15</inkml:trace>
  <inkml:trace contextRef="#ctx0" brushRef="#br0" timeOffset="26451.37">29086 1852 0,'9'-26'16,"-9"21"-1,0 5 1,0 0 0,0 0 15,16-15-16,9-6 1,33-15 0,0 0-1,25 10 1,-1 10 0,-7 6-1,7 25 1,-7 11-1,-26 26 1,-15 10 0,-34 10-1,-17 16 1,-33 57 15,-41 20-15,-16 11-1,-1-26 1,50-109 0,25-15-1,17-5 1,8-11 0,8 0-1,41 6 1,42-1-1,49 1 1,25-16 0,-16 0-1,-1 0 1,-140 0 15</inkml:trace>
  <inkml:trace contextRef="#ctx0" brushRef="#br0" timeOffset="28976.81">29748 1185 0,'-16'21'15,"7"-16"1,9-5 0,0 5-1,0-5 1,0 0 0,9-5-1,-9 5 1</inkml:trace>
  <inkml:trace contextRef="#ctx0" brushRef="#br0" timeOffset="29728.37">29971 2142 0,'9'-6'15,"-9"6"1,0 0 0,0 0 15,8 0-15,0-5-1,34-5 1,7-6-1,17 1 1,0-1 0,1 6-1,-1-5 1,-8 4 0,-9 11-1,-49 0 1</inkml:trace>
  <inkml:trace contextRef="#ctx0" brushRef="#br0" timeOffset="30012.21">30079 2374 0,'16'5'16,"-7"-5"-1,24 5 1,41-5 0,50-15-1,-8-32 1,-25 11-1,-91 36 17</inkml:trace>
  <inkml:trace contextRef="#ctx0" brushRef="#br0" timeOffset="30848.23">31410 1330 0,'-124'36'15,"116"-31"1,-91 42 0,57-21-1,9 5 1,9 0-1,15 0 1,9 5 0,9 21-1,15 0 1,1 5 0,-8-26-1,-9 5 1,-25 26 15,-24 11-15,-8-11-1,7 0 1,17 1 0,25-22-1,25 16 1,-8-10-1,-1-11 1,-7 16 0,-26 26-1,-24 25 1,-9 11 0,17-10-1,8-16 1,17-16 15,24 1-15,26-11-1,40 0 1,18-31 0,32 1-1,-132-37 1</inkml:trace>
  <inkml:trace contextRef="#ctx0" brushRef="#br0" timeOffset="31216.25">31510 1671 0,'0'57'15,"0"-26"1,-17 103-1,-16 78 1,-8 42 0,-1-22-1,9-25 1,25-67 0,8-140 15</inkml:trace>
  <inkml:trace contextRef="#ctx0" brushRef="#br0" timeOffset="31567.8">31981 1759 0,'17'5'15,"-17"6"1,0 25 15,0 41-15,-17 78-1,1 78 1,-9-37 0,0-4-1,8-53 1,17-139 0</inkml:trace>
  <inkml:trace contextRef="#ctx0" brushRef="#br0" timeOffset="31819.13">31501 2245 0,'0'21'16,"17"-16"-1,16-5 1,58 0 0,25-11-1,0-4 1,-116 15 0</inkml:trace>
  <inkml:trace contextRef="#ctx0" brushRef="#br0" timeOffset="32136.22">32097 2819 0,'8'15'16,"-8"-10"-1,0 21 1,-8 41 0,-17 57-1,-16 1 1,24-63-1,17-62 1</inkml:trace>
  <inkml:trace contextRef="#ctx0" brushRef="#br0" timeOffset="32520.72">32907 1640 0,'0'21'16,"0"-16"-1,0 42 1,-8 56 15,-25 57-15,-25 93 0,17-15-1,-17 5 1,33-139-1,17-53 1,8-51 0</inkml:trace>
  <inkml:trace contextRef="#ctx0" brushRef="#br0" timeOffset="32871.35">32452 1682 0,'9'15'16,"-9"-15"-1,25 0 1,49 10 0,42-4-1,16 4 1,9 5 0,-42-4-1,-41-1 1,-58-10 15</inkml:trace>
  <inkml:trace contextRef="#ctx0" brushRef="#br0" timeOffset="33875">32965 1061 0,'33'-5'16,"-24"5"-1,7 0 1,17 0 0,17 5-1,-1 11 1,18 10-1,7 15 1,9 11 0,-9 5-1,-16-1 1,-17 12 0,-24-22-1,-17-5 1,-25 32 15,-49 35-15,16-15-1,0-15 1,25-21 0,8-6-1,25-14 1,0-1-1,33 0 1,-8 0 0,8-10-1,-8 0 1,-25 0 0,-17 15-1,9 0 16,-9 6-15,1-6 0,16 11-1,0 5 1,0 15 0,25 6-1,-17 10 1,-8-1-1,-17 38 1,-40 35 0,-18-5-1,-24-5 1,8-31 15,-8-21-15,8-10-1,91-88 1</inkml:trace>
  <inkml:trace contextRef="#ctx0" brushRef="#br0" timeOffset="38205.09">8237 4535 0,'0'0'15,"0"0"1,0 0-1,8 0 1,26-11 0,56-14 15,1-32-15,-16-16-1,24 11 1,-8 26-1,8 15 1,-16 21 0,16 16-1,1 10 1,-9 15 0,-9 6-1,-24-16 1,-17 0-1,-7 0 1,7 62 15,-8 36-15,-25 21 0,-24 98-1,-26-5 1,-7-10-1,7-16 1,9-21 0,25-25-1,16-42 1,34-31 0,57-36-1,50-15 1,41-53-1,8-14 1,9-16 15,-33-1-15,-17-4 0,-132 31-1,-9 5 1,-7-1-1,-1 1 1,-8 10 0,-17 26-1,-16 37 1,-16 25 0,16-6-1,8-24 1,17-22-1,41 16 17,24 25-17,51-9 1,41 9 0,16-14-1,9-1 1,-9-5-1,-32 10 1,-18-10 0,-40 26-1,-50 31 1,-67 52 0,-57-11-1,-58 31 1,-42-10 15,-24 10-15,0-46-1,-9-26 1,1-57 0,231-62-1</inkml:trace>
  <inkml:trace contextRef="#ctx0" brushRef="#br0" timeOffset="56046.04">14953 12764 0,'-17'0'16,"17"0"-1,0 0 1,0 0-1,0 0 1,0 0 0,0 0-1,0 0 1,0 0 0,0 0-1,0 0 1,8 0-1,9 5 1,24 0 15,34 5-15,24-5 0,25 1-1,8-6 1,1-6-1,-9 12 1,-17-6 0,-24 0-1,-9 0 1,-24 0 0,-17 5-1,-16 0 1,-1-5-1,-8 0 17,17 0-17,-25 0 1</inkml:trace>
  <inkml:trace contextRef="#ctx0" brushRef="#br0" timeOffset="58988.88">17103 12826 0,'0'0'15,"-8"0"1,8 0-1</inkml:trace>
  <inkml:trace contextRef="#ctx0" brushRef="#br0" timeOffset="59891.87">16739 13027 0,'8'16'16,"-8"-16"15,0 0-15,0 0-1,0 0 1,0 0 0,0 0-1,0 0 1,0 0-1,9 5 1,15 0 0,18 0-1,24 16 1,0-16 0,33 16-1,9-6 16,-1-10-15,9 1 0,16-12-1,26-4 1,7-5 0,17-6-1,-8 11 1,-1 4-1,9-14 1,8 9 0,1 1-1,7-5 1,-24 9 0,-17-4 15,-33 10-16,-8 10 1,-34-4 0,-15-1-1,-10 5 1,-15-10 0,-17 5-1,-9 0 1,1 1-1,-9-6 1,9 0 0,-9 0-1,-8 0 1,8 0 0,0 0 15,-8 0-16,0 0 1,0 0 0</inkml:trace>
  <inkml:trace contextRef="#ctx0" brushRef="#br0" timeOffset="65693.55">14407 11595 0,'-33'-5'15,"24"5"1,1 0 0,8 0-1,-8-5 1,8 5 0,-8 0-1,8-5 16,-9 0-15,9 0 0,9-26-1,7-16 1,17-5 0,17-15-1,24-15 1,26-6-1,24 20 1,0 12 0,16 9-1,1-5 1,-17 21 0,-25 16 15,-16 15-16,0 10 1,-1 6 0,-7 20-1,-9 10 1,8 16 0,-16 0-1,-8-10 1,24 0-1,1-11 1,24-10 0,8-26-1,9-15 1,16-21 15,-7-5-15,-1-11-1,-9 11 1,1-16 0,-17 16-1,-32 5 1,-18 11 0,-16 9-1,-16 6 1,8 0-1,-9 5 1,9 10 0,25 11-1,16 15 1,16 0 15,18-15-15,24-16-1,25-31 1,8-5 0,-8 5-1,-17 1 1,-8-1 0,8 0-1,-32 16 1,-18 4-1,1 6 1,24 11 0,26 9-1,7 27 17,42 15-17,-25 10 1,1 21-1,-43 0 1,-98-41 0,-9-16-1,-8-15 1,0-21 0</inkml:trace>
  <inkml:trace contextRef="#ctx0" brushRef="#br0" timeOffset="66261.63">16904 10060 0,'0'0'16,"0"0"0,0 0-1,0 16 1,0 36-1,0 20 1,-16 36 0,8 6-1,-1-5 1,1-21 0,8-11-1,-8-25 1,8-16-1,0-36 17</inkml:trace>
  <inkml:trace contextRef="#ctx0" brushRef="#br0" timeOffset="66612.53">17260 10236 0,'8'-5'16,"-8"5"0,0 5-1,9 16 1,-9 10-1,0 46 17,-17 27-17,9-1 1,-17-10 0,8-31-1,1-26 1,16-36-1</inkml:trace>
  <inkml:trace contextRef="#ctx0" brushRef="#br0" timeOffset="66897.38">16714 10489 0,'8'16'31,"-8"-16"-15,17 0-1,16 10 1,8-5 0,9 1-1,-9-6 1,34 0-1,24-21 1,-99 21 0</inkml:trace>
  <inkml:trace contextRef="#ctx0" brushRef="#br0" timeOffset="69237.55">21139 11554 0,'0'0'15,"0"0"1,8 0 0,-8-5-1,0 5 1,0-5-1,17-16 1,24-31 0,9-30-1,16-22 1,8 22 15,9 9-15,0-4-1,-9 4 1,17 6 0,-8 5-1,8 21 1,-9-1 0,-7 17-1,7 4 1,1 5-1,-8 16 1,-1 0 0,0 16-1,1 15 17,-1 15-17,9 6 1,-9 0-1,17 10 1,0 0 0,9 5-1,-1 0 1,0-15 0,0-16-1,-8-10 1,0-16-1,9-10 1,-1-10 0,-8-5 15,-17-1-15,-24 6-1,-1-11 1,1-10-1,0 0 1,-9 0 0,-8 10-1,-8 6 1,-9 4 0,-7 1-1,-1 5 1,9 5-1,-1 10 1,1 6 15,16 10-15,8 5 0,9 10-1,-9-10 1,17 5-1,16-10 1,17-5 0,9-11-1,7-5 1,25-10 0,-8-16-1,17-15 1,0-10-1,-9-6 1,-16 0 15,-9 11-15,9 5 0,-17 0-1,9 5 1,16-6-1,-8 22 1,-9 10 0,-16 10-1,17 21 1,-9 20 0,-16 1-1,-9 10 1,-24 5-1,-26-11 17,1-4-17,-16-6 1,-1-15 0,0 0-1,-8-5 1,0-21-1</inkml:trace>
  <inkml:trace contextRef="#ctx0" brushRef="#br0" timeOffset="70776.46">3523 14867 0,'-8'0'15,"8"0"1,0 0-1,0 0 1,0 0 0,0 0-1,0 0 1,0 0 0,0 0-1,8 0 1,0 0-1,9 11 1,33-6 0,24 5-1,34 1 17,16-1-17,41 0 1,9-5-1,8 6 1,-17-11 0,-8 5-1,-116 0 1,-7 5 0,-18-4-1,1-6 1,-1 10-1,-16-5 1,0-5 15</inkml:trace>
  <inkml:trace contextRef="#ctx0" brushRef="#br0" timeOffset="73133.5">23926 9611 0,'0'0'15,"0"0"1,0 0 0,0 0-1,0 0 1,0 0 15,8 25-15,-8 6-1,8 32 1,-8 30 0,0 31-1,9-6 1,-1-30 0,-8-10-1,0-26 1,0-32-1,0-20 1</inkml:trace>
  <inkml:trace contextRef="#ctx0" brushRef="#br0" timeOffset="73551.3">23388 9786 0,'33'-31'16,"-8"21"-1,25-21 1,41-10 0,49-11 15,26 0-15,57 6-1,-24 10 1,-1 5-1,-140 36 1,-17 0 0,-8 0-1,-33-5 1</inkml:trace>
  <inkml:trace contextRef="#ctx0" brushRef="#br0" timeOffset="75023.41">21420 12893 0,'8'0'15,"-8"5"1,0-5 0,8 5-1,26 0 1,40 1 0,58-12-1,50 1 16,42 0-15,-1 0 0,-33 0-1,-140 5 1,-17 0 0,-8 5-1,-9-5 1,-8 0-1,1-10 1,-9 10 0</inkml:trace>
  <inkml:trace contextRef="#ctx0" brushRef="#br0" timeOffset="76194.1">25373 12769 0,'-8'5'16,"8"-5"-1,0 0 1,0 0-1,0 0 1,0 0 0,0 0-1,0 0 1,0 0 0,8 0-1,58 5 1,50 0-1,91 6 1,41 4 0,0 11 15,-49-5-15,-158-6-1,-8-4 1,-17-6-1,1 0 1,-9 0 0,1-5-1,-1-5 1,-8 5 0</inkml:trace>
  <inkml:trace contextRef="#ctx0" brushRef="#br0" timeOffset="81443.54">21726 13332 0,'0'0'16,"0"0"-1,0 0 1,8 0-1,17-5 1,49 0 0,42 0-1,74-6 17,42-4-17,57 15 1,34-10-1,41 15 1,8-5 0,17 5-1,-1 0 1,-7 11 0,-17-11-1,-42 0 1,-32-5-1,-34 0 1,-49 0 0,-42-5 15,-165 5-15,0 0-1,0 0 1,0 0-1,0 0 1,0 5 0,-8-5-1,8 5 1,0-5 0</inkml:trace>
  <inkml:trace contextRef="#ctx0" brushRef="#br0" timeOffset="82697.86">17194 12795 0,'16'-6'15,"-16"6"1,0 0 0,0 0-1,0 0 1,0 0 0</inkml:trace>
  <inkml:trace contextRef="#ctx0" brushRef="#br0" timeOffset="83467.63">23835 13327 0,'-8'0'16,"8"0"0,0 0-1,0 0 1,0 0 15,0 0-15</inkml:trace>
  <inkml:trace contextRef="#ctx0" brushRef="#br0" timeOffset="85506.55">12521 10991 0,'-16'0'16,"16"0"0,0 0-1,-25-5 1,-25-6 0,-24 11-1,8-5 1,8 5 15,-25 5-15,9 0-1,-1 1 1,1 4 0,-9 36-1,25 27 1,17 4-1,16 6 1,33-21 0,25 5-1,17-5 1,24 11 0,-16-6-1,-16-10 1,-18-6 15,-15 22-15,-26 46-1,-49 41 1,-25 26 0,0 0-1,58-108 1,8-27-1,25-20 1,17 0 0,16 0-1,25 0 1,0 0 0,-17 36-1,0 52 16,-32 57-15,-26 103 0,-8-46-1,9 5 1,7-32 0,51 11-1,49-46 1,132-47-1,-223-124 1</inkml:trace>
  <inkml:trace contextRef="#ctx0" brushRef="#br0" timeOffset="86610.48">28160 12795 0,'8'10'16,"-8"-10"-1,9 0 1,-1 5 0,33-10-1,92 5 1,123-10 0,116 10-1,42 10 1,-50 0-1,-50 6 1,-248 10 0,-25-16 15,-16 0-15,-8-10-1,-17-5 1,0 5-1</inkml:trace>
  <inkml:trace contextRef="#ctx0" brushRef="#br0" timeOffset="87546.36">24794 14294 0,'-33'-31'15,"8"31"1,-33-6 0,-33 27-1,-41 26 1,8 15 0,-8 51-1,41 6 1,41 57-1,75-31 17,66-16-17,74-51 1,26-32 0,7-46-1,-16-31 1,-41-21-1,-50-51 1,-58-42 0,-42-5-1,-49 0 1,-24 16 0,-26 25-1,-8 27 1,59 87 15,-1 0-15,0 21-1,58-26 1</inkml:trace>
  <inkml:trace contextRef="#ctx0" brushRef="#br0" timeOffset="87831.29">25605 15358 0,'0'11'16,"0"-11"-1,0-5 1,0-21 0,0 26-1</inkml:trace>
  <inkml:trace contextRef="#ctx0" brushRef="#br0" timeOffset="88466.38">26117 14273 0,'-33'-5'16,"25"10"0,-25 10-1,-25 37 1,-8 5-1,-17 62 1,17 41 0,33 6-1,41-1 1,58-31 0,67-41 15,49-62-16,0-31 1,-25-31 0,-25-25-1,-41-43 1,-50-35 0,-57-21-1,-34 20 1,-41 6-1,-33 36 1,-33 26 0,0 46-1,8 21 1,108 42 0,41-42 15</inkml:trace>
  <inkml:trace contextRef="#ctx0" brushRef="#br0" timeOffset="89218.35">27234 14485 0,'-108'-16'15,"100"11"1,-41-5-1,15 5 1,10 5 0,24 5-1,0 10 1,33 37 0,41 62-1,9 31 1,-9-16-1,-41-52 1,-16 6 0,-25-11-1,-25-4 17,-34-22-17,-24-36 1,9-20-1,24-16 1,33 0 0,0-46-1,100-57 1,32-26 0,25 5-1,-32 93 1,-51 26-1,-24 10 1,-25 11 0,-25-6-1,-24 6 17,24 0-17,25 10 1</inkml:trace>
  <inkml:trace contextRef="#ctx0" brushRef="#br0" timeOffset="90038.1">28516 14325 0,'-50'-42'16,"42"37"0,-17 0-1,0 0 1,0 5-1,1 5 1,-9 21 0,-17 31-1,0 51 1,1 42 0,24-41-1,41-32 1,18 6-1,57-52 17,16-16-17,-33-40 1,-32 25 0,-1 20-1,-8 22 1,-24 9-1,-1 32 1,0-11 0,-8-72-1</inkml:trace>
  <inkml:trace contextRef="#ctx0" brushRef="#br0" timeOffset="90288.97">29012 14780 0,'0'56'15,"0"-40"1,0 5-1,-8-6 1,8 1 0,0-16-1</inkml:trace>
  <inkml:trace contextRef="#ctx0" brushRef="#br0" timeOffset="90489.57">28995 14159 0,'-8'11'15,"8"-11"1,0 0 0,0 0-1,8-31 1,-8 31-1</inkml:trace>
  <inkml:trace contextRef="#ctx0" brushRef="#br0" timeOffset="90824.38">29732 13766 0,'-9'16'16,"9"-11"-1,0 31 1,-8 73 0,-9 67-1,-7 41 1,-9 57-1,-1-52 1,18-124 0,8-51-1,-9-22 1,17-25 15</inkml:trace>
  <inkml:trace contextRef="#ctx0" brushRef="#br0" timeOffset="91041.1">29219 14500 0,'8'-5'16,"0"10"-1,42 6 1,41 4-1,50-10 1,32 1 0,-173-6-1</inkml:trace>
  <inkml:trace contextRef="#ctx0" brushRef="#br0" timeOffset="91509.27">30137 14526 0,'-66'-10'15,"41"5"1,-17 0-1,1 5 1,8 5 0,16 5-1,26 16 17,16 46-17,41 42 1,8 0-1,-24-57 1,-42-21 0,-24 10-1,-59 21 1,-32 1 0,-17-27-1,-17-20 1,83-42-1,58 21 1</inkml:trace>
  <inkml:trace contextRef="#ctx0" brushRef="#br0" timeOffset="93064.2">23504 16950 0,'0'0'16,"0"0"-1,0 0 1,-8 0 0,0 6-1,-1-1 1,-7 0-1,7-5 17,1 0-17,0 0 1,0 5 0,-1-5-1,1-5 1,8 0-1,0 0 1,8-6 0,17 1-1,17-6 1,7 1 0,9 10-1,0 0 1,-17 5 15,-8 15-15,-16 11-1,-9 31 1,-41 67 0,-41 10-1,-42 37 1,0-11-1,0-5 1,75-103 0,24-16-1,17-10 1,42 10 0,49 11-1,41-16 16,50-26-15,8-26 0,9-31-1,-42-25 1,-157 77 0</inkml:trace>
  <inkml:trace contextRef="#ctx0" brushRef="#br0" timeOffset="93699.08">23967 16263 0,'-33'21'16,"33"-11"-1,-8 21 1,0 5 0,16 11 15,33-6-16,17-15 1,17-26 0,7-21-1,-16-5 1,-24-5 0,-26 11-1,-16 9 1,-8-14-1,-9-6 1,1-6 0,-1 11-1,1 11 1,16 15 15</inkml:trace>
  <inkml:trace contextRef="#ctx0" brushRef="#br0" timeOffset="93950.31">24761 16749 0,'0'-5'15,"0"5"1,0 0 0,0 0-1,0-5 17,0 5-17</inkml:trace>
  <inkml:trace contextRef="#ctx0" brushRef="#br0" timeOffset="94619.42">25100 16170 0,'-66'5'16,"50"0"-1,-9 6 1,0 4-1,8 1 1,9-1 0,8 16-1,17 26 1,24 10 0,9-15-1,24-21 1,-16-16-1,-8-9 1,-26-6 0,1-6 15,-8-19-15,-17-1-1,8 0 1,-16-10-1,-17 0 1,-16 10 0,-17 21-1,8-1 1,17 6 0,8 6-1,17-6 1,8 0-1</inkml:trace>
  <inkml:trace contextRef="#ctx0" brushRef="#br0" timeOffset="95338.41">25621 16253 0,'-49'-6'15,"32"6"17,9 0-17,0 0 1,-1 6 0,9 4-1,33 16 1,25 15-1,25 6 1,-25-6 0,-17-5-1,-24 6 1,-26-6 0,-15 10-1,-18-10 1,-7-20 15,16-16-15,-1-26-1,18-20 1,16 9 0,16-9-1,18 5 1,15-16-1,9-5 1,-8 15 0,-17 16-1,-8 21 1,-25 10 0,0 0-1</inkml:trace>
  <inkml:trace contextRef="#ctx0" brushRef="#br0" timeOffset="96391.35">26473 17359 0,'-16'-16'16,"16"11"-1,-9-5 1,1-1-1,0-4 1,-1-1 0,1 6-1,8 0 1,-8-1 0,0 6 15,-1 0-16,9 0 1,-8 0 0,8 0-1,0-1 1,8 1 0,34-21-1,57-5 1,42 6-1,7 9 1,1 11 0,-25-5-1,-33 10 17,-41 5-17,-9 0 1,-32-10-1,-1-11 1,-8 16 0</inkml:trace>
  <inkml:trace contextRef="#ctx0" brushRef="#br0" timeOffset="96759.26">26217 17612 0,'16'21'15,"1"-21"1,32 0-1,59-16 1,32 1 0,18-11-1,-34 10 1,0 6 0,-8-11-1,-17-4 1,-25-12-1,-74 37 1</inkml:trace>
  <inkml:trace contextRef="#ctx0" brushRef="#br0" timeOffset="97595.46">26324 16682 0,'-8'-5'16,"8"5"0,0 0-1,0-6 1,0-4 0,16-26-1,1-11 1,16 1-1,0 4 1,-8 6 15,16 5-15,-8 11 0,-8 4-1,-8 6 1,8 10-1,-1 10 1,18 16 0,7 15-1,18-5 1,-10-10 0,1-10-1,-16-11 1,-1-5-1,0-5 17,1-6-17,7-14 1,26-22 0,-1 6-1,-74 41 1</inkml:trace>
  <inkml:trace contextRef="#ctx0" brushRef="#br0" timeOffset="98431">28160 16310 0,'0'0'31,"0"0"-15,0 0 0,0 0-1,0 10 1,0 26 0,-16 62-1,7 47 1,-7 20-1,16-15 1,8-10 0,0-42-1,-8-98 1</inkml:trace>
  <inkml:trace contextRef="#ctx0" brushRef="#br0" timeOffset="98699.86">28648 17529 0,'8'-5'16,"-8"5"0,0 0-1,0-5 1,0 5 15</inkml:trace>
  <inkml:trace contextRef="#ctx0" brushRef="#br0" timeOffset="100036.85">29318 16847 0,'-8'-10'16,"8"5"-1,0-16 1,-9-5 0,1-10 15,-8 10-15,7 0-1,1 6 1,-8-6-1,-1 0 1,1 0 0,7 5-1,-7 16 1,-9 10 0,-8 37-1,0 9 1,16-4-1,9 10 1,8-6 0,25 27 15,8-16-15,8-10-1,17-21 1,-8-31-1,8-11 1,-1-15 0,-23 6-1,-10-1 1,-7 0 0,-17-4-1,0-6 1,-17-6-1,-7 1 1,-1 5 15,0 5-15,-8 6 0,-9 4-1,1 6 1,-8 5-1,15 10 1,10 5 0,24-10-1</inkml:trace>
  <inkml:trace contextRef="#ctx0" brushRef="#br0" timeOffset="101056.11">30261 16496 0,'-8'5'15,"8"-5"1,-9-5-1,1 5 1,-9 0 0,-7-6-1,-18-9 1,9 15 0,0-5-1,0 5 16,-8 10-15,8 11 0,0 15-1,8 0 1,8-5 0,9-5-1,8-11 1,8 11-1,17 0 1,8 0 0,0-5-1,0-1 1,0 1 0,-8-5-1,8 9 16,0 6-15,-8 0 0,-17 0-1,-8-5 1,-24 26 0,-26 10-1,-8-10 1,-8-26-1,16-26 1,17-21 0,8-20-1,25 41 1</inkml:trace>
  <inkml:trace contextRef="#ctx0" brushRef="#br0" timeOffset="102727.83">30881 16888 0,'8'0'16,"-8"0"0,0 0 15,0 0-15,0 0-1,9 0 1,-1-5-1,0-5 1,17-6 0,8-9-1,0-1 1,9 5 0,-9 6-1,-9-1 1,1 11-1,0 10 1,8 5 15,0 6-15,0 5 0,9-6-1,7 6 1,1-1-1,8-9 1,8-6 0,0-10-1,9-11 1,15-4 0,1-1-1,-91 21 1</inkml:trace>
  <inkml:trace contextRef="#ctx0" brushRef="#br0" timeOffset="104784.67">28243 18077 0,'8'-10'15,"-8"10"1,8 0-1,34 5 1,65-5 0,108 5 15,108-5-15,74 5-1,16-5 1,-7 6-1,-43-6 1,-48 0 0,-315 0-1</inkml:trace>
  <inkml:trace contextRef="#ctx0" brushRef="#br0" timeOffset="108397.13">32122 16733 0,'41'-10'15,"-33"5"1,17 5 15,0-10-15,16 4-1,-8 6 1,9 0 0,7 0-1,26 6 1,-1 14-1,-24-4 1,-50-16 0</inkml:trace>
  <inkml:trace contextRef="#ctx0" brushRef="#br0" timeOffset="108663.77">32312 17209 0,'0'21'16,"0"-16"-1,16 5 1,17 11 0,42 10-1,16-21 1,41-5-1,1 0 1,-18 1 0,-115-6-1</inkml:trace>
  <inkml:trace contextRef="#ctx0" brushRef="#br0" timeOffset="109583.96">33412 16516 0,'0'11'16,"0"-11"15,0 0-16,0 10 1,-17 36 0,17 22-1,-16 45 1,-9 48 0,8-6-1,9-47 1,0-10-1,8-25 1,0-32 0,0-10-1,0-15 1,0-11 0,0-10 15,0-26-16,16-52 1,-16-26 0,17 22-1,-17 4 1,0 0 0,-17 6-1,17-1 1,0 16-1,0 16 1,0 15 0,0 10-1,0 0 1,-8 11 15,-8 5-15,-18 5-1,-15 10 1,-42 16 0,0 5-1,-8 10 1,16-5 0,83-36-1</inkml:trace>
  <inkml:trace contextRef="#ctx0" brushRef="#br0" timeOffset="114132.15">10189 4928 0,'-8'-16'15,"8"16"1,0 5-1,0-5 1</inkml:trace>
  <inkml:trace contextRef="#ctx0" brushRef="#br0" timeOffset="-211917.82">15308 6830 0,'17'15'0,"-9"-10"16,17 11-16,24 51 0,59 47 15,16 31-15,25-27 0,8-9 16,8-37-16,26-20 16,-1-31-1,33-16 1,17-21-1,16-4 1,1-11 15,-1-16-15,1-5 0,-18-20-1,18-11 1,-26-10-1,1 11 1,-34 9 0,-7 16-1,-18 11 1,-16 20 0,-8 16-1,-16 30 1,-26 11-1,1 37 17,-26 20-17,-7 10 1,-59-31 0,1-15-1,16-6 1,0-15-1,8-10 1,1-11 0,32-25-1,34-27 1,24-40 0,42-22-1,32-4 1,-7 15 15,32 20-15,-7 27-1,7 20 1,-16 26 0,17 46-1,-25 22 1,16 35-1,-25 26 1,9-5 0,-8-5-1,24-10 1,0-16 0,25-26-1,25-41 1,-8-26 15,33-47-15,24-30-1,34-68 1,16-46 0,-372 191-1</inkml:trace>
  <inkml:trace contextRef="#ctx0" brushRef="#br0" timeOffset="-209743.32">28946 5083 0,'0'-16'16,"0"16"-1,0 0 1,0 0 0,8-5-1,-8 5 1,0-5 0,-8-21-1,0-10 1,-17-16-1,-8-15 1,-17-5 15,-24 4-15,24 22 0,-24 4-1,-34 11 1,-8 0-1,-16 16 1,-58-11 0,33 11-1,-25 4 1,16 16 0,-7 52-1,15 57 1,18 5-1,32 26 17,34 61-17,49 22 1,75 20 0,49-21-1,58-15 1,58-62-1,83-62 1,8-93 0,0-57-1,-25-73 1,-49 6 0,-34-47-1,-49-35 1,-141 92-1,-16 36 17,-9 0-17,-24-10 1,-9 5 0,-16 26-1,-8 21 1,-1 36-1,75 5 1</inkml:trace>
  <inkml:trace contextRef="#ctx0" brushRef="#br0" timeOffset="-207319.4">29086 3361 0,'-24'6'16,"24"-6"-1,0 0 1,0 0 0,0 0-1,8 0 1,-8 0-1,0 0 17,16 5-17,18-5 1,40 5 0,50 0-1,66 5 1,58 11-1,25 10 1,58 21 0,25 15-1,16 5 1,8 11 0,-16 5-1,-41-11 1,-42-15-1,-25-5 17,-49-20-17,-42-6 1,-165-31 0,0 0-1,0 0 1,0 0-1,0 0 1,0 0 0,0 0-1,0 0 1</inkml:trace>
  <inkml:trace contextRef="#ctx0" brushRef="#br0" timeOffset="-203523.23">18029 6370 0,'8'5'16,"-8"-5"-1,0 0 1,0 0 0,0-5-1,0 5 1</inkml:trace>
  <inkml:trace contextRef="#ctx0" brushRef="#br0" timeOffset="-202754.55">23909 6303 0,'0'10'15,"0"-10"1,0 0 0,0 0-1,0 0 1,0 0-1</inkml:trace>
  <inkml:trace contextRef="#ctx0" brushRef="#br0" timeOffset="-197353.95">14572 13384 0,'-8'0'16,"8"0"-1,0 0 1,0 0 0,0 0-1,0 0 1,8 5-1,50 0 1,58 11 0,82-6 15,59 6-15,57-1-1,42-5 1,32-4-1,18-6 1,15 5 0,-24-5-1,0 5 1,-25 5 0,-16 11-1,-42 5 1,-32 0-1,-59 5 1,-207-21 15,1 0-15,-9-4 0,0-1-1,1 0 1,-9-5-1,8 0 1,-8 0 0</inkml:trace>
  <inkml:trace contextRef="#ctx0" brushRef="#br0" timeOffset="-192037.18">1927 12123 0,'-8'0'16,"8"0"0,0 0-1,0 0 1,0 0-1,0-16 1,0-20 0,-9-11-1,9-4 1,0-16 15,0 10-15,0 10-1,17-10 1,0 6 0,-1 4-1,1 1 1,7-6 0,9 0-1,-8 11 1,17-6-1,-1 16 1,-8 11 0,0 15-1,0 10 17,17 10-17,8 6 1,-9 5-1,1 5 1,-9-11 0,9-4-1,0-6 1,-9-10 0,9-10-1,7-26 1,1-11-1,-16 6 1,7-6 0,-24 16 15,0 6-15,-17 9-1,9 6 1,-1 4-1,1 6 1,-1 6 0,17 4-1,9-5 1,16-5 0,0 0-1,33-26 1,-17-5-1,9-5 1,-17 5 0,0 16 15,8-6-15,9 11-1,-8 4 1,16 27-1,0 20 1,16 21 0,-8 16-1,-8 15 1,-8 0 0,-83-93-1</inkml:trace>
  <inkml:trace contextRef="#ctx0" brushRef="#br0" timeOffset="-190849.83">1116 9879 0,'-8'11'16,"8"-6"-1,8 5 16,-8 26-15,9 52 0,-9 5-1,-17 73 1,17-1 0,0-15-1,8-47 1,9-25-1,-9-37 1,-8-41 0</inkml:trace>
  <inkml:trace contextRef="#ctx0" brushRef="#br0" timeOffset="-190229.73">1464 10190 0,'-25'41'15,"25"-20"1,-17 4 0,9 37-1,0 37 1,16 25 15,9-21-15,16-25-1,25-32 1,33-10 0,8-62-1,17-46 1,-25-11 0,-66 1-1,-17-6 1,-8-5-1,-17-5 1,1 15 0,-17 26-1,-17 36 1,-8 27 15,-8 25-15,8 25-1,25-19 1,33-37 0</inkml:trace>
  <inkml:trace contextRef="#ctx0" brushRef="#br0" timeOffset="-189662.89">2696 10231 0,'-8'-47'15,"0"32"1,-26-6-1,-15 16 1,-17 21 0,0 40-1,-1 1 1,18 26 0,16 25-1,24-9 1,9-22-1,25-15 1,25-20 0,16-17 15,25-50-15,-8-37-1,-50-6 1,-17 17-1,-16-11 1,-8-6 0,-25 22-1,-17 5 1,9 46 0,41-5-1</inkml:trace>
  <inkml:trace contextRef="#ctx0" brushRef="#br0" timeOffset="-188993.89">3176 10572 0,'0'-5'16,"0"5"0,0 0-1,0-5 1,0 0-1,0-6 1,0 6 0,0-5-1,8 5 1,-8-1 0,8 6-1,17 11 1,16 15-1,9-6 17,16 6-17,-8-5 1,0-16 0,0 0-1,16-41 1,17-16-1,-91 52 1</inkml:trace>
  <inkml:trace contextRef="#ctx0" brushRef="#br0" timeOffset="-188073.89">5028 10407 0,'-8'-11'0,"0"11"31,8 0-15,-17 0-1,9 0 1,-9 0 0,-16-5-1,-8 0 1,0 5-1,-1 5 1,-7 5 0,-1 27-1,-8 45 1,33-4 0,25-16-1,17-5 16,8-26-15,8-36 0,16-37-1,9-35 1,-16 25 0,-18 6-1,1 20 1,-16 5-1,7 11 1,-16 4 0,0 6-1,8 21 1,-8 52 0,0 35 15,0 16-16,0 0 1,9 0 0,7-10-1,-16-114 1</inkml:trace>
  <inkml:trace contextRef="#ctx0" brushRef="#br0" timeOffset="-187337.58">5533 10427 0,'-33'-10'15,"24"10"1,-7-5 0,-17 5-1,8 0 1,-33 10-1,-8 42 1,16 36 0,17-16-1,8-20 17,25-26-17,9-11 1,-1-15-1,25-21 1,8-41 0,-8 16-1,-8 10 1,0 5 0,-8 15-1,-9 1 1,0 10-1,-8-1 1,8 17 0,9 40-1,8 58 17,-9 15-17,1 62 1,-9-26-1,9-46 1,-1-42 0,-16-72-1</inkml:trace>
  <inkml:trace contextRef="#ctx0" brushRef="#br0" timeOffset="-186887.19">6046 10355 0,'-17'-16'16,"17"16"-1,0 0 1,0 0 0,0 6-1,0 30 1,-8 88-1,-1 36 17,1 47-32,0-68 31,0-46-15,16-20-1,8-27 1,-16-46-1</inkml:trace>
  <inkml:trace contextRef="#ctx0" brushRef="#br0" timeOffset="-186585.9">6360 10360 0,'0'0'15,"0"0"1,0 0 15,0 16-15,8 66 0,0 58-1,-8-26 1,0 25-1,0-30 1,-16-27 0,16-82-1</inkml:trace>
  <inkml:trace contextRef="#ctx0" brushRef="#br0" timeOffset="-186334.81">6029 10768 0,'-8'0'16,"16"0"0,9 0-1,49-20 1,16-6-1,18 0 1,-26-15 0,-74 41-1</inkml:trace>
  <inkml:trace contextRef="#ctx0" brushRef="#br0" timeOffset="-185967.21">6947 11017 0,'-17'15'16,"17"-5"-1,-8 47 1,-17 47 0,1-1-1,-1-31 16,8-25-15,-8-11 0,25-36-1</inkml:trace>
  <inkml:trace contextRef="#ctx0" brushRef="#br0" timeOffset="-185399.17">7443 10438 0,'-8'-11'15,"8"11"1,0 0-1,0 0 1,0 0 0,0 0-1,0 0 1,0 0 15,0 16-15,0 46-1,-8 62 1,-1-21 0,1 21-1,8-15 1,0-37 0,0-41-1,0-31 1</inkml:trace>
  <inkml:trace contextRef="#ctx0" brushRef="#br0" timeOffset="-184997.78">7931 10417 0,'25'0'16,"-25"0"-1,0 5 1,8 36-1,-8 37 1,-8 25 0,0 11-1,-9 46 17,1-15-17,-9-16 1,8-61-1,17-68 1</inkml:trace>
  <inkml:trace contextRef="#ctx0" brushRef="#br0" timeOffset="-184613.16">7757 10432 0,'0'-10'16,"0"10"-1,17 5 1,33-5-1,41-5 1,24 0 0,1-5-1,-8 4 1,-17 1 0,-9 5-1,-24 11 1,-16-1-1,-42-10 1</inkml:trace>
  <inkml:trace contextRef="#ctx0" brushRef="#br0" timeOffset="-179329.08">28995 2901 0,'50'11'16,"-33"-6"0,7 0-1,26 0 1,25 16 0,49 0-1,24-1 1,-7 1-1,58 0 1,-26 20 15,-173-41-15</inkml:trace>
  <inkml:trace contextRef="#ctx0" brushRef="#br0" timeOffset="-177039.27">8675 10102 0,'0'-6'16,"0"6"-1,0 0 1,0 0 0,9 0 15,-9 0-16,8-5 1,25 5 0,17-5-1,16 5 1,0 5 0,17 11-1,8 15 1,-17-5-1,-32 10 1,-18 0 0,-15-10-1,-1-11 1,-8 1 15,0-6-15,0 6-1,-17-1 1,-16 47 0,-16-10-1,-1 20 1,17-20 0,8-21-1,17-10 1,0-1-1,8 1 1,0-5 0,16 4-1,1 6 1,7 15 15,-7 1-15,0-1-1,-17-10 1,0 26 0,-9 10-1,9-10 1,0-10 0,0-6-1,9 5 1,15 17-1,18-7 1,7 6 0,9-10-1,0-5 17,-8 15-17,-17-6 1,-17-4-1,-7-16 1,-26 21 0,-33 31-1,-41 5 1,-41-15 0,132-78-1</inkml:trace>
  <inkml:trace contextRef="#ctx0" brushRef="#br0" timeOffset="-168545.23">595 10686 0,'0'0'15,"0"0"1,0 0 15,9 0-15,-9 20 0,16 22-1,-7 4 1,24 1-1,-9-16 1,10 10 0,7 6-1,17 15 1,0-21 0,0-5-1,-1-15 1,1-6-1,0-9 1,17 4 15,-9 0-15,17 1 0,-83-11-1</inkml:trace>
  <inkml:trace contextRef="#ctx0" brushRef="#br0" timeOffset="-167475.55">4640 11523 0,'8'-5'16,"-8"5"-1,0 0 1,0 0-1,0 0 1,0 0 0,25 5-1,0-5 1,16 5 0,33-5-1,34 0 16,8 5-15,32 1 0,26-1-1,-8 0 1,-9 0 0,-17-5-1,-7 5 1,-9 0-1,16 1 1,-140-6 0</inkml:trace>
  <inkml:trace contextRef="#ctx0" brushRef="#br0" timeOffset="-159683.07">8601 11187 0,'17'16'16,"-17"-16"0</inkml:trace>
  <inkml:trace contextRef="#ctx0" brushRef="#br0" timeOffset="-155988.74">30418 10753 0,'0'-5'16,"0"5"15,0 0-15,8-5-1,1-6 1,32-15 0,25-15-1,33 0 1,9 10 0,32 5-1,1 21 1,-9 10-1,-16 21 1,-33 5 0,-17 0-1,-25-5 1,-16-1 15,0 12-15,-25-1-1,-8 5 1,-9 6 0,-16 15-1,-17 26 1,-32 30 0,-1 7-1,9-22 1,32-15-1,26-11 1,16-4 0,24 40-1,26 6 17,8-26-17,-8-31 1,-17-15-1,-8-21 1,-9-6 0,-16-9-1,0 4 1,0 6 0,0 10-1,0 26 1,41 41-1,34 26 1,49 0 0,33 0 15,-8-10-15,-17-16-1,-82-62 1,-25-10-1,-17 5 1,-8 16 0,-41 40-1,-59 7 1,-49-1 0,9-21-1,-9-26 1,91-61-1,58 15 17</inkml:trace>
  <inkml:trace contextRef="#ctx0" brushRef="#br0" timeOffset="-154148.4">23198 16904 0,'0'-5'16,"0"5"-1,0 0 1,0 0-1,0 0 1,17 0 0,7-5-1,26-1 1,16 6 0,-8 0 15,-8 0-16,-1 6 1,-16 4 0,-16 11-1,-25 15 1,-17 57 0,-41 31-1,-25 0 1,-9 16-1,10-32 1,65-67 0,16-10-1,26 16 1,41 5 15,58 4-15,8-4-1,16 0 1,-7-6 0,-34-9-1,-25-12 1,1-4 0,-9-11-1,-66-10 1</inkml:trace>
  <inkml:trace contextRef="#ctx0" brushRef="#br0" timeOffset="-153563.61">24100 16279 0,'0'0'16,"0"0"0,0 0 15,0 0-15</inkml:trace>
  <inkml:trace contextRef="#ctx0" brushRef="#br0" timeOffset="-151874.73">28152 18026 0,'8'0'16,"-8"0"0,17 0-1,16 0 16,33 0-15,66-11 0,42 1-1,58 5 1,65 10 0,51 5-1,7 1 1,1 4-1,-42 1 1,-41-6 0,-58 11-1,-190-11 1,-17-5 0,0-5 15,1 0-16,-9 0 1</inkml:trace>
  <inkml:trace contextRef="#ctx0" brushRef="#br0" timeOffset="-144668.25">8601 11642 0,'-41'10'15,"32"-10"1,9 0 0,-8 0-1,8 0 1,-8 0-1,8 0 1,0 0 15,0 0-15,8 0 0,0 0-1,17 6 1,8 9-1,0-5 1,0 6 0,1 10-1,-1-6 1,-9 1 0,-24 0-1,0 10 1,-8 5-1,-8 16 17,-17 10-17,-1-16 1,10-4 0,-9-6-1,16-10 1,9 5-1,0-6 1,24 17 0,9 4-1,24 6 1,9-6 0,0 1-1,-8-11 1,-25 16 15,-9-6-15,-7-9-1,-1-12 1,-8-4 0,8 0-1,9 5 1,24 15-1,0 5 1,1 6 0,-18-21-1,-7 0 1,-17 5 0,-17 32-1,-24 14 1,-9-20 15,1-20-15,-9-11-1,8-26 1,-16-21 0,66 16-1</inkml:trace>
  <inkml:trace contextRef="#ctx0" brushRef="#br0" timeOffset="-142009.71">29103 17473 0,'0'-6'31,"0"6"-15,0 0-1,0 0 1,0 0 0,0 0-1,0 0 1,0 0-1,8 0 1,25-5 0,50 0-1,41 5 1,50-5 0,8 0-1,-9 5 1,-98 5 15,-26 0-15,-15-5-1,-10 5 1,-7-5 0,-9 0-1,9 0 1,-17 0-1</inkml:trace>
  <inkml:trace contextRef="#ctx0" brushRef="#br0" timeOffset="-139016.98">3986 14981 0,'-8'-15'31,"8"15"-15,0 0-1,0 0 1,0 0 0,0 0-1,0 0 1,25 0-1,33-11 1,33 1 0,24 10-1,51-21 1,16 11 0,33-16-1,8 5 16,9-4-15,-9 4 0,9 5-1,-1 6 1,-8-5 0,-16 9-1,-25 6 1,-25 6-1,-140-1 1,-9 0 0,0 0-1,1-5 1,-1 5 0,17-31 15,-25 26-16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16T02:31:11.5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3242 8944 0,'-41'-16'0,"41"21"0,0 27 15,0-32-15</inkml:trace>
  <inkml:trace contextRef="#ctx0" brushRef="#br0" timeOffset="424.45">5103 16537 0,'0'0'15,"0"0"1,0 0 0,0-5-1,8-31 1,-8 36 0</inkml:trace>
  <inkml:trace contextRef="#ctx0" brushRef="#br0" timeOffset="826.54">9718 8639 0,'0'0'15,"0"0"1</inkml:trace>
  <inkml:trace contextRef="#ctx0" brushRef="#br0" timeOffset="1344.4">16483 16284 0,'0'0'15,"0"0"1,0 0-1</inkml:trace>
  <inkml:trace contextRef="#ctx0" brushRef="#br0" timeOffset="1779.8">24745 9244 0,'0'0'16,"0"0"-1,0 0 1</inkml:trace>
  <inkml:trace contextRef="#ctx0" brushRef="#br0" timeOffset="2163.27">25621 16749 0,'0'0'16,"-8"0"-1,8 0 17</inkml:trace>
  <inkml:trace contextRef="#ctx0" brushRef="#br0" timeOffset="2599.03">29913 9693 0,'25'-15'15,"-25"15"1,0 0-1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16T02:24:23.3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4019 4607 0,'9'0'16,"-9"0"-16,0 0 0,0 5 16,0-5-16,8 0 0,25-5 15,25 0-15,16-5 0,9 10 16,16 5 15,-16 5-15,24 21-1,-32-5 1,-25 10 0,-9 31-1,-16 16 1,-17-11-1,0 37 1,0 5 0,9-11-1,16 0 1,8-35 0,1-12-1,-1-19 16,1-11-15,15 10 0,34-21-1,66-41 1,1-15 0,-10 5-1,-23 20 1,-43 32-1,-57 61 1,-33 42 0,-17 16-1,-25 15 1,1-21 0,-26-5 15,-24 5-16,-8-5 1,7-36 0,100-88-1</inkml:trace>
  <inkml:trace contextRef="#ctx0" brushRef="#br0" timeOffset="368.11">5880 4333 0,'8'-15'15,"-8"15"1,0 26 0,9 30-1,-18 89 1,9 5-1,-24-10 1,24-140 0</inkml:trace>
  <inkml:trace contextRef="#ctx0" brushRef="#br0" timeOffset="568.78">5864 3852 0,'8'-20'15,"-8"20"1,8 5 0,9 5-1,-17-10 1</inkml:trace>
  <inkml:trace contextRef="#ctx0" brushRef="#br0" timeOffset="936.23">6079 4762 0,'16'-93'16,"-8"78"-1,-8 4 1,9-4 0,7-1-1,-7 11 1,7 0-1,9 26 1,8 66 0,-8 7 15,8-32-15,25-26-1,-58-36 1</inkml:trace>
  <inkml:trace contextRef="#ctx0" brushRef="#br0" timeOffset="1320.45">6972 3553 0,'-42'46'31,"26"-10"-15,-25 52-1,7 62 1,1 62-1,9 31 1,15 36 0,26-51-1,16-161 1,-8-26 0,-17-25-1,-8-16 1</inkml:trace>
  <inkml:trace contextRef="#ctx0" brushRef="#br0" timeOffset="1537.95">6567 4276 0,'0'0'16,"0"0"-1,16 16 1,42 15 0,41 5-1,-24-15 1,-75-21 0</inkml:trace>
  <inkml:trace contextRef="#ctx0" brushRef="#br0" timeOffset="1973.44">7088 4354 0,'-42'46'15,"34"-25"1,0 0-1,8 25 1,0 11 0,25 21-1,24-27 1,1-25 0,-9-16-1,-8-4 1,-8-6-1,-17 0 17,-8-6-17,-8-9 1,-9-1 0,1-4-1,-25 4 1,24 6-1,17 10 1</inkml:trace>
  <inkml:trace contextRef="#ctx0" brushRef="#br0" timeOffset="3427.58">8709 4483 0,'0'-15'16,"0"9"0,0 1 15,0-5-16,-17 5 1,0 0 0,-24 10-1,-17 15 1,-16 17 0,8 35-1,41-10 1,25-36-1,16-21 1,34-21 0,-9-9-1,9-12 17,8-19-17,-25-6 1,-17 25-1,1 12 1,-9 9 0,-8 16-1,9 10 1,7 11 0,9 15-1,0 37 1,0 35-1,-9 11 1,-16-21 0,-16 37-1,-18-1 17,-7-20-17,-17-16 1,-8-36-1,0-47 1,-9-20 0,-24-41-1,25-16 1,57 26 0,17 36-1</inkml:trace>
  <inkml:trace contextRef="#ctx0" brushRef="#br0" timeOffset="4129.65">9114 4199 0,'-42'46'31,"34"-25"-15,-33 51 0,24-15-1,-8 31 1,42-31-1,0-16 1,-1-25 0,9-16-1,0-11 1,0-9 0,-9 9-1,1 1 1,-1 0-1,-8-1 1,1 6 15,-9 0-15,8 5 0,0 0-1,9 10 1,8 32-1,8 35 1,16-4 0,-49-73-1</inkml:trace>
  <inkml:trace contextRef="#ctx0" brushRef="#br0" timeOffset="4414.31">9635 4493 0,'16'31'15,"-16"-15"1,17 30 0,-1 1-1,-24 51 1,8-98 0</inkml:trace>
  <inkml:trace contextRef="#ctx0" brushRef="#br0" timeOffset="4615.09">9527 3925 0,'0'5'16,"0"-5"-1,0 0 1,0 0 0</inkml:trace>
  <inkml:trace contextRef="#ctx0" brushRef="#br0" timeOffset="5132.91">9982 4788 0,'0'-41'16,"0"20"-1,8-10 1,1-10 0,7-1 15,9 1-16,-8 10 1,16 0 0,8 5-1,0 5 1,9 16 0,8 10-1,8 21 1,0 36-1,0 16 1,9 20 0,-75-98-1</inkml:trace>
  <inkml:trace contextRef="#ctx0" brushRef="#br0" timeOffset="14579.55">22057 3914 0,'-9'-5'15,"9"5"1,0 0 0,-16-5-1,-17 0 1,0 5 0,-50 5-1,-33 5 1,1 1-1,7 9 1,9 6 0,-17 47-1,8 25 17,34 16-17,33-37 1,24 1-1,17 15 1,33 36 0,33-10-1,25 5 1,-16-47 0,-1-4-1,-24 4 1,-9 1-1,-24 10 1,-26-6 0,-7 6 15,-34 11-15,1-1-1,-9-5 1,8 0-1,9-26 1,16 5 0,8-15-1,17-15 1,25 14 0,8 1-1,17 16 1,-9-1-1,-8 6 1,-24 4 15,-18 11-15,-48 11 0,-26 51-1,-33 10 1,0 21-1,0-26 1,25 1 0,25-17-1,42 22 1,48-21 0,51 10-1,41-21 1,49-5-1,17-46 17,25-26-17,-1-37 1,9-20 0,-16-15-1,8-6 1,-207 21-1</inkml:trace>
  <inkml:trace contextRef="#ctx0" brushRef="#br0" timeOffset="16368.28">19261 3940 0,'0'0'16,"0"0"-1,0 5 1,9 32 0,-9 87-1,-9 31 1,1 52 0,8-32-1,0-61 1,0-36-1,8-27 1,-8-51 15</inkml:trace>
  <inkml:trace contextRef="#ctx0" brushRef="#br0" timeOffset="17021.23">20138 3966 0,'-8'-5'15,"8"5"1,-8 5 0,-9 0 15,-24 26-15,-34 47-1,-8 41 1,-7 36-1,15 31 1,34 10 0,24-20-1,50-31 1,58-47 0,42-57-1,15-61 1,-15-32-1,-100-26 1,-17 32 15,-32-16-15,-17 0 0,-25-16-1,0 22 1,8 24-1,-8 22 1,-8 31 0,0 41-1,66-62 1</inkml:trace>
  <inkml:trace contextRef="#ctx0" brushRef="#br0" timeOffset="20632.21">22694 5150 0,'16'0'16,"-16"0"-1,0 0 1,0 0 0,0 0-1</inkml:trace>
  <inkml:trace contextRef="#ctx0" brushRef="#br0" timeOffset="21518.32">23008 7336 0,'-17'-15'15,"17"15"1,0 0 0,0 0-1,0 0 1</inkml:trace>
  <inkml:trace contextRef="#ctx0" brushRef="#br0" timeOffset="21836.54">24654 5062 0,'0'5'16,"0"-5"-1,0 0 1,0 0-1</inkml:trace>
  <inkml:trace contextRef="#ctx0" brushRef="#br0" timeOffset="22321.37">24240 6101 0,'-8'15'16,"8"-15"0,8 11-1,-8-11 1</inkml:trace>
  <inkml:trace contextRef="#ctx0" brushRef="#br0" timeOffset="22622.08">26887 7460 0,'-9'0'15,"9"0"17,0 0-17</inkml:trace>
  <inkml:trace contextRef="#ctx0" brushRef="#br0" timeOffset="23040.37">30104 5227 0,'0'11'16,"0"-11"0,0 0-1,8 0 1,-8 0 0</inkml:trace>
  <inkml:trace contextRef="#ctx0" brushRef="#br0" timeOffset="23274.03">29963 7802 0,'0'0'16,"0"0"0,0 0-1,0 0 1</inkml:trace>
  <inkml:trace contextRef="#ctx0" brushRef="#br0" timeOffset="23558.22">31758 5222 0,'16'16'16,"-16"-16"-1,0 0 1,0 0 15,0 0-15</inkml:trace>
  <inkml:trace contextRef="#ctx0" brushRef="#br0" timeOffset="23842.42">31559 7398 0,'0'0'16,"0"0"15,0 0-15,0 0-1,0 0 1</inkml:trace>
  <inkml:trace contextRef="#ctx0" brushRef="#br0" timeOffset="24745.54">30906 6204 0,'0'-5'16,"0"5"-1,-8-15 1,8 15 15</inkml:trace>
  <inkml:trace contextRef="#ctx0" brushRef="#br0" timeOffset="24979.2">28814 6861 0,'-9'0'16,"9"0"-1,0 0 17</inkml:trace>
  <inkml:trace contextRef="#ctx0" brushRef="#br0" timeOffset="25230.38">27714 5512 0,'0'0'16,"0"-5"15,0 5-15</inkml:trace>
  <inkml:trace contextRef="#ctx0" brushRef="#br0" timeOffset="25431.51">26101 6385 0,'0'0'16,"-8"-15"0,8 15-1</inkml:trace>
  <inkml:trace contextRef="#ctx0" brushRef="#br0" timeOffset="25632.15">25613 5289 0,'0'-5'16,"0"5"-1</inkml:trace>
  <inkml:trace contextRef="#ctx0" brushRef="#br0" timeOffset="25866.31">24728 7486 0,'-99'-26'16,"99"26"0</inkml:trace>
  <inkml:trace contextRef="#ctx0" brushRef="#br0" timeOffset="26083.46">22346 6458 0,'-66'-31'16,"66"31"-1</inkml:trace>
  <inkml:trace contextRef="#ctx0" brushRef="#br0" timeOffset="37235.63">7848 6292 0,'0'0'15,"0"0"1,0 0-1,0 0 1,17 0 0,0-5-1,16 0 1,8-11 0,25-15-1,0-5 16,17-5-15,41-32 0,0 11-1,-8-5 1,0 5 0,-58 42-1,-9 14 1,1 6-1,-1 0 1,1 11 0,0 15-1,-9 15 1,9 31 0,-1-5 15,-7-10-16,7-10 1,17-1 0,9-20-1,16-5 1,16-6 0,26-15-1,-1 6 1,9-22-1,7-20 1,-15-6 0,-34 1-1,-41 10 1,-25 21 15,0-6-15,-16 6-1,-9 5 1,0 5 0,0 10-1,9 6 1,-1 4 0,9 6-1,25 0 1,16-16-1,9-5 1,15-30 0,35-17-1,15-30 17,17-21-17,-8 5 1,-8 0-1,-75 67 1,-8 6 0,16 5-1,9 4 1,16 12 0,-8 19-1,17 12 1,-9 20-1,-25-1 1,-24 1 0,-17 0-1,-16-5 17,-9-11-17,0-10 1,0-5-1,1-11 1,-9-15 0</inkml:trace>
  <inkml:trace contextRef="#ctx0" brushRef="#br0" timeOffset="40662.48">11570 4545 0,'-58'-5'16,"33"5"-1,-16 5 1,0 5 0,-1 11-1,1 15 1,16 0-1,17 1 1,16-1 15,17 21-15,25 5 0,-9-5-1,-16-6 1,-17 1-1,-16 15 1,-25 42 0,-9-21-1,9-37 1,33-51 0</inkml:trace>
  <inkml:trace contextRef="#ctx0" brushRef="#br0" timeOffset="40963.69">11951 4426 0,'-25'31'16,"25"-20"0,0 56-1,-9 77 1,9 48 0,-16 51-1,-9-37 16,25-206-15</inkml:trace>
  <inkml:trace contextRef="#ctx0" brushRef="#br0" timeOffset="41181.84">11678 4773 0,'0'-6'16,"8"12"0,0-6-1,33 15 1,17-10 0,-58-5 15</inkml:trace>
  <inkml:trace contextRef="#ctx0" brushRef="#br0" timeOffset="41632.65">12075 4809 0,'-34'46'15,"26"-25"1,-8 31 0,-1-11-1,17-15 16,0-11-15,8-4 0,1-6-1,7-10 1,9-6 0,-17 6-1,9 10 1,-9 11-1,0 15 1,-8 10 0,0-41-1</inkml:trace>
  <inkml:trace contextRef="#ctx0" brushRef="#br0" timeOffset="41966.88">12405 5382 0,'-16'-25'16,"8"14"-1,-1-20 1,1 5 0,0 6-1,8-1 17,25-25-17,32-47 1,84-57-1,-141 150 1</inkml:trace>
  <inkml:trace contextRef="#ctx0" brushRef="#br0" timeOffset="43857.68">22710 5140 0,'8'15'16,"-8"-15"0</inkml:trace>
  <inkml:trace contextRef="#ctx0" brushRef="#br0" timeOffset="44140.87">23057 7491 0,'9'-5'15,"-9"5"1</inkml:trace>
  <inkml:trace contextRef="#ctx0" brushRef="#br0" timeOffset="44374.53">24215 6256 0,'0'-36'16,"0"36"-1</inkml:trace>
  <inkml:trace contextRef="#ctx0" brushRef="#br0" timeOffset="44592.68">25009 5134 0,'-8'-5'15,"8"5"1</inkml:trace>
  <inkml:trace contextRef="#ctx0" brushRef="#br0" timeOffset="44910.9">27375 7812 0,'0'0'15,"0"0"1,0 0 0</inkml:trace>
  <inkml:trace contextRef="#ctx0" brushRef="#br0" timeOffset="45244.63">30542 5134 0,'0'0'16,"0"0"-1,0 0 1,0 0 15</inkml:trace>
  <inkml:trace contextRef="#ctx0" brushRef="#br0" timeOffset="45445.77">30269 7512 0,'0'5'16,"0"-5"-1,0 0 1</inkml:trace>
  <inkml:trace contextRef="#ctx0" brushRef="#br0" timeOffset="45662.92">31584 5517 0,'8'-21'16,"-8"21"-1,0 0 1,0 0 0</inkml:trace>
  <inkml:trace contextRef="#ctx0" brushRef="#br0" timeOffset="45862.55">31708 7419 0,'0'0'15,"-8"0"1,8 0 0</inkml:trace>
  <inkml:trace contextRef="#ctx0" brushRef="#br0" timeOffset="47802.39">13861 6240 0,'8'-10'16,"-8"10"-1,0 0 1,8-5 0,-8 0-1,17-6 1,8-35 15,33-26-15,8-21-1,25 5 1,8 26 0,9 5-1,-1 21 1,1 5 0,-17 15-1,16 11 1,-16 5-1,-16 5 1,-1 11 0,0 20-1,1 31 1,-1 16 15,-8-11-15,17 6-1,0-16 1,16-26 0,25-10-1,-16-32 1,49-14 0,-8-22-1,-9 1 1,-16-21-1,-16 0 1,-26-10 0,-73 51-1,-1 5 17,-8 1-17,8 5 1,1-1-1,-1 6 1,8 0 0,17-5-1,25-1 1,58-15 0,50-30-1,40-32 1,-7 5-1,-9 11 1,-33 15 0,-16 36 15,-25 37-15,-26 40-1,-23 63 1,-34 21-1,-8 31 1,-34-63 0,-7-10-1,-9 21 1,-16-46 0,41-73-1</inkml:trace>
  <inkml:trace contextRef="#ctx0" brushRef="#br0" timeOffset="48855.61">15011 4581 0,'-9'-10'31,"1"10"-15,0 0-1,-9-5 1,-16 0 0,-17-1-1,1 6 1,-17 31-1,0 47 1,-9 46 0,42-31-1,25 0 1,16-10 0,17-16-1,24-41 16,18-26-15,-67 0 0</inkml:trace>
  <inkml:trace contextRef="#ctx0" brushRef="#br0" timeOffset="49073.26">15184 4576 0,'-8'103'16,"8"-66"-1,0 82 1,0-68 0,8-4-1,-8-47 16</inkml:trace>
  <inkml:trace contextRef="#ctx0" brushRef="#br0" timeOffset="49273.4">15118 4214 0,'8'-5'15,"-8"5"1,0 5 0,0-5-1,0 0 1</inkml:trace>
  <inkml:trace contextRef="#ctx0" brushRef="#br0" timeOffset="49608.63">15441 5114 0,'0'-5'16,"0"5"-1,0-26 1,8-42 0,17-19-1,-17 25 1,17 15 15,0 16-15,-1 16-1,34-6 1,-58 21 0</inkml:trace>
  <inkml:trace contextRef="#ctx0" brushRef="#br0" timeOffset="49942.36">16127 4571 0,'-17'5'15,"9"-5"17,8 0-17,-16 16 1,-17 35-1,8 37 1,8 16 0,17-22-1,25 22 1,25-42 0,-17-57-1,-33-5 1</inkml:trace>
  <inkml:trace contextRef="#ctx0" brushRef="#br0" timeOffset="50243.56">16458 3899 0,'8'-16'16,"-8"16"-1,0 11 1,8 77 0,9 72-1,-9 145 1,0-52-1,-8-118 1,0-135 15</inkml:trace>
  <inkml:trace contextRef="#ctx0" brushRef="#br0" timeOffset="50745.41">16731 5000 0,'33'-10'16,"-33"10"-1,16-11 1,9-9 15,-8-1-15,-9 5 0,-8-9-1,-8-6 1,-1-6-1,-7 12 1,-1 9 0,1 21-1,-1 21 1,1 36 0,16-15-1,25 35 1,41 17-1,16-32 17,-82-67-17</inkml:trace>
  <inkml:trace contextRef="#ctx0" brushRef="#br0" timeOffset="57717.2">9445 7941 0,'-25'-31'15,"25"31"1,0 0 0,0 0-1,0 5 1,0 6-1,0 4 1,8 6 0,9 10-1,7 15 1,18 11 0,24-10-1,17-11 16,-17-31-15,17-21 0,16-9-1,-8 4 1,-9 5 0,-24 6-1,-16 0 1,-9 5-1,-8-1 1,-1 6 0,18 6-1,-1-1 1,9 10 0,-1 16 15,-7 21-16,-9 0 1,0 15 0,0 10-1,-17-25 1,9-16 0,0-10-1,-8-5 1,7-26-1,18-26 1,24-26 0,8 5-1,-7-5 17,-10 26-17,-7 16 1,-9 10-1,-8 15 1,34 26 0,-9 36-1,-1 1 1,-7-22 0,16-9-1,17-6 1,8-10-1,-8-21 1,16-10 0,17-26-1,-1-16 17,43-30-17,-10-42 1,51 5-1,-199 114 1</inkml:trace>
  <inkml:trace contextRef="#ctx0" brushRef="#br0" timeOffset="63200.97">15259 9259 0,'16'-5'15,"-16"5"1,8 0 0,1 0-1,16-5 1,-1 0 0,26 5-1,16 0 1,9-6-1,7 12 1,-16-1 0,1 21-1,-26-1 1,-8 12 15,-16 4-15,-17 0-1,-25 37 1,-25-1 0,-8-15-1,17-15 1,-1-16 0,18-10-1,15-6 1,9-4-1,17 14 1,24 12 0,17-1-1,-16 0 17,-9 0-17,-17 16 1,-8 10-1,1-16 1,-9 1 0,8-6-1,17 6 1,0-6 0,16 0-1,9 16 1,-17 0-1,-9-5 1,-24 5 0,-24 41 15,-67 21-15,-25-6-1,-16-19 1,132-94-1</inkml:trace>
  <inkml:trace contextRef="#ctx0" brushRef="#br0" timeOffset="65007.21">5276 11663 0,'0'0'15,"0"5"1,0 0 0,9 0-1,-1 11 1,8-1-1,26 11 1,7-5 0,26 5-1,8-11 1,24 1 0,34-6-1,8-10 16,24 0-15,9-5 0,33 5-1,0-5 1,33-1 0,-8 1-1,17-5 1,-9 5-1,25-6 1,-9 6 0,17-5-1,-8 10 1,0-5 0,0 10 15,0-5-16,8-5 1,-16-6 0,-17 11-1,-41-5 1,-34 10 0,-156 1-1,-17 4 1,8-10-1,1 10 1,-18-5 0,9-5-1</inkml:trace>
  <inkml:trace contextRef="#ctx0" brushRef="#br0" timeOffset="69823.02">8866 14056 0,'0'0'15,"0"0"1,0 0-1,8 5 1,9 0 0,16 6-1,8-6 1,17 5 0,8-5-1,17 6 1,16 4 15,-8-5-15,33-4-1,0-1 1,0 0 0,8-5-1,1 10 1,-17-10-1,8 5 1,-9-5 0,9 6-1,17-6 1,0 0 0,7-6-1,1 12 16,0-6-15,-16 0 0,-26 0-1,-16 10 1,-25 0 0,-33-5-1,-8-5 1,0 6-1,-17-6 1,9 0 0,-9 0-1,0 0 1,0 0 0,1 5-1,-9-5 16</inkml:trace>
  <inkml:trace contextRef="#ctx0" brushRef="#br0" timeOffset="80155.72">22396 10365 0,'-50'5'15,"42"-5"1,-9-5 0,9 5-1,-8-5 1,-9 0-1,0 0 1,0 10 0,0 5-1,17 1 1,8 14 0,17 37-1,24 21 16,17 26-15,-17-16 0,-24-42-1,-17-9 1,-9-6 0,-7-5-1,-9-10 1,-8-11-1,17-5 1,-1-20 0,9-42-1,24-47 1,9 11 0,-8 37-1,-9 19 16,0 12-15,-8 9 0,8 1-1,-8 4 1,0 11 0</inkml:trace>
  <inkml:trace contextRef="#ctx0" brushRef="#br0" timeOffset="80573.94">23190 9828 0,'-25'5'15,"17"0"1,-9 47 0,-41 82-1,-24 63 1,-67 123-1,-42 52 1,10 0 0,-1-20-1,41-68 1,116-222 15,9-26-15,16-36-1</inkml:trace>
  <inkml:trace contextRef="#ctx0" brushRef="#br0" timeOffset="80974.99">23363 10427 0,'-16'11'16,"16"-11"-1,0 5 1,-8 36 0,-9 83-1,1 42 1,-18 113 0,-7-26-1,16 5 1,9-159-1,16-99 1</inkml:trace>
  <inkml:trace contextRef="#ctx0" brushRef="#br0" timeOffset="81677.63">23918 10391 0,'-50'-5'16,"33"5"-1,-16 5 1,-33 31 0,-8 57 15,8 57-15,16 0-1,25 16 1,33-37-1,17-10 1,17-37 0,24-40-1,0-42 1,0-21 0,-16 0-1,-17 1 1,-25 4-1,0 6 1,-8 0 15,0-1-15,0 6 0,0-5-1,-8 4 1,8 6-1,-25 37 1,0 25 0,1-5-1,15-16 1,26 0 0,-17-41-1</inkml:trace>
  <inkml:trace contextRef="#ctx0" brushRef="#br0" timeOffset="83233.21">24339 10665 0,'9'16'16,"-9"-16"-1,16 0 1,34-6 15,32-25-15,34-20-1,8-6 1,-124 57 0</inkml:trace>
  <inkml:trace contextRef="#ctx0" brushRef="#br0" timeOffset="83432.78">24372 11006 0,'34'5'16,"-1"1"0,49-6-1,75-11 17,42-15-17,-199 26 1</inkml:trace>
  <inkml:trace contextRef="#ctx0" brushRef="#br0" timeOffset="83884.7">25894 10417 0,'-99'0'16,"82"15"-1,-115 53 1,41 61 0,-8-10-1,33 10 17,49-5-17,50-31 1,91-62-1,25-46 1,25-84 0,-42-25-1,-24-26 1,-59 6 0,-57 9-1,-58 27 1,-50 46-1,-8 36 1,50 67 0,74-41 15</inkml:trace>
  <inkml:trace contextRef="#ctx0" brushRef="#br0" timeOffset="84135.03">26283 11151 0,'8'10'16,"-8"-10"-1,0 0 1,0-5 0,0 5 15</inkml:trace>
  <inkml:trace contextRef="#ctx0" brushRef="#br0" timeOffset="84803.89">27027 10407 0,'-49'0'15,"40"0"1,-24 0-1,-25 5 1,-8 10 0,0 21-1,25 21 1,24-20 0,42 4-1,41-10 1,42-10-1,-1-1 17,-24 1-17,-25 10 1,-17 10 0,-33 6-1,-16-6 1,-33 52-1,-42 16 1,-33-6 0,-16-15-1,0-26 1,82-83 0,50 21-1</inkml:trace>
  <inkml:trace contextRef="#ctx0" brushRef="#br0" timeOffset="92645.67">22644 13549 0,'-8'11'16,"8"-11"-1,0 0 1,-9 0-1,9 0 1,0-21 15,9-10-15,15-16 0,10-20-1,23 0 1,-7 5-1,0 16 1,-9 20 0,-8 10-1,0 27 1,0 14 0,0 17-1,0 30 1,9 16-1,-1 0 17,17 0-17,8-26 1,25-21 0,0-36-1,17-20 1,-9-16-1,-33 0 1,-25 10 0,-7-15-1,-34 36 1</inkml:trace>
  <inkml:trace contextRef="#ctx0" brushRef="#br0" timeOffset="93164.69">24290 12738 0,'-9'-11'16,"9"11"0,0 6-1,-8 19 1,-17 74 0,-16 61-1,0 93 1,8-15-1,24-98 1,18-37 0,15-41-1,9-36 1,-33-26 15</inkml:trace>
  <inkml:trace contextRef="#ctx0" brushRef="#br0" timeOffset="93448.79">24902 13772 0,'0'0'16,"0"0"0,0 0-1,0 0 1,0 0 0,0-11 15,0 11-16</inkml:trace>
  <inkml:trace contextRef="#ctx0" brushRef="#br0" timeOffset="93966.74">25522 12774 0,'-91'15'15,"58"1"1,-75 56 15,26 47-15,-18 0-1,43 26 1,15 20 0,59-10-1,41-31 1,74-51 0,50-89-1,0-61 1,-33-21-1,-42-32 1,-41 6 0,-49 0-1,-67 5 1,-32 26 15,-42 16-15,-17 10-1,141 67 1</inkml:trace>
  <inkml:trace contextRef="#ctx0" brushRef="#br0" timeOffset="94852.58">26415 13353 0,'-25'15'15,"17"-9"1,-8 30 0,-42 57-1,-25 46 1,-25 47 0,9-10-1,66-78 1,33-46-1,0-52 17</inkml:trace>
  <inkml:trace contextRef="#ctx0" brushRef="#br0" timeOffset="95688.47">27259 12898 0,'-33'-15'16,"24"15"0,9 0-1,0-6 1,0 1 0,17-36-1,33-37 1,41-15 15,24 0-15,1 26-1,8 26 1,-25 30 0,-16 32-1,-42 41 1,-74 88-1,-58 52 1,-41 9 0,0-30-1,57-119 1,50-20 0,17-11-1,41 10 16,42 6-15,41 4 0,24-14-1,-8-6 1,1-21 0,-17-36-1,-116 26 1</inkml:trace>
  <inkml:trace contextRef="#ctx0" brushRef="#br0" timeOffset="96039.2">28044 11658 0,'0'15'15,"-8"11"1,0 67-1,0 21 1,8-1 0,0-20-1,24-51 1,-24-42 15</inkml:trace>
  <inkml:trace contextRef="#ctx0" brushRef="#br0" timeOffset="96574.51">28648 11616 0,'0'0'15,"0"0"1,-16 10 15,-17 42-15,-1 36-1,10 0 1,24-36 0,16 4-1,17-25 1,9-20 0,15-27-1,-7-35 1,-9-1-1,-32 0 1,-18 16 0,-7-5-1,-17-1 1,-9 22 15,26 4-15,16 16-1</inkml:trace>
  <inkml:trace contextRef="#ctx0" brushRef="#br0" timeOffset="97026.67">28243 12066 0,'0'-5'16,"0"5"-1,0 0 1,0 0 15,0 5-15,0-5 0</inkml:trace>
  <inkml:trace contextRef="#ctx0" brushRef="#br0" timeOffset="97579.03">29004 12671 0,'25'-6'16,"-9"1"-1,59-10 17,49-11-17,16-10 1,-7 5 0,-34 15-1,-41 27 1,-58-11-1</inkml:trace>
  <inkml:trace contextRef="#ctx0" brushRef="#br0" timeOffset="97829.9">28830 13017 0,'17'5'31,"-9"-5"-15,50 5-1,33-5 1,25-15 0,16-11-1,8-21 1,-140 47-1</inkml:trace>
  <inkml:trace contextRef="#ctx0" brushRef="#br0" timeOffset="98665.76">30286 12195 0,'-42'0'16,"34"0"-1,8 0 1,17-26 0,24-41-1,50-26 1,33-10-1,8 25 1,-8 26 0,-16 42-1,-42 77 1,-66 88 0,-91 114 15,-74 10-16,-26 11 1,26-58 0,16-40-1,149-187 1,0 0 0,41 10-1,50 6 1,50 0-1,-25-6 1,-25-4 0,-8-1-1,-17-10 1,-66 0 15</inkml:trace>
  <inkml:trace contextRef="#ctx0" brushRef="#br0" timeOffset="99116.68">31154 12764 0,'8'10'16,"-8"0"-1,9 63 1,7 56 15,1-26-15,7-20-1,18-11 1,-1-30 0,-8-27-1,-8-10 1,8-20 0,0-52-1,9-37 1,-18 16-1,-15 32 1,-9 56 0</inkml:trace>
  <inkml:trace contextRef="#ctx0" brushRef="#br0" timeOffset="99618.33">32047 12841 0,'0'11'16,"0"-11"-1,0 0 1,-8 0-1,0 15 1,-9 42 0,1 41 15,24-36-15,17-5-1,16-52 1,17-36-1,-8-15 1,-17 20 0,-17 10-1,-8 11 1,1 26 0,-9 30-1,0 1 1,0 5-1,8-26 1,-8-31 15</inkml:trace>
  <inkml:trace contextRef="#ctx0" brushRef="#br0" timeOffset="99952.38">32452 11440 0,'17'26'16,"-17"-5"-1,17 87 1,-9 73-1,8 150 17,-16 26-17,9 25 1,-9-82 0,0-227-1,16-48 1,-16-25-1</inkml:trace>
  <inkml:trace contextRef="#ctx0" brushRef="#br0" timeOffset="100353.21">32709 12795 0,'-25'88'16,"42"-63"-1,-9 89 1,33-31-1,17-6 1,41-46 0,1-56-1,-9-27 1,-25-21 0,-66 11-1,-9 11 1,9 20 15,0 31-15</inkml:trace>
  <inkml:trace contextRef="#ctx0" brushRef="#br0" timeOffset="100688.19">33255 13141 0,'24'-16'16,"-24"11"-1,0-10 1,0-16 0,-8-21-1,-8 11 1,-1 15 15,17 10-15,-8 16-1,-25 47 1,16 36 0,34-32-1,-17-51 1</inkml:trace>
  <inkml:trace contextRef="#ctx0" brushRef="#br0" timeOffset="100972.25">33668 12588 0,'-116'41'0,"116"-41"0,-57 36 0,57-5 0,0 47 0,57 20 0,-7 26 0,-50 5 16,-91-4-1,91-125 1</inkml:trace>
  <inkml:trace contextRef="#ctx0" brushRef="#br0" timeOffset="102043.04">8022 6690 0,'0'-10'16,"0"10"15,-16 15-15,16-15-1</inkml:trace>
  <inkml:trace contextRef="#ctx0" brushRef="#br0" timeOffset="105169.4">17111 15131 0,'-8'0'15,"8"0"1,-8 0-1,-1 0 1,-24-5 0,-25 5-1,-33 26 1,-33 36 0,-16 67-1,24-21 1,99-56-1,17-26 1,17-5 15,16-21-15,58-62 0,33-47-1,-8 6 1,-25-1-1,-66 73 1,-9 6 0,-8 14-1,1 6 1,-9 5 0,0 16-1,8 71 1,-8 53-1,17 87 1,-9 27 15,8-6-15,1-21 0,-17-227-1</inkml:trace>
  <inkml:trace contextRef="#ctx0" brushRef="#br0" timeOffset="105921.41">18765 16268 0,'-58'0'15,"42"0"1,-17-5 0,-25-16-1,8-25 1,9-21 0,16-37-1,17 32 1,24-99 15,42-56-15,17 25-1,-1 6 1,-33 139 0,-16 21-1,-17 10 1,-8 16-1,0 4 1,-16 12 0,-17 30-1,0 62 1,16 26 0,17-15-1,17 123 16,41 16-15,24 0 0,26-20-1,-9-47 1,9-47 0,-108-134-1</inkml:trace>
  <inkml:trace contextRef="#ctx0" brushRef="#br0" timeOffset="106523.46">19311 15369 0,'41'20'16,"-32"-20"-1,15 0 1,43-25 0,32-6-1,25-21 1,0 11 0,-17 15 15,-24 10-16,-25 11 1,-25 10 0,0 11-1,-24 15 1,-26 67 0,-49 41-1,-58 84 1,-25 4-1,17-36 1,74-129 0,33-31-1,25-31 1</inkml:trace>
  <inkml:trace contextRef="#ctx0" brushRef="#br0" timeOffset="108747.16">29988 13725 0,'41'-10'16,"-24"5"-1,132-16 1,148 0 0,216-30-1,124-1 16,58 21-15,140 36 0,-835-5-1</inkml:trace>
  <inkml:trace contextRef="#ctx0" brushRef="#br0" timeOffset="109616.49">27697 7491 0,'8'0'15,"-8"0"1,0 0 0</inkml:trace>
  <inkml:trace contextRef="#ctx0" brushRef="#br0" timeOffset="111773.19">8320 8313 0,'-8'5'16,"24"-15"-1,-16 10 17</inkml:trace>
  <inkml:trace contextRef="#ctx0" brushRef="#br0" timeOffset="114248.92">22396 4995 0,'8'-5'31,"-8"5"-16,0 0 1,8 0 0,-8 0-1</inkml:trace>
  <inkml:trace contextRef="#ctx0" brushRef="#br0" timeOffset="114582.81">23107 7269 0,'0'0'16,"0"0"0,0 0-1,0 5 1,0-5-1</inkml:trace>
  <inkml:trace contextRef="#ctx0" brushRef="#br0" timeOffset="114867.51">24521 5124 0,'0'-5'15,"0"5"1,0 0 0</inkml:trace>
  <inkml:trace contextRef="#ctx0" brushRef="#br0" timeOffset="117223.7">20576 15875 0,'9'16'16,"-9"-16"0,0 0-1,0 0 1,0 0-1,0 0 1,8-5 0,-8 0-1,8-6 1,17-15 15,-8 0-15,16 1-1,-9-1 1,-7 10 0,-9 1-1,1 10 1,7-1 0,1 6-1,7 6 1,9 14-1,25 16 1,25 16 0,0 0-1,-9-21 1,1-5 15,-1-11-15,-8-10-1,-8-5 1,0-5 0,-17 0-1,-16 0 1,0 0 0,-17 5-1,9-11 1,16 1-1,-33 10 1</inkml:trace>
  <inkml:trace contextRef="#ctx0" brushRef="#br0" timeOffset="119465.44">24397 17095 0,'25'42'16,"-25"-42"15,0 0-15,8 0-1,-8 0 1</inkml:trace>
  <inkml:trace contextRef="#ctx0" brushRef="#br0" timeOffset="120233.87">25175 15834 0,'-50'0'15,"33"-10"1,-24-1 0,-17 1-1,0 20 1,-33 47-1,-24 52 1,7 20 0,25 0-1,25-15 17,67-47-17,73-72 1,67-104-1,17-66 1,-26 20 0,-90 77-1,-17 26 1,-16 21 0,-1 16-1,-16 20 1,0 26-1,-8 72 1,0 58 0,-1 61 15,-7-10-15,16 5-1,8-36 1,17-52-1,82-108 1,-107-21 0</inkml:trace>
  <inkml:trace contextRef="#ctx0" brushRef="#br0" timeOffset="120801.77">26159 15700 0,'-58'5'16,"17"0"15,-50 36-15,16 21-1,1 37 1,41 19-1,57 22 1,67 20 0,17 0-1,-9-5 1,-24-25 0,-34-6-1,-58-21 1,-82-30-1,-41-48 1,-9-45 15,33-27-15,66-103 0,100-77-1,66-21 1,16 25-1,-33 151 1,-49 26 0,-34 25-1,-24 5 1,-8-20 0,16 36-1</inkml:trace>
  <inkml:trace contextRef="#ctx0" brushRef="#br0" timeOffset="121136.8">27110 15658 0,'-8'104'16,"-9"-17"-1,-24 131 1,-1 66 0,-24 21-1,25-52 1,24-191 15,17-46-15,0-27-1,0 11 1</inkml:trace>
  <inkml:trace contextRef="#ctx0" brushRef="#br0" timeOffset="121403.77">26837 15555 0,'-50'-21'16,"42"26"-1,-25 32 1,-17 61 0,9 67-1,8 32 1,25 51 15,32-16-15,43-30-1,106-130 1,-173-72 0</inkml:trace>
  <inkml:trace contextRef="#ctx0" brushRef="#br0" timeOffset="122207.14">27532 15720 0,'0'-5'31,"8"5"-16,17 0 1,41 0 0,41 0-1,-7 5 1,-34 0 0,-25 11-1,-33 10 1,-16 41-1,-41 21 1,-9-21 0,33-26-1,33-10 1,50 37 15,66-12-15,0 1-1,-58-31 1,-41 16 0,-25 40-1,-116 84 1,-82 9 0,-67 1-1,-33-57 1,298-119-1</inkml:trace>
  <inkml:trace contextRef="#ctx0" brushRef="#br0" timeOffset="128175.91">23488 15607 0,'8'-6'15,"-8"6"1,0 6 0,8 4-1,9 21 1,-1 41-1,9 42 1,-9 31 0,9 72 15,-8 21-15,-9 10-1,0-26 1,1-20-1,-9-156 1,-9 1 0,9-16-1,-8-6 1,0-30 0,8 5-1</inkml:trace>
  <inkml:trace contextRef="#ctx0" brushRef="#br0" timeOffset="128727.95">23413 15638 0,'-16'-6'16,"16"6"15,0 0-15,0 0 0,0 0-1,0 0 1,-9 11-1,-7 4 1,-26 27 0,-24 30-1,0 0 1,16-15 0,17-21-1,17-15 1,-1 0-1,17-21 17</inkml:trace>
  <inkml:trace contextRef="#ctx0" brushRef="#br0" timeOffset="140515.56">2514 5258 0,'-16'6'16,"7"-6"0,9 5-1,-8 0 1,0 10 0,-9 22-1,-8 35 1,1-5-1,-1-15 1,0-11 0,-8 11-1,0 46 1,8 26 0,9-5-1,16-36 16,0-26-15,16 20 0,-8 1-1,9-1 1,8-10 0,24 1-1,1-37 1,8-11-1,8-20 1,-8-5 0,8-21-1,0 11 1,-8 4 0,-17 1 15,9 15-16,-9 0 1,9 11 0,-9 20-1,-8 21 1,-8 10 0,-8-20-1,-9-11 1,-8-10-1,8-6 1,1 1 0,-9-11-1,8 1 1,-8-11 0,16 0 15,9-11-16,25-4 1,-1-1 0,1 11-1,0 26 1,8 5 0,-9 0-1,17 25 1,17 16-1,8-15 1,0-21 0,-8-20-1,8-22 1,0-10 15,-9-4-15,-15-1-1,-18 5 1,1-5 0,16-15-1,-66 41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16T02:27:04.3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22404 6303 0,'8'5'16,"-8"-5"15,17 0-16,-17 0 1</inkml:trace>
  <inkml:trace contextRef="#ctx0" brushRef="#br0" timeOffset="267">23975 6184 0,'17'-42'16,"-17"42"-1,0 0 1,0 0 0</inkml:trace>
  <inkml:trace contextRef="#ctx0" brushRef="#br0" timeOffset="535.23">25001 7450 0,'0'0'15,"0"0"1,8 5 0,-8-5-1</inkml:trace>
  <inkml:trace contextRef="#ctx0" brushRef="#br0" timeOffset="835.59">26002 5279 0,'0'10'16,"0"-15"0,0 5-1</inkml:trace>
  <inkml:trace contextRef="#ctx0" brushRef="#br0" timeOffset="1053.05">26440 6478 0,'8'0'16,"-8"-5"-1,0 5 1</inkml:trace>
  <inkml:trace contextRef="#ctx0" brushRef="#br0" timeOffset="1353.82">29045 6659 0,'0'5'16,"0"-5"0,0 0-1,0 0 1</inkml:trace>
  <inkml:trace contextRef="#ctx0" brushRef="#br0" timeOffset="1622.57">30484 6597 0,'0'-5'16,"0"5"-1,17-16 1,-17 16 15</inkml:trace>
  <inkml:trace contextRef="#ctx0" brushRef="#br0" timeOffset="1922.98">31907 7445 0,'0'0'16,"0"0"15,0 0-15,0 0-1,0 0 1</inkml:trace>
  <inkml:trace contextRef="#ctx0" brushRef="#br0" timeOffset="3945.68">7981 9523 0,'8'0'15,"-8"0"1,0 0-1,0 0 1,0 0 15,0 0-15,8 0 0,1 0-1,15 0 1,-7 0-1,8 5 1,-9 0 0,1 5-1,8 16 1,-25-26 0</inkml:trace>
  <inkml:trace contextRef="#ctx0" brushRef="#br0" timeOffset="4514.88">11123 9440 0,'-8'-5'16,"8"5"-1,0 0 1,8 0 0,1 0-1,-9 0 1,8 0 0,0 0-1,1 0 1,15 5 15,-24-5-15</inkml:trace>
  <inkml:trace contextRef="#ctx0" brushRef="#br0" timeOffset="4949.24">13265 9647 0,'-16'-11'15,"16"11"1,8 0 0,25 11-1,58 9 1,-91-20 15</inkml:trace>
  <inkml:trace contextRef="#ctx0" brushRef="#br0" timeOffset="5334">16937 9766 0,'0'0'15,"0"0"1,34 5 0,-34-5-1</inkml:trace>
  <inkml:trace contextRef="#ctx0" brushRef="#br0" timeOffset="7842.13">24025 5780 0,'8'6'16,"-8"-6"0,0 0 15</inkml:trace>
  <inkml:trace contextRef="#ctx0" brushRef="#br0" timeOffset="8276.76">32419 7367 0,'-8'11'16,"8"-11"0</inkml:trace>
  <inkml:trace contextRef="#ctx0" brushRef="#br0" timeOffset="9563.5">8204 7988 0,'-8'-11'16,"8"11"-1,0 0 1,0 0 0</inkml:trace>
  <inkml:trace contextRef="#ctx0" brushRef="#br0" timeOffset="9899.22">11198 7957 0,'-8'0'16,"8"0"-1,0 0 1,0 0 0</inkml:trace>
  <inkml:trace contextRef="#ctx0" brushRef="#br0" timeOffset="12238.86">13398 7977 0,'0'0'15,"0"0"1,0 0-1</inkml:trace>
  <inkml:trace contextRef="#ctx0" brushRef="#br0" timeOffset="12623.79">16392 8060 0,'8'15'16,"-8"-15"15,0 0-16,0 0 1</inkml:trace>
  <inkml:trace contextRef="#ctx0" brushRef="#br0" timeOffset="16201.23">17789 7688 0,'-8'-5'16,"8"5"-1,0 0 1,0 0 0,0 0-1,0 0 1,0-6 0,8 6-1,17-10 16,16 5-15,42-11 0,41 22-1,-25 14 1,-16 6 0,-17 15-1,-16-10 1,-9 1-1,-24 4 1,-17-5 0,-8 5-1,-34 31 1,-16 31 15,-8 21-15,17-21-1,15-25 1,18-22 0,8-14-1,8-6 1,16 5 0,9 10-1,16 27 1,9 9-1,-9 1 1,9 0 0,-9 0-1,1-21 17,-1-11-17,-8-9 1,8-1-1,26 11 1,-26-21 0,-8 5-1,-16-5 1,-26 21 0,-24 46-1,-49 21 1,-51-6-1,-24-14 1,-25-22 0,-8-30-1,0-27 17,190-20-17</inkml:trace>
  <inkml:trace contextRef="#ctx0" brushRef="#br0" timeOffset="17171.81">15052 11683 0,'8'11'16,"0"-11"-1,9-16 1,57-4-1,34-43 1,57-35 0,1 0-1,-92 57 1,-33 15 0,-7 10-1,-18 6 1,1 0 15,-9 5-15,-8 5-1,0 0 1</inkml:trace>
  <inkml:trace contextRef="#ctx0" brushRef="#br0" timeOffset="18776.14">6418 12795 0,'-17'-6'16,"17"6"-1,0 0 1,0 0 0,0 0-1,0 0 1,0 0-1,17 0 1,24-5 0,67 0-1,40 0 17,59 5-17,25-5 1,24 5-1,1-5 1,-9 10 0,-33-5-1,-33 5 1,-34 0 0,-131 0-1,0 11 1,-1 15-1,9 15 1,-25-46 0</inkml:trace>
  <inkml:trace contextRef="#ctx0" brushRef="#br0" timeOffset="22170.78">11603 15420 0,'0'0'15,"0"0"1,0 0 0,17-10-1,24-11 1,0-4 0,1 14-1,-9 6 1,8 5-1,9 0 17,49-26-17,-99 26 1</inkml:trace>
  <inkml:trace contextRef="#ctx0" brushRef="#br0" timeOffset="22889.04">18732 12743 0,'-8'10'16,"8"6"-1,0 72 1,-17 51 0,1 109-1,-17 21 16,-9 67-15,42-336 0</inkml:trace>
  <inkml:trace contextRef="#ctx0" brushRef="#br0" timeOffset="23123.49">19220 14562 0,'0'-5'16,"0"5"0,0 0-1,0-5 16,0 5-15</inkml:trace>
  <inkml:trace contextRef="#ctx0" brushRef="#br0" timeOffset="23759.13">19609 13058 0,'16'11'15,"-7"-11"1,24 10-1,49-20 1,59 4 0,33-14-1,-1 9 1,-7 1 15,-100 31-15,-17 30-1,-24 11 1,-8 57 0,-67 114-1,-57 25 1,-50 58 0,24-79-1,1-35 1,99-197-1,33-5 1</inkml:trace>
  <inkml:trace contextRef="#ctx0" brushRef="#br0" timeOffset="24393.95">21701 13017 0,'-74'-5'16,"41"-6"-1,-83 11 1,17 6-1,-34 14 1,75 6 0,34 0-1,15 5 1,26 10 0,32 11-1,34 31 1,0 25-1,-25-4 1,-33-6 0,-34-15 15,-40 61-15,-34-20-1,-41-5 1,0-36-1,8-57 1,116-26 0</inkml:trace>
  <inkml:trace contextRef="#ctx0" brushRef="#br0" timeOffset="24846.46">22710 12795 0,'8'36'16,"-8"0"0,0 73-1,-16 56 1,-26 119-1,-7-20 17,-17 31-17,8-58 1,25-164 0,8-22-1,25-51 1</inkml:trace>
  <inkml:trace contextRef="#ctx0" brushRef="#br0" timeOffset="25197.44">22181 12769 0,'-17'5'15,"9"16"1,0 56 0,-9 47-1,25-10 1,17 20-1,41-10 1,25-36 0,42-5-1,90-93 1,-223 10 0</inkml:trace>
  <inkml:trace contextRef="#ctx0" brushRef="#br0" timeOffset="25983.07">23810 13089 0,'-33'-31'16,"16"16"0,-24-11-1,-25 10 1,-17 16 0,-8 16-1,9 15 16,32 10-15,25 6 0,25-11-1,25 57 1,49 31 0,34 26-1,-1-5 1,-7-16-1,-18-10 1,-24-16 0,-58 11-1,-74-21 1,-59-21 0,-57-35 15,0-32-16,33-26 1,25-26 0,98-66-1,117-68 1,107-36 0,59 0-1,-26 36 1,-25 31-1,-156 134 1,-18 6 0,-24-5-1,-57-48 1,-67 1 0,-67-20 15,191 82-16</inkml:trace>
  <inkml:trace contextRef="#ctx0" brushRef="#br0" timeOffset="28273.36">18757 12774 0,'-8'-5'16,"8"5"-1,0 0 1,0 0-1,0 0 1,0 0 0,0 0-1,0 5 1,0 16 0,-9 51-1,1 21 1,0-5 15,8-5-15,-8 25-1,8 16 1,0 21 0,-9-31-1,1-6 1,0 1-1,8-21 1,0 0 0,8-11-1,-8-15 1,0-15 0,0 4-1,0-9 1,0-11 15,0-11-15,0 1-1,0-5 1,0-6 0,0 0-1,0 1 1,0-6-1,0 5 1,0-5 0,0 0-1,0 1 1,0-1 0,0 0-1,0 0 16,0 0-15,0-5 0,-8 5-1,8-5 1,0 0 0,0 6-1,0-6 1,0 5-1,0-5 1,0 0 0</inkml:trace>
  <inkml:trace contextRef="#ctx0" brushRef="#br0" timeOffset="32019.6">11148 7481 0,'-8'0'15,"8"0"1,0 0-1,0 0 1,0 0 0</inkml:trace>
  <inkml:trace contextRef="#ctx0" brushRef="#br0" timeOffset="32738.06">16292 7533 0,'0'-11'16,"0"11"0,0 0-1,0 0 1,0 0-1</inkml:trace>
  <inkml:trace contextRef="#ctx0" brushRef="#br0" timeOffset="41332.21">11190 7977 0,'0'0'15,"0"0"1,0 0 0,0 0-1</inkml:trace>
  <inkml:trace contextRef="#ctx0" brushRef="#br0" timeOffset="41632.82">13265 8520 0,'34'5'15,"-34"-5"1</inkml:trace>
  <inkml:trace contextRef="#ctx0" brushRef="#br0" timeOffset="42034.45">16698 8013 0,'-9'-5'16,"9"5"-1,0 0 1,0 5 0,0-5-1</inkml:trace>
  <inkml:trace contextRef="#ctx0" brushRef="#br0" timeOffset="46080.61">18807 14950 0,'24'-46'16,"9"51"-1,67-57 1,65 6 0,116-42-1,125 10 1,123 6 0,66 25-1,83 11 1,17 26 15,-17 5-15,-41 10-1,-41 5 1,-51 0 0,-545-10-1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16T02:28:04.0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8394 7708 0,'-25'0'16,"25"0"-1,-8 42 1,8-42 0</inkml:trace>
  <inkml:trace contextRef="#ctx0" brushRef="#br0" timeOffset="719.51">13869 7636 0,'0'-5'15,"0"5"1,0 10 0,0-10-1</inkml:trace>
  <inkml:trace contextRef="#ctx0" brushRef="#br0" timeOffset="2173.87">28144 5331 0,'0'0'16,"0"0"0,0 0-1,-9-21 1,9 21-1</inkml:trace>
  <inkml:trace contextRef="#ctx0" brushRef="#br0" timeOffset="4396.76">15441 10112 0,'-17'-5'15,"17"5"1,0-5 0,0 5-1,0 0 1,0 0-1,0-6 1,8 1 15,17-15-15,33-6 0,25 5-1,-25 11 1,-1 5-1,10 5 1,-9 10 0,-9 16-1,-16 5 1,-16 21 0,-17-11-1,-9 5 1,-24 11-1,-24 47 17,-18 15-17,1-1 1,49-50 0,25-22-1,0-5 1,25 1-1,8-1 1,8-15 0,0 5-1,-16-10 1,0 15 0,-17 21-1,1 5 1,-9 0-1,24 5 17,26 16-17,16-11 1,17-15 0,-33-21-1,-9-10 1,-16-11-1,-25 1 1,-25 61 0,-58 42-1,-49 42 1,-42-27 0,174-134 15</inkml:trace>
  <inkml:trace contextRef="#ctx0" brushRef="#br0" timeOffset="5366.47">9668 13058 0,'25'-15'16,"-9"4"-1,34 1 1,41-11 0,41-25-1,42-11 1,0-5-1,-9 10 1,-107 42 0,-17 5-1,-41 5 17</inkml:trace>
  <inkml:trace contextRef="#ctx0" brushRef="#br0" timeOffset="5952.46">11339 15803 0,'16'-10'15,"9"-11"1,74 0 0,42 1 15,24-1-15,-66 16-1,-24 0 1,-17 5-1,-17 0 1,-41 0 0</inkml:trace>
  <inkml:trace contextRef="#ctx0" brushRef="#br0" timeOffset="7038.31">19865 11735 0,'8'16'15,"-8"-16"17,0 0-17,0 10 1,-8 73 0,0 66-1,-25 136 1,8 108-1,-8-1 1,16 6 0,9-56-1,0-6 1,0-83 0,8-222-1,0-31 16</inkml:trace>
  <inkml:trace contextRef="#ctx0" brushRef="#br0" timeOffset="7289.82">20601 14573 0,'0'5'15,"0"-5"1,0 0 0,0 0-1,0 0 16</inkml:trace>
  <inkml:trace contextRef="#ctx0" brushRef="#br0" timeOffset="7707.7">21999 11962 0,'-17'109'16,"1"5"-1,-34 253 1,-8 129 0,0-5-1,0-72 1,25-73-1,33-331 1,0-15 0</inkml:trace>
  <inkml:trace contextRef="#ctx0" brushRef="#br0" timeOffset="8008.25">21412 11720 0,'-9'36'16,"1"-31"-1,-17 103 1,-8 94-1,0 118 1,17 73 0,32-10-1,34-37 1,-50-346 15</inkml:trace>
  <inkml:trace contextRef="#ctx0" brushRef="#br0" timeOffset="8526.26">23289 12283 0,'0'5'16,"0"-5"0,-25-5-1,-57-11 17,-51 6-17,-74 46 1,1 26-1,15 37 1,150-6 0,41-16-1,33 73 1,83 0 0,49 10-1,17-25 1,-41-22-1,-17-20 1,-58 31 0,-124 57 15,-107 47-15,-58-27-1,223-201 1</inkml:trace>
  <inkml:trace contextRef="#ctx0" brushRef="#br0" timeOffset="9045.22">23719 12273 0,'174'20'15,"-108"-20"1,132 21 0,-82-11-1,-50 11 1,-24 0 0,-17 15-1,-25 67 1,-108 99-1,-82 77 1,-34 0 15,-7 5-15,41-56 0,16-21-1,42-47 1,132-160-1</inkml:trace>
  <inkml:trace contextRef="#ctx0" brushRef="#br0" timeOffset="9781.7">25613 12195 0,'-17'0'15,"9"0"1,-25 5 0,-50 21-1,-65 67 1,-51 73 0,-24 61-1,24 21 1,34-5-1,41-10 17,58-6-17,74-36 1,75-30 0,99-68-1,49-68 1,1-45-1,-26-27 1,-48-15 0,-43-31-1,-57-10 1,-74-11 0,-67 16-1,-66 31 16,-58 51-15,-57 63 0,24 30-1,17 11 1,41-5 0,16-11-1,166-72 1</inkml:trace>
  <inkml:trace contextRef="#ctx0" brushRef="#br0" timeOffset="10499.7">21106 13322 0,'0'-5'16,"0"5"0,0 0 15,0 0-16,24-5 1,43-1 0,24 1-1,0 0 1,-34 5 0,-23 0-1,-10 0 1,1 0-1,-8 0 1,-9 0 0,0 0-1,1 5 1,-1-5 0,0 0 15,-8 0-16,8 0 1,-8 0 0,9 0-1,7 5 1,-16-5 0</inkml:trace>
  <inkml:trace contextRef="#ctx0" brushRef="#br0" timeOffset="12406.21">25158 15074 0,'0'0'15,"0"0"1,0 0 0,0-5-1,25-26 1,66-62 0,74-47-1,83-10 16,42-10-15,-1 26 0,-41 15-1,-33 26 1,-181 88 0,-18-21-1,-16 26 1</inkml:trace>
  <inkml:trace contextRef="#ctx0" brushRef="#br0" timeOffset="18709.26">17740 7507 0,'-25'-5'15,"25"5"1,0 0 0,0 0-1,0 0 1,0 0 0,8 0 15,0 0-16,17 0 1,0-5 0,8-1-1,-8 1 1,-9 5 0,1 0-1,0 5 1,-9 1-1,0 14 1,-33 47 0,-33 32-1,-16 14 1,24-45 15,9-27-15,24-5-1,1 5 1,16-10 0,8 11-1,9-6 1,8 10 0,8-9-1,0 4 1,-9 31-1,-7 6 1,8-21 0,16-6-1,9 1 17,8-10-17,-17-11 1,-8 15-1,-16 26 1,-17 37 0,-33 25-1,-9-15 1,-7-62 0,-9 10-1,-17 6 1,-32 4-1,-59 32 1,166-109 0</inkml:trace>
  <inkml:trace contextRef="#ctx0" brushRef="#br0" timeOffset="22772.48">19824 15152 0,'124'-11'15,"-83"6"1,158 10 15,16 11-15,116 10-1,41 15 1,74 11 0,34 20-1,16 16 1,17 5-1,-9-10 1,34-6 0,49 11-1,9-5 1,32-6 0,-628-77 15</inkml:trace>
  <inkml:trace contextRef="#ctx0" brushRef="#br0" timeOffset="69271.08">6137 5088 0,'0'-5'16,"0"5"0,0 0-1,0 0 1,0-11 15,8-15-15,17-15-1,24-36 1,26-16 0,-1 5-1,9 15 1,-9 22-1,-8 14 1,-16 12 0,-17 9-1,17 6 1,-9-1 0,-41 11-1</inkml:trace>
  <inkml:trace contextRef="#ctx0" brushRef="#br0" timeOffset="69755.96">6352 4406 0,'-17'5'15,"9"5"1,-25 21 0,-17 67-1,0 57 16,-16-10-15,41-73 0,9-15-1,8-21 1,8 6 0,33-1-1,41-10 1,25 0-1,67-10 1,24-11 0,25 11-1,33 41 1,-248-62 15</inkml:trace>
  <inkml:trace contextRef="#ctx0" brushRef="#br0" timeOffset="71912.88">7774 9233 0,'-33'-5'16,"33"5"0,0 0-1,-8 0 1,8 0-1,0 0 1,0 0 15,-9 5-15,9 6 0,9 20-1,7 25 1,9 17-1,16 15 1,17 0 0,0-26-1,8-16 1,0-15 0,9-10-1,-9-6 1,17-15-1,33-20 1,-1-17 15,42-25-15,-16-5 0,8 5-1,-33 5 1,0 6-1,-17 9 1,-8 11 0,-17 21-1,-66 31 1,26 5 0,7 15-1,0 5 1,1 22-1,-9-6 17,-9-16-17,1-20 1,-16-5 0,7-6-1,1-10 1,24-25-1,33-22 1,34-30 0,24 0-1,-8 4 1,0 12 0,-8 24-1,0 27 1,-9 42 15,-7 30-15,-9 21-1,0 5 1,0-11 0,-9-4-1,1-21 1,0-26-1,-1-21 1,18-46 0,-1-26-1,8-31 1,-16-11 0,9-4-1,-100 108 16</inkml:trace>
  <inkml:trace contextRef="#ctx0" brushRef="#br0" timeOffset="75541.89">12893 9249 0,'9'-5'16,"-9"5"-1,0 0 1,0 0 0,8 5-1,25 15 1,58 27-1,-8 0 1,-9-22 0,58 6-1,-8-20 1,9-22 0,-1-14 15,9-12-16,-17 1 1,-75 15 0,26-4-1,16-6 1,16 15 0,-24 6-1,16 10 1,25 10-1,-16 0 1,-17 37 0,-25 10-1,-8 5 1,8 21 15,8-21-15,17-42-1,-16-20 1,32-10 0,9-11-1,-17 16 1,-16 21 0,8 30-1,17 6 1,-1-6-1,1-4 1,-1 9 0,34 48-1,-1 35 1,42 6 15,17-37-15,-199-103-1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16T02:28:37.5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8758 9502 0,'0'0'16,"0"0"0,0 0-1,0 0 1,8 0 0,34-5-1,32-11 16,59-25-15,49-16 0,66-5-1,25 16 1,41 9 0,25 17-1,-8 15 1,-17 5-1,-25 10 1,-49 5 0,-41 6-1,-183 0 1,-7-1 0,-1-4 15,-8-11-16,8 0 1,-8-5 0</inkml:trace>
  <inkml:trace contextRef="#ctx0" brushRef="#br0" timeOffset="2189.73">15647 9481 0,'9'6'15,"-9"-6"1,0 0-1,0 0 1,0 0 0,0 0-1,0 0 1,0 0 0,0 0-1,0 0 1,24-21 15,43-20-15,32-16-1,41 10 1,9 6 0,33-21-1,33 10 1,33 0-1,9 27 1,16 9 0,-25 37-1,-25-1 1,-24 37 0,-34 5-1,-33 16 16,-132-37-15,9 1 0,-9 4-1,-9 16 1,18 5 0,-9-67-1</inkml:trace>
  <inkml:trace contextRef="#ctx0" brushRef="#br0" timeOffset="4966.75">8097 7770 0,'0'0'16,"0"0"0,0 0 15,0 0-16</inkml:trace>
  <inkml:trace contextRef="#ctx0" brushRef="#br0" timeOffset="5651.23">15077 7378 0,'16'0'16,"-24"0"0,8 0-1</inkml:trace>
  <inkml:trace contextRef="#ctx0" brushRef="#br0" timeOffset="52015.81">12050 4070 0,'-9'5'16,"9"0"-1,-16 5 1,-25 26 0,-50 21-1,8 16 1,-25-6 0,1-10 15,16-11-16,25-15 1,16-5 0,50-26-1</inkml:trace>
  <inkml:trace contextRef="#ctx0" brushRef="#br0" timeOffset="52500.37">11066 4359 0,'0'0'16,"-9"16"0,1 4-1,0 16 1,0 6-1,-1 9 1,9 1 0,33 10-1,50-5 1,41 0 15,58-21-15,50-15-1,41-16 1,-273-5 0</inkml:trace>
  <inkml:trace contextRef="#ctx0" brushRef="#br0" timeOffset="56799.11">8742 9207 0,'41'-5'15,"-33"5"1,9 5 0,32-5-1,9 6 16,33-1-15,50-5 0,-1 0-1,92 0 1,-17-11 0,50 6-1,-17-5 1,0 5-1,8-6 1,1 6 0,-17 0-1,-17 0 1,-25 5 0,-32 0-1,-150 0 16,-7 5-15,-1-5 0,0 0-1,0 5 1,-8-5 0</inkml:trace>
  <inkml:trace contextRef="#ctx0" brushRef="#br0" timeOffset="58218.87">6897 9766 0,'-16'-21'16,"16"21"-1,8 0 1,9-5-1,49 0 1,50-16 0,-1 0-1,9 1 1,-8-6 0,-74 26-1,-9-5 1,-9 5-1,1 0 1,-8 0 15,-9 0-15,9 5 0,-17-5-1,8 5 1,-8-5-1</inkml:trace>
  <inkml:trace contextRef="#ctx0" brushRef="#br0" timeOffset="59105.92">22611 6323 0,'-8'-15'31,"8"15"-15</inkml:trace>
  <inkml:trace contextRef="#ctx0" brushRef="#br0" timeOffset="59306.47">23918 5853 0,'8'31'16,"-8"-31"-1,0 0 1,0 0 0</inkml:trace>
  <inkml:trace contextRef="#ctx0" brushRef="#br0" timeOffset="59507.04">24844 7884 0,'-17'16'16,"17"-16"0</inkml:trace>
  <inkml:trace contextRef="#ctx0" brushRef="#br0" timeOffset="59741.02">26167 5181 0,'0'-5'15,"0"5"1,33 5-1,-33-5 1</inkml:trace>
  <inkml:trace contextRef="#ctx0" brushRef="#br0" timeOffset="59907.58">27019 6452 0,'8'26'16,"-8"-26"0,8 0-1,-8 0 1</inkml:trace>
  <inkml:trace contextRef="#ctx0" brushRef="#br0" timeOffset="60124.32">29053 6437 0,'0'-21'16,"0"21"-1,0 0 1,0 0 0</inkml:trace>
  <inkml:trace contextRef="#ctx0" brushRef="#br0" timeOffset="60325.6">30790 6251 0,'8'-5'16,"-8"5"-1,0 0 17,-8 0-17,8 0 1</inkml:trace>
  <inkml:trace contextRef="#ctx0" brushRef="#br0" timeOffset="60526.25">31948 7569 0,'-8'0'15,"8"0"1,0 0 0,0 0 15</inkml:trace>
  <inkml:trace contextRef="#ctx0" brushRef="#br0" timeOffset="61830.39">15647 9275 0,'0'-6'31,"0"6"-15,0 0-1,0 0 1,9 0 0,24-5-1,74 5 1,59-5-1,82 5 1,25-5 0,33 5-1,0 0 1,-25 5 0,-33-5-1,-33 10 16,-182 1-15,-16-1 0,-1 0-1,-8-10 1,1 0 0,-1-5-1,-8 5 1</inkml:trace>
  <inkml:trace contextRef="#ctx0" brushRef="#br0" timeOffset="62750.45">13770 9807 0,'8'-5'16,"1"5"-1,-1 5 1,25-5 15,8 5-15,1 0-1,-9 1 1,-9-1 0,1 0-1,8 0 1,25 11 0,33-11-1,17 0 1,-26 5-1,1 6 1,-8-6 0,-26 0-1,26 6 1,-17-1 15,8 6-15,-17-5-1,-16-16 1,-33 0 0</inkml:trace>
  <inkml:trace contextRef="#ctx0" brushRef="#br0" timeOffset="63888.13">22470 5031 0,'0'0'15,"9"10"17,-9-10-17</inkml:trace>
  <inkml:trace contextRef="#ctx0" brushRef="#br0" timeOffset="64138.47">23272 7367 0,'0'-5'16,"0"5"0,0 0-1</inkml:trace>
  <inkml:trace contextRef="#ctx0" brushRef="#br0" timeOffset="64422.15">24860 5093 0,'0'0'16,"0"0"-1,0 0 1,0 0 0</inkml:trace>
  <inkml:trace contextRef="#ctx0" brushRef="#br0" timeOffset="64672.82">27011 7481 0,'0'-5'15,"-9"5"1,9 0 0</inkml:trace>
  <inkml:trace contextRef="#ctx0" brushRef="#br0" timeOffset="64923.85">29847 5067 0,'9'10'15,"-9"-10"1,0 0 0</inkml:trace>
  <inkml:trace contextRef="#ctx0" brushRef="#br0" timeOffset="65142.02">30004 7714 0,'9'-6'16,"-9"1"0,0 5-1</inkml:trace>
  <inkml:trace contextRef="#ctx0" brushRef="#br0" timeOffset="65358.43">32031 5264 0,'8'0'15,"-8"0"1,-17-16-1,17 16 1</inkml:trace>
  <inkml:trace contextRef="#ctx0" brushRef="#br0" timeOffset="65575.67">27896 5574 0,'0'5'15,"0"-5"17,0 0-17,0 0 1</inkml:trace>
  <inkml:trace contextRef="#ctx0" brushRef="#br0" timeOffset="68301.61">11711 10432 0,'-9'-10'15,"1"10"1,8 0 0,0 0-1,0 0 1,0 0 0,0 0-1,0 0 1,8 0-1,9-5 1,16-5 0,8-1-1,17 1 1,25 5 0,16 0 15,25 10-16,0 5 1,-16 0 0,-17 11-1,-8 20 1,-26-9 0,-24-7-1,-8 17 1,-8-6-1,-25 52 1,-42 15 0,-33 32-1,-33 9 1,-16 1 15,16-16-15,9-20-1,90-89 1,1-4 0,16-6-1,8 1 1,9 14 0,24 1-1,-8 5 1,-8-15-1,-9-1 1,1 6 0,-17 15-1,-8 16 1,-9 0 15,1-6-15,16 6-1,8 5 1,17 5 0,49 36-1,34 0 1,40 0 0,-7-10-1,-9-5 1,-74-47-1,-25 0 1,-8 6 0,-33-11-1,-17 62 17,-41 31-17,-66 31 1,-26-21-1,-7-25 1,-33-32 0,7-41-1,1-30 1,190-6 0</inkml:trace>
  <inkml:trace contextRef="#ctx0" brushRef="#br0" timeOffset="69990.1">5508 13193 0,'0'-11'16,"8"6"-1,17 0 1,16-5 0,59-6-1,40-10 1,67-10 0,25 5-1,32-21 16,-16 16-15,0 0 0,-33 15-1,-16 6 1,-42 20 0,-33 21-1,-41 20 1,-17 27-1,-66-73 1</inkml:trace>
  <inkml:trace contextRef="#ctx0" brushRef="#br0" timeOffset="74521.32">15589 12149 0,'17'5'15,"-25"-5"1,8 26 15,-17 77-15,9 37-1,-17 144 1,0 52 0,-8 57-1,8-1 1,1-66-1,24-238 1,0-26 0,0-62-1</inkml:trace>
  <inkml:trace contextRef="#ctx0" brushRef="#br0" timeOffset="74788.71">16284 14397 0,'0'-5'15,"0"5"1,0 0 0,0 0-1,0 0 1</inkml:trace>
  <inkml:trace contextRef="#ctx0" brushRef="#br0" timeOffset="75942.21">17971 12118 0,'-16'-21'15,"16"16"1,0 5 0,-9-11-1,-15 1 1,-34-5-1,-17 15 1,-57 15 0,0 6-1,-9 15 1,17 21 15,25 15-15,16 16-1,83-31 1,8 0 0,1-21-1,32 5 1,17-10 0,25-5-1,32 10 1,1 6-1,0 4 1,0 37 0,-25 20-1,-42 21 17,-32-10-17,-25 77 1,-59 26-1,-40-10 1,-25-42 0,-42-35-1,8-84 1,9-46 0,157 0-1</inkml:trace>
  <inkml:trace contextRef="#ctx0" brushRef="#br0" timeOffset="76844.89">18856 12149 0,'-8'-21'15,"0"16"1,-1-16-1,-15-5 1,-18 0 0,-41 16-1,-7 31 1,-18 51 0,9 93-1,24-25 1,42 41-1,33-47 1,42-35 15,49-68-15,49-78 0,-16-77-1,0-36 1,-33 10-1,-82 52 1,-1 30 0,-8 27-1,8 15 1,-8 26 0,8 5-1,9 83 1,8 114-1,-1 113 17,-24 37-17,0-6 1,-8-62 0,0-36-1,-9-232 1,17-16-1</inkml:trace>
  <inkml:trace contextRef="#ctx0" brushRef="#br0" timeOffset="77497.3">20378 13244 0,'-25'-25'16,"25"25"0,0 10-1,17 26 1,16 73 15,25 56-15,8-5-1,-8-20 1,0-21 0,-42-104-1,1-10 1,-1-10-1,26-62 1,-1-73 0,-8 16-1,-8 5 1,16-20 0,0-11-1,1 26 16,-9 46-15,-33 78 0</inkml:trace>
  <inkml:trace contextRef="#ctx0" brushRef="#br0" timeOffset="78282.99">21999 13100 0,'-33'-42'15,"8"27"1,-8-6 0,-33 6-1,-17 15 1,-49 36-1,-9 41 1,25 27 0,17 25-1,41 21 1,42-11 15,32-35-15,50-37-1,25-57 1,17-46 0,-9-47-1,-24-10 1,-9-26 0,-17 1-1,-49 61 1,0 21-1,0 10 1,0 5 0,9 6-1,-9 15 1,16 25 15,9 74-15,8 71-1,8 11 1,-8-5 0,-24-130-1,-9-46 1</inkml:trace>
  <inkml:trace contextRef="#ctx0" brushRef="#br0" timeOffset="78718.24">22396 11306 0,'-8'134'16,"8"-82"0,-9 181-1,18 35 1,-9 110-1,8 35 1,0-15 0,-8-46 15,8-244-15,9-30-1,8-32 1,-25-46-1</inkml:trace>
  <inkml:trace contextRef="#ctx0" brushRef="#br0" timeOffset="79285.71">22578 12852 0,'-17'77'16,"26"-46"-1,-9 88 1,33 41 0,16 52-1,9-21 1,-8-25 0,-17-140-1,-17-6 1,1-4-1,-9-16 1,17-31 15,0-83-15,16-57 0,0-46-1,1-10 1,-1-6-1,-8 37 1,-24 144 0,-9 32-1,0 20 1</inkml:trace>
  <inkml:trace contextRef="#ctx0" brushRef="#br0" timeOffset="80122.33">22685 12738 0,'9'10'16,"-9"-10"-1,0 0 1,8 5 0,0 52-1,17 67 16,8 57-15,0 16 0,8-11-1,1-31 1,-1-36 0,25-42-1,9-67 1,-1-56-1,1-47 1,-26-21 0,-7-36-1,-42 57 1,-9-5 0,9 21-1,-8 4 16,0 21-15,8 52 0</inkml:trace>
  <inkml:trace contextRef="#ctx0" brushRef="#br0" timeOffset="80724.48">23562 13358 0,'50'0'16,"-17"-10"0,58-26-1,24-32 1,18-14 0,-67 20-1,-25 31 1,-16 10-1,-17 5 1,-8 1 0,-8-6-1,-17-5 1,-24 21 15,-34 31-15,0 31-1,1 20 1,32-4 0,25 35-1,17 42 1,49 26 0,50-31-1,66-32 1,-157-113-1</inkml:trace>
  <inkml:trace contextRef="#ctx0" brushRef="#br0" timeOffset="81159.91">25092 12826 0,'-99'36'16,"74"-41"-1,-83 36 1,75-21 0,8-5-1,25 6 1,9 30-1,49 36 1,49 22 0,1-1-1,-42-36 17,-33-5-17,-25 46 1,-91 52-1,-98 11 1,-43-22 0,-16-51-1,240-93 1</inkml:trace>
  <inkml:trace contextRef="#ctx0" brushRef="#br0" timeOffset="85371.87">11049 8256 0,'8'11'15,"-8"-11"1,0 0 0</inkml:trace>
  <inkml:trace contextRef="#ctx0" brushRef="#br0" timeOffset="85806.91">17392 7998 0,'-8'0'15,"8"0"1,0 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C254C-AFA7-D543-BF73-69D6874F7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2B7E2-9FD0-D747-8B51-20811B8BF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B6D72-3FB5-F34C-8FF6-03662CFB6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16/7/20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06453-CF15-B246-97E3-FA63689D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D6EE2-11CE-4E4E-B03F-5BFA74FF2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513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A986F-B400-1C4C-8846-A9D23712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43F25-8F57-254D-8189-CE578BB23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CECDC-7F81-D24B-B074-02896BC0E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16/7/20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2BC32-1ADD-A143-B0A4-0EEB1E6D1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B3AA1-843C-6346-AAA1-8DD4F6A2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4936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95D41E-45D2-AE4E-9951-989054BDD5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8809F-8F97-AE4B-90A4-AF7B769A3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12453-84D8-E343-9969-DB17D0DA5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16/7/20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A0EEE-5B10-BF41-81F6-F0349354B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A57D6-3743-C847-96D0-53A70E0C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734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1762-C3B2-F843-84E8-0961380FE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B0ECC-60F8-6948-AA6F-49494178B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AFC70-AE59-3C43-B67D-96FA2BDB0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16/7/20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BE8EC-251B-6A43-A525-4CC5B6047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6D47F-2CA5-034A-A8BF-180F635B5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0694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E7C49-7DA2-3942-8434-4A268C8D9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45EDF-93C5-1644-8342-AC9E51642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9EE89-35CC-B641-B06E-3B654BB71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16/7/20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A10C1-E9E7-F84E-9C90-85019982B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82BC8-3CD4-EA40-B175-AA29F76AF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3981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D969-8040-AF4E-B0BB-72414D9A5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BFF35-B541-414A-B39A-A9CB5DB9D0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0457A-4D5C-0D4F-A67E-389B9D031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5D035-80D8-D34B-B4A6-47BA16647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16/7/20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3F0F7-A03D-A940-BAED-A381EDA3A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4CCC8-7067-7D4C-820C-8EC7C1C10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278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8A4C4-ECDC-1E4E-960F-D40DE4286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04EAA-50CB-1745-BBC7-CBF954D3D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7D64-80D4-8D43-BF24-EE0E0DBC7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4BF865-189B-AD4B-84A7-73511D31E1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41D8C9-E09C-0049-8AF7-FC78C7F9B6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5BDDE4-09B4-5545-A78F-825BCA2DD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16/7/20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2CD41A-F377-A342-BE46-FDF96D05F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311F46-9F5A-7D45-8293-4EE924E51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7381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77D29-3B8C-0F41-9347-87BB889C5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CEA42D-27BC-C64A-85A6-AEDFAD5BF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16/7/20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A69DF-09BE-214F-B133-77AF20E4D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521579-77DB-9148-8075-AA197566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573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A9A961-B90F-BE49-8E20-CECDD1BAB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16/7/20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D3063D-19EE-B74E-BA07-CB64F154A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4B23B-B064-ED40-BAE2-BB0B5CC98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598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266E8-3FA4-184A-B3DD-0832C9C0E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6E9E1-DCFC-F84A-B4C6-42559F825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C8E3B0-068F-5245-9573-D78EE0387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27D6E-8B5F-AB49-B510-8FD913588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16/7/20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6E1C7-9AB6-1246-80A0-54A934B0F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D59A8-B115-C347-9364-AF04D1EC3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7129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84721-E1CA-9245-B53D-8CA2DA327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6AFF70-7648-164C-8DB5-BB6A0188F9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C6EC0-7697-A442-889D-5D43EDCC8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CC123-63DD-0940-94B6-31DE75A0C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16/7/20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F9CEF-1DAA-124F-9CE7-155E203D5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A8B45-5B66-DB4C-9EB2-643F77F1C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931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CBAFE1-2550-C342-AF51-73A3ED49B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6DFD5-FBEF-5A4D-B460-05F476C92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E1D23-B6B3-CD42-8720-1356F45384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466F6-67FD-9240-BEB7-11D8E5AFA3C4}" type="datetimeFigureOut">
              <a:rPr lang="en-AU" smtClean="0"/>
              <a:t>16/7/20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F358C-DCAC-1140-BF35-A61080331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EE8FB-F0D7-0745-BF70-ABBCE474A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2778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8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9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0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34.emf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.xml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customXml" Target="../ink/ink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7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5.emf"/><Relationship Id="rId5" Type="http://schemas.openxmlformats.org/officeDocument/2006/relationships/image" Target="../media/image140.png"/><Relationship Id="rId10" Type="http://schemas.openxmlformats.org/officeDocument/2006/relationships/customXml" Target="../ink/ink34.xml"/><Relationship Id="rId4" Type="http://schemas.openxmlformats.org/officeDocument/2006/relationships/image" Target="../media/image130.png"/><Relationship Id="rId9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7" Type="http://schemas.openxmlformats.org/officeDocument/2006/relationships/image" Target="../media/image38.png"/><Relationship Id="rId12" Type="http://schemas.openxmlformats.org/officeDocument/2006/relationships/image" Target="../media/image3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customXml" Target="../ink/ink35.xml"/><Relationship Id="rId5" Type="http://schemas.openxmlformats.org/officeDocument/2006/relationships/image" Target="../media/image140.png"/><Relationship Id="rId10" Type="http://schemas.openxmlformats.org/officeDocument/2006/relationships/image" Target="../media/image41.png"/><Relationship Id="rId4" Type="http://schemas.openxmlformats.org/officeDocument/2006/relationships/image" Target="../media/image130.png"/><Relationship Id="rId9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7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140.png"/><Relationship Id="rId10" Type="http://schemas.openxmlformats.org/officeDocument/2006/relationships/image" Target="../media/image37.emf"/><Relationship Id="rId4" Type="http://schemas.openxmlformats.org/officeDocument/2006/relationships/image" Target="../media/image130.png"/><Relationship Id="rId9" Type="http://schemas.openxmlformats.org/officeDocument/2006/relationships/customXml" Target="../ink/ink36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7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140.png"/><Relationship Id="rId10" Type="http://schemas.openxmlformats.org/officeDocument/2006/relationships/image" Target="../media/image38.emf"/><Relationship Id="rId4" Type="http://schemas.openxmlformats.org/officeDocument/2006/relationships/image" Target="../media/image130.png"/><Relationship Id="rId9" Type="http://schemas.openxmlformats.org/officeDocument/2006/relationships/customXml" Target="../ink/ink37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7" Type="http://schemas.openxmlformats.org/officeDocument/2006/relationships/customXml" Target="../ink/ink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" TargetMode="External"/><Relationship Id="rId2" Type="http://schemas.openxmlformats.org/officeDocument/2006/relationships/hyperlink" Target="https://www.nltk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emf"/><Relationship Id="rId4" Type="http://schemas.openxmlformats.org/officeDocument/2006/relationships/customXml" Target="../ink/ink3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18286-D844-5A40-BD7B-753590B7A2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COMP9414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9B7293-3BB6-0345-A280-F5D87781DC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Week 7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59200" y="5222160"/>
              <a:ext cx="235440" cy="4244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840" y="5212800"/>
                <a:ext cx="254160" cy="44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9549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69AB6BB-B99B-7C44-A981-3B61E74E437A}"/>
                  </a:ext>
                </a:extLst>
              </p:cNvPr>
              <p:cNvSpPr txBox="1"/>
              <p:nvPr/>
            </p:nvSpPr>
            <p:spPr>
              <a:xfrm>
                <a:off x="482087" y="1792067"/>
                <a:ext cx="7990926" cy="3870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i="1" smtClean="0">
                          <a:latin typeface="Cambria Math" panose="02040503050406030204" pitchFamily="18" charset="0"/>
                        </a:rPr>
                        <m:t>𝐶𝑜𝑚𝑏𝑖𝑛𝑒𝑑</m:t>
                      </m:r>
                      <m:r>
                        <a:rPr lang="en-AU" sz="28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8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𝑐𝑜𝑙𝑜𝑢𝑟</m:t>
                          </m:r>
                        </m:e>
                      </m:d>
                    </m:oMath>
                  </m:oMathPara>
                </a14:m>
                <a:endParaRPr lang="en-AU" sz="2800" i="1" dirty="0">
                  <a:latin typeface="Cambria Math" panose="02040503050406030204" pitchFamily="18" charset="0"/>
                </a:endParaRPr>
              </a:p>
              <a:p>
                <a:r>
                  <a:rPr lang="en-AU" sz="2800" dirty="0"/>
                  <a:t>	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AU" sz="2800">
                            <a:latin typeface="Cambria Math" panose="02040503050406030204" pitchFamily="18" charset="0"/>
                          </a:rPr>
                          <m:t>green</m:t>
                        </m:r>
                        <m:r>
                          <m:rPr>
                            <m:nor/>
                          </m:rPr>
                          <a:rPr lang="en-AU" sz="280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𝑏𝑙𝑢𝑒</m:t>
                        </m:r>
                      </m:e>
                    </m:d>
                  </m:oMath>
                </a14:m>
                <a:endParaRPr lang="en-AU" sz="2800" i="1" dirty="0">
                  <a:latin typeface="Cambria Math" panose="02040503050406030204" pitchFamily="18" charset="0"/>
                </a:endParaRPr>
              </a:p>
              <a:p>
                <a:r>
                  <a:rPr lang="en-AU" sz="2800" dirty="0"/>
                  <a:t>	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num>
                              <m:den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den>
                            </m:f>
                          </m:e>
                        </m:d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𝑔𝑟𝑒𝑒𝑛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AU" sz="2800" dirty="0"/>
                          <m:t>+</m:t>
                        </m:r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num>
                              <m:den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den>
                            </m:f>
                          </m:e>
                        </m:d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𝑏𝑙𝑢𝑒</m:t>
                        </m:r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AU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800" dirty="0"/>
                  <a:t> </a:t>
                </a:r>
              </a:p>
              <a:p>
                <a:r>
                  <a:rPr lang="en-AU" sz="2800" dirty="0"/>
                  <a:t>		 </a:t>
                </a:r>
              </a:p>
              <a:p>
                <a:r>
                  <a:rPr lang="en-AU" sz="2800" dirty="0"/>
                  <a:t>	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AU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/>
                      <m:t>0.</m:t>
                    </m:r>
                    <m:r>
                      <m:rPr>
                        <m:nor/>
                      </m:rPr>
                      <a:rPr lang="en-AU" sz="2800" b="0" i="0" smtClean="0"/>
                      <m:t>4056</m:t>
                    </m:r>
                    <m:r>
                      <m:rPr>
                        <m:nor/>
                      </m:rPr>
                      <a:rPr lang="en-AU" sz="2800"/>
                      <m:t> </m:t>
                    </m:r>
                    <m:r>
                      <m:rPr>
                        <m:nor/>
                      </m:rPr>
                      <a:rPr lang="en-AU" sz="2800" dirty="0"/>
                      <m:t>+ </m:t>
                    </m:r>
                    <m:r>
                      <m:rPr>
                        <m:nor/>
                      </m:rPr>
                      <a:rPr lang="en-AU" sz="2800"/>
                      <m:t>0.27</m:t>
                    </m:r>
                    <m:r>
                      <m:rPr>
                        <m:nor/>
                      </m:rPr>
                      <a:rPr lang="en-AU" sz="2800" b="0" i="0" smtClean="0"/>
                      <m:t>18</m:t>
                    </m:r>
                    <m:r>
                      <a:rPr lang="en-AU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800" dirty="0"/>
                  <a:t>	</a:t>
                </a:r>
              </a:p>
              <a:p>
                <a:r>
                  <a:rPr lang="en-AU" sz="2800" dirty="0"/>
                  <a:t>	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AU" sz="2800" dirty="0"/>
                  <a:t> 0.6774 bits</a:t>
                </a:r>
              </a:p>
              <a:p>
                <a:endParaRPr lang="en-AU" sz="2800" dirty="0"/>
              </a:p>
              <a:p>
                <a:r>
                  <a:rPr lang="en-AU" sz="28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0.6774</m:t>
                        </m:r>
                      </m:sup>
                    </m:sSup>
                    <m:r>
                      <a:rPr lang="en-AU" sz="2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AU" sz="2800"/>
                      <m:t>1.5</m:t>
                    </m:r>
                    <m:r>
                      <m:rPr>
                        <m:nor/>
                      </m:rPr>
                      <a:rPr lang="en-AU" sz="2800" b="0" i="0" smtClean="0"/>
                      <m:t>9</m:t>
                    </m:r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69AB6BB-B99B-7C44-A981-3B61E74E4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87" y="1792067"/>
                <a:ext cx="7990926" cy="3870483"/>
              </a:xfrm>
              <a:prstGeom prst="rect">
                <a:avLst/>
              </a:prstGeom>
              <a:blipFill>
                <a:blip r:embed="rId2"/>
                <a:stretch>
                  <a:fillRect l="-3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530C8497-BDA9-4E46-848A-B7F468D081AB}"/>
              </a:ext>
            </a:extLst>
          </p:cNvPr>
          <p:cNvGrpSpPr/>
          <p:nvPr/>
        </p:nvGrpSpPr>
        <p:grpSpPr>
          <a:xfrm>
            <a:off x="7855027" y="1570245"/>
            <a:ext cx="3916971" cy="1393209"/>
            <a:chOff x="429658" y="2555916"/>
            <a:chExt cx="11336356" cy="403217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20276E8-E6D0-C04E-9C6F-7464E7624BCC}"/>
                </a:ext>
              </a:extLst>
            </p:cNvPr>
            <p:cNvSpPr/>
            <p:nvPr/>
          </p:nvSpPr>
          <p:spPr>
            <a:xfrm>
              <a:off x="429658" y="2555916"/>
              <a:ext cx="11336356" cy="40321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5-point Star 37">
              <a:extLst>
                <a:ext uri="{FF2B5EF4-FFF2-40B4-BE49-F238E27FC236}">
                  <a16:creationId xmlns:a16="http://schemas.microsoft.com/office/drawing/2014/main" id="{D0F06126-A0CC-B545-A047-A42D1A9360D2}"/>
                </a:ext>
              </a:extLst>
            </p:cNvPr>
            <p:cNvSpPr/>
            <p:nvPr/>
          </p:nvSpPr>
          <p:spPr>
            <a:xfrm>
              <a:off x="826265" y="2886420"/>
              <a:ext cx="760164" cy="76016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5-point Star 38">
              <a:extLst>
                <a:ext uri="{FF2B5EF4-FFF2-40B4-BE49-F238E27FC236}">
                  <a16:creationId xmlns:a16="http://schemas.microsoft.com/office/drawing/2014/main" id="{A6039A29-5710-734F-B9E8-AB758C5C65DE}"/>
                </a:ext>
              </a:extLst>
            </p:cNvPr>
            <p:cNvSpPr/>
            <p:nvPr/>
          </p:nvSpPr>
          <p:spPr>
            <a:xfrm>
              <a:off x="1353239" y="5304622"/>
              <a:ext cx="760164" cy="76016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5-point Star 39">
              <a:extLst>
                <a:ext uri="{FF2B5EF4-FFF2-40B4-BE49-F238E27FC236}">
                  <a16:creationId xmlns:a16="http://schemas.microsoft.com/office/drawing/2014/main" id="{487C0BA6-72FE-2F44-B501-BCE67DF70B5F}"/>
                </a:ext>
              </a:extLst>
            </p:cNvPr>
            <p:cNvSpPr/>
            <p:nvPr/>
          </p:nvSpPr>
          <p:spPr>
            <a:xfrm>
              <a:off x="10400545" y="2886420"/>
              <a:ext cx="760164" cy="76016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5-point Star 40">
              <a:extLst>
                <a:ext uri="{FF2B5EF4-FFF2-40B4-BE49-F238E27FC236}">
                  <a16:creationId xmlns:a16="http://schemas.microsoft.com/office/drawing/2014/main" id="{FDA48F4A-4036-4C4E-9DF5-590CD8FFC0FE}"/>
                </a:ext>
              </a:extLst>
            </p:cNvPr>
            <p:cNvSpPr/>
            <p:nvPr/>
          </p:nvSpPr>
          <p:spPr>
            <a:xfrm>
              <a:off x="8691094" y="5539649"/>
              <a:ext cx="760164" cy="76016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" name="5-point Star 41">
              <a:extLst>
                <a:ext uri="{FF2B5EF4-FFF2-40B4-BE49-F238E27FC236}">
                  <a16:creationId xmlns:a16="http://schemas.microsoft.com/office/drawing/2014/main" id="{060C8C07-BA11-7F4F-9BA3-7F6BF35BBF7D}"/>
                </a:ext>
              </a:extLst>
            </p:cNvPr>
            <p:cNvSpPr/>
            <p:nvPr/>
          </p:nvSpPr>
          <p:spPr>
            <a:xfrm>
              <a:off x="3081673" y="2725809"/>
              <a:ext cx="760164" cy="76016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5-point Star 42">
              <a:extLst>
                <a:ext uri="{FF2B5EF4-FFF2-40B4-BE49-F238E27FC236}">
                  <a16:creationId xmlns:a16="http://schemas.microsoft.com/office/drawing/2014/main" id="{81FD0432-13D4-A449-BAE9-6AC6372C61E3}"/>
                </a:ext>
              </a:extLst>
            </p:cNvPr>
            <p:cNvSpPr/>
            <p:nvPr/>
          </p:nvSpPr>
          <p:spPr>
            <a:xfrm>
              <a:off x="2286000" y="3849531"/>
              <a:ext cx="760164" cy="760164"/>
            </a:xfrm>
            <a:prstGeom prst="star5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" name="5-point Star 43">
              <a:extLst>
                <a:ext uri="{FF2B5EF4-FFF2-40B4-BE49-F238E27FC236}">
                  <a16:creationId xmlns:a16="http://schemas.microsoft.com/office/drawing/2014/main" id="{E20D7F56-8D1B-4B4C-9812-8CE42DD74B1F}"/>
                </a:ext>
              </a:extLst>
            </p:cNvPr>
            <p:cNvSpPr/>
            <p:nvPr/>
          </p:nvSpPr>
          <p:spPr>
            <a:xfrm>
              <a:off x="8604796" y="2907537"/>
              <a:ext cx="760164" cy="76016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5-point Star 44">
              <a:extLst>
                <a:ext uri="{FF2B5EF4-FFF2-40B4-BE49-F238E27FC236}">
                  <a16:creationId xmlns:a16="http://schemas.microsoft.com/office/drawing/2014/main" id="{05DCE5B6-F2D8-0746-83FE-E9CC23F2F60C}"/>
                </a:ext>
              </a:extLst>
            </p:cNvPr>
            <p:cNvSpPr/>
            <p:nvPr/>
          </p:nvSpPr>
          <p:spPr>
            <a:xfrm>
              <a:off x="5335836" y="5370722"/>
              <a:ext cx="760164" cy="76016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5-point Star 45">
              <a:extLst>
                <a:ext uri="{FF2B5EF4-FFF2-40B4-BE49-F238E27FC236}">
                  <a16:creationId xmlns:a16="http://schemas.microsoft.com/office/drawing/2014/main" id="{E280353E-9BD9-B245-A7ED-CE259D2C2101}"/>
                </a:ext>
              </a:extLst>
            </p:cNvPr>
            <p:cNvSpPr/>
            <p:nvPr/>
          </p:nvSpPr>
          <p:spPr>
            <a:xfrm>
              <a:off x="10544978" y="5187108"/>
              <a:ext cx="760164" cy="760164"/>
            </a:xfrm>
            <a:prstGeom prst="star5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1724C2B-FEF6-E14B-9A4E-38962BD260B2}"/>
                </a:ext>
              </a:extLst>
            </p:cNvPr>
            <p:cNvSpPr/>
            <p:nvPr/>
          </p:nvSpPr>
          <p:spPr>
            <a:xfrm>
              <a:off x="4511407" y="2907538"/>
              <a:ext cx="760163" cy="76016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DA17BCF-E614-6142-856A-8402AB8E03A6}"/>
                </a:ext>
              </a:extLst>
            </p:cNvPr>
            <p:cNvSpPr/>
            <p:nvPr/>
          </p:nvSpPr>
          <p:spPr>
            <a:xfrm>
              <a:off x="645109" y="4229614"/>
              <a:ext cx="760163" cy="76016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218C6E5-D370-E140-BED9-E2CF32A08AFE}"/>
                </a:ext>
              </a:extLst>
            </p:cNvPr>
            <p:cNvSpPr/>
            <p:nvPr/>
          </p:nvSpPr>
          <p:spPr>
            <a:xfrm>
              <a:off x="3344538" y="5453422"/>
              <a:ext cx="760163" cy="76016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BF6A790-7EC4-E942-8540-4CC27EFF95C1}"/>
                </a:ext>
              </a:extLst>
            </p:cNvPr>
            <p:cNvSpPr/>
            <p:nvPr/>
          </p:nvSpPr>
          <p:spPr>
            <a:xfrm>
              <a:off x="9364960" y="4221988"/>
              <a:ext cx="760163" cy="76016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ABDE900-2366-B94A-AEBC-564B0CD270A5}"/>
                </a:ext>
              </a:extLst>
            </p:cNvPr>
            <p:cNvSpPr/>
            <p:nvPr/>
          </p:nvSpPr>
          <p:spPr>
            <a:xfrm>
              <a:off x="7343987" y="4572003"/>
              <a:ext cx="760163" cy="76016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89F1C12-3522-AE48-BB88-FC8EF43DC11E}"/>
                </a:ext>
              </a:extLst>
            </p:cNvPr>
            <p:cNvSpPr/>
            <p:nvPr/>
          </p:nvSpPr>
          <p:spPr>
            <a:xfrm>
              <a:off x="6414900" y="3105891"/>
              <a:ext cx="760163" cy="76016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45D846F-C119-D54D-940D-1BF87457D55E}"/>
                </a:ext>
              </a:extLst>
            </p:cNvPr>
            <p:cNvSpPr/>
            <p:nvPr/>
          </p:nvSpPr>
          <p:spPr>
            <a:xfrm>
              <a:off x="5062890" y="4161113"/>
              <a:ext cx="760163" cy="76016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80D966E5-0A68-424B-8E52-86F257F39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1224162" cy="1325563"/>
          </a:xfrm>
        </p:spPr>
        <p:txBody>
          <a:bodyPr/>
          <a:lstStyle/>
          <a:p>
            <a:r>
              <a:rPr lang="en-AU" dirty="0"/>
              <a:t>Background - Entropy (Shape Selection Example)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982880" y="1465200"/>
              <a:ext cx="9551520" cy="37180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73520" y="1455840"/>
                <a:ext cx="9570240" cy="373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9318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Entropy - Information Gain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9AB6BB-B99B-7C44-A981-3B61E74E437A}"/>
              </a:ext>
            </a:extLst>
          </p:cNvPr>
          <p:cNvSpPr txBox="1"/>
          <p:nvPr/>
        </p:nvSpPr>
        <p:spPr>
          <a:xfrm>
            <a:off x="645109" y="1835350"/>
            <a:ext cx="113129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Details how much information some properties tells you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High information gain is an informative property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High information gain properties should come first in decision trees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Splits the tree to a larger degree earlier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Resultant tree will be more succinct and compact</a:t>
            </a:r>
          </a:p>
        </p:txBody>
      </p:sp>
    </p:spTree>
    <p:extLst>
      <p:ext uri="{BB962C8B-B14F-4D97-AF65-F5344CB8AC3E}">
        <p14:creationId xmlns:p14="http://schemas.microsoft.com/office/powerpoint/2010/main" val="2984373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69AB6BB-B99B-7C44-A981-3B61E74E437A}"/>
                  </a:ext>
                </a:extLst>
              </p:cNvPr>
              <p:cNvSpPr txBox="1"/>
              <p:nvPr/>
            </p:nvSpPr>
            <p:spPr>
              <a:xfrm>
                <a:off x="838800" y="1801031"/>
                <a:ext cx="7337507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𝑐𝑜𝑙𝑜𝑢𝑟</m:t>
                          </m:r>
                        </m:e>
                      </m:d>
                      <m:r>
                        <a:rPr lang="en-AU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en-AU" sz="28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𝑐𝑜𝑙𝑜𝑢𝑟</m:t>
                          </m:r>
                        </m:e>
                      </m:d>
                    </m:oMath>
                  </m:oMathPara>
                </a14:m>
                <a:endParaRPr lang="en-AU" sz="2800" b="0" dirty="0"/>
              </a:p>
              <a:p>
                <a:r>
                  <a:rPr lang="en-AU" sz="2800" dirty="0"/>
                  <a:t>	</a:t>
                </a:r>
                <a14:m>
                  <m:oMath xmlns:m="http://schemas.openxmlformats.org/officeDocument/2006/math">
                    <m:r>
                      <a:rPr lang="en-AU" sz="28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AU" sz="2800" dirty="0"/>
                      <m:t>0.9886</m:t>
                    </m:r>
                    <m:r>
                      <a:rPr lang="en-AU" sz="280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AU" sz="2800" dirty="0"/>
                      <m:t>0.67</m:t>
                    </m:r>
                    <m:r>
                      <m:rPr>
                        <m:nor/>
                      </m:rPr>
                      <a:rPr lang="en-AU" sz="2800" b="0" i="0" dirty="0" smtClean="0"/>
                      <m:t>74</m:t>
                    </m:r>
                  </m:oMath>
                </a14:m>
                <a:endParaRPr lang="en-AU" sz="2800" dirty="0">
                  <a:latin typeface="Cambria Math" panose="02040503050406030204" pitchFamily="18" charset="0"/>
                </a:endParaRPr>
              </a:p>
              <a:p>
                <a:r>
                  <a:rPr lang="en-AU" sz="2800" dirty="0"/>
                  <a:t>	</a:t>
                </a:r>
                <a14:m>
                  <m:oMath xmlns:m="http://schemas.openxmlformats.org/officeDocument/2006/math">
                    <m:r>
                      <a:rPr lang="en-AU" sz="28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AU" sz="2800"/>
                      <m:t>0.3</m:t>
                    </m:r>
                    <m:r>
                      <m:rPr>
                        <m:nor/>
                      </m:rPr>
                      <a:rPr lang="en-AU" sz="2800" b="0" i="0" smtClean="0"/>
                      <m:t>112</m:t>
                    </m:r>
                  </m:oMath>
                </a14:m>
                <a:r>
                  <a:rPr lang="en-AU" sz="2800" dirty="0"/>
                  <a:t> bits</a:t>
                </a:r>
              </a:p>
              <a:p>
                <a:endParaRPr lang="en-AU" sz="2800" dirty="0"/>
              </a:p>
              <a:p>
                <a:r>
                  <a:rPr lang="en-AU" sz="2800" dirty="0"/>
                  <a:t>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3112</m:t>
                        </m:r>
                      </m:sup>
                    </m:sSup>
                    <m:r>
                      <a:rPr lang="en-AU" sz="2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AU" sz="2800"/>
                      <m:t>1.2</m:t>
                    </m:r>
                    <m:r>
                      <m:rPr>
                        <m:nor/>
                      </m:rPr>
                      <a:rPr lang="en-AU" sz="2800" b="0" i="0" smtClean="0"/>
                      <m:t>4</m:t>
                    </m:r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69AB6BB-B99B-7C44-A981-3B61E74E4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00" y="1801031"/>
                <a:ext cx="7337507" cy="2246769"/>
              </a:xfrm>
              <a:prstGeom prst="rect">
                <a:avLst/>
              </a:prstGeom>
              <a:blipFill>
                <a:blip r:embed="rId2"/>
                <a:stretch>
                  <a:fillRect l="-3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530C8497-BDA9-4E46-848A-B7F468D081AB}"/>
              </a:ext>
            </a:extLst>
          </p:cNvPr>
          <p:cNvGrpSpPr/>
          <p:nvPr/>
        </p:nvGrpSpPr>
        <p:grpSpPr>
          <a:xfrm>
            <a:off x="7855027" y="1570245"/>
            <a:ext cx="3916971" cy="1393209"/>
            <a:chOff x="429658" y="2555916"/>
            <a:chExt cx="11336356" cy="403217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20276E8-E6D0-C04E-9C6F-7464E7624BCC}"/>
                </a:ext>
              </a:extLst>
            </p:cNvPr>
            <p:cNvSpPr/>
            <p:nvPr/>
          </p:nvSpPr>
          <p:spPr>
            <a:xfrm>
              <a:off x="429658" y="2555916"/>
              <a:ext cx="11336356" cy="40321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5-point Star 37">
              <a:extLst>
                <a:ext uri="{FF2B5EF4-FFF2-40B4-BE49-F238E27FC236}">
                  <a16:creationId xmlns:a16="http://schemas.microsoft.com/office/drawing/2014/main" id="{D0F06126-A0CC-B545-A047-A42D1A9360D2}"/>
                </a:ext>
              </a:extLst>
            </p:cNvPr>
            <p:cNvSpPr/>
            <p:nvPr/>
          </p:nvSpPr>
          <p:spPr>
            <a:xfrm>
              <a:off x="826265" y="2886420"/>
              <a:ext cx="760164" cy="76016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5-point Star 38">
              <a:extLst>
                <a:ext uri="{FF2B5EF4-FFF2-40B4-BE49-F238E27FC236}">
                  <a16:creationId xmlns:a16="http://schemas.microsoft.com/office/drawing/2014/main" id="{A6039A29-5710-734F-B9E8-AB758C5C65DE}"/>
                </a:ext>
              </a:extLst>
            </p:cNvPr>
            <p:cNvSpPr/>
            <p:nvPr/>
          </p:nvSpPr>
          <p:spPr>
            <a:xfrm>
              <a:off x="1353239" y="5304622"/>
              <a:ext cx="760164" cy="76016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5-point Star 39">
              <a:extLst>
                <a:ext uri="{FF2B5EF4-FFF2-40B4-BE49-F238E27FC236}">
                  <a16:creationId xmlns:a16="http://schemas.microsoft.com/office/drawing/2014/main" id="{487C0BA6-72FE-2F44-B501-BCE67DF70B5F}"/>
                </a:ext>
              </a:extLst>
            </p:cNvPr>
            <p:cNvSpPr/>
            <p:nvPr/>
          </p:nvSpPr>
          <p:spPr>
            <a:xfrm>
              <a:off x="10400545" y="2886420"/>
              <a:ext cx="760164" cy="76016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5-point Star 40">
              <a:extLst>
                <a:ext uri="{FF2B5EF4-FFF2-40B4-BE49-F238E27FC236}">
                  <a16:creationId xmlns:a16="http://schemas.microsoft.com/office/drawing/2014/main" id="{FDA48F4A-4036-4C4E-9DF5-590CD8FFC0FE}"/>
                </a:ext>
              </a:extLst>
            </p:cNvPr>
            <p:cNvSpPr/>
            <p:nvPr/>
          </p:nvSpPr>
          <p:spPr>
            <a:xfrm>
              <a:off x="8691094" y="5539649"/>
              <a:ext cx="760164" cy="76016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" name="5-point Star 41">
              <a:extLst>
                <a:ext uri="{FF2B5EF4-FFF2-40B4-BE49-F238E27FC236}">
                  <a16:creationId xmlns:a16="http://schemas.microsoft.com/office/drawing/2014/main" id="{060C8C07-BA11-7F4F-9BA3-7F6BF35BBF7D}"/>
                </a:ext>
              </a:extLst>
            </p:cNvPr>
            <p:cNvSpPr/>
            <p:nvPr/>
          </p:nvSpPr>
          <p:spPr>
            <a:xfrm>
              <a:off x="3081673" y="2725809"/>
              <a:ext cx="760164" cy="76016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5-point Star 42">
              <a:extLst>
                <a:ext uri="{FF2B5EF4-FFF2-40B4-BE49-F238E27FC236}">
                  <a16:creationId xmlns:a16="http://schemas.microsoft.com/office/drawing/2014/main" id="{81FD0432-13D4-A449-BAE9-6AC6372C61E3}"/>
                </a:ext>
              </a:extLst>
            </p:cNvPr>
            <p:cNvSpPr/>
            <p:nvPr/>
          </p:nvSpPr>
          <p:spPr>
            <a:xfrm>
              <a:off x="2286000" y="3849531"/>
              <a:ext cx="760164" cy="760164"/>
            </a:xfrm>
            <a:prstGeom prst="star5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" name="5-point Star 43">
              <a:extLst>
                <a:ext uri="{FF2B5EF4-FFF2-40B4-BE49-F238E27FC236}">
                  <a16:creationId xmlns:a16="http://schemas.microsoft.com/office/drawing/2014/main" id="{E20D7F56-8D1B-4B4C-9812-8CE42DD74B1F}"/>
                </a:ext>
              </a:extLst>
            </p:cNvPr>
            <p:cNvSpPr/>
            <p:nvPr/>
          </p:nvSpPr>
          <p:spPr>
            <a:xfrm>
              <a:off x="8604796" y="2907537"/>
              <a:ext cx="760164" cy="76016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5-point Star 44">
              <a:extLst>
                <a:ext uri="{FF2B5EF4-FFF2-40B4-BE49-F238E27FC236}">
                  <a16:creationId xmlns:a16="http://schemas.microsoft.com/office/drawing/2014/main" id="{05DCE5B6-F2D8-0746-83FE-E9CC23F2F60C}"/>
                </a:ext>
              </a:extLst>
            </p:cNvPr>
            <p:cNvSpPr/>
            <p:nvPr/>
          </p:nvSpPr>
          <p:spPr>
            <a:xfrm>
              <a:off x="5335836" y="5370722"/>
              <a:ext cx="760164" cy="76016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5-point Star 45">
              <a:extLst>
                <a:ext uri="{FF2B5EF4-FFF2-40B4-BE49-F238E27FC236}">
                  <a16:creationId xmlns:a16="http://schemas.microsoft.com/office/drawing/2014/main" id="{E280353E-9BD9-B245-A7ED-CE259D2C2101}"/>
                </a:ext>
              </a:extLst>
            </p:cNvPr>
            <p:cNvSpPr/>
            <p:nvPr/>
          </p:nvSpPr>
          <p:spPr>
            <a:xfrm>
              <a:off x="10544978" y="5187108"/>
              <a:ext cx="760164" cy="760164"/>
            </a:xfrm>
            <a:prstGeom prst="star5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1724C2B-FEF6-E14B-9A4E-38962BD260B2}"/>
                </a:ext>
              </a:extLst>
            </p:cNvPr>
            <p:cNvSpPr/>
            <p:nvPr/>
          </p:nvSpPr>
          <p:spPr>
            <a:xfrm>
              <a:off x="4511407" y="2907538"/>
              <a:ext cx="760163" cy="76016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DA17BCF-E614-6142-856A-8402AB8E03A6}"/>
                </a:ext>
              </a:extLst>
            </p:cNvPr>
            <p:cNvSpPr/>
            <p:nvPr/>
          </p:nvSpPr>
          <p:spPr>
            <a:xfrm>
              <a:off x="645109" y="4229614"/>
              <a:ext cx="760163" cy="76016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218C6E5-D370-E140-BED9-E2CF32A08AFE}"/>
                </a:ext>
              </a:extLst>
            </p:cNvPr>
            <p:cNvSpPr/>
            <p:nvPr/>
          </p:nvSpPr>
          <p:spPr>
            <a:xfrm>
              <a:off x="3344538" y="5453422"/>
              <a:ext cx="760163" cy="76016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BF6A790-7EC4-E942-8540-4CC27EFF95C1}"/>
                </a:ext>
              </a:extLst>
            </p:cNvPr>
            <p:cNvSpPr/>
            <p:nvPr/>
          </p:nvSpPr>
          <p:spPr>
            <a:xfrm>
              <a:off x="9364960" y="4221988"/>
              <a:ext cx="760163" cy="76016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ABDE900-2366-B94A-AEBC-564B0CD270A5}"/>
                </a:ext>
              </a:extLst>
            </p:cNvPr>
            <p:cNvSpPr/>
            <p:nvPr/>
          </p:nvSpPr>
          <p:spPr>
            <a:xfrm>
              <a:off x="7343987" y="4572003"/>
              <a:ext cx="760163" cy="76016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89F1C12-3522-AE48-BB88-FC8EF43DC11E}"/>
                </a:ext>
              </a:extLst>
            </p:cNvPr>
            <p:cNvSpPr/>
            <p:nvPr/>
          </p:nvSpPr>
          <p:spPr>
            <a:xfrm>
              <a:off x="6414900" y="3105891"/>
              <a:ext cx="760163" cy="76016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45D846F-C119-D54D-940D-1BF87457D55E}"/>
                </a:ext>
              </a:extLst>
            </p:cNvPr>
            <p:cNvSpPr/>
            <p:nvPr/>
          </p:nvSpPr>
          <p:spPr>
            <a:xfrm>
              <a:off x="5062890" y="4161113"/>
              <a:ext cx="760163" cy="76016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037384C8-A4AF-BC40-85FC-BFED52202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1224162" cy="1325563"/>
          </a:xfrm>
        </p:spPr>
        <p:txBody>
          <a:bodyPr/>
          <a:lstStyle/>
          <a:p>
            <a:r>
              <a:rPr lang="en-AU" dirty="0"/>
              <a:t>Background - Entropy (Shape Selection Example)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819080" y="1425960"/>
              <a:ext cx="10036800" cy="39398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09720" y="1416600"/>
                <a:ext cx="10055520" cy="395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664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128C11B-B4C4-ED4A-869E-A1E9BCF378C5}"/>
              </a:ext>
            </a:extLst>
          </p:cNvPr>
          <p:cNvGrpSpPr/>
          <p:nvPr/>
        </p:nvGrpSpPr>
        <p:grpSpPr>
          <a:xfrm>
            <a:off x="6094721" y="1900750"/>
            <a:ext cx="5673602" cy="4037341"/>
            <a:chOff x="6094721" y="1900750"/>
            <a:chExt cx="5673602" cy="403734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F2A510-CF03-9D48-A1AC-99EC9DC83BEF}"/>
                </a:ext>
              </a:extLst>
            </p:cNvPr>
            <p:cNvSpPr/>
            <p:nvPr/>
          </p:nvSpPr>
          <p:spPr>
            <a:xfrm>
              <a:off x="6094721" y="1900750"/>
              <a:ext cx="5673602" cy="40373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5-point Star 37">
              <a:extLst>
                <a:ext uri="{FF2B5EF4-FFF2-40B4-BE49-F238E27FC236}">
                  <a16:creationId xmlns:a16="http://schemas.microsoft.com/office/drawing/2014/main" id="{D0F06126-A0CC-B545-A047-A42D1A9360D2}"/>
                </a:ext>
              </a:extLst>
            </p:cNvPr>
            <p:cNvSpPr/>
            <p:nvPr/>
          </p:nvSpPr>
          <p:spPr>
            <a:xfrm>
              <a:off x="7154615" y="4747323"/>
              <a:ext cx="761138" cy="761138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5-point Star 38">
              <a:extLst>
                <a:ext uri="{FF2B5EF4-FFF2-40B4-BE49-F238E27FC236}">
                  <a16:creationId xmlns:a16="http://schemas.microsoft.com/office/drawing/2014/main" id="{A6039A29-5710-734F-B9E8-AB758C5C65DE}"/>
                </a:ext>
              </a:extLst>
            </p:cNvPr>
            <p:cNvSpPr/>
            <p:nvPr/>
          </p:nvSpPr>
          <p:spPr>
            <a:xfrm>
              <a:off x="10568095" y="3480640"/>
              <a:ext cx="761138" cy="761138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5-point Star 39">
              <a:extLst>
                <a:ext uri="{FF2B5EF4-FFF2-40B4-BE49-F238E27FC236}">
                  <a16:creationId xmlns:a16="http://schemas.microsoft.com/office/drawing/2014/main" id="{487C0BA6-72FE-2F44-B501-BCE67DF70B5F}"/>
                </a:ext>
              </a:extLst>
            </p:cNvPr>
            <p:cNvSpPr/>
            <p:nvPr/>
          </p:nvSpPr>
          <p:spPr>
            <a:xfrm>
              <a:off x="10404781" y="2231679"/>
              <a:ext cx="761138" cy="761138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5-point Star 40">
              <a:extLst>
                <a:ext uri="{FF2B5EF4-FFF2-40B4-BE49-F238E27FC236}">
                  <a16:creationId xmlns:a16="http://schemas.microsoft.com/office/drawing/2014/main" id="{FDA48F4A-4036-4C4E-9DF5-590CD8FFC0FE}"/>
                </a:ext>
              </a:extLst>
            </p:cNvPr>
            <p:cNvSpPr/>
            <p:nvPr/>
          </p:nvSpPr>
          <p:spPr>
            <a:xfrm>
              <a:off x="8693139" y="4888307"/>
              <a:ext cx="761138" cy="761138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" name="5-point Star 41">
              <a:extLst>
                <a:ext uri="{FF2B5EF4-FFF2-40B4-BE49-F238E27FC236}">
                  <a16:creationId xmlns:a16="http://schemas.microsoft.com/office/drawing/2014/main" id="{060C8C07-BA11-7F4F-9BA3-7F6BF35BBF7D}"/>
                </a:ext>
              </a:extLst>
            </p:cNvPr>
            <p:cNvSpPr/>
            <p:nvPr/>
          </p:nvSpPr>
          <p:spPr>
            <a:xfrm>
              <a:off x="6914705" y="2827572"/>
              <a:ext cx="761138" cy="761138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" name="5-point Star 43">
              <a:extLst>
                <a:ext uri="{FF2B5EF4-FFF2-40B4-BE49-F238E27FC236}">
                  <a16:creationId xmlns:a16="http://schemas.microsoft.com/office/drawing/2014/main" id="{E20D7F56-8D1B-4B4C-9812-8CE42DD74B1F}"/>
                </a:ext>
              </a:extLst>
            </p:cNvPr>
            <p:cNvSpPr/>
            <p:nvPr/>
          </p:nvSpPr>
          <p:spPr>
            <a:xfrm>
              <a:off x="8606731" y="2252823"/>
              <a:ext cx="761138" cy="761138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5-point Star 44">
              <a:extLst>
                <a:ext uri="{FF2B5EF4-FFF2-40B4-BE49-F238E27FC236}">
                  <a16:creationId xmlns:a16="http://schemas.microsoft.com/office/drawing/2014/main" id="{05DCE5B6-F2D8-0746-83FE-E9CC23F2F60C}"/>
                </a:ext>
              </a:extLst>
            </p:cNvPr>
            <p:cNvSpPr/>
            <p:nvPr/>
          </p:nvSpPr>
          <p:spPr>
            <a:xfrm>
              <a:off x="9899195" y="4796385"/>
              <a:ext cx="761138" cy="761138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89F1C12-3522-AE48-BB88-FC8EF43DC11E}"/>
                </a:ext>
              </a:extLst>
            </p:cNvPr>
            <p:cNvSpPr/>
            <p:nvPr/>
          </p:nvSpPr>
          <p:spPr>
            <a:xfrm>
              <a:off x="8426136" y="3554349"/>
              <a:ext cx="761137" cy="76113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5C85EBF-438B-934D-9887-16DA0D7B9190}"/>
              </a:ext>
            </a:extLst>
          </p:cNvPr>
          <p:cNvGrpSpPr/>
          <p:nvPr/>
        </p:nvGrpSpPr>
        <p:grpSpPr>
          <a:xfrm>
            <a:off x="421119" y="1900751"/>
            <a:ext cx="5673602" cy="4037341"/>
            <a:chOff x="421119" y="1900751"/>
            <a:chExt cx="5673602" cy="403734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20276E8-E6D0-C04E-9C6F-7464E7624BCC}"/>
                </a:ext>
              </a:extLst>
            </p:cNvPr>
            <p:cNvSpPr/>
            <p:nvPr/>
          </p:nvSpPr>
          <p:spPr>
            <a:xfrm>
              <a:off x="421119" y="1900751"/>
              <a:ext cx="5673602" cy="40373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5-point Star 42">
              <a:extLst>
                <a:ext uri="{FF2B5EF4-FFF2-40B4-BE49-F238E27FC236}">
                  <a16:creationId xmlns:a16="http://schemas.microsoft.com/office/drawing/2014/main" id="{81FD0432-13D4-A449-BAE9-6AC6372C61E3}"/>
                </a:ext>
              </a:extLst>
            </p:cNvPr>
            <p:cNvSpPr/>
            <p:nvPr/>
          </p:nvSpPr>
          <p:spPr>
            <a:xfrm>
              <a:off x="2279839" y="3196024"/>
              <a:ext cx="761138" cy="761138"/>
            </a:xfrm>
            <a:prstGeom prst="star5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5-point Star 45">
              <a:extLst>
                <a:ext uri="{FF2B5EF4-FFF2-40B4-BE49-F238E27FC236}">
                  <a16:creationId xmlns:a16="http://schemas.microsoft.com/office/drawing/2014/main" id="{E280353E-9BD9-B245-A7ED-CE259D2C2101}"/>
                </a:ext>
              </a:extLst>
            </p:cNvPr>
            <p:cNvSpPr/>
            <p:nvPr/>
          </p:nvSpPr>
          <p:spPr>
            <a:xfrm>
              <a:off x="3746959" y="3508005"/>
              <a:ext cx="761138" cy="761138"/>
            </a:xfrm>
            <a:prstGeom prst="star5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1724C2B-FEF6-E14B-9A4E-38962BD260B2}"/>
                </a:ext>
              </a:extLst>
            </p:cNvPr>
            <p:cNvSpPr/>
            <p:nvPr/>
          </p:nvSpPr>
          <p:spPr>
            <a:xfrm>
              <a:off x="4508097" y="2252824"/>
              <a:ext cx="761137" cy="761137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DA17BCF-E614-6142-856A-8402AB8E03A6}"/>
                </a:ext>
              </a:extLst>
            </p:cNvPr>
            <p:cNvSpPr/>
            <p:nvPr/>
          </p:nvSpPr>
          <p:spPr>
            <a:xfrm>
              <a:off x="636846" y="3576594"/>
              <a:ext cx="761137" cy="761137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218C6E5-D370-E140-BED9-E2CF32A08AFE}"/>
                </a:ext>
              </a:extLst>
            </p:cNvPr>
            <p:cNvSpPr/>
            <p:nvPr/>
          </p:nvSpPr>
          <p:spPr>
            <a:xfrm>
              <a:off x="3339734" y="4801970"/>
              <a:ext cx="761137" cy="761137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BF6A790-7EC4-E942-8540-4CC27EFF95C1}"/>
                </a:ext>
              </a:extLst>
            </p:cNvPr>
            <p:cNvSpPr/>
            <p:nvPr/>
          </p:nvSpPr>
          <p:spPr>
            <a:xfrm>
              <a:off x="1518702" y="4749431"/>
              <a:ext cx="761137" cy="761137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ABDE900-2366-B94A-AEBC-564B0CD270A5}"/>
                </a:ext>
              </a:extLst>
            </p:cNvPr>
            <p:cNvSpPr/>
            <p:nvPr/>
          </p:nvSpPr>
          <p:spPr>
            <a:xfrm>
              <a:off x="910159" y="2162336"/>
              <a:ext cx="761137" cy="761137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45D846F-C119-D54D-940D-1BF87457D55E}"/>
                </a:ext>
              </a:extLst>
            </p:cNvPr>
            <p:cNvSpPr/>
            <p:nvPr/>
          </p:nvSpPr>
          <p:spPr>
            <a:xfrm>
              <a:off x="5060287" y="3508005"/>
              <a:ext cx="761137" cy="761137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F81D68FA-1C25-A545-AE7C-B6190D1D6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1224162" cy="1325563"/>
          </a:xfrm>
        </p:spPr>
        <p:txBody>
          <a:bodyPr/>
          <a:lstStyle/>
          <a:p>
            <a:r>
              <a:rPr lang="en-AU" dirty="0"/>
              <a:t>Background - Entropy (Shape Selection Example)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970560" y="1040760"/>
              <a:ext cx="10409040" cy="47566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1200" y="1031400"/>
                <a:ext cx="10427760" cy="477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8613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870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205581"/>
            <a:ext cx="10515600" cy="1325563"/>
          </a:xfrm>
        </p:spPr>
        <p:txBody>
          <a:bodyPr/>
          <a:lstStyle/>
          <a:p>
            <a:r>
              <a:rPr lang="en-AU" dirty="0"/>
              <a:t>Question 1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8A0FD12-0D8B-CE44-B023-B47AA81DFE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428541"/>
              </p:ext>
            </p:extLst>
          </p:nvPr>
        </p:nvGraphicFramePr>
        <p:xfrm>
          <a:off x="534324" y="1075915"/>
          <a:ext cx="11123352" cy="548640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853892">
                  <a:extLst>
                    <a:ext uri="{9D8B030D-6E8A-4147-A177-3AD203B41FA5}">
                      <a16:colId xmlns:a16="http://schemas.microsoft.com/office/drawing/2014/main" val="1669796237"/>
                    </a:ext>
                  </a:extLst>
                </a:gridCol>
                <a:gridCol w="1853892">
                  <a:extLst>
                    <a:ext uri="{9D8B030D-6E8A-4147-A177-3AD203B41FA5}">
                      <a16:colId xmlns:a16="http://schemas.microsoft.com/office/drawing/2014/main" val="1942015212"/>
                    </a:ext>
                  </a:extLst>
                </a:gridCol>
                <a:gridCol w="1853892">
                  <a:extLst>
                    <a:ext uri="{9D8B030D-6E8A-4147-A177-3AD203B41FA5}">
                      <a16:colId xmlns:a16="http://schemas.microsoft.com/office/drawing/2014/main" val="3249749881"/>
                    </a:ext>
                  </a:extLst>
                </a:gridCol>
                <a:gridCol w="1853892">
                  <a:extLst>
                    <a:ext uri="{9D8B030D-6E8A-4147-A177-3AD203B41FA5}">
                      <a16:colId xmlns:a16="http://schemas.microsoft.com/office/drawing/2014/main" val="1177104704"/>
                    </a:ext>
                  </a:extLst>
                </a:gridCol>
                <a:gridCol w="1853892">
                  <a:extLst>
                    <a:ext uri="{9D8B030D-6E8A-4147-A177-3AD203B41FA5}">
                      <a16:colId xmlns:a16="http://schemas.microsoft.com/office/drawing/2014/main" val="1016883668"/>
                    </a:ext>
                  </a:extLst>
                </a:gridCol>
                <a:gridCol w="1853892">
                  <a:extLst>
                    <a:ext uri="{9D8B030D-6E8A-4147-A177-3AD203B41FA5}">
                      <a16:colId xmlns:a16="http://schemas.microsoft.com/office/drawing/2014/main" val="4219680814"/>
                    </a:ext>
                  </a:extLst>
                </a:gridCol>
              </a:tblGrid>
              <a:tr h="339471"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Outlook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Temperature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Humidity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Wind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 err="1">
                          <a:solidFill>
                            <a:schemeClr val="tx1"/>
                          </a:solidFill>
                        </a:rPr>
                        <a:t>Play_tennis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221486"/>
                  </a:ext>
                </a:extLst>
              </a:tr>
              <a:tr h="339471"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Hot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Weak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0186539"/>
                  </a:ext>
                </a:extLst>
              </a:tr>
              <a:tr h="339471"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Hot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Strong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0987394"/>
                  </a:ext>
                </a:extLst>
              </a:tr>
              <a:tr h="339471"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D3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Overcast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Hot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Weak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8721449"/>
                  </a:ext>
                </a:extLst>
              </a:tr>
              <a:tr h="339471"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D4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Rain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Mild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Weak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0578180"/>
                  </a:ext>
                </a:extLst>
              </a:tr>
              <a:tr h="339471"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D5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Rain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Cool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Weak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682198"/>
                  </a:ext>
                </a:extLst>
              </a:tr>
              <a:tr h="339471"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D6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Rain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Cool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Strong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0693225"/>
                  </a:ext>
                </a:extLst>
              </a:tr>
              <a:tr h="339471"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D7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Overcast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Cool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Strong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957956"/>
                  </a:ext>
                </a:extLst>
              </a:tr>
              <a:tr h="339471"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D8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Mild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Weak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8917449"/>
                  </a:ext>
                </a:extLst>
              </a:tr>
              <a:tr h="339471"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D9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Cool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Weak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522309"/>
                  </a:ext>
                </a:extLst>
              </a:tr>
              <a:tr h="339471"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D10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Rain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Mild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Weak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075689"/>
                  </a:ext>
                </a:extLst>
              </a:tr>
              <a:tr h="339471"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D11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Mild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Strong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3595025"/>
                  </a:ext>
                </a:extLst>
              </a:tr>
              <a:tr h="339471"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D12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Overcast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Mild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Strong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543"/>
                  </a:ext>
                </a:extLst>
              </a:tr>
              <a:tr h="339471"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D13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Overcast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Hot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Weak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6220547"/>
                  </a:ext>
                </a:extLst>
              </a:tr>
              <a:tr h="339471"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D14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Rain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Mild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Strong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07576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6520" y="102960"/>
              <a:ext cx="11864880" cy="63698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160" y="93600"/>
                <a:ext cx="11883600" cy="638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2616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Parent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/>
              <p:nvPr/>
            </p:nvSpPr>
            <p:spPr>
              <a:xfrm>
                <a:off x="648000" y="1802299"/>
                <a:ext cx="11279911" cy="3321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yes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tennis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yes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tennis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m:rPr>
                              <m:nor/>
                            </m:rPr>
                            <a:rPr lang="en-AU" sz="2800" i="0" dirty="0"/>
                            <m:t>+</m:t>
                          </m:r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no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tennis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no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tennis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AU" sz="2800" b="0" i="1" dirty="0">
                  <a:latin typeface="Cambria Math" panose="02040503050406030204" pitchFamily="18" charset="0"/>
                </a:endParaRPr>
              </a:p>
              <a:p>
                <a:r>
                  <a:rPr lang="en-AU" sz="2800" b="0" dirty="0"/>
                  <a:t>   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= −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AU" sz="2800" i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AU" sz="2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AU" sz="280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AU" sz="2800" i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m:rPr>
                            <m:nor/>
                          </m:rPr>
                          <a:rPr lang="en-AU" sz="2800" i="0" dirty="0"/>
                          <m:t>+</m:t>
                        </m:r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AU" sz="2800" i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AU" sz="2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AU" sz="280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AU" sz="2800" b="0" i="1" dirty="0">
                  <a:latin typeface="Cambria Math" panose="02040503050406030204" pitchFamily="18" charset="0"/>
                </a:endParaRPr>
              </a:p>
              <a:p>
                <a:endParaRPr lang="en-AU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AU" sz="2800" i="0"/>
                            <m:t>−0.4098 </m:t>
                          </m:r>
                          <m:r>
                            <m:rPr>
                              <m:nor/>
                            </m:rPr>
                            <a:rPr lang="en-AU" sz="2800" i="0" dirty="0"/>
                            <m:t>+</m:t>
                          </m:r>
                          <m:r>
                            <m:rPr>
                              <m:nor/>
                            </m:rPr>
                            <a:rPr lang="en-AU" sz="2800" b="0" i="0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AU" sz="2800" i="0"/>
                            <m:t>−0.5305</m:t>
                          </m:r>
                        </m:e>
                      </m:d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0.940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0" y="1802299"/>
                <a:ext cx="11279911" cy="3321294"/>
              </a:xfrm>
              <a:prstGeom prst="rect">
                <a:avLst/>
              </a:prstGeom>
              <a:blipFill>
                <a:blip r:embed="rId2"/>
                <a:stretch>
                  <a:fillRect l="-675" b="-22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533240" y="951480"/>
              <a:ext cx="8527320" cy="48384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23880" y="942120"/>
                <a:ext cx="8546040" cy="485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1855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Outlook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/>
              <p:nvPr/>
            </p:nvSpPr>
            <p:spPr>
              <a:xfrm>
                <a:off x="648000" y="1800000"/>
                <a:ext cx="12328265" cy="4289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Sunny</m:t>
                        </m:r>
                      </m:e>
                    </m:d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AU" sz="2800" i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AU" sz="28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A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m:rPr>
                            <m:nor/>
                          </m:rPr>
                          <a:rPr lang="en-AU" sz="2800" i="0" dirty="0"/>
                          <m:t>+</m:t>
                        </m:r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AU" sz="2800" i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AU" sz="28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A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AU" sz="2800" dirty="0"/>
                  <a:t>.971</a:t>
                </a:r>
              </a:p>
              <a:p>
                <a:endParaRPr lang="en-AU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Overcast</m:t>
                          </m:r>
                        </m:e>
                      </m:d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m:rPr>
                              <m:nor/>
                            </m:rPr>
                            <a:rPr lang="en-AU" sz="2800" i="0" dirty="0"/>
                            <m:t>+</m:t>
                          </m:r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.000</m:t>
                      </m:r>
                    </m:oMath>
                  </m:oMathPara>
                </a14:m>
                <a:endParaRPr lang="en-AU" sz="2800" dirty="0"/>
              </a:p>
              <a:p>
                <a:endParaRPr lang="en-AU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Rain</m:t>
                          </m:r>
                        </m:e>
                      </m:d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AU" sz="2800" i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m:rPr>
                              <m:nor/>
                            </m:rPr>
                            <a:rPr lang="en-AU" sz="2800" i="0" dirty="0"/>
                            <m:t>+</m:t>
                          </m:r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AU" sz="2800" i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0.971</m:t>
                      </m:r>
                    </m:oMath>
                  </m:oMathPara>
                </a14:m>
                <a:endParaRPr lang="en-AU" sz="2800" dirty="0"/>
              </a:p>
              <a:p>
                <a:endParaRPr lang="en-AU" sz="2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0" y="1800000"/>
                <a:ext cx="12328265" cy="4289444"/>
              </a:xfrm>
              <a:prstGeom prst="rect">
                <a:avLst/>
              </a:prstGeom>
              <a:blipFill>
                <a:blip r:embed="rId2"/>
                <a:stretch>
                  <a:fillRect l="-20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446760" y="1184040"/>
              <a:ext cx="11221560" cy="46857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7400" y="1174680"/>
                <a:ext cx="11240280" cy="470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4707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Outlook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/>
              <p:nvPr/>
            </p:nvSpPr>
            <p:spPr>
              <a:xfrm>
                <a:off x="648000" y="1800000"/>
                <a:ext cx="12328265" cy="2835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dirty="0"/>
                  <a:t>Gain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Outlook</m:t>
                        </m:r>
                      </m:e>
                    </m:d>
                  </m:oMath>
                </a14:m>
                <a:endParaRPr lang="en-AU" sz="2800" i="1" dirty="0">
                  <a:latin typeface="Cambria Math" panose="02040503050406030204" pitchFamily="18" charset="0"/>
                </a:endParaRPr>
              </a:p>
              <a:p>
                <a:r>
                  <a:rPr lang="en-AU" sz="28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AU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den>
                            </m:f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  <m:d>
                              <m:dPr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Sunny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 + (</m:t>
                            </m:r>
                            <m:f>
                              <m:fPr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den>
                            </m:f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Overcast</m:t>
                            </m:r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) +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den>
                            </m:f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Rain</m:t>
                            </m:r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endParaRPr lang="en-AU" sz="2800" b="0" dirty="0"/>
              </a:p>
              <a:p>
                <a:r>
                  <a:rPr lang="en-AU" sz="2800" dirty="0"/>
                  <a:t>	</a:t>
                </a:r>
                <a:endParaRPr lang="en-AU" sz="2800" i="0" dirty="0">
                  <a:latin typeface="Cambria Math" panose="02040503050406030204" pitchFamily="18" charset="0"/>
                </a:endParaRPr>
              </a:p>
              <a:p>
                <a:r>
                  <a:rPr lang="en-AU" sz="28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0.940 </m:t>
                    </m:r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en-AU" sz="2800" i="0"/>
                      <m:t>0.3467</m:t>
                    </m:r>
                    <m:r>
                      <m:rPr>
                        <m:nor/>
                      </m:rPr>
                      <a:rPr lang="en-AU" sz="2800" b="0" i="0" smtClean="0"/>
                      <m:t> + 0 + 0.3467</m:t>
                    </m:r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= 0.2470</m:t>
                    </m:r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0" y="1800000"/>
                <a:ext cx="12328265" cy="2835713"/>
              </a:xfrm>
              <a:prstGeom prst="rect">
                <a:avLst/>
              </a:prstGeom>
              <a:blipFill>
                <a:blip r:embed="rId2"/>
                <a:stretch>
                  <a:fillRect l="-1029" t="-2232"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658080" y="960840"/>
              <a:ext cx="11001240" cy="55026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8720" y="951480"/>
                <a:ext cx="11019960" cy="552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2285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Temperature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/>
              <p:nvPr/>
            </p:nvSpPr>
            <p:spPr>
              <a:xfrm>
                <a:off x="648000" y="1800000"/>
                <a:ext cx="11929906" cy="3858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Hot</m:t>
                        </m:r>
                      </m:e>
                    </m:d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  = −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AU" sz="2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AU" sz="280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m:rPr>
                            <m:nor/>
                          </m:rPr>
                          <a:rPr lang="en-AU" sz="2800" dirty="0"/>
                          <m:t>+</m:t>
                        </m:r>
                        <m:r>
                          <m:rPr>
                            <m:nor/>
                          </m:rPr>
                          <a:rPr lang="en-AU" sz="2800" b="0" i="0" dirty="0" smtClean="0"/>
                          <m:t>−</m:t>
                        </m:r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AU" sz="2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AU" sz="280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= 1.000  </m:t>
                    </m:r>
                  </m:oMath>
                </a14:m>
                <a:r>
                  <a:rPr lang="en-AU" sz="2800" dirty="0"/>
                  <a:t> </a:t>
                </a:r>
              </a:p>
              <a:p>
                <a:endParaRPr lang="en-AU" sz="280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Mild</m:t>
                          </m:r>
                        </m:e>
                      </m:d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m:rPr>
                              <m:nor/>
                            </m:rPr>
                            <a:rPr lang="en-AU" sz="2800" dirty="0"/>
                            <m:t>+</m:t>
                          </m:r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0.918</m:t>
                      </m:r>
                    </m:oMath>
                  </m:oMathPara>
                </a14:m>
                <a:endParaRPr lang="en-AU" sz="2800" dirty="0"/>
              </a:p>
              <a:p>
                <a:endParaRPr lang="en-AU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Cool</m:t>
                          </m:r>
                        </m:e>
                      </m:d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m:rPr>
                              <m:nor/>
                            </m:rPr>
                            <a:rPr lang="en-AU" sz="2800" dirty="0"/>
                            <m:t>+</m:t>
                          </m:r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/>
                        <m:t>0.811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0" y="1800000"/>
                <a:ext cx="11929906" cy="3858557"/>
              </a:xfrm>
              <a:prstGeom prst="rect">
                <a:avLst/>
              </a:prstGeom>
              <a:blipFill>
                <a:blip r:embed="rId2"/>
                <a:stretch>
                  <a:fillRect l="-21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473840" y="1213920"/>
              <a:ext cx="9441360" cy="44438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64480" y="1204560"/>
                <a:ext cx="9460080" cy="446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9270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Temperature Entropy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/>
              <p:nvPr/>
            </p:nvSpPr>
            <p:spPr>
              <a:xfrm>
                <a:off x="648000" y="1800000"/>
                <a:ext cx="11929906" cy="2514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dirty="0"/>
                  <a:t>Gain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Temperature</m:t>
                        </m:r>
                      </m:e>
                    </m:d>
                  </m:oMath>
                </a14:m>
                <a:endParaRPr lang="en-AU" sz="2800" i="1" dirty="0">
                  <a:latin typeface="Cambria Math" panose="02040503050406030204" pitchFamily="18" charset="0"/>
                </a:endParaRPr>
              </a:p>
              <a:p>
                <a:r>
                  <a:rPr lang="en-AU" sz="28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AU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Hot</m:t>
                            </m:r>
                          </m:e>
                        </m:d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+ (</m:t>
                        </m:r>
                        <m:f>
                          <m:f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Mild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) + (</m:t>
                        </m:r>
                        <m:f>
                          <m:f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Cool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AU" sz="2800" b="0" dirty="0"/>
              </a:p>
              <a:p>
                <a:r>
                  <a:rPr lang="en-AU" sz="2800" dirty="0"/>
                  <a:t>	</a:t>
                </a:r>
              </a:p>
              <a:p>
                <a:r>
                  <a:rPr lang="en-AU" sz="28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0.940 </m:t>
                    </m:r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en-AU" sz="2800"/>
                      <m:t>0.2857</m:t>
                    </m:r>
                    <m:r>
                      <m:rPr>
                        <m:nor/>
                      </m:rPr>
                      <a:rPr lang="en-AU" sz="2800" b="0" i="0" smtClean="0"/>
                      <m:t> + </m:t>
                    </m:r>
                    <m:r>
                      <m:rPr>
                        <m:nor/>
                      </m:rPr>
                      <a:rPr lang="en-AU" sz="2800"/>
                      <m:t>0.3934</m:t>
                    </m:r>
                    <m:r>
                      <m:rPr>
                        <m:nor/>
                      </m:rPr>
                      <a:rPr lang="en-AU" sz="2800" b="0" i="0" smtClean="0"/>
                      <m:t> + </m:t>
                    </m:r>
                    <m:r>
                      <m:rPr>
                        <m:nor/>
                      </m:rPr>
                      <a:rPr lang="en-AU" sz="2800"/>
                      <m:t>0.2317</m:t>
                    </m:r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AU" sz="2800"/>
                      <m:t>0.0292</m:t>
                    </m:r>
                  </m:oMath>
                </a14:m>
                <a:endParaRPr lang="en-AU" sz="2800" dirty="0"/>
              </a:p>
              <a:p>
                <a:endParaRPr lang="en-AU" sz="28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0" y="1800000"/>
                <a:ext cx="11929906" cy="2514535"/>
              </a:xfrm>
              <a:prstGeom prst="rect">
                <a:avLst/>
              </a:prstGeom>
              <a:blipFill>
                <a:blip r:embed="rId2"/>
                <a:stretch>
                  <a:fillRect l="-1064" t="-251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4355640" y="3815280"/>
              <a:ext cx="6994080" cy="18853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40760" y="1359000"/>
                <a:ext cx="9418320" cy="435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6192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News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6B1D96-A87F-6546-946C-1E0BDDE3BA71}"/>
              </a:ext>
            </a:extLst>
          </p:cNvPr>
          <p:cNvSpPr txBox="1"/>
          <p:nvPr/>
        </p:nvSpPr>
        <p:spPr>
          <a:xfrm>
            <a:off x="645109" y="1494242"/>
            <a:ext cx="1090177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Assignment 1 submissions have closed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Was initially set to auto-submit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AU" sz="2800" dirty="0"/>
              <a:t>Check over your marks if you looked at them early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Plagiarism checking is currently happening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AU" sz="2800" dirty="0"/>
              <a:t>Hope you renamed those variables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Assignment 2 has been released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Due in week 9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Should have everything needed to complete it after this week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</p:txBody>
      </p:sp>
      <p:pic>
        <p:nvPicPr>
          <p:cNvPr id="5" name="Graphic 4" descr="Question mark">
            <a:extLst>
              <a:ext uri="{FF2B5EF4-FFF2-40B4-BE49-F238E27FC236}">
                <a16:creationId xmlns:a16="http://schemas.microsoft.com/office/drawing/2014/main" id="{357C39A1-D662-C64B-A423-3452E6359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41932">
            <a:off x="10264768" y="4807276"/>
            <a:ext cx="1791880" cy="179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39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Humidity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/>
              <p:nvPr/>
            </p:nvSpPr>
            <p:spPr>
              <a:xfrm>
                <a:off x="648000" y="1800000"/>
                <a:ext cx="11929906" cy="2459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High</m:t>
                        </m:r>
                      </m:e>
                    </m:d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     = −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AU" sz="2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AU" sz="280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m:rPr>
                            <m:nor/>
                          </m:rPr>
                          <a:rPr lang="en-AU" sz="2800" i="0" dirty="0"/>
                          <m:t>+</m:t>
                        </m:r>
                        <m:r>
                          <m:rPr>
                            <m:nor/>
                          </m:rPr>
                          <a:rPr lang="en-AU" sz="2800" b="0" i="0" dirty="0" smtClean="0"/>
                          <m:t>−</m:t>
                        </m:r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AU" sz="2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AU" sz="280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= 0.985  </m:t>
                    </m:r>
                  </m:oMath>
                </a14:m>
                <a:r>
                  <a:rPr lang="en-AU" sz="2800" dirty="0"/>
                  <a:t> </a:t>
                </a:r>
              </a:p>
              <a:p>
                <a:endParaRPr lang="en-AU" sz="280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Normal</m:t>
                          </m:r>
                        </m:e>
                      </m:d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m:rPr>
                              <m:nor/>
                            </m:rPr>
                            <a:rPr lang="en-AU" sz="2800" i="0" dirty="0"/>
                            <m:t>+</m:t>
                          </m:r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0.592</m:t>
                      </m:r>
                    </m:oMath>
                  </m:oMathPara>
                </a14:m>
                <a:endParaRPr lang="en-AU" sz="2800" b="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0" y="1800000"/>
                <a:ext cx="11929906" cy="2459519"/>
              </a:xfrm>
              <a:prstGeom prst="rect">
                <a:avLst/>
              </a:prstGeom>
              <a:blipFill>
                <a:blip r:embed="rId2"/>
                <a:stretch>
                  <a:fillRect l="-21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5186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Humidity Entropy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/>
              <p:nvPr/>
            </p:nvSpPr>
            <p:spPr>
              <a:xfrm>
                <a:off x="648000" y="1800000"/>
                <a:ext cx="11929906" cy="2080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dirty="0"/>
                  <a:t>Gain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Humidity</m:t>
                        </m:r>
                      </m:e>
                    </m:d>
                  </m:oMath>
                </a14:m>
                <a:endParaRPr lang="en-AU" sz="2800" i="1" dirty="0">
                  <a:latin typeface="Cambria Math" panose="02040503050406030204" pitchFamily="18" charset="0"/>
                </a:endParaRPr>
              </a:p>
              <a:p>
                <a:r>
                  <a:rPr lang="en-AU" sz="28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AU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High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 + (</m:t>
                        </m:r>
                        <m:f>
                          <m:f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Normal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d>
                  </m:oMath>
                </a14:m>
                <a:endParaRPr lang="en-AU" sz="2800" b="0" dirty="0"/>
              </a:p>
              <a:p>
                <a:r>
                  <a:rPr lang="en-AU" sz="2800" dirty="0"/>
                  <a:t>	</a:t>
                </a:r>
                <a:endParaRPr lang="en-AU" sz="2800" i="0" dirty="0">
                  <a:latin typeface="Cambria Math" panose="02040503050406030204" pitchFamily="18" charset="0"/>
                </a:endParaRPr>
              </a:p>
              <a:p>
                <a:r>
                  <a:rPr lang="en-AU" sz="28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0.940 </m:t>
                    </m:r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en-AU" sz="2800" i="0"/>
                      <m:t>0.4925</m:t>
                    </m:r>
                    <m:r>
                      <m:rPr>
                        <m:nor/>
                      </m:rPr>
                      <a:rPr lang="en-AU" sz="2800" b="0" i="0" smtClean="0"/>
                      <m:t> + </m:t>
                    </m:r>
                    <m:r>
                      <m:rPr>
                        <m:nor/>
                      </m:rPr>
                      <a:rPr lang="en-AU" sz="2800" i="0"/>
                      <m:t>0.296</m:t>
                    </m:r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AU" sz="2800" i="0"/>
                      <m:t>0.1515</m:t>
                    </m:r>
                  </m:oMath>
                </a14:m>
                <a:endParaRPr lang="en-AU" sz="28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0" y="1800000"/>
                <a:ext cx="11929906" cy="2080826"/>
              </a:xfrm>
              <a:prstGeom prst="rect">
                <a:avLst/>
              </a:prstGeom>
              <a:blipFill>
                <a:blip r:embed="rId2"/>
                <a:stretch>
                  <a:fillRect l="-1064" t="-3030" b="-48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6270120" y="3740760"/>
              <a:ext cx="723960" cy="1976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15280" y="1254600"/>
                <a:ext cx="4988160" cy="269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1323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Wind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/>
              <p:nvPr/>
            </p:nvSpPr>
            <p:spPr>
              <a:xfrm>
                <a:off x="648000" y="1800000"/>
                <a:ext cx="11929906" cy="2459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Weak</m:t>
                        </m:r>
                      </m:e>
                    </m:d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     = −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AU" sz="2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AU" sz="280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m:rPr>
                            <m:nor/>
                          </m:rPr>
                          <a:rPr lang="en-AU" sz="2800" i="0" dirty="0"/>
                          <m:t>+</m:t>
                        </m:r>
                        <m:r>
                          <m:rPr>
                            <m:nor/>
                          </m:rPr>
                          <a:rPr lang="en-AU" sz="2800" b="0" i="0" dirty="0" smtClean="0"/>
                          <m:t>−</m:t>
                        </m:r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AU" sz="2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AU" sz="280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= 0.811  </m:t>
                    </m:r>
                  </m:oMath>
                </a14:m>
                <a:r>
                  <a:rPr lang="en-AU" sz="2800" dirty="0"/>
                  <a:t> </a:t>
                </a:r>
              </a:p>
              <a:p>
                <a:endParaRPr lang="en-AU" sz="280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Strong</m:t>
                          </m:r>
                        </m:e>
                      </m:d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m:rPr>
                              <m:nor/>
                            </m:rPr>
                            <a:rPr lang="en-AU" sz="2800" i="0" dirty="0"/>
                            <m:t>+</m:t>
                          </m:r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1.000</m:t>
                      </m:r>
                    </m:oMath>
                  </m:oMathPara>
                </a14:m>
                <a:endParaRPr lang="en-AU" sz="2800" b="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0" y="1800000"/>
                <a:ext cx="11929906" cy="2459519"/>
              </a:xfrm>
              <a:prstGeom prst="rect">
                <a:avLst/>
              </a:prstGeom>
              <a:blipFill>
                <a:blip r:embed="rId2"/>
                <a:stretch>
                  <a:fillRect l="-21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4736880" y="1731240"/>
              <a:ext cx="5163120" cy="28137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27520" y="1721880"/>
                <a:ext cx="5181840" cy="283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099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Wind Entropy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/>
              <p:nvPr/>
            </p:nvSpPr>
            <p:spPr>
              <a:xfrm>
                <a:off x="648000" y="1800000"/>
                <a:ext cx="11929906" cy="208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dirty="0"/>
                  <a:t>Gain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Wind</m:t>
                        </m:r>
                      </m:e>
                    </m:d>
                  </m:oMath>
                </a14:m>
                <a:endParaRPr lang="en-AU" sz="2800" i="1" dirty="0">
                  <a:latin typeface="Cambria Math" panose="02040503050406030204" pitchFamily="18" charset="0"/>
                </a:endParaRPr>
              </a:p>
              <a:p>
                <a:r>
                  <a:rPr lang="en-AU" sz="28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AU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Weak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 + (</m:t>
                        </m:r>
                        <m:f>
                          <m:f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Strong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d>
                  </m:oMath>
                </a14:m>
                <a:endParaRPr lang="en-AU" sz="2800" b="0" dirty="0"/>
              </a:p>
              <a:p>
                <a:r>
                  <a:rPr lang="en-AU" sz="2800" dirty="0"/>
                  <a:t>	</a:t>
                </a:r>
              </a:p>
              <a:p>
                <a:r>
                  <a:rPr lang="en-AU" sz="28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0.940 </m:t>
                    </m:r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en-AU" sz="2800" i="0"/>
                      <m:t>0.4634</m:t>
                    </m:r>
                    <m:r>
                      <m:rPr>
                        <m:nor/>
                      </m:rPr>
                      <a:rPr lang="en-AU" sz="2800" b="0" i="0" smtClean="0"/>
                      <m:t> + </m:t>
                    </m:r>
                    <m:r>
                      <m:rPr>
                        <m:nor/>
                      </m:rPr>
                      <a:rPr lang="en-AU" sz="2800" i="0"/>
                      <m:t>0.4286</m:t>
                    </m:r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AU" sz="2800" i="0"/>
                      <m:t>0.048</m:t>
                    </m:r>
                  </m:oMath>
                </a14:m>
                <a:r>
                  <a:rPr lang="en-AU" sz="2800" dirty="0"/>
                  <a:t>0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0" y="1800000"/>
                <a:ext cx="11929906" cy="2083647"/>
              </a:xfrm>
              <a:prstGeom prst="rect">
                <a:avLst/>
              </a:prstGeom>
              <a:blipFill>
                <a:blip r:embed="rId2"/>
                <a:stretch>
                  <a:fillRect l="-1064" t="-3030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6415920" y="3781800"/>
              <a:ext cx="640440" cy="1566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78120" y="1334880"/>
                <a:ext cx="5187600" cy="261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9213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First Feature Selection Gains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E9ACB5-D058-8947-B549-6D0BE05B2A78}"/>
              </a:ext>
            </a:extLst>
          </p:cNvPr>
          <p:cNvSpPr txBox="1"/>
          <p:nvPr/>
        </p:nvSpPr>
        <p:spPr>
          <a:xfrm>
            <a:off x="648000" y="1800000"/>
            <a:ext cx="110327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Gain(S, Outlook)          = 0.2470</a:t>
            </a:r>
          </a:p>
          <a:p>
            <a:r>
              <a:rPr lang="en-AU" sz="2800" dirty="0"/>
              <a:t>Gain(S, Temperature)  = 0.0292</a:t>
            </a:r>
          </a:p>
          <a:p>
            <a:r>
              <a:rPr lang="en-AU" sz="2800" dirty="0"/>
              <a:t>Gain(S, Humidity)        = 0.1515</a:t>
            </a:r>
          </a:p>
          <a:p>
            <a:r>
              <a:rPr lang="en-AU" sz="2800" dirty="0"/>
              <a:t>Gain(S, Wind)               = 0.0480</a:t>
            </a:r>
          </a:p>
          <a:p>
            <a:endParaRPr lang="en-AU" sz="2800" dirty="0"/>
          </a:p>
          <a:p>
            <a:r>
              <a:rPr lang="en-AU" sz="2800" dirty="0"/>
              <a:t>Split based on Outlook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920240" y="2235240"/>
              <a:ext cx="3421440" cy="21722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10880" y="2225880"/>
                <a:ext cx="3440160" cy="219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6666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Sunny Outlook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/>
              <p:nvPr/>
            </p:nvSpPr>
            <p:spPr>
              <a:xfrm>
                <a:off x="648000" y="1800000"/>
                <a:ext cx="11279911" cy="3466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Sunny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yes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Sunny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yes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AU" sz="2800" i="0">
                                          <a:latin typeface="Cambria Math" panose="02040503050406030204" pitchFamily="18" charset="0"/>
                                        </a:rPr>
                                        <m:t>Sunny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m:rPr>
                              <m:nor/>
                            </m:rPr>
                            <a:rPr lang="en-AU" sz="2800" i="0" dirty="0"/>
                            <m:t>+</m:t>
                          </m:r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no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Sunny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no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AU" sz="2800" i="0">
                                          <a:latin typeface="Cambria Math" panose="02040503050406030204" pitchFamily="18" charset="0"/>
                                        </a:rPr>
                                        <m:t>Sunny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AU" sz="2800" b="0" i="1" dirty="0">
                  <a:latin typeface="Cambria Math" panose="02040503050406030204" pitchFamily="18" charset="0"/>
                </a:endParaRPr>
              </a:p>
              <a:p>
                <a:r>
                  <a:rPr lang="en-AU" sz="2800" b="0" dirty="0"/>
                  <a:t>   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= −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AU" sz="2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AU" sz="280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m:rPr>
                            <m:nor/>
                          </m:rPr>
                          <a:rPr lang="en-AU" sz="2800" i="0" dirty="0"/>
                          <m:t>+</m:t>
                        </m:r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AU" sz="2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AU" sz="280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AU" sz="2800" b="0" i="1" dirty="0">
                  <a:latin typeface="Cambria Math" panose="02040503050406030204" pitchFamily="18" charset="0"/>
                </a:endParaRPr>
              </a:p>
              <a:p>
                <a:endParaRPr lang="en-AU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AU" sz="2800" i="0"/>
                            <m:t>−0.5287</m:t>
                          </m:r>
                          <m:r>
                            <m:rPr>
                              <m:nor/>
                            </m:rPr>
                            <a:rPr lang="en-AU" sz="2800" i="0" dirty="0"/>
                            <m:t>+</m:t>
                          </m:r>
                          <m:r>
                            <m:rPr>
                              <m:nor/>
                            </m:rPr>
                            <a:rPr lang="en-AU" sz="2800" b="0" i="0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AU" sz="2800" i="0"/>
                            <m:t>−0.4422</m:t>
                          </m:r>
                        </m:e>
                      </m:d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/>
                        <m:t>0.9710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0" y="1800000"/>
                <a:ext cx="11279911" cy="3466783"/>
              </a:xfrm>
              <a:prstGeom prst="rect">
                <a:avLst/>
              </a:prstGeom>
              <a:blipFill>
                <a:blip r:embed="rId2"/>
                <a:stretch>
                  <a:fillRect l="-675" b="-21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669960" y="972000"/>
              <a:ext cx="6830280" cy="42912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0600" y="962640"/>
                <a:ext cx="6849000" cy="430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77150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1407344" cy="1325563"/>
          </a:xfrm>
        </p:spPr>
        <p:txBody>
          <a:bodyPr/>
          <a:lstStyle/>
          <a:p>
            <a:r>
              <a:rPr lang="en-AU" dirty="0"/>
              <a:t>Question 1 – Temperature Entropy given Sunny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/>
              <p:nvPr/>
            </p:nvSpPr>
            <p:spPr>
              <a:xfrm>
                <a:off x="648000" y="1800000"/>
                <a:ext cx="11887590" cy="29967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Sunny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Hot</m:t>
                        </m:r>
                      </m:e>
                    </m:d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  = −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AU" sz="2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AU" sz="280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m:rPr>
                            <m:nor/>
                          </m:rPr>
                          <a:rPr lang="en-AU" sz="2800" i="0" dirty="0"/>
                          <m:t>+</m:t>
                        </m:r>
                        <m:r>
                          <m:rPr>
                            <m:nor/>
                          </m:rPr>
                          <a:rPr lang="en-AU" sz="2800" b="0" i="0" dirty="0" smtClean="0"/>
                          <m:t>−</m:t>
                        </m:r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AU" sz="2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AU" sz="280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= 0.000  </m:t>
                    </m:r>
                  </m:oMath>
                </a14:m>
                <a:r>
                  <a:rPr lang="en-AU" sz="28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AU" sz="2800" i="0">
                              <a:latin typeface="Cambria Math" panose="02040503050406030204" pitchFamily="18" charset="0"/>
                            </a:rPr>
                            <m:t>Sunny</m:t>
                          </m:r>
                          <m:r>
                            <m:rPr>
                              <m:nor/>
                            </m:rPr>
                            <a:rPr lang="en-AU" sz="2800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Mild</m:t>
                          </m:r>
                        </m:e>
                      </m:d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m:rPr>
                              <m:nor/>
                            </m:rPr>
                            <a:rPr lang="en-AU" sz="2800" i="0" dirty="0"/>
                            <m:t>+</m:t>
                          </m:r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1.000</m:t>
                      </m:r>
                    </m:oMath>
                  </m:oMathPara>
                </a14:m>
                <a:endParaRPr lang="en-AU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AU" sz="2800" i="0">
                              <a:latin typeface="Cambria Math" panose="02040503050406030204" pitchFamily="18" charset="0"/>
                            </a:rPr>
                            <m:t>Sunny</m:t>
                          </m:r>
                          <m:r>
                            <m:rPr>
                              <m:nor/>
                            </m:rPr>
                            <a:rPr lang="en-AU" sz="2800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Cool</m:t>
                          </m:r>
                        </m:e>
                      </m:d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m:rPr>
                              <m:nor/>
                            </m:rPr>
                            <a:rPr lang="en-AU" sz="2800" i="0" dirty="0"/>
                            <m:t>+</m:t>
                          </m:r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0.000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0" y="1800000"/>
                <a:ext cx="11887590" cy="2996782"/>
              </a:xfrm>
              <a:prstGeom prst="rect">
                <a:avLst/>
              </a:prstGeom>
              <a:blipFill>
                <a:blip r:embed="rId2"/>
                <a:stretch>
                  <a:fillRect l="-21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566000" y="1230480"/>
              <a:ext cx="9992160" cy="38635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56640" y="1221120"/>
                <a:ext cx="10010880" cy="388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9913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1407344" cy="1325563"/>
          </a:xfrm>
        </p:spPr>
        <p:txBody>
          <a:bodyPr/>
          <a:lstStyle/>
          <a:p>
            <a:r>
              <a:rPr lang="en-AU" dirty="0"/>
              <a:t>Question 1 – Temperature Entropy given Sunny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/>
              <p:nvPr/>
            </p:nvSpPr>
            <p:spPr>
              <a:xfrm>
                <a:off x="648000" y="1800000"/>
                <a:ext cx="10919711" cy="3666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dirty="0"/>
                  <a:t>Gain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AU" sz="2800" i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AU" sz="2800" i="0">
                                <a:latin typeface="Cambria Math" panose="02040503050406030204" pitchFamily="18" charset="0"/>
                              </a:rPr>
                              <m:t>Sunny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Tempera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𝑡𝑢𝑟𝑒</m:t>
                        </m:r>
                      </m:e>
                    </m:d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AU" sz="2800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Sunny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Sunny</m:t>
                              </m:r>
                              <m:r>
                                <m:rPr>
                                  <m:nor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Hot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 + (</m:t>
                          </m:r>
                          <m:f>
                            <m:f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Sunny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Mild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) + (</m:t>
                          </m:r>
                          <m:f>
                            <m:f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Sunny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Cool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AU" sz="2800" i="0" dirty="0">
                  <a:latin typeface="Cambria Math" panose="02040503050406030204" pitchFamily="18" charset="0"/>
                </a:endParaRPr>
              </a:p>
              <a:p>
                <a:endParaRPr lang="en-AU" sz="280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0.971 </m:t>
                    </m:r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(0</m:t>
                    </m:r>
                    <m:r>
                      <m:rPr>
                        <m:nor/>
                      </m:rPr>
                      <a:rPr lang="en-AU" sz="2800" b="0" i="0" smtClean="0"/>
                      <m:t> + </m:t>
                    </m:r>
                    <m:r>
                      <m:rPr>
                        <m:nor/>
                      </m:rPr>
                      <a:rPr lang="en-AU" sz="2800" i="0"/>
                      <m:t>0.4</m:t>
                    </m:r>
                    <m:r>
                      <m:rPr>
                        <m:nor/>
                      </m:rPr>
                      <a:rPr lang="en-AU" sz="2800" b="0" i="0" smtClean="0"/>
                      <m:t>000 + 0</m:t>
                    </m:r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AU" sz="2800" i="0"/>
                      <m:t>0.571</m:t>
                    </m:r>
                  </m:oMath>
                </a14:m>
                <a:r>
                  <a:rPr lang="en-AU" sz="2800" dirty="0"/>
                  <a:t>0</a:t>
                </a:r>
              </a:p>
              <a:p>
                <a:endParaRPr lang="en-AU" sz="28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0" y="1800000"/>
                <a:ext cx="10919711" cy="3666966"/>
              </a:xfrm>
              <a:prstGeom prst="rect">
                <a:avLst/>
              </a:prstGeom>
              <a:blipFill>
                <a:blip r:embed="rId2"/>
                <a:stretch>
                  <a:fillRect l="-1161" t="-25952" b="-2941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140480" y="2460600"/>
              <a:ext cx="10149840" cy="31172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1120" y="1258560"/>
                <a:ext cx="10168560" cy="432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29348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Humidity Entropy given Sunny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/>
              <p:nvPr/>
            </p:nvSpPr>
            <p:spPr>
              <a:xfrm>
                <a:off x="648000" y="1800000"/>
                <a:ext cx="11929906" cy="509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Sunny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High</m:t>
                        </m:r>
                      </m:e>
                    </m:d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       = −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AU" sz="2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AU" sz="280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m:rPr>
                            <m:nor/>
                          </m:rPr>
                          <a:rPr lang="en-AU" sz="2800" i="0" dirty="0"/>
                          <m:t>+</m:t>
                        </m:r>
                        <m:r>
                          <m:rPr>
                            <m:nor/>
                          </m:rPr>
                          <a:rPr lang="en-AU" sz="2800" b="0" i="0" dirty="0" smtClean="0"/>
                          <m:t>−</m:t>
                        </m:r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AU" sz="2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AU" sz="280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= 0.000  </m:t>
                    </m:r>
                  </m:oMath>
                </a14:m>
                <a:r>
                  <a:rPr lang="en-AU" sz="28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Sunny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Normal</m:t>
                          </m:r>
                        </m:e>
                      </m:d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m:rPr>
                              <m:nor/>
                            </m:rPr>
                            <a:rPr lang="en-AU" sz="2800" i="0" dirty="0"/>
                            <m:t>+</m:t>
                          </m:r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0.000</m:t>
                      </m:r>
                    </m:oMath>
                  </m:oMathPara>
                </a14:m>
                <a:endParaRPr lang="en-AU" sz="2800" dirty="0"/>
              </a:p>
              <a:p>
                <a:endParaRPr lang="en-AU" sz="2800" dirty="0"/>
              </a:p>
              <a:p>
                <a:r>
                  <a:rPr lang="en-AU" sz="2800" dirty="0"/>
                  <a:t>Gain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AU" sz="2800" i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AU" sz="2800" i="0">
                                <a:latin typeface="Cambria Math" panose="02040503050406030204" pitchFamily="18" charset="0"/>
                              </a:rPr>
                              <m:t>Sunny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Humidity</m:t>
                        </m:r>
                      </m:e>
                    </m:d>
                  </m:oMath>
                </a14:m>
                <a:endParaRPr lang="en-AU" sz="2800" i="1" dirty="0">
                  <a:latin typeface="Cambria Math" panose="02040503050406030204" pitchFamily="18" charset="0"/>
                </a:endParaRPr>
              </a:p>
              <a:p>
                <a:r>
                  <a:rPr lang="en-AU" sz="28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AU" sz="2800" i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AU" sz="2800" i="0">
                                <a:latin typeface="Cambria Math" panose="02040503050406030204" pitchFamily="18" charset="0"/>
                              </a:rPr>
                              <m:t>Sunny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AU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Sunny</m:t>
                            </m:r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High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 + (</m:t>
                        </m:r>
                        <m:f>
                          <m:f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Sunny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Normal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d>
                  </m:oMath>
                </a14:m>
                <a:endParaRPr lang="en-AU" sz="2800" b="0" dirty="0"/>
              </a:p>
              <a:p>
                <a:r>
                  <a:rPr lang="en-AU" sz="2800" dirty="0"/>
                  <a:t>	</a:t>
                </a:r>
              </a:p>
              <a:p>
                <a:r>
                  <a:rPr lang="en-AU" sz="28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0.971 </m:t>
                    </m:r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en-AU" sz="2800" i="0"/>
                      <m:t>0</m:t>
                    </m:r>
                    <m:r>
                      <m:rPr>
                        <m:nor/>
                      </m:rPr>
                      <a:rPr lang="en-AU" sz="2800" b="0" i="0" smtClean="0"/>
                      <m:t> + </m:t>
                    </m:r>
                    <m:r>
                      <m:rPr>
                        <m:nor/>
                      </m:rPr>
                      <a:rPr lang="en-AU" sz="2800" i="0"/>
                      <m:t>0</m:t>
                    </m:r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AU" sz="2800" b="0" i="0" smtClean="0"/>
                      <m:t>0.9710</m:t>
                    </m:r>
                  </m:oMath>
                </a14:m>
                <a:endParaRPr lang="en-AU" sz="2800" dirty="0"/>
              </a:p>
              <a:p>
                <a:endParaRPr lang="en-AU" sz="28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0" y="1800000"/>
                <a:ext cx="11929906" cy="5095690"/>
              </a:xfrm>
              <a:prstGeom prst="rect">
                <a:avLst/>
              </a:prstGeom>
              <a:blipFill>
                <a:blip r:embed="rId2"/>
                <a:stretch>
                  <a:fillRect l="-106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5716440" y="1422360"/>
              <a:ext cx="5588640" cy="50839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07080" y="1413000"/>
                <a:ext cx="5607360" cy="510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20000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Wind Entropy given Sunny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/>
              <p:nvPr/>
            </p:nvSpPr>
            <p:spPr>
              <a:xfrm>
                <a:off x="648000" y="1800000"/>
                <a:ext cx="11929906" cy="509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Sunny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Weak</m:t>
                        </m:r>
                      </m:e>
                    </m:d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     = −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AU" sz="2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AU" sz="280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m:rPr>
                            <m:nor/>
                          </m:rPr>
                          <a:rPr lang="en-AU" sz="2800" i="0" dirty="0"/>
                          <m:t>+</m:t>
                        </m:r>
                        <m:r>
                          <m:rPr>
                            <m:nor/>
                          </m:rPr>
                          <a:rPr lang="en-AU" sz="2800" b="0" i="0" dirty="0" smtClean="0"/>
                          <m:t>−</m:t>
                        </m:r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AU" sz="2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AU" sz="280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= 0.918  </m:t>
                    </m:r>
                  </m:oMath>
                </a14:m>
                <a:r>
                  <a:rPr lang="en-AU" sz="28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Sunny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Strong</m:t>
                          </m:r>
                        </m:e>
                      </m:d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m:rPr>
                              <m:nor/>
                            </m:rPr>
                            <a:rPr lang="en-AU" sz="2800" i="0" dirty="0"/>
                            <m:t>+</m:t>
                          </m:r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1.000</m:t>
                      </m:r>
                    </m:oMath>
                  </m:oMathPara>
                </a14:m>
                <a:endParaRPr lang="en-AU" sz="2800" b="0" dirty="0"/>
              </a:p>
              <a:p>
                <a:endParaRPr lang="en-AU" sz="2800" dirty="0"/>
              </a:p>
              <a:p>
                <a:r>
                  <a:rPr lang="en-AU" sz="2800" dirty="0"/>
                  <a:t>Gain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AU" sz="2800" i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AU" sz="2800" i="0">
                                <a:latin typeface="Cambria Math" panose="02040503050406030204" pitchFamily="18" charset="0"/>
                              </a:rPr>
                              <m:t>Sunny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Wind</m:t>
                        </m:r>
                      </m:e>
                    </m:d>
                  </m:oMath>
                </a14:m>
                <a:endParaRPr lang="en-AU" sz="2800" i="1" dirty="0">
                  <a:latin typeface="Cambria Math" panose="02040503050406030204" pitchFamily="18" charset="0"/>
                </a:endParaRPr>
              </a:p>
              <a:p>
                <a:r>
                  <a:rPr lang="en-AU" sz="28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AU" sz="2800" i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AU" sz="2800" i="0">
                                <a:latin typeface="Cambria Math" panose="02040503050406030204" pitchFamily="18" charset="0"/>
                              </a:rPr>
                              <m:t>Sunny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AU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Sunny</m:t>
                            </m:r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Weak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 + (</m:t>
                        </m:r>
                        <m:f>
                          <m:f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Sunny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Strong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d>
                  </m:oMath>
                </a14:m>
                <a:endParaRPr lang="en-AU" sz="2800" b="0" dirty="0"/>
              </a:p>
              <a:p>
                <a:r>
                  <a:rPr lang="en-AU" sz="2800" dirty="0"/>
                  <a:t>	</a:t>
                </a:r>
              </a:p>
              <a:p>
                <a:r>
                  <a:rPr lang="en-AU" sz="28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0.971 </m:t>
                    </m:r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en-AU" sz="2800" i="0"/>
                      <m:t>0.5508</m:t>
                    </m:r>
                    <m:r>
                      <m:rPr>
                        <m:nor/>
                      </m:rPr>
                      <a:rPr lang="en-AU" sz="2800" b="0" i="0" smtClean="0"/>
                      <m:t> + </m:t>
                    </m:r>
                    <m:r>
                      <m:rPr>
                        <m:nor/>
                      </m:rPr>
                      <a:rPr lang="en-AU" sz="2800" i="0"/>
                      <m:t>0.4000</m:t>
                    </m:r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AU" sz="2800" i="0"/>
                      <m:t>0.0202</m:t>
                    </m:r>
                  </m:oMath>
                </a14:m>
                <a:endParaRPr lang="en-AU" sz="2800" dirty="0"/>
              </a:p>
              <a:p>
                <a:endParaRPr lang="en-AU" sz="28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0" y="1800000"/>
                <a:ext cx="11929906" cy="5095690"/>
              </a:xfrm>
              <a:prstGeom prst="rect">
                <a:avLst/>
              </a:prstGeom>
              <a:blipFill>
                <a:blip r:embed="rId2"/>
                <a:stretch>
                  <a:fillRect l="-106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7193160" y="6422400"/>
              <a:ext cx="512280" cy="2887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83800" y="6413040"/>
                <a:ext cx="531000" cy="30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5631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Background -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7A458E-BF50-A847-8525-E1F3B19B3487}"/>
                  </a:ext>
                </a:extLst>
              </p:cNvPr>
              <p:cNvSpPr txBox="1"/>
              <p:nvPr/>
            </p:nvSpPr>
            <p:spPr>
              <a:xfrm>
                <a:off x="645109" y="1495969"/>
                <a:ext cx="10901779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Measure of the amount of information required to represent something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Typically in the form of bits</a:t>
                </a:r>
              </a:p>
              <a:p>
                <a:endParaRPr lang="en-AU" sz="28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AU" sz="2800" i="1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AU" sz="2800" i="1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AU" sz="2800" i="1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AU" sz="2800" i="1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sz="2800" dirty="0"/>
                  <a:t> is the probability of some variable having a particular value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AU" sz="2800" dirty="0"/>
                  <a:t> converts the probability into the number of bits required to represent it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7A458E-BF50-A847-8525-E1F3B19B3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1495969"/>
                <a:ext cx="10901779" cy="4832092"/>
              </a:xfrm>
              <a:prstGeom prst="rect">
                <a:avLst/>
              </a:prstGeom>
              <a:blipFill>
                <a:blip r:embed="rId2"/>
                <a:stretch>
                  <a:fillRect l="-931" t="-1312" b="-236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10704C2-B619-E84C-A2E2-568EA028B823}"/>
                  </a:ext>
                </a:extLst>
              </p:cNvPr>
              <p:cNvSpPr/>
              <p:nvPr/>
            </p:nvSpPr>
            <p:spPr>
              <a:xfrm>
                <a:off x="896471" y="3280630"/>
                <a:ext cx="4836821" cy="12627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ar-AE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ar-AE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ar-AE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ar-AE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ar-AE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ar-AE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ar-AE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ar-AE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ar-AE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10704C2-B619-E84C-A2E2-568EA028B8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471" y="3280630"/>
                <a:ext cx="4836821" cy="1262769"/>
              </a:xfrm>
              <a:prstGeom prst="rect">
                <a:avLst/>
              </a:prstGeom>
              <a:blipFill>
                <a:blip r:embed="rId3"/>
                <a:stretch>
                  <a:fillRect t="-109804" r="-1047" b="-15490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ECB25071-FC9A-9849-BC60-805A71DB897B}"/>
              </a:ext>
            </a:extLst>
          </p:cNvPr>
          <p:cNvGrpSpPr/>
          <p:nvPr/>
        </p:nvGrpSpPr>
        <p:grpSpPr>
          <a:xfrm>
            <a:off x="8643704" y="2658430"/>
            <a:ext cx="2903184" cy="1541140"/>
            <a:chOff x="9665840" y="2318630"/>
            <a:chExt cx="2112403" cy="15411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40C8B162-42DE-9D44-95B8-030949AC1CA9}"/>
                    </a:ext>
                  </a:extLst>
                </p:cNvPr>
                <p:cNvSpPr/>
                <p:nvPr/>
              </p:nvSpPr>
              <p:spPr>
                <a:xfrm>
                  <a:off x="9665840" y="2797616"/>
                  <a:ext cx="2112403" cy="106215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AU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𝑛𝑡𝑟𝑜𝑝𝑦</m:t>
                        </m:r>
                        <m:r>
                          <a:rPr lang="en-AU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AU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AU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)=3</m:t>
                        </m:r>
                      </m:oMath>
                    </m:oMathPara>
                  </a14:m>
                  <a:endParaRPr lang="en-AU" sz="2800" b="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a14:m>
                  <a:r>
                    <a:rPr lang="en-AU" sz="2800" dirty="0">
                      <a:solidFill>
                        <a:schemeClr val="tx1"/>
                      </a:solidFill>
                    </a:rPr>
                    <a:t> = 8 values</a:t>
                  </a: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40C8B162-42DE-9D44-95B8-030949AC1C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5840" y="2797616"/>
                  <a:ext cx="2112403" cy="1062154"/>
                </a:xfrm>
                <a:prstGeom prst="rect">
                  <a:avLst/>
                </a:prstGeom>
                <a:blipFill>
                  <a:blip r:embed="rId4"/>
                  <a:stretch>
                    <a:fillRect b="-8140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28D1D22-014A-E742-B9AD-15C79145D568}"/>
                </a:ext>
              </a:extLst>
            </p:cNvPr>
            <p:cNvSpPr/>
            <p:nvPr/>
          </p:nvSpPr>
          <p:spPr>
            <a:xfrm>
              <a:off x="9665840" y="2318630"/>
              <a:ext cx="2112403" cy="4789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Bits example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705600" y="3102480"/>
              <a:ext cx="10688760" cy="31788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6240" y="3093120"/>
                <a:ext cx="10707480" cy="319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15515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Rain Outlook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/>
              <p:nvPr/>
            </p:nvSpPr>
            <p:spPr>
              <a:xfrm>
                <a:off x="648000" y="1792800"/>
                <a:ext cx="11279911" cy="3321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Rain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yes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Rain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yes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AU" sz="2800" i="0">
                                          <a:latin typeface="Cambria Math" panose="02040503050406030204" pitchFamily="18" charset="0"/>
                                        </a:rPr>
                                        <m:t>Rain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m:rPr>
                              <m:nor/>
                            </m:rPr>
                            <a:rPr lang="en-AU" sz="2800" i="0" dirty="0"/>
                            <m:t>+</m:t>
                          </m:r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no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Rain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no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AU" sz="2800" i="0">
                                          <a:latin typeface="Cambria Math" panose="02040503050406030204" pitchFamily="18" charset="0"/>
                                        </a:rPr>
                                        <m:t>Rain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AU" sz="2800" b="0" i="1" dirty="0">
                  <a:latin typeface="Cambria Math" panose="02040503050406030204" pitchFamily="18" charset="0"/>
                </a:endParaRPr>
              </a:p>
              <a:p>
                <a:r>
                  <a:rPr lang="en-AU" sz="2800" b="0" dirty="0"/>
                  <a:t>   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AU" sz="2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AU" sz="280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m:rPr>
                            <m:nor/>
                          </m:rPr>
                          <a:rPr lang="en-AU" sz="2800" i="0" dirty="0"/>
                          <m:t>+</m:t>
                        </m:r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AU" sz="2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AU" sz="280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AU" sz="2800" b="0" i="1" dirty="0">
                  <a:latin typeface="Cambria Math" panose="02040503050406030204" pitchFamily="18" charset="0"/>
                </a:endParaRPr>
              </a:p>
              <a:p>
                <a:endParaRPr lang="en-AU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AU" sz="2800" i="0"/>
                            <m:t>−0.4422 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+ −</m:t>
                          </m:r>
                          <m:r>
                            <m:rPr>
                              <m:nor/>
                            </m:rPr>
                            <a:rPr lang="en-AU" sz="2800" i="0"/>
                            <m:t>0.5287</m:t>
                          </m:r>
                        </m:e>
                      </m:d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m:rPr>
                          <m:nor/>
                        </m:rPr>
                        <a:rPr lang="en-AU" sz="2800" i="0"/>
                        <m:t>0.9710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0" y="1792800"/>
                <a:ext cx="11279911" cy="3321294"/>
              </a:xfrm>
              <a:prstGeom prst="rect">
                <a:avLst/>
              </a:prstGeom>
              <a:blipFill>
                <a:blip r:embed="rId2"/>
                <a:stretch>
                  <a:fillRect l="-675" b="-228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818640" y="2657880"/>
              <a:ext cx="2284200" cy="25588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9280" y="2648520"/>
                <a:ext cx="2302920" cy="257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8915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1407344" cy="1325563"/>
          </a:xfrm>
        </p:spPr>
        <p:txBody>
          <a:bodyPr/>
          <a:lstStyle/>
          <a:p>
            <a:r>
              <a:rPr lang="en-AU" dirty="0"/>
              <a:t>Question 1 – Temperature Entropy given Rain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/>
              <p:nvPr/>
            </p:nvSpPr>
            <p:spPr>
              <a:xfrm>
                <a:off x="648000" y="1800000"/>
                <a:ext cx="11314713" cy="3858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Rain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Hot</m:t>
                        </m:r>
                      </m:e>
                    </m:d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  = −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AU" sz="2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AU" sz="280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m:rPr>
                            <m:nor/>
                          </m:rPr>
                          <a:rPr lang="en-AU" sz="2800" i="0" dirty="0"/>
                          <m:t>+</m:t>
                        </m:r>
                        <m:r>
                          <m:rPr>
                            <m:nor/>
                          </m:rPr>
                          <a:rPr lang="en-AU" sz="2800" b="0" i="0" dirty="0" smtClean="0"/>
                          <m:t>−</m:t>
                        </m:r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AU" sz="2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AU" sz="280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= 0.000  </m:t>
                    </m:r>
                  </m:oMath>
                </a14:m>
                <a:r>
                  <a:rPr lang="en-AU" sz="2800" dirty="0"/>
                  <a:t> </a:t>
                </a:r>
              </a:p>
              <a:p>
                <a:endParaRPr lang="en-AU" sz="280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AU" sz="2800" i="0"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m:rPr>
                              <m:nor/>
                            </m:rPr>
                            <a:rPr lang="en-AU" sz="2800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Mild</m:t>
                          </m:r>
                        </m:e>
                      </m:d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m:rPr>
                              <m:nor/>
                            </m:rPr>
                            <a:rPr lang="en-AU" sz="2800" i="0" dirty="0"/>
                            <m:t>+</m:t>
                          </m:r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0.918</m:t>
                      </m:r>
                    </m:oMath>
                  </m:oMathPara>
                </a14:m>
                <a:endParaRPr lang="en-AU" sz="2800" b="0" i="1" dirty="0">
                  <a:latin typeface="Cambria Math" panose="02040503050406030204" pitchFamily="18" charset="0"/>
                </a:endParaRPr>
              </a:p>
              <a:p>
                <a:endParaRPr lang="en-AU" sz="280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AU" sz="2800" i="0"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m:rPr>
                              <m:nor/>
                            </m:rPr>
                            <a:rPr lang="en-AU" sz="2800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Cool</m:t>
                          </m:r>
                        </m:e>
                      </m:d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m:rPr>
                              <m:nor/>
                            </m:rPr>
                            <a:rPr lang="en-AU" sz="2800" i="0" dirty="0"/>
                            <m:t>+</m:t>
                          </m:r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1.000</m:t>
                      </m:r>
                    </m:oMath>
                  </m:oMathPara>
                </a14:m>
                <a:endParaRPr lang="en-AU" sz="2800" b="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0" y="1800000"/>
                <a:ext cx="11314713" cy="3858557"/>
              </a:xfrm>
              <a:prstGeom prst="rect">
                <a:avLst/>
              </a:prstGeom>
              <a:blipFill>
                <a:blip r:embed="rId2"/>
                <a:stretch>
                  <a:fillRect l="-2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750240" y="2484720"/>
              <a:ext cx="9045360" cy="35863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0880" y="2475360"/>
                <a:ext cx="9064080" cy="360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86801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1407344" cy="1325563"/>
          </a:xfrm>
        </p:spPr>
        <p:txBody>
          <a:bodyPr/>
          <a:lstStyle/>
          <a:p>
            <a:r>
              <a:rPr lang="en-AU" dirty="0"/>
              <a:t>Question 1 – Temperature Entropy given Rain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/>
              <p:nvPr/>
            </p:nvSpPr>
            <p:spPr>
              <a:xfrm>
                <a:off x="648000" y="1800000"/>
                <a:ext cx="11314713" cy="2689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dirty="0"/>
                  <a:t>Gain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AU" sz="2800" i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Rain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Temperature</m:t>
                        </m:r>
                      </m:e>
                    </m:d>
                  </m:oMath>
                </a14:m>
                <a:endParaRPr lang="en-AU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AU" sz="2800" i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AU" sz="2800" i="0">
                                  <a:latin typeface="Cambria Math" panose="02040503050406030204" pitchFamily="18" charset="0"/>
                                </a:rPr>
                                <m:t>Rain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Rain</m:t>
                              </m:r>
                              <m:r>
                                <m:rPr>
                                  <m:nor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Hot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 + (</m:t>
                          </m:r>
                          <m:f>
                            <m:f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AU" sz="2800" i="0"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Mild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) + (</m:t>
                          </m:r>
                          <m:f>
                            <m:f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Cool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AU" sz="2800" b="0" dirty="0"/>
              </a:p>
              <a:p>
                <a:endParaRPr lang="en-AU" sz="280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0.971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(0</m:t>
                      </m:r>
                      <m:r>
                        <m:rPr>
                          <m:nor/>
                        </m:rPr>
                        <a:rPr lang="en-AU" sz="2800" b="0" i="0" smtClean="0"/>
                        <m:t> + </m:t>
                      </m:r>
                      <m:r>
                        <m:rPr>
                          <m:nor/>
                        </m:rPr>
                        <a:rPr lang="en-AU" sz="2800" i="0"/>
                        <m:t>0.5508</m:t>
                      </m:r>
                      <m:r>
                        <m:rPr>
                          <m:nor/>
                        </m:rPr>
                        <a:rPr lang="en-AU" sz="2800" b="0" i="0" smtClean="0"/>
                        <m:t> + 0.4000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= 0.0202</m:t>
                      </m:r>
                    </m:oMath>
                  </m:oMathPara>
                </a14:m>
                <a:endParaRPr lang="en-AU" sz="2800" dirty="0"/>
              </a:p>
              <a:p>
                <a:endParaRPr lang="en-AU" sz="2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0" y="1800000"/>
                <a:ext cx="11314713" cy="2689904"/>
              </a:xfrm>
              <a:prstGeom prst="rect">
                <a:avLst/>
              </a:prstGeom>
              <a:blipFill>
                <a:blip r:embed="rId2"/>
                <a:stretch>
                  <a:fillRect l="-1121" t="-93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320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Humidity Entropy given Rain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/>
              <p:nvPr/>
            </p:nvSpPr>
            <p:spPr>
              <a:xfrm>
                <a:off x="648000" y="1800000"/>
                <a:ext cx="11929906" cy="49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Rain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High</m:t>
                        </m:r>
                      </m:e>
                    </m:d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       = −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AU" sz="2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AU" sz="280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m:rPr>
                            <m:nor/>
                          </m:rPr>
                          <a:rPr lang="en-AU" sz="2800" i="0" dirty="0"/>
                          <m:t>+</m:t>
                        </m:r>
                        <m:r>
                          <m:rPr>
                            <m:nor/>
                          </m:rPr>
                          <a:rPr lang="en-AU" sz="2800" b="0" i="0" dirty="0" smtClean="0"/>
                          <m:t>−</m:t>
                        </m:r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AU" sz="2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AU" sz="280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= 1.000  </m:t>
                    </m:r>
                  </m:oMath>
                </a14:m>
                <a:r>
                  <a:rPr lang="en-AU" sz="28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Normal</m:t>
                          </m:r>
                        </m:e>
                      </m:d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m:rPr>
                              <m:nor/>
                            </m:rPr>
                            <a:rPr lang="en-AU" sz="2800" i="0" dirty="0"/>
                            <m:t>+</m:t>
                          </m:r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0.551</m:t>
                      </m:r>
                    </m:oMath>
                  </m:oMathPara>
                </a14:m>
                <a:endParaRPr lang="en-AU" sz="2800" dirty="0"/>
              </a:p>
              <a:p>
                <a:endParaRPr lang="en-AU" sz="2800" dirty="0"/>
              </a:p>
              <a:p>
                <a:r>
                  <a:rPr lang="en-AU" sz="2800" dirty="0"/>
                  <a:t>Gain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AU" sz="2800" i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AU" sz="2800" i="0">
                                <a:latin typeface="Cambria Math" panose="02040503050406030204" pitchFamily="18" charset="0"/>
                              </a:rPr>
                              <m:t>Rain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Humidity</m:t>
                        </m:r>
                      </m:e>
                    </m:d>
                  </m:oMath>
                </a14:m>
                <a:endParaRPr lang="en-AU" sz="2800" i="1" dirty="0">
                  <a:latin typeface="Cambria Math" panose="02040503050406030204" pitchFamily="18" charset="0"/>
                </a:endParaRPr>
              </a:p>
              <a:p>
                <a:r>
                  <a:rPr lang="en-AU" sz="28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AU" sz="2800" i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Rain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AU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Rain</m:t>
                            </m:r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High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 + (</m:t>
                        </m:r>
                        <m:f>
                          <m:f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AU" sz="2800" i="0">
                            <a:latin typeface="Cambria Math" panose="02040503050406030204" pitchFamily="18" charset="0"/>
                          </a:rPr>
                          <m:t>Rain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Normal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d>
                  </m:oMath>
                </a14:m>
                <a:endParaRPr lang="en-AU" sz="2800" b="0" dirty="0"/>
              </a:p>
              <a:p>
                <a:r>
                  <a:rPr lang="en-AU" sz="2800" dirty="0"/>
                  <a:t>	</a:t>
                </a:r>
              </a:p>
              <a:p>
                <a:r>
                  <a:rPr lang="en-AU" sz="28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0.971 </m:t>
                    </m:r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en-AU" sz="2800" i="0"/>
                      <m:t>0.</m:t>
                    </m:r>
                    <m:r>
                      <m:rPr>
                        <m:nor/>
                      </m:rPr>
                      <a:rPr lang="en-AU" sz="2800" b="0" i="0" smtClean="0"/>
                      <m:t>4000 + </m:t>
                    </m:r>
                    <m:r>
                      <m:rPr>
                        <m:nor/>
                      </m:rPr>
                      <a:rPr lang="en-AU" sz="2800" i="0"/>
                      <m:t>0.3306</m:t>
                    </m:r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AU" sz="2800" i="0"/>
                      <m:t>0.2404</m:t>
                    </m:r>
                  </m:oMath>
                </a14:m>
                <a:endParaRPr lang="en-AU" sz="2800" dirty="0"/>
              </a:p>
              <a:p>
                <a:endParaRPr lang="en-AU" sz="28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0" y="1800000"/>
                <a:ext cx="11929906" cy="4937185"/>
              </a:xfrm>
              <a:prstGeom prst="rect">
                <a:avLst/>
              </a:prstGeom>
              <a:blipFill>
                <a:blip r:embed="rId2"/>
                <a:stretch>
                  <a:fillRect l="-106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30337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Wind Entropy given Rain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/>
              <p:nvPr/>
            </p:nvSpPr>
            <p:spPr>
              <a:xfrm>
                <a:off x="648000" y="1800000"/>
                <a:ext cx="11929906" cy="49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Rain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Weak</m:t>
                        </m:r>
                      </m:e>
                    </m:d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     = −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AU" sz="2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AU" sz="280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m:rPr>
                            <m:nor/>
                          </m:rPr>
                          <a:rPr lang="en-AU" sz="2800" i="0" dirty="0"/>
                          <m:t>+</m:t>
                        </m:r>
                        <m:r>
                          <m:rPr>
                            <m:nor/>
                          </m:rPr>
                          <a:rPr lang="en-AU" sz="2800" b="0" i="0" dirty="0" smtClean="0"/>
                          <m:t>−</m:t>
                        </m:r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AU" sz="2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AU" sz="280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= 0.000  </m:t>
                    </m:r>
                  </m:oMath>
                </a14:m>
                <a:r>
                  <a:rPr lang="en-AU" sz="28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Strong</m:t>
                          </m:r>
                        </m:e>
                      </m:d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m:rPr>
                              <m:nor/>
                            </m:rPr>
                            <a:rPr lang="en-AU" sz="2800" i="0" dirty="0"/>
                            <m:t>+</m:t>
                          </m:r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0.000</m:t>
                      </m:r>
                    </m:oMath>
                  </m:oMathPara>
                </a14:m>
                <a:endParaRPr lang="en-AU" sz="2800" dirty="0"/>
              </a:p>
              <a:p>
                <a:endParaRPr lang="en-AU" sz="2800" dirty="0"/>
              </a:p>
              <a:p>
                <a:r>
                  <a:rPr lang="en-AU" sz="2800" dirty="0"/>
                  <a:t>Gain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AU" sz="2800" i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AU" sz="2800" i="0">
                                <a:latin typeface="Cambria Math" panose="02040503050406030204" pitchFamily="18" charset="0"/>
                              </a:rPr>
                              <m:t>Rain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Wind</m:t>
                        </m:r>
                      </m:e>
                    </m:d>
                  </m:oMath>
                </a14:m>
                <a:endParaRPr lang="en-AU" sz="2800" i="1" dirty="0">
                  <a:latin typeface="Cambria Math" panose="02040503050406030204" pitchFamily="18" charset="0"/>
                </a:endParaRPr>
              </a:p>
              <a:p>
                <a:r>
                  <a:rPr lang="en-AU" sz="28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AU" sz="2800" i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AU" sz="2800" i="0">
                                <a:latin typeface="Cambria Math" panose="02040503050406030204" pitchFamily="18" charset="0"/>
                              </a:rPr>
                              <m:t>Rain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AU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Rain</m:t>
                            </m:r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Weak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 + (</m:t>
                        </m:r>
                        <m:f>
                          <m:f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AU" sz="2800" i="0">
                            <a:latin typeface="Cambria Math" panose="02040503050406030204" pitchFamily="18" charset="0"/>
                          </a:rPr>
                          <m:t>Rain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Strong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d>
                  </m:oMath>
                </a14:m>
                <a:endParaRPr lang="en-AU" sz="2800" b="0" dirty="0"/>
              </a:p>
              <a:p>
                <a:r>
                  <a:rPr lang="en-AU" sz="2800" dirty="0"/>
                  <a:t>	</a:t>
                </a:r>
              </a:p>
              <a:p>
                <a:r>
                  <a:rPr lang="en-AU" sz="28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0.971 </m:t>
                    </m:r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en-AU" sz="2800" i="0"/>
                      <m:t>0</m:t>
                    </m:r>
                    <m:r>
                      <m:rPr>
                        <m:nor/>
                      </m:rPr>
                      <a:rPr lang="en-AU" sz="2800" b="0" i="0" smtClean="0"/>
                      <m:t> + </m:t>
                    </m:r>
                    <m:r>
                      <m:rPr>
                        <m:nor/>
                      </m:rPr>
                      <a:rPr lang="en-AU" sz="2800" i="0"/>
                      <m:t>0</m:t>
                    </m:r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AU" sz="2800" b="0" i="0" smtClean="0"/>
                      <m:t>0.971</m:t>
                    </m:r>
                  </m:oMath>
                </a14:m>
                <a:endParaRPr lang="en-AU" sz="2800" dirty="0"/>
              </a:p>
              <a:p>
                <a:endParaRPr lang="en-AU" sz="28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0" y="1800000"/>
                <a:ext cx="11929906" cy="4937185"/>
              </a:xfrm>
              <a:prstGeom prst="rect">
                <a:avLst/>
              </a:prstGeom>
              <a:blipFill>
                <a:blip r:embed="rId2"/>
                <a:stretch>
                  <a:fillRect l="-106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5397840" y="6353280"/>
              <a:ext cx="318960" cy="1641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88480" y="6343920"/>
                <a:ext cx="337680" cy="18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73223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Second Feature Selection Gains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/>
              <p:nvPr/>
            </p:nvSpPr>
            <p:spPr>
              <a:xfrm>
                <a:off x="644400" y="1800000"/>
                <a:ext cx="10845484" cy="4503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dirty="0"/>
                  <a:t>Gain(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𝑆𝑢𝑛𝑛𝑦</m:t>
                        </m:r>
                      </m:sub>
                    </m:sSub>
                  </m:oMath>
                </a14:m>
                <a:r>
                  <a:rPr lang="en-AU" sz="2800" dirty="0"/>
                  <a:t>, Temperature) 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/>
                      <m:t>0.571</m:t>
                    </m:r>
                  </m:oMath>
                </a14:m>
                <a:r>
                  <a:rPr lang="en-AU" sz="2800" dirty="0"/>
                  <a:t>0</a:t>
                </a:r>
              </a:p>
              <a:p>
                <a:r>
                  <a:rPr lang="en-AU" sz="2800" dirty="0"/>
                  <a:t>Gain(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𝑆𝑢𝑛𝑛𝑦</m:t>
                        </m:r>
                      </m:sub>
                    </m:sSub>
                  </m:oMath>
                </a14:m>
                <a:r>
                  <a:rPr lang="en-AU" sz="2800" dirty="0"/>
                  <a:t>, Humidity)       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/>
                      <m:t>0.9710</m:t>
                    </m:r>
                  </m:oMath>
                </a14:m>
                <a:endParaRPr lang="en-AU" sz="2800" dirty="0"/>
              </a:p>
              <a:p>
                <a:r>
                  <a:rPr lang="en-AU" sz="2800" dirty="0"/>
                  <a:t>Gain(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𝑆𝑢𝑛𝑛𝑦</m:t>
                        </m:r>
                      </m:sub>
                    </m:sSub>
                  </m:oMath>
                </a14:m>
                <a:r>
                  <a:rPr lang="en-AU" sz="2800" dirty="0"/>
                  <a:t>, Wind)              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/>
                      <m:t>0.0202</m:t>
                    </m:r>
                  </m:oMath>
                </a14:m>
                <a:endParaRPr lang="en-AU" sz="2800" dirty="0"/>
              </a:p>
              <a:p>
                <a:endParaRPr lang="en-AU" sz="2800" dirty="0"/>
              </a:p>
              <a:p>
                <a:r>
                  <a:rPr lang="en-AU" sz="2800" dirty="0"/>
                  <a:t>Gain(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𝑅𝑎𝑖𝑛</m:t>
                        </m:r>
                      </m:sub>
                    </m:sSub>
                  </m:oMath>
                </a14:m>
                <a:r>
                  <a:rPr lang="en-AU" sz="2800" dirty="0"/>
                  <a:t>, Temperature)  = 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</a:rPr>
                      <m:t>0.0202</m:t>
                    </m:r>
                  </m:oMath>
                </a14:m>
                <a:endParaRPr lang="en-AU" sz="2800" dirty="0"/>
              </a:p>
              <a:p>
                <a:r>
                  <a:rPr lang="en-AU" sz="2800" dirty="0"/>
                  <a:t>Gain(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𝑅𝑎𝑖𝑛</m:t>
                        </m:r>
                      </m:sub>
                    </m:sSub>
                  </m:oMath>
                </a14:m>
                <a:r>
                  <a:rPr lang="en-AU" sz="2800" dirty="0"/>
                  <a:t>, Humidity)        =</a:t>
                </a:r>
                <a14:m>
                  <m:oMath xmlns:m="http://schemas.openxmlformats.org/officeDocument/2006/math">
                    <m:r>
                      <a:rPr lang="en-AU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AU" sz="2800"/>
                      <m:t>0.2404</m:t>
                    </m:r>
                  </m:oMath>
                </a14:m>
                <a:endParaRPr lang="en-AU" sz="2800" dirty="0"/>
              </a:p>
              <a:p>
                <a:r>
                  <a:rPr lang="en-AU" sz="2800" dirty="0"/>
                  <a:t>Gain(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𝑅𝑎𝑖𝑛</m:t>
                        </m:r>
                      </m:sub>
                    </m:sSub>
                  </m:oMath>
                </a14:m>
                <a:r>
                  <a:rPr lang="en-AU" sz="2800" dirty="0"/>
                  <a:t>, Wind)               =</a:t>
                </a:r>
                <a14:m>
                  <m:oMath xmlns:m="http://schemas.openxmlformats.org/officeDocument/2006/math">
                    <m:r>
                      <a:rPr lang="en-AU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AU" sz="2800"/>
                      <m:t>0.971</m:t>
                    </m:r>
                  </m:oMath>
                </a14:m>
                <a:endParaRPr lang="en-AU" sz="2800" dirty="0"/>
              </a:p>
              <a:p>
                <a:endParaRPr lang="en-AU" sz="2800" dirty="0"/>
              </a:p>
              <a:p>
                <a:r>
                  <a:rPr lang="en-AU" sz="2800" dirty="0"/>
                  <a:t>Split based on Humidity for Sunny</a:t>
                </a:r>
              </a:p>
              <a:p>
                <a:r>
                  <a:rPr lang="en-AU" sz="2800" dirty="0"/>
                  <a:t>Split based on Wind for Rain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00" y="1800000"/>
                <a:ext cx="10845484" cy="4503156"/>
              </a:xfrm>
              <a:prstGeom prst="rect">
                <a:avLst/>
              </a:prstGeom>
              <a:blipFill>
                <a:blip r:embed="rId2"/>
                <a:stretch>
                  <a:fillRect l="-1170" t="-1127" b="-28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521360" y="1812960"/>
              <a:ext cx="5374440" cy="33760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12000" y="1803600"/>
                <a:ext cx="5393160" cy="339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0364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Second Feature Selection Gains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E9ACB5-D058-8947-B549-6D0BE05B2A78}"/>
              </a:ext>
            </a:extLst>
          </p:cNvPr>
          <p:cNvSpPr txBox="1"/>
          <p:nvPr/>
        </p:nvSpPr>
        <p:spPr>
          <a:xfrm>
            <a:off x="648000" y="1800000"/>
            <a:ext cx="107985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No other splits are required since the entropy at the current splits is 0.</a:t>
            </a:r>
          </a:p>
          <a:p>
            <a:endParaRPr lang="en-AU" sz="2800" dirty="0"/>
          </a:p>
          <a:p>
            <a:r>
              <a:rPr lang="en-AU" sz="2800" dirty="0"/>
              <a:t>This means that no bits are required to represent the information since there is only one answer.</a:t>
            </a:r>
          </a:p>
          <a:p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8667032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Final Decision Tree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BEB9E1B-0CCF-0940-BBAB-0DAC916DD53D}"/>
              </a:ext>
            </a:extLst>
          </p:cNvPr>
          <p:cNvSpPr/>
          <p:nvPr/>
        </p:nvSpPr>
        <p:spPr>
          <a:xfrm>
            <a:off x="4829061" y="1593907"/>
            <a:ext cx="2155633" cy="8042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Outlook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DF88DBC-F153-7241-8E83-766E48C95BE6}"/>
              </a:ext>
            </a:extLst>
          </p:cNvPr>
          <p:cNvSpPr/>
          <p:nvPr/>
        </p:nvSpPr>
        <p:spPr>
          <a:xfrm>
            <a:off x="1781061" y="3318829"/>
            <a:ext cx="2155633" cy="8042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Humidity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3B1CF0D-7AD5-354A-A5F8-FDDB52C06350}"/>
              </a:ext>
            </a:extLst>
          </p:cNvPr>
          <p:cNvSpPr/>
          <p:nvPr/>
        </p:nvSpPr>
        <p:spPr>
          <a:xfrm>
            <a:off x="7877061" y="3318828"/>
            <a:ext cx="2155633" cy="8042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Wind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5BB224C-92E8-B745-A866-F392704B1475}"/>
              </a:ext>
            </a:extLst>
          </p:cNvPr>
          <p:cNvSpPr/>
          <p:nvPr/>
        </p:nvSpPr>
        <p:spPr>
          <a:xfrm>
            <a:off x="5269439" y="3318828"/>
            <a:ext cx="1266939" cy="80423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Yes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57F27388-D572-C045-9B30-DDE490F05273}"/>
              </a:ext>
            </a:extLst>
          </p:cNvPr>
          <p:cNvCxnSpPr>
            <a:stCxn id="3" idx="2"/>
            <a:endCxn id="9" idx="0"/>
          </p:cNvCxnSpPr>
          <p:nvPr/>
        </p:nvCxnSpPr>
        <p:spPr>
          <a:xfrm rot="5400000">
            <a:off x="5444549" y="2856499"/>
            <a:ext cx="920690" cy="3969"/>
          </a:xfrm>
          <a:prstGeom prst="bentConnector3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E39517D8-2E12-A144-A2D5-AF01967DE2C5}"/>
              </a:ext>
            </a:extLst>
          </p:cNvPr>
          <p:cNvCxnSpPr>
            <a:stCxn id="3" idx="3"/>
            <a:endCxn id="8" idx="0"/>
          </p:cNvCxnSpPr>
          <p:nvPr/>
        </p:nvCxnSpPr>
        <p:spPr>
          <a:xfrm>
            <a:off x="6984694" y="1996023"/>
            <a:ext cx="1970184" cy="1322805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85EA7C76-DB20-464D-81BA-18D30C10F6C0}"/>
              </a:ext>
            </a:extLst>
          </p:cNvPr>
          <p:cNvCxnSpPr>
            <a:stCxn id="3" idx="1"/>
            <a:endCxn id="6" idx="0"/>
          </p:cNvCxnSpPr>
          <p:nvPr/>
        </p:nvCxnSpPr>
        <p:spPr>
          <a:xfrm rot="10800000" flipV="1">
            <a:off x="2858879" y="1996023"/>
            <a:ext cx="1970183" cy="1322806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2591D9F8-EA02-2F40-AA69-4EBAD2CFB21F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1799653" y="4104469"/>
            <a:ext cx="1040634" cy="1077817"/>
          </a:xfrm>
          <a:prstGeom prst="bentConnector3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9DEABBCF-157D-E04B-A19E-A0F8C7339CE7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2877469" y="4104469"/>
            <a:ext cx="1040634" cy="1077816"/>
          </a:xfrm>
          <a:prstGeom prst="bentConnector3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6BA37AC8-1810-044C-81BA-2710526AB74C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7895654" y="4104467"/>
            <a:ext cx="1040633" cy="1077817"/>
          </a:xfrm>
          <a:prstGeom prst="bentConnector3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0A1B0B7E-E442-BF42-BE49-F6ABF2B68758}"/>
              </a:ext>
            </a:extLst>
          </p:cNvPr>
          <p:cNvCxnSpPr>
            <a:cxnSpLocks/>
            <a:stCxn id="8" idx="2"/>
          </p:cNvCxnSpPr>
          <p:nvPr/>
        </p:nvCxnSpPr>
        <p:spPr>
          <a:xfrm rot="16200000" flipH="1">
            <a:off x="8973470" y="4104467"/>
            <a:ext cx="1040633" cy="1077816"/>
          </a:xfrm>
          <a:prstGeom prst="bentConnector3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F95EB59-3984-1840-B060-AEBB5EC48025}"/>
              </a:ext>
            </a:extLst>
          </p:cNvPr>
          <p:cNvSpPr txBox="1"/>
          <p:nvPr/>
        </p:nvSpPr>
        <p:spPr>
          <a:xfrm>
            <a:off x="1477179" y="2265753"/>
            <a:ext cx="1685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Sunny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52045D-6072-0A4A-BACE-ADF62DABAA72}"/>
              </a:ext>
            </a:extLst>
          </p:cNvPr>
          <p:cNvSpPr txBox="1"/>
          <p:nvPr/>
        </p:nvSpPr>
        <p:spPr>
          <a:xfrm>
            <a:off x="8650996" y="2259729"/>
            <a:ext cx="1685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Rain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2526BB-99B1-3B43-935F-A4B9970F6CBE}"/>
              </a:ext>
            </a:extLst>
          </p:cNvPr>
          <p:cNvSpPr txBox="1"/>
          <p:nvPr/>
        </p:nvSpPr>
        <p:spPr>
          <a:xfrm>
            <a:off x="5758772" y="2598050"/>
            <a:ext cx="1685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Overcast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9D7904-F5C1-8A48-8A8A-1A68033832AE}"/>
              </a:ext>
            </a:extLst>
          </p:cNvPr>
          <p:cNvSpPr txBox="1"/>
          <p:nvPr/>
        </p:nvSpPr>
        <p:spPr>
          <a:xfrm>
            <a:off x="634388" y="4555146"/>
            <a:ext cx="1685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Normal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1895FB8-DBAB-6E4B-8F72-61AD055C7832}"/>
              </a:ext>
            </a:extLst>
          </p:cNvPr>
          <p:cNvSpPr txBox="1"/>
          <p:nvPr/>
        </p:nvSpPr>
        <p:spPr>
          <a:xfrm>
            <a:off x="3973415" y="4555145"/>
            <a:ext cx="1685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High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831EFC-DD37-5C4F-97EC-8E3995B589D2}"/>
              </a:ext>
            </a:extLst>
          </p:cNvPr>
          <p:cNvSpPr txBox="1"/>
          <p:nvPr/>
        </p:nvSpPr>
        <p:spPr>
          <a:xfrm>
            <a:off x="10052889" y="4555144"/>
            <a:ext cx="1685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Strong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C63F790-92D9-E348-AF51-2F5356D1940D}"/>
              </a:ext>
            </a:extLst>
          </p:cNvPr>
          <p:cNvSpPr txBox="1"/>
          <p:nvPr/>
        </p:nvSpPr>
        <p:spPr>
          <a:xfrm>
            <a:off x="6968170" y="4555143"/>
            <a:ext cx="1685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Weak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AB95177-DEDE-864D-AE0C-5A31EECF39A2}"/>
              </a:ext>
            </a:extLst>
          </p:cNvPr>
          <p:cNvSpPr/>
          <p:nvPr/>
        </p:nvSpPr>
        <p:spPr>
          <a:xfrm>
            <a:off x="1321224" y="5178616"/>
            <a:ext cx="919673" cy="91967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4379283-D5A9-3A46-A1A7-DA71E6A175AB}"/>
              </a:ext>
            </a:extLst>
          </p:cNvPr>
          <p:cNvSpPr/>
          <p:nvPr/>
        </p:nvSpPr>
        <p:spPr>
          <a:xfrm>
            <a:off x="3470431" y="5178616"/>
            <a:ext cx="919673" cy="91967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70EFDFB-86EF-7C4E-8464-8E13FA3CB775}"/>
              </a:ext>
            </a:extLst>
          </p:cNvPr>
          <p:cNvSpPr/>
          <p:nvPr/>
        </p:nvSpPr>
        <p:spPr>
          <a:xfrm>
            <a:off x="7417224" y="5178616"/>
            <a:ext cx="919673" cy="91967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D522B42-4FF6-AE4E-8263-4D522C581EA0}"/>
              </a:ext>
            </a:extLst>
          </p:cNvPr>
          <p:cNvSpPr/>
          <p:nvPr/>
        </p:nvSpPr>
        <p:spPr>
          <a:xfrm>
            <a:off x="9572857" y="5178615"/>
            <a:ext cx="919673" cy="91967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155240" y="1111320"/>
              <a:ext cx="9575280" cy="54190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5880" y="1101960"/>
                <a:ext cx="9594000" cy="543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75869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Final Decision Tree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BEB9E1B-0CCF-0940-BBAB-0DAC916DD53D}"/>
              </a:ext>
            </a:extLst>
          </p:cNvPr>
          <p:cNvSpPr/>
          <p:nvPr/>
        </p:nvSpPr>
        <p:spPr>
          <a:xfrm>
            <a:off x="4829061" y="1593907"/>
            <a:ext cx="2155633" cy="8042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Outlook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DF88DBC-F153-7241-8E83-766E48C95BE6}"/>
              </a:ext>
            </a:extLst>
          </p:cNvPr>
          <p:cNvSpPr/>
          <p:nvPr/>
        </p:nvSpPr>
        <p:spPr>
          <a:xfrm>
            <a:off x="1781061" y="3318829"/>
            <a:ext cx="2155633" cy="8042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Humidity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3B1CF0D-7AD5-354A-A5F8-FDDB52C06350}"/>
              </a:ext>
            </a:extLst>
          </p:cNvPr>
          <p:cNvSpPr/>
          <p:nvPr/>
        </p:nvSpPr>
        <p:spPr>
          <a:xfrm>
            <a:off x="7877061" y="3318828"/>
            <a:ext cx="2155633" cy="8042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Wind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5BB224C-92E8-B745-A866-F392704B1475}"/>
              </a:ext>
            </a:extLst>
          </p:cNvPr>
          <p:cNvSpPr/>
          <p:nvPr/>
        </p:nvSpPr>
        <p:spPr>
          <a:xfrm>
            <a:off x="5269439" y="3318828"/>
            <a:ext cx="1266939" cy="80423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Yes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57F27388-D572-C045-9B30-DDE490F05273}"/>
              </a:ext>
            </a:extLst>
          </p:cNvPr>
          <p:cNvCxnSpPr>
            <a:stCxn id="3" idx="2"/>
            <a:endCxn id="9" idx="0"/>
          </p:cNvCxnSpPr>
          <p:nvPr/>
        </p:nvCxnSpPr>
        <p:spPr>
          <a:xfrm rot="5400000">
            <a:off x="5444549" y="2856499"/>
            <a:ext cx="920690" cy="3969"/>
          </a:xfrm>
          <a:prstGeom prst="bentConnector3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E39517D8-2E12-A144-A2D5-AF01967DE2C5}"/>
              </a:ext>
            </a:extLst>
          </p:cNvPr>
          <p:cNvCxnSpPr>
            <a:stCxn id="3" idx="3"/>
            <a:endCxn id="8" idx="0"/>
          </p:cNvCxnSpPr>
          <p:nvPr/>
        </p:nvCxnSpPr>
        <p:spPr>
          <a:xfrm>
            <a:off x="6984694" y="1996023"/>
            <a:ext cx="1970184" cy="1322805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85EA7C76-DB20-464D-81BA-18D30C10F6C0}"/>
              </a:ext>
            </a:extLst>
          </p:cNvPr>
          <p:cNvCxnSpPr>
            <a:stCxn id="3" idx="1"/>
            <a:endCxn id="6" idx="0"/>
          </p:cNvCxnSpPr>
          <p:nvPr/>
        </p:nvCxnSpPr>
        <p:spPr>
          <a:xfrm rot="10800000" flipV="1">
            <a:off x="2858879" y="1996023"/>
            <a:ext cx="1970183" cy="1322806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2591D9F8-EA02-2F40-AA69-4EBAD2CFB21F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1799653" y="4104469"/>
            <a:ext cx="1040634" cy="1077817"/>
          </a:xfrm>
          <a:prstGeom prst="bentConnector3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9DEABBCF-157D-E04B-A19E-A0F8C7339CE7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2877469" y="4104469"/>
            <a:ext cx="1040634" cy="1077816"/>
          </a:xfrm>
          <a:prstGeom prst="bentConnector3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6BA37AC8-1810-044C-81BA-2710526AB74C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7895654" y="4104467"/>
            <a:ext cx="1040633" cy="1077817"/>
          </a:xfrm>
          <a:prstGeom prst="bentConnector3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0A1B0B7E-E442-BF42-BE49-F6ABF2B68758}"/>
              </a:ext>
            </a:extLst>
          </p:cNvPr>
          <p:cNvCxnSpPr>
            <a:cxnSpLocks/>
            <a:stCxn id="8" idx="2"/>
          </p:cNvCxnSpPr>
          <p:nvPr/>
        </p:nvCxnSpPr>
        <p:spPr>
          <a:xfrm rot="16200000" flipH="1">
            <a:off x="8973470" y="4104467"/>
            <a:ext cx="1040633" cy="1077816"/>
          </a:xfrm>
          <a:prstGeom prst="bentConnector3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F95EB59-3984-1840-B060-AEBB5EC48025}"/>
              </a:ext>
            </a:extLst>
          </p:cNvPr>
          <p:cNvSpPr txBox="1"/>
          <p:nvPr/>
        </p:nvSpPr>
        <p:spPr>
          <a:xfrm>
            <a:off x="1477179" y="2265753"/>
            <a:ext cx="1685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Sunny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52045D-6072-0A4A-BACE-ADF62DABAA72}"/>
              </a:ext>
            </a:extLst>
          </p:cNvPr>
          <p:cNvSpPr txBox="1"/>
          <p:nvPr/>
        </p:nvSpPr>
        <p:spPr>
          <a:xfrm>
            <a:off x="8650996" y="2259729"/>
            <a:ext cx="1685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Rain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2526BB-99B1-3B43-935F-A4B9970F6CBE}"/>
              </a:ext>
            </a:extLst>
          </p:cNvPr>
          <p:cNvSpPr txBox="1"/>
          <p:nvPr/>
        </p:nvSpPr>
        <p:spPr>
          <a:xfrm>
            <a:off x="5758772" y="2598050"/>
            <a:ext cx="1685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Overcast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9D7904-F5C1-8A48-8A8A-1A68033832AE}"/>
              </a:ext>
            </a:extLst>
          </p:cNvPr>
          <p:cNvSpPr txBox="1"/>
          <p:nvPr/>
        </p:nvSpPr>
        <p:spPr>
          <a:xfrm>
            <a:off x="634388" y="4555146"/>
            <a:ext cx="1685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Normal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1895FB8-DBAB-6E4B-8F72-61AD055C7832}"/>
              </a:ext>
            </a:extLst>
          </p:cNvPr>
          <p:cNvSpPr txBox="1"/>
          <p:nvPr/>
        </p:nvSpPr>
        <p:spPr>
          <a:xfrm>
            <a:off x="3973415" y="4555145"/>
            <a:ext cx="1685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High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831EFC-DD37-5C4F-97EC-8E3995B589D2}"/>
              </a:ext>
            </a:extLst>
          </p:cNvPr>
          <p:cNvSpPr txBox="1"/>
          <p:nvPr/>
        </p:nvSpPr>
        <p:spPr>
          <a:xfrm>
            <a:off x="10052889" y="4555144"/>
            <a:ext cx="1685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Strong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C63F790-92D9-E348-AF51-2F5356D1940D}"/>
              </a:ext>
            </a:extLst>
          </p:cNvPr>
          <p:cNvSpPr txBox="1"/>
          <p:nvPr/>
        </p:nvSpPr>
        <p:spPr>
          <a:xfrm>
            <a:off x="6968170" y="4555143"/>
            <a:ext cx="1685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Weak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AB95177-DEDE-864D-AE0C-5A31EECF39A2}"/>
              </a:ext>
            </a:extLst>
          </p:cNvPr>
          <p:cNvSpPr/>
          <p:nvPr/>
        </p:nvSpPr>
        <p:spPr>
          <a:xfrm>
            <a:off x="1321224" y="5178616"/>
            <a:ext cx="919673" cy="91967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4379283-D5A9-3A46-A1A7-DA71E6A175AB}"/>
              </a:ext>
            </a:extLst>
          </p:cNvPr>
          <p:cNvSpPr/>
          <p:nvPr/>
        </p:nvSpPr>
        <p:spPr>
          <a:xfrm>
            <a:off x="3470431" y="5178616"/>
            <a:ext cx="919673" cy="91967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70EFDFB-86EF-7C4E-8464-8E13FA3CB775}"/>
              </a:ext>
            </a:extLst>
          </p:cNvPr>
          <p:cNvSpPr/>
          <p:nvPr/>
        </p:nvSpPr>
        <p:spPr>
          <a:xfrm>
            <a:off x="7417224" y="5178616"/>
            <a:ext cx="919673" cy="91967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D522B42-4FF6-AE4E-8263-4D522C581EA0}"/>
              </a:ext>
            </a:extLst>
          </p:cNvPr>
          <p:cNvSpPr/>
          <p:nvPr/>
        </p:nvSpPr>
        <p:spPr>
          <a:xfrm>
            <a:off x="9572857" y="5178615"/>
            <a:ext cx="919673" cy="91967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735920" y="1455840"/>
              <a:ext cx="9679320" cy="50094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6560" y="1446480"/>
                <a:ext cx="9698040" cy="502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73960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Bayes Theorem - Recap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749883-55C8-F44F-8FA4-4DBB7203C14B}"/>
              </a:ext>
            </a:extLst>
          </p:cNvPr>
          <p:cNvSpPr txBox="1"/>
          <p:nvPr/>
        </p:nvSpPr>
        <p:spPr>
          <a:xfrm>
            <a:off x="645110" y="1699561"/>
            <a:ext cx="109017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/>
              <a:t>Probability of a given event occurring based on our prior knowledge or evidence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0F2E36-AADA-494E-97D3-89A1AA997C75}"/>
              </a:ext>
            </a:extLst>
          </p:cNvPr>
          <p:cNvGrpSpPr/>
          <p:nvPr/>
        </p:nvGrpSpPr>
        <p:grpSpPr>
          <a:xfrm>
            <a:off x="831722" y="3156609"/>
            <a:ext cx="10328987" cy="1200329"/>
            <a:chOff x="1017037" y="3374331"/>
            <a:chExt cx="10328987" cy="13562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6E9EFE09-27C1-624F-9B06-1A8A4584673D}"/>
                    </a:ext>
                  </a:extLst>
                </p:cNvPr>
                <p:cNvSpPr/>
                <p:nvPr/>
              </p:nvSpPr>
              <p:spPr>
                <a:xfrm>
                  <a:off x="1017037" y="3374332"/>
                  <a:ext cx="3946849" cy="135628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𝐻𝑦𝑝𝑜𝑡h𝑒𝑠𝑖𝑠</m:t>
                          </m:r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𝐸𝑣𝑖𝑑𝑒𝑛𝑐𝑒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AU" sz="2400" dirty="0">
                      <a:solidFill>
                        <a:schemeClr val="tx1"/>
                      </a:solidFill>
                    </a:rPr>
                    <a:t> = </a:t>
                  </a:r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6E9EFE09-27C1-624F-9B06-1A8A458467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7037" y="3374332"/>
                  <a:ext cx="3946849" cy="1356288"/>
                </a:xfrm>
                <a:prstGeom prst="rect">
                  <a:avLst/>
                </a:prstGeom>
                <a:blipFill>
                  <a:blip r:embed="rId2"/>
                  <a:stretch>
                    <a:fillRect r="-2875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2FF52038-EDF1-9B4C-ADE0-2CCE3C55A876}"/>
                    </a:ext>
                  </a:extLst>
                </p:cNvPr>
                <p:cNvSpPr/>
                <p:nvPr/>
              </p:nvSpPr>
              <p:spPr>
                <a:xfrm>
                  <a:off x="4963886" y="3374331"/>
                  <a:ext cx="6382138" cy="135628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endChr m:val="|"/>
                                <m:ctrlPr>
                                  <a:rPr lang="en-AU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𝐸𝑣𝑖𝑑𝑒𝑛𝑐𝑒</m:t>
                                </m:r>
                                <m:r>
                                  <a:rPr lang="en-AU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A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A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𝐻𝑦𝑝𝑜𝑡h𝑒𝑠𝑖𝑠</m:t>
                            </m:r>
                            <m:r>
                              <a:rPr lang="en-A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 × </m:t>
                            </m:r>
                            <m:r>
                              <a:rPr lang="en-A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A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𝐻𝑦𝑝𝑜𝑡h𝑒𝑠𝑖𝑠</m:t>
                            </m:r>
                            <m:r>
                              <a:rPr lang="en-A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𝐸𝑣𝑖𝑑𝑒𝑛𝑐𝑒</m:t>
                            </m:r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2FF52038-EDF1-9B4C-ADE0-2CCE3C55A8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3886" y="3374331"/>
                  <a:ext cx="6382138" cy="135628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E82F12D-32E6-FD40-8924-37783B6ED528}"/>
              </a:ext>
            </a:extLst>
          </p:cNvPr>
          <p:cNvGrpSpPr/>
          <p:nvPr/>
        </p:nvGrpSpPr>
        <p:grpSpPr>
          <a:xfrm>
            <a:off x="7969640" y="232078"/>
            <a:ext cx="3946848" cy="763755"/>
            <a:chOff x="831723" y="4480049"/>
            <a:chExt cx="3946848" cy="7637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0132A347-4765-FB49-8B15-B2DDD81B2358}"/>
                    </a:ext>
                  </a:extLst>
                </p:cNvPr>
                <p:cNvSpPr/>
                <p:nvPr/>
              </p:nvSpPr>
              <p:spPr>
                <a:xfrm>
                  <a:off x="831723" y="4480049"/>
                  <a:ext cx="1603568" cy="76375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AU" sz="2000" dirty="0">
                      <a:solidFill>
                        <a:schemeClr val="tx1"/>
                      </a:solidFill>
                    </a:rPr>
                    <a:t> = </a:t>
                  </a:r>
                </a:p>
              </p:txBody>
            </p:sp>
          </mc:Choice>
          <mc:Fallback xmlns="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0132A347-4765-FB49-8B15-B2DDD81B23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723" y="4480049"/>
                  <a:ext cx="1603568" cy="76375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5DC69786-935E-1B40-A2E0-1787E83389DC}"/>
                    </a:ext>
                  </a:extLst>
                </p:cNvPr>
                <p:cNvSpPr/>
                <p:nvPr/>
              </p:nvSpPr>
              <p:spPr>
                <a:xfrm>
                  <a:off x="2435291" y="4480049"/>
                  <a:ext cx="2343280" cy="76375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endChr m:val="|"/>
                                <m:ctrlPr>
                                  <a:rPr lang="en-AU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AU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 × 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AU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5DC69786-935E-1B40-A2E0-1787E83389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5291" y="4480049"/>
                  <a:ext cx="2343280" cy="763755"/>
                </a:xfrm>
                <a:prstGeom prst="rect">
                  <a:avLst/>
                </a:prstGeom>
                <a:blipFill>
                  <a:blip r:embed="rId5"/>
                  <a:stretch>
                    <a:fillRect b="-4839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/>
              <p14:cNvContentPartPr/>
              <p14:nvPr/>
            </p14:nvContentPartPr>
            <p14:xfrm>
              <a:off x="1312920" y="3251520"/>
              <a:ext cx="10114200" cy="16732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03560" y="3242160"/>
                <a:ext cx="10132920" cy="169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9920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Background - Entropy (Dice Example)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0D50E20-013F-814D-8F9C-0200A9F43E27}"/>
              </a:ext>
            </a:extLst>
          </p:cNvPr>
          <p:cNvGrpSpPr/>
          <p:nvPr/>
        </p:nvGrpSpPr>
        <p:grpSpPr>
          <a:xfrm>
            <a:off x="10344838" y="1434950"/>
            <a:ext cx="1609084" cy="1718631"/>
            <a:chOff x="1784110" y="3657600"/>
            <a:chExt cx="1609084" cy="171863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DB3B0230-2479-F643-B4B3-0D374221B3B8}"/>
                </a:ext>
              </a:extLst>
            </p:cNvPr>
            <p:cNvSpPr/>
            <p:nvPr/>
          </p:nvSpPr>
          <p:spPr>
            <a:xfrm>
              <a:off x="1784110" y="3657600"/>
              <a:ext cx="1609084" cy="171863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B21FB5E-DFF7-CA4E-B32B-0222484A33AE}"/>
                </a:ext>
              </a:extLst>
            </p:cNvPr>
            <p:cNvSpPr/>
            <p:nvPr/>
          </p:nvSpPr>
          <p:spPr>
            <a:xfrm>
              <a:off x="2076678" y="3833177"/>
              <a:ext cx="319489" cy="31948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5C4707A-E7C5-384E-A9C6-EA13C6B9E54F}"/>
                </a:ext>
              </a:extLst>
            </p:cNvPr>
            <p:cNvSpPr/>
            <p:nvPr/>
          </p:nvSpPr>
          <p:spPr>
            <a:xfrm>
              <a:off x="2771360" y="3833176"/>
              <a:ext cx="319489" cy="31948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41D7DBC-1BA4-BF4E-88D7-34B69A82FFB3}"/>
                </a:ext>
              </a:extLst>
            </p:cNvPr>
            <p:cNvSpPr/>
            <p:nvPr/>
          </p:nvSpPr>
          <p:spPr>
            <a:xfrm>
              <a:off x="2076677" y="4324485"/>
              <a:ext cx="319489" cy="31948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9876FE5-B2D0-D442-8408-78327E7785E5}"/>
                </a:ext>
              </a:extLst>
            </p:cNvPr>
            <p:cNvSpPr/>
            <p:nvPr/>
          </p:nvSpPr>
          <p:spPr>
            <a:xfrm>
              <a:off x="2771359" y="4324484"/>
              <a:ext cx="319489" cy="31948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8BBC64-6DFC-9F46-BD04-470A9D405200}"/>
                  </a:ext>
                </a:extLst>
              </p:cNvPr>
              <p:cNvSpPr txBox="1"/>
              <p:nvPr/>
            </p:nvSpPr>
            <p:spPr>
              <a:xfrm>
                <a:off x="413999" y="3696159"/>
                <a:ext cx="8542962" cy="28957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</m:d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</m:d>
                  </m:oMath>
                </a14:m>
                <a:r>
                  <a:rPr lang="en-AU" sz="2800" dirty="0"/>
                  <a:t> + …</a:t>
                </a:r>
              </a:p>
              <a:p>
                <a:r>
                  <a:rPr lang="en-AU" sz="2800" dirty="0"/>
                  <a:t>		 </a:t>
                </a:r>
                <a:endParaRPr lang="en-AU" sz="2800" i="1" dirty="0">
                  <a:latin typeface="Cambria Math" panose="02040503050406030204" pitchFamily="18" charset="0"/>
                </a:endParaRPr>
              </a:p>
              <a:p>
                <a:r>
                  <a:rPr lang="en-AU" sz="2800" dirty="0"/>
                  <a:t>		 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AU" sz="2800" dirty="0"/>
                  <a:t> </a:t>
                </a:r>
                <a14:m>
                  <m:oMath xmlns:m="http://schemas.openxmlformats.org/officeDocument/2006/math">
                    <m:r>
                      <a:rPr lang="en-AU" sz="2800" dirty="0">
                        <a:latin typeface="Cambria Math" panose="02040503050406030204" pitchFamily="18" charset="0"/>
                      </a:rPr>
                      <m:t>6</m:t>
                    </m:r>
                    <m:d>
                      <m:dPr>
                        <m:ctrlPr>
                          <a:rPr lang="en-AU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  <m:sSub>
                          <m:sSub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en-AU" sz="2800" dirty="0"/>
                  <a:t> = 2.585 (bits)</a:t>
                </a:r>
              </a:p>
              <a:p>
                <a:endParaRPr lang="en-AU" sz="2800" dirty="0"/>
              </a:p>
              <a:p>
                <a:r>
                  <a:rPr lang="en-AU" sz="28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2.585</m:t>
                        </m:r>
                      </m:sup>
                    </m:sSup>
                    <m:r>
                      <a:rPr lang="en-AU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A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6.0</m:t>
                    </m:r>
                  </m:oMath>
                </a14:m>
                <a:r>
                  <a:rPr lang="en-AU" sz="2800" dirty="0"/>
                  <a:t> unique values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8BBC64-6DFC-9F46-BD04-470A9D405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9" y="3696159"/>
                <a:ext cx="8542962" cy="2895793"/>
              </a:xfrm>
              <a:prstGeom prst="rect">
                <a:avLst/>
              </a:prstGeom>
              <a:blipFill>
                <a:blip r:embed="rId2"/>
                <a:stretch>
                  <a:fillRect l="-892" b="-131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7F23D3D-A23E-9743-8F3A-FE847BD4DB06}"/>
              </a:ext>
            </a:extLst>
          </p:cNvPr>
          <p:cNvCxnSpPr>
            <a:cxnSpLocks/>
          </p:cNvCxnSpPr>
          <p:nvPr/>
        </p:nvCxnSpPr>
        <p:spPr>
          <a:xfrm>
            <a:off x="0" y="3384932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8E77DEE8-BB73-FA4C-8752-9D2479A77D80}"/>
              </a:ext>
            </a:extLst>
          </p:cNvPr>
          <p:cNvSpPr/>
          <p:nvPr/>
        </p:nvSpPr>
        <p:spPr>
          <a:xfrm>
            <a:off x="10637405" y="2591628"/>
            <a:ext cx="319489" cy="3194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DDEABED-8877-214F-BA0D-E9A0CEE4D97B}"/>
              </a:ext>
            </a:extLst>
          </p:cNvPr>
          <p:cNvSpPr/>
          <p:nvPr/>
        </p:nvSpPr>
        <p:spPr>
          <a:xfrm>
            <a:off x="11332087" y="2591627"/>
            <a:ext cx="319489" cy="3194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95A9E8-733F-A74D-8B23-81A2C5541479}"/>
                  </a:ext>
                </a:extLst>
              </p:cNvPr>
              <p:cNvSpPr/>
              <p:nvPr/>
            </p:nvSpPr>
            <p:spPr>
              <a:xfrm>
                <a:off x="413999" y="1673641"/>
                <a:ext cx="4778611" cy="12627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ar-AE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ar-AE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ar-AE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ar-AE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ar-AE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ar-AE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ar-AE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ar-AE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ar-AE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95A9E8-733F-A74D-8B23-81A2C55414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9" y="1673641"/>
                <a:ext cx="4778611" cy="1262769"/>
              </a:xfrm>
              <a:prstGeom prst="rect">
                <a:avLst/>
              </a:prstGeom>
              <a:blipFill>
                <a:blip r:embed="rId3"/>
                <a:stretch>
                  <a:fillRect l="-529" t="-113000" r="-1323" b="-159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2637720" y="1429560"/>
              <a:ext cx="8908560" cy="5391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28360" y="1420200"/>
                <a:ext cx="8927280" cy="541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62450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2 – Bayes Classifier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C35779F-DC98-424D-90CD-73A9942348DA}"/>
              </a:ext>
            </a:extLst>
          </p:cNvPr>
          <p:cNvGrpSpPr/>
          <p:nvPr/>
        </p:nvGrpSpPr>
        <p:grpSpPr>
          <a:xfrm>
            <a:off x="7969640" y="232078"/>
            <a:ext cx="3946848" cy="763755"/>
            <a:chOff x="831723" y="4480049"/>
            <a:chExt cx="3946848" cy="7637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5F0CB835-DF79-834A-9453-923AF36B9C18}"/>
                    </a:ext>
                  </a:extLst>
                </p:cNvPr>
                <p:cNvSpPr/>
                <p:nvPr/>
              </p:nvSpPr>
              <p:spPr>
                <a:xfrm>
                  <a:off x="831723" y="4480049"/>
                  <a:ext cx="1603568" cy="76375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AU" sz="2000" dirty="0">
                      <a:solidFill>
                        <a:schemeClr val="tx1"/>
                      </a:solidFill>
                    </a:rPr>
                    <a:t> = </a:t>
                  </a:r>
                </a:p>
              </p:txBody>
            </p:sp>
          </mc:Choice>
          <mc:Fallback xmlns="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0132A347-4765-FB49-8B15-B2DDD81B23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723" y="4480049"/>
                  <a:ext cx="1603568" cy="76375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7157BB04-C32C-584D-97C5-2BE073CF07AE}"/>
                    </a:ext>
                  </a:extLst>
                </p:cNvPr>
                <p:cNvSpPr/>
                <p:nvPr/>
              </p:nvSpPr>
              <p:spPr>
                <a:xfrm>
                  <a:off x="2435291" y="4480049"/>
                  <a:ext cx="2343280" cy="76375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endChr m:val="|"/>
                                <m:ctrlPr>
                                  <a:rPr lang="en-AU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AU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 × 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AU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5DC69786-935E-1B40-A2E0-1787E83389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5291" y="4480049"/>
                  <a:ext cx="2343280" cy="763755"/>
                </a:xfrm>
                <a:prstGeom prst="rect">
                  <a:avLst/>
                </a:prstGeom>
                <a:blipFill>
                  <a:blip r:embed="rId5"/>
                  <a:stretch>
                    <a:fillRect b="-4839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FF05B6D-E8DB-D249-9185-190FD65CC560}"/>
              </a:ext>
            </a:extLst>
          </p:cNvPr>
          <p:cNvGrpSpPr/>
          <p:nvPr/>
        </p:nvGrpSpPr>
        <p:grpSpPr>
          <a:xfrm>
            <a:off x="645109" y="1800000"/>
            <a:ext cx="7818736" cy="4480430"/>
            <a:chOff x="645109" y="1800000"/>
            <a:chExt cx="7818736" cy="448043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FDAE02E-DE90-C34B-8518-1642E3AC621E}"/>
                </a:ext>
              </a:extLst>
            </p:cNvPr>
            <p:cNvGrpSpPr/>
            <p:nvPr/>
          </p:nvGrpSpPr>
          <p:grpSpPr>
            <a:xfrm>
              <a:off x="648000" y="1800000"/>
              <a:ext cx="7815845" cy="3504953"/>
              <a:chOff x="648000" y="1800000"/>
              <a:chExt cx="7815845" cy="35049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AC9B486C-E300-F04F-9FFB-783917923509}"/>
                      </a:ext>
                    </a:extLst>
                  </p:cNvPr>
                  <p:cNvSpPr/>
                  <p:nvPr/>
                </p:nvSpPr>
                <p:spPr>
                  <a:xfrm>
                    <a:off x="648000" y="1800000"/>
                    <a:ext cx="6138390" cy="5406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AU" sz="20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𝑃𝑙𝑎𝑦</m:t>
                              </m:r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𝑂𝑢𝑡𝑙𝑜𝑜𝑘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𝑇𝑒𝑚𝑝𝑒𝑟𝑎𝑡𝑢𝑟𝑒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𝐻𝑢𝑚𝑖𝑑𝑖𝑡𝑦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𝑊𝑖𝑛𝑑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dirty="0"/>
                  </a:p>
                </p:txBody>
              </p:sp>
            </mc:Choice>
            <mc:Fallback xmlns=""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AC9B486C-E300-F04F-9FFB-78391792350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8000" y="1800000"/>
                    <a:ext cx="6138390" cy="54060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973E82C6-1F44-1C45-875E-287B7D769D0F}"/>
                      </a:ext>
                    </a:extLst>
                  </p:cNvPr>
                  <p:cNvSpPr/>
                  <p:nvPr/>
                </p:nvSpPr>
                <p:spPr>
                  <a:xfrm>
                    <a:off x="648000" y="2820869"/>
                    <a:ext cx="7815845" cy="975477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AU" sz="20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ar-AE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𝑂𝑢𝑡𝑙𝑜𝑜𝑘</m:t>
                              </m:r>
                              <m:r>
                                <a:rPr lang="ar-AE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ar-AE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𝑇𝑒𝑚𝑝𝑒𝑟𝑎𝑡𝑢𝑟𝑒</m:t>
                              </m:r>
                              <m:r>
                                <a:rPr lang="ar-AE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ar-AE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𝐻𝑢𝑚𝑖𝑑𝑖𝑡𝑦</m:t>
                              </m:r>
                              <m:r>
                                <a:rPr lang="ar-AE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ar-AE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𝑊𝑖𝑛𝑑</m:t>
                              </m:r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𝑃𝑙𝑎𝑦</m:t>
                              </m:r>
                              <m:r>
                                <a:rPr lang="ar-AE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ar-AE" sz="2000" dirty="0"/>
                                <m:t> </m:t>
                              </m:r>
                              <m:r>
                                <a:rPr lang="en-AU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 </m:t>
                              </m:r>
                              <m:r>
                                <a:rPr lang="en-AU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AU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𝑃𝑙𝑎𝑦</m:t>
                              </m:r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AU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AU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ar-AE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𝑂𝑢𝑡𝑙𝑜𝑜𝑘</m:t>
                              </m:r>
                              <m:r>
                                <a:rPr lang="ar-AE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ar-AE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𝑇𝑒𝑚𝑝𝑒𝑟𝑎𝑡𝑢𝑟𝑒</m:t>
                              </m:r>
                              <m:r>
                                <a:rPr lang="ar-AE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ar-AE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𝐻𝑢𝑚𝑖𝑑𝑖𝑡𝑦</m:t>
                              </m:r>
                              <m:r>
                                <a:rPr lang="ar-AE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ar-AE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𝑊𝑖𝑛𝑑</m:t>
                              </m:r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oMath>
                      </m:oMathPara>
                    </a14:m>
                    <a:endParaRPr dirty="0"/>
                  </a:p>
                </p:txBody>
              </p:sp>
            </mc:Choice>
            <mc:Fallback xmlns=""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973E82C6-1F44-1C45-875E-287B7D769D0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8000" y="2820869"/>
                    <a:ext cx="7815845" cy="9754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F971951E-FC35-9E45-87EB-80DBAD120145}"/>
                      </a:ext>
                    </a:extLst>
                  </p:cNvPr>
                  <p:cNvSpPr/>
                  <p:nvPr/>
                </p:nvSpPr>
                <p:spPr>
                  <a:xfrm>
                    <a:off x="648000" y="4329476"/>
                    <a:ext cx="7815845" cy="975477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AU" sz="20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𝑆𝑢𝑛𝑛𝑦</m:t>
                              </m:r>
                              <m:r>
                                <a:rPr lang="ar-AE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𝐻𝑜𝑡</m:t>
                              </m:r>
                              <m:r>
                                <a:rPr lang="ar-AE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𝐻𝑖𝑔h</m:t>
                              </m:r>
                              <m:r>
                                <a:rPr lang="ar-AE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𝑊𝑒𝑎𝑘</m:t>
                              </m:r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𝑃𝑙𝑎𝑦</m:t>
                              </m:r>
                              <m:r>
                                <a:rPr lang="ar-AE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ar-AE" sz="2000" dirty="0"/>
                                <m:t> </m:t>
                              </m:r>
                              <m:r>
                                <a:rPr lang="en-AU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 </m:t>
                              </m:r>
                              <m:r>
                                <a:rPr lang="en-AU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AU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𝑃𝑙𝑎𝑦</m:t>
                              </m:r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AU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AU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𝑆𝑢𝑛𝑛𝑦</m:t>
                              </m:r>
                              <m:r>
                                <a:rPr lang="ar-AE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𝐻𝑜𝑡</m:t>
                              </m:r>
                              <m:r>
                                <a:rPr lang="ar-AE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𝐻𝑖𝑔h</m:t>
                              </m:r>
                              <m:r>
                                <a:rPr lang="ar-AE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𝑊𝑒𝑎𝑘</m:t>
                              </m:r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oMath>
                      </m:oMathPara>
                    </a14:m>
                    <a:endParaRPr dirty="0"/>
                  </a:p>
                </p:txBody>
              </p:sp>
            </mc:Choice>
            <mc:Fallback xmlns=""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F971951E-FC35-9E45-87EB-80DBAD12014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8000" y="4329476"/>
                    <a:ext cx="7815845" cy="9754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346C76BE-4D91-6047-99B1-3BA1DCA770B3}"/>
                    </a:ext>
                  </a:extLst>
                </p:cNvPr>
                <p:cNvSpPr/>
                <p:nvPr/>
              </p:nvSpPr>
              <p:spPr>
                <a:xfrm>
                  <a:off x="645109" y="5304953"/>
                  <a:ext cx="7815845" cy="97547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AU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AU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𝑆𝑢𝑛𝑛𝑦</m:t>
                            </m:r>
                            <m:r>
                              <a:rPr lang="ar-AE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AU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𝐻𝑜𝑡</m:t>
                            </m:r>
                            <m:r>
                              <a:rPr lang="ar-AE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AU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𝐻𝑖𝑔h</m:t>
                            </m:r>
                            <m:r>
                              <a:rPr lang="ar-AE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AU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𝑊𝑒𝑎𝑘</m:t>
                            </m:r>
                            <m:r>
                              <a:rPr lang="en-AU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|¬</m:t>
                            </m:r>
                            <m:r>
                              <a:rPr lang="en-AU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𝑃𝑙𝑎𝑦</m:t>
                            </m:r>
                            <m:r>
                              <a:rPr lang="ar-AE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ar-AE" sz="2000" dirty="0"/>
                              <m:t> </m:t>
                            </m:r>
                            <m:r>
                              <a:rPr lang="en-AU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 </m:t>
                            </m:r>
                            <m:r>
                              <a:rPr lang="en-AU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AU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(¬</m:t>
                            </m:r>
                            <m:r>
                              <a:rPr lang="en-AU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𝑃𝑙𝑎𝑦</m:t>
                            </m:r>
                            <m:r>
                              <a:rPr lang="en-AU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AU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AU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𝑆𝑢𝑛𝑛𝑦</m:t>
                            </m:r>
                            <m:r>
                              <a:rPr lang="ar-AE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AU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𝐻𝑜𝑡</m:t>
                            </m:r>
                            <m:r>
                              <a:rPr lang="ar-AE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AU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𝐻𝑖𝑔h</m:t>
                            </m:r>
                            <m:r>
                              <a:rPr lang="ar-AE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AU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𝑊𝑒𝑎𝑘</m:t>
                            </m:r>
                            <m:r>
                              <a:rPr lang="en-AU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dirty="0"/>
                </a:p>
              </p:txBody>
            </p:sp>
          </mc:Choice>
          <mc:Fallback xmlns="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346C76BE-4D91-6047-99B1-3BA1DCA770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109" y="5304953"/>
                  <a:ext cx="7815845" cy="9754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" name="Ink 3"/>
              <p14:cNvContentPartPr/>
              <p14:nvPr/>
            </p14:nvContentPartPr>
            <p14:xfrm>
              <a:off x="1298160" y="2040120"/>
              <a:ext cx="7994160" cy="44474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88800" y="2030760"/>
                <a:ext cx="8012880" cy="446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34316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2 – Bayes Classifier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C35779F-DC98-424D-90CD-73A9942348DA}"/>
              </a:ext>
            </a:extLst>
          </p:cNvPr>
          <p:cNvGrpSpPr/>
          <p:nvPr/>
        </p:nvGrpSpPr>
        <p:grpSpPr>
          <a:xfrm>
            <a:off x="7969640" y="232078"/>
            <a:ext cx="3946848" cy="763755"/>
            <a:chOff x="831723" y="4480049"/>
            <a:chExt cx="3946848" cy="7637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5F0CB835-DF79-834A-9453-923AF36B9C18}"/>
                    </a:ext>
                  </a:extLst>
                </p:cNvPr>
                <p:cNvSpPr/>
                <p:nvPr/>
              </p:nvSpPr>
              <p:spPr>
                <a:xfrm>
                  <a:off x="831723" y="4480049"/>
                  <a:ext cx="1603568" cy="76375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AU" sz="2000" dirty="0">
                      <a:solidFill>
                        <a:schemeClr val="tx1"/>
                      </a:solidFill>
                    </a:rPr>
                    <a:t> = </a:t>
                  </a:r>
                </a:p>
              </p:txBody>
            </p:sp>
          </mc:Choice>
          <mc:Fallback xmlns="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0132A347-4765-FB49-8B15-B2DDD81B23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723" y="4480049"/>
                  <a:ext cx="1603568" cy="76375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7157BB04-C32C-584D-97C5-2BE073CF07AE}"/>
                    </a:ext>
                  </a:extLst>
                </p:cNvPr>
                <p:cNvSpPr/>
                <p:nvPr/>
              </p:nvSpPr>
              <p:spPr>
                <a:xfrm>
                  <a:off x="2435291" y="4480049"/>
                  <a:ext cx="2343280" cy="76375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endChr m:val="|"/>
                                <m:ctrlPr>
                                  <a:rPr lang="en-AU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AU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 × 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AU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5DC69786-935E-1B40-A2E0-1787E83389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5291" y="4480049"/>
                  <a:ext cx="2343280" cy="763755"/>
                </a:xfrm>
                <a:prstGeom prst="rect">
                  <a:avLst/>
                </a:prstGeom>
                <a:blipFill>
                  <a:blip r:embed="rId5"/>
                  <a:stretch>
                    <a:fillRect b="-4839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0369CE3-7375-1D42-BAD7-39B3AB346932}"/>
              </a:ext>
            </a:extLst>
          </p:cNvPr>
          <p:cNvGrpSpPr/>
          <p:nvPr/>
        </p:nvGrpSpPr>
        <p:grpSpPr>
          <a:xfrm>
            <a:off x="2569291" y="2145517"/>
            <a:ext cx="6667236" cy="3230714"/>
            <a:chOff x="2569291" y="2145517"/>
            <a:chExt cx="6667236" cy="3230714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1A990D6-068E-204E-A403-0E580D93A76C}"/>
                </a:ext>
              </a:extLst>
            </p:cNvPr>
            <p:cNvGrpSpPr/>
            <p:nvPr/>
          </p:nvGrpSpPr>
          <p:grpSpPr>
            <a:xfrm>
              <a:off x="2569291" y="2686117"/>
              <a:ext cx="6667236" cy="2690114"/>
              <a:chOff x="2564899" y="1936970"/>
              <a:chExt cx="6667236" cy="2690114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3633EF3-4B9C-D54E-B91E-4A15AF8975A0}"/>
                  </a:ext>
                </a:extLst>
              </p:cNvPr>
              <p:cNvSpPr/>
              <p:nvPr/>
            </p:nvSpPr>
            <p:spPr>
              <a:xfrm>
                <a:off x="2564899" y="1936970"/>
                <a:ext cx="6667236" cy="26901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2F193D54-8983-914E-A93A-8B700B39AB26}"/>
                      </a:ext>
                    </a:extLst>
                  </p:cNvPr>
                  <p:cNvSpPr/>
                  <p:nvPr/>
                </p:nvSpPr>
                <p:spPr>
                  <a:xfrm>
                    <a:off x="4987070" y="3860008"/>
                    <a:ext cx="1831678" cy="5406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𝑙𝑎𝑦</m:t>
                          </m:r>
                        </m:oMath>
                      </m:oMathPara>
                    </a14:m>
                    <a:endParaRPr dirty="0"/>
                  </a:p>
                </p:txBody>
              </p:sp>
            </mc:Choice>
            <mc:Fallback xmlns="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2F193D54-8983-914E-A93A-8B700B39AB2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87070" y="3860008"/>
                    <a:ext cx="1831678" cy="54060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AF93354E-6802-8444-AEEC-A9648CEF6A88}"/>
                      </a:ext>
                    </a:extLst>
                  </p:cNvPr>
                  <p:cNvSpPr/>
                  <p:nvPr/>
                </p:nvSpPr>
                <p:spPr>
                  <a:xfrm>
                    <a:off x="2769581" y="3074901"/>
                    <a:ext cx="1831678" cy="5406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𝑢𝑡𝑙𝑜𝑜𝑘</m:t>
                          </m:r>
                        </m:oMath>
                      </m:oMathPara>
                    </a14:m>
                    <a:endParaRPr dirty="0"/>
                  </a:p>
                </p:txBody>
              </p:sp>
            </mc:Choice>
            <mc:Fallback xmlns="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AF93354E-6802-8444-AEEC-A9648CEF6A8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9581" y="3074901"/>
                    <a:ext cx="1831678" cy="54060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D09321DB-C77B-C444-AE24-7E7F5EFAB54B}"/>
                      </a:ext>
                    </a:extLst>
                  </p:cNvPr>
                  <p:cNvSpPr/>
                  <p:nvPr/>
                </p:nvSpPr>
                <p:spPr>
                  <a:xfrm>
                    <a:off x="3972079" y="2154644"/>
                    <a:ext cx="1831678" cy="5406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𝑒𝑚𝑝𝑒𝑟𝑎𝑡𝑢𝑟𝑒</m:t>
                          </m:r>
                        </m:oMath>
                      </m:oMathPara>
                    </a14:m>
                    <a:endParaRPr dirty="0"/>
                  </a:p>
                </p:txBody>
              </p:sp>
            </mc:Choice>
            <mc:Fallback xmlns="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D09321DB-C77B-C444-AE24-7E7F5EFAB54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72079" y="2154644"/>
                    <a:ext cx="1831678" cy="54060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DC5B24E2-2D36-2249-BE25-2DCC5525E461}"/>
                      </a:ext>
                    </a:extLst>
                  </p:cNvPr>
                  <p:cNvSpPr/>
                  <p:nvPr/>
                </p:nvSpPr>
                <p:spPr>
                  <a:xfrm>
                    <a:off x="7193321" y="3074901"/>
                    <a:ext cx="1831678" cy="5406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𝑢𝑚𝑖𝑑𝑖𝑡𝑦</m:t>
                          </m:r>
                        </m:oMath>
                      </m:oMathPara>
                    </a14:m>
                    <a:endParaRPr dirty="0"/>
                  </a:p>
                </p:txBody>
              </p:sp>
            </mc:Choice>
            <mc:Fallback xmlns=""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DC5B24E2-2D36-2249-BE25-2DCC5525E46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93321" y="3074901"/>
                    <a:ext cx="1831678" cy="54060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6F81143F-5AD7-584C-9C35-7DBCCCD86288}"/>
                      </a:ext>
                    </a:extLst>
                  </p:cNvPr>
                  <p:cNvSpPr/>
                  <p:nvPr/>
                </p:nvSpPr>
                <p:spPr>
                  <a:xfrm>
                    <a:off x="5996848" y="2154644"/>
                    <a:ext cx="1831678" cy="5406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𝑖𝑛𝑑</m:t>
                          </m:r>
                        </m:oMath>
                      </m:oMathPara>
                    </a14:m>
                    <a:endParaRPr dirty="0"/>
                  </a:p>
                </p:txBody>
              </p:sp>
            </mc:Choice>
            <mc:Fallback xmlns="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6F81143F-5AD7-584C-9C35-7DBCCCD8628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96848" y="2154644"/>
                    <a:ext cx="1831678" cy="54060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Elbow Connector 29">
                <a:extLst>
                  <a:ext uri="{FF2B5EF4-FFF2-40B4-BE49-F238E27FC236}">
                    <a16:creationId xmlns:a16="http://schemas.microsoft.com/office/drawing/2014/main" id="{33443D6C-52E5-E046-B820-AC4EC58623A8}"/>
                  </a:ext>
                </a:extLst>
              </p:cNvPr>
              <p:cNvCxnSpPr>
                <a:cxnSpLocks/>
                <a:stCxn id="42" idx="3"/>
                <a:endCxn id="40" idx="0"/>
              </p:cNvCxnSpPr>
              <p:nvPr/>
            </p:nvCxnSpPr>
            <p:spPr>
              <a:xfrm>
                <a:off x="4601259" y="3345201"/>
                <a:ext cx="1301650" cy="514807"/>
              </a:xfrm>
              <a:prstGeom prst="bentConnector2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Elbow Connector 47">
                <a:extLst>
                  <a:ext uri="{FF2B5EF4-FFF2-40B4-BE49-F238E27FC236}">
                    <a16:creationId xmlns:a16="http://schemas.microsoft.com/office/drawing/2014/main" id="{6BB4B6DF-97C3-1048-B53F-5A87500B2DBA}"/>
                  </a:ext>
                </a:extLst>
              </p:cNvPr>
              <p:cNvCxnSpPr>
                <a:cxnSpLocks/>
                <a:stCxn id="43" idx="2"/>
                <a:endCxn id="40" idx="0"/>
              </p:cNvCxnSpPr>
              <p:nvPr/>
            </p:nvCxnSpPr>
            <p:spPr>
              <a:xfrm rot="16200000" flipH="1">
                <a:off x="4813031" y="2770130"/>
                <a:ext cx="1164764" cy="1014991"/>
              </a:xfrm>
              <a:prstGeom prst="bentConnector3">
                <a:avLst>
                  <a:gd name="adj1" fmla="val 55675"/>
                </a:avLst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Elbow Connector 51">
                <a:extLst>
                  <a:ext uri="{FF2B5EF4-FFF2-40B4-BE49-F238E27FC236}">
                    <a16:creationId xmlns:a16="http://schemas.microsoft.com/office/drawing/2014/main" id="{209A61A4-2B10-4B49-B360-26891A21E30E}"/>
                  </a:ext>
                </a:extLst>
              </p:cNvPr>
              <p:cNvCxnSpPr>
                <a:cxnSpLocks/>
                <a:stCxn id="44" idx="1"/>
                <a:endCxn id="40" idx="0"/>
              </p:cNvCxnSpPr>
              <p:nvPr/>
            </p:nvCxnSpPr>
            <p:spPr>
              <a:xfrm rot="10800000" flipV="1">
                <a:off x="5902909" y="3345200"/>
                <a:ext cx="1290412" cy="514807"/>
              </a:xfrm>
              <a:prstGeom prst="bentConnector2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Elbow Connector 54">
                <a:extLst>
                  <a:ext uri="{FF2B5EF4-FFF2-40B4-BE49-F238E27FC236}">
                    <a16:creationId xmlns:a16="http://schemas.microsoft.com/office/drawing/2014/main" id="{20F92BBB-49B1-2C48-878D-636E50D943E6}"/>
                  </a:ext>
                </a:extLst>
              </p:cNvPr>
              <p:cNvCxnSpPr>
                <a:cxnSpLocks/>
                <a:stCxn id="45" idx="2"/>
                <a:endCxn id="40" idx="0"/>
              </p:cNvCxnSpPr>
              <p:nvPr/>
            </p:nvCxnSpPr>
            <p:spPr>
              <a:xfrm rot="5400000">
                <a:off x="5825416" y="2772737"/>
                <a:ext cx="1164764" cy="1009778"/>
              </a:xfrm>
              <a:prstGeom prst="bentConnector3">
                <a:avLst>
                  <a:gd name="adj1" fmla="val 55675"/>
                </a:avLst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076958A-5215-774D-909C-028A2A021676}"/>
                </a:ext>
              </a:extLst>
            </p:cNvPr>
            <p:cNvSpPr/>
            <p:nvPr/>
          </p:nvSpPr>
          <p:spPr>
            <a:xfrm>
              <a:off x="2569291" y="2145517"/>
              <a:ext cx="2961176" cy="540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000" dirty="0">
                  <a:solidFill>
                    <a:schemeClr val="tx1"/>
                  </a:solidFill>
                </a:rPr>
                <a:t>Independent</a:t>
              </a:r>
              <a:endParaRPr sz="2000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" name="Ink 2"/>
              <p14:cNvContentPartPr/>
              <p14:nvPr/>
            </p14:nvContentPartPr>
            <p14:xfrm>
              <a:off x="4037040" y="3072600"/>
              <a:ext cx="4651200" cy="19321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027680" y="3063240"/>
                <a:ext cx="4669920" cy="195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52894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2 – Bayes Classifier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C35779F-DC98-424D-90CD-73A9942348DA}"/>
              </a:ext>
            </a:extLst>
          </p:cNvPr>
          <p:cNvGrpSpPr/>
          <p:nvPr/>
        </p:nvGrpSpPr>
        <p:grpSpPr>
          <a:xfrm>
            <a:off x="7969640" y="232078"/>
            <a:ext cx="3946848" cy="763755"/>
            <a:chOff x="831723" y="4480049"/>
            <a:chExt cx="3946848" cy="7637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5F0CB835-DF79-834A-9453-923AF36B9C18}"/>
                    </a:ext>
                  </a:extLst>
                </p:cNvPr>
                <p:cNvSpPr/>
                <p:nvPr/>
              </p:nvSpPr>
              <p:spPr>
                <a:xfrm>
                  <a:off x="831723" y="4480049"/>
                  <a:ext cx="1603568" cy="76375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AU" sz="2000" dirty="0">
                      <a:solidFill>
                        <a:schemeClr val="tx1"/>
                      </a:solidFill>
                    </a:rPr>
                    <a:t> = </a:t>
                  </a:r>
                </a:p>
              </p:txBody>
            </p:sp>
          </mc:Choice>
          <mc:Fallback xmlns="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0132A347-4765-FB49-8B15-B2DDD81B23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723" y="4480049"/>
                  <a:ext cx="1603568" cy="76375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7157BB04-C32C-584D-97C5-2BE073CF07AE}"/>
                    </a:ext>
                  </a:extLst>
                </p:cNvPr>
                <p:cNvSpPr/>
                <p:nvPr/>
              </p:nvSpPr>
              <p:spPr>
                <a:xfrm>
                  <a:off x="2435291" y="4480049"/>
                  <a:ext cx="2343280" cy="76375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endChr m:val="|"/>
                                <m:ctrlPr>
                                  <a:rPr lang="en-AU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AU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 × 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AU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5DC69786-935E-1B40-A2E0-1787E83389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5291" y="4480049"/>
                  <a:ext cx="2343280" cy="763755"/>
                </a:xfrm>
                <a:prstGeom prst="rect">
                  <a:avLst/>
                </a:prstGeom>
                <a:blipFill>
                  <a:blip r:embed="rId5"/>
                  <a:stretch>
                    <a:fillRect b="-4839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5CAD5D0-6F26-1144-A24D-99E8F617929D}"/>
                  </a:ext>
                </a:extLst>
              </p:cNvPr>
              <p:cNvSpPr/>
              <p:nvPr/>
            </p:nvSpPr>
            <p:spPr>
              <a:xfrm>
                <a:off x="648000" y="1800000"/>
                <a:ext cx="7815845" cy="7559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𝑆𝑢𝑛𝑛𝑦</m:t>
                      </m:r>
                      <m:r>
                        <a:rPr lang="ar-AE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𝐻𝑜𝑡</m:t>
                      </m:r>
                      <m:r>
                        <a:rPr lang="ar-AE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𝐻𝑖𝑔h</m:t>
                      </m:r>
                      <m:r>
                        <a:rPr lang="ar-AE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𝑊𝑒𝑎𝑘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𝑃𝑙𝑎𝑦</m:t>
                      </m:r>
                      <m:r>
                        <a:rPr lang="ar-AE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ar-AE" sz="2000" dirty="0"/>
                        <m:t>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𝑃𝑙𝑎𝑦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5CAD5D0-6F26-1144-A24D-99E8F61792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0" y="1800000"/>
                <a:ext cx="7815845" cy="7559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AC55FF9-CEF1-0F40-964A-23095DA6D283}"/>
                  </a:ext>
                </a:extLst>
              </p:cNvPr>
              <p:cNvSpPr/>
              <p:nvPr/>
            </p:nvSpPr>
            <p:spPr>
              <a:xfrm>
                <a:off x="648000" y="2555913"/>
                <a:ext cx="10512709" cy="7559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𝑆𝑢𝑛𝑛𝑦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𝑃𝑙𝑎𝑦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𝐻𝑜𝑡</m:t>
                      </m:r>
                      <m:d>
                        <m:dPr>
                          <m:begChr m:val="|"/>
                          <m:ctrlP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𝑃𝑙𝑎𝑦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𝐻𝑖𝑔h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𝑃𝑙𝑎𝑦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𝑊𝑒𝑎𝑘</m:t>
                      </m:r>
                      <m:d>
                        <m:dPr>
                          <m:begChr m:val="|"/>
                          <m:ctrlP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𝑃𝑙𝑎𝑦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𝑃𝑙𝑎𝑦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AC55FF9-CEF1-0F40-964A-23095DA6D2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0" y="2555913"/>
                <a:ext cx="10512709" cy="7559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E2514CE-B6AE-F94F-895E-0BD85B4235D0}"/>
                  </a:ext>
                </a:extLst>
              </p:cNvPr>
              <p:cNvSpPr/>
              <p:nvPr/>
            </p:nvSpPr>
            <p:spPr>
              <a:xfrm>
                <a:off x="645109" y="3792095"/>
                <a:ext cx="10512709" cy="7559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=0.00705</m:t>
                      </m:r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E2514CE-B6AE-F94F-895E-0BD85B4235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3792095"/>
                <a:ext cx="10512709" cy="7559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" name="Ink 2"/>
              <p14:cNvContentPartPr/>
              <p14:nvPr/>
            </p14:nvContentPartPr>
            <p14:xfrm>
              <a:off x="839520" y="1517040"/>
              <a:ext cx="11349720" cy="50079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30160" y="1507680"/>
                <a:ext cx="11368440" cy="502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98875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2 – Bayes Classifier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C35779F-DC98-424D-90CD-73A9942348DA}"/>
              </a:ext>
            </a:extLst>
          </p:cNvPr>
          <p:cNvGrpSpPr/>
          <p:nvPr/>
        </p:nvGrpSpPr>
        <p:grpSpPr>
          <a:xfrm>
            <a:off x="7969640" y="232078"/>
            <a:ext cx="3946848" cy="763755"/>
            <a:chOff x="831723" y="4480049"/>
            <a:chExt cx="3946848" cy="7637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5F0CB835-DF79-834A-9453-923AF36B9C18}"/>
                    </a:ext>
                  </a:extLst>
                </p:cNvPr>
                <p:cNvSpPr/>
                <p:nvPr/>
              </p:nvSpPr>
              <p:spPr>
                <a:xfrm>
                  <a:off x="831723" y="4480049"/>
                  <a:ext cx="1603568" cy="76375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AU" sz="2000" dirty="0">
                      <a:solidFill>
                        <a:schemeClr val="tx1"/>
                      </a:solidFill>
                    </a:rPr>
                    <a:t> = </a:t>
                  </a:r>
                </a:p>
              </p:txBody>
            </p:sp>
          </mc:Choice>
          <mc:Fallback xmlns="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0132A347-4765-FB49-8B15-B2DDD81B23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723" y="4480049"/>
                  <a:ext cx="1603568" cy="76375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7157BB04-C32C-584D-97C5-2BE073CF07AE}"/>
                    </a:ext>
                  </a:extLst>
                </p:cNvPr>
                <p:cNvSpPr/>
                <p:nvPr/>
              </p:nvSpPr>
              <p:spPr>
                <a:xfrm>
                  <a:off x="2435291" y="4480049"/>
                  <a:ext cx="2343280" cy="76375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endChr m:val="|"/>
                                <m:ctrlPr>
                                  <a:rPr lang="en-AU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AU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 × 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AU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5DC69786-935E-1B40-A2E0-1787E83389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5291" y="4480049"/>
                  <a:ext cx="2343280" cy="763755"/>
                </a:xfrm>
                <a:prstGeom prst="rect">
                  <a:avLst/>
                </a:prstGeom>
                <a:blipFill>
                  <a:blip r:embed="rId5"/>
                  <a:stretch>
                    <a:fillRect b="-4839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5CAD5D0-6F26-1144-A24D-99E8F617929D}"/>
                  </a:ext>
                </a:extLst>
              </p:cNvPr>
              <p:cNvSpPr/>
              <p:nvPr/>
            </p:nvSpPr>
            <p:spPr>
              <a:xfrm>
                <a:off x="648000" y="1800000"/>
                <a:ext cx="7815845" cy="7559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𝑆𝑢𝑛𝑛𝑦</m:t>
                      </m:r>
                      <m:r>
                        <a:rPr lang="ar-AE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𝐻𝑜𝑡</m:t>
                      </m:r>
                      <m:r>
                        <a:rPr lang="ar-AE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𝐻𝑖𝑔h</m:t>
                      </m:r>
                      <m:r>
                        <a:rPr lang="ar-AE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𝑊𝑒𝑎𝑘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|¬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𝑃𝑙𝑎𝑦</m:t>
                      </m:r>
                      <m:r>
                        <a:rPr lang="ar-AE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ar-AE" sz="2000" dirty="0"/>
                        <m:t>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(¬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𝑃𝑙𝑎𝑦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5CAD5D0-6F26-1144-A24D-99E8F61792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0" y="1800000"/>
                <a:ext cx="7815845" cy="7559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AC55FF9-CEF1-0F40-964A-23095DA6D283}"/>
                  </a:ext>
                </a:extLst>
              </p:cNvPr>
              <p:cNvSpPr/>
              <p:nvPr/>
            </p:nvSpPr>
            <p:spPr>
              <a:xfrm>
                <a:off x="648000" y="2555913"/>
                <a:ext cx="10512709" cy="7559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𝑆𝑢𝑛𝑛𝑦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|¬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𝑃𝑙𝑎𝑦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𝐻𝑜𝑡</m:t>
                      </m:r>
                      <m:d>
                        <m:dPr>
                          <m:begChr m:val="|"/>
                          <m:ctrlP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𝑃𝑙𝑎𝑦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𝐻𝑖𝑔h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|¬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𝑃𝑙𝑎𝑦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𝑊𝑒𝑎𝑘</m:t>
                      </m:r>
                      <m:d>
                        <m:dPr>
                          <m:begChr m:val="|"/>
                          <m:ctrlP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𝑃𝑙𝑎𝑦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(¬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𝑃𝑙𝑎𝑦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AC55FF9-CEF1-0F40-964A-23095DA6D2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0" y="2555913"/>
                <a:ext cx="10512709" cy="7559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E2514CE-B6AE-F94F-895E-0BD85B4235D0}"/>
                  </a:ext>
                </a:extLst>
              </p:cNvPr>
              <p:cNvSpPr/>
              <p:nvPr/>
            </p:nvSpPr>
            <p:spPr>
              <a:xfrm>
                <a:off x="645109" y="3792095"/>
                <a:ext cx="10512709" cy="7559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=0.02743</m:t>
                      </m:r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E2514CE-B6AE-F94F-895E-0BD85B4235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3792095"/>
                <a:ext cx="10512709" cy="7559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" name="Ink 2"/>
              <p14:cNvContentPartPr/>
              <p14:nvPr/>
            </p14:nvContentPartPr>
            <p14:xfrm>
              <a:off x="916920" y="2352600"/>
              <a:ext cx="9709560" cy="26575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07560" y="2343240"/>
                <a:ext cx="9728280" cy="267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00734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2 – Bayes Classifier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C35779F-DC98-424D-90CD-73A9942348DA}"/>
              </a:ext>
            </a:extLst>
          </p:cNvPr>
          <p:cNvGrpSpPr/>
          <p:nvPr/>
        </p:nvGrpSpPr>
        <p:grpSpPr>
          <a:xfrm>
            <a:off x="7969640" y="232078"/>
            <a:ext cx="3946848" cy="763755"/>
            <a:chOff x="831723" y="4480049"/>
            <a:chExt cx="3946848" cy="7637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5F0CB835-DF79-834A-9453-923AF36B9C18}"/>
                    </a:ext>
                  </a:extLst>
                </p:cNvPr>
                <p:cNvSpPr/>
                <p:nvPr/>
              </p:nvSpPr>
              <p:spPr>
                <a:xfrm>
                  <a:off x="831723" y="4480049"/>
                  <a:ext cx="1603568" cy="76375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AU" sz="2000" dirty="0">
                      <a:solidFill>
                        <a:schemeClr val="tx1"/>
                      </a:solidFill>
                    </a:rPr>
                    <a:t> = </a:t>
                  </a:r>
                </a:p>
              </p:txBody>
            </p:sp>
          </mc:Choice>
          <mc:Fallback xmlns="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0132A347-4765-FB49-8B15-B2DDD81B23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723" y="4480049"/>
                  <a:ext cx="1603568" cy="76375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7157BB04-C32C-584D-97C5-2BE073CF07AE}"/>
                    </a:ext>
                  </a:extLst>
                </p:cNvPr>
                <p:cNvSpPr/>
                <p:nvPr/>
              </p:nvSpPr>
              <p:spPr>
                <a:xfrm>
                  <a:off x="2435291" y="4480049"/>
                  <a:ext cx="2343280" cy="76375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endChr m:val="|"/>
                                <m:ctrlPr>
                                  <a:rPr lang="en-AU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AU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 × 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AU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5DC69786-935E-1B40-A2E0-1787E83389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5291" y="4480049"/>
                  <a:ext cx="2343280" cy="763755"/>
                </a:xfrm>
                <a:prstGeom prst="rect">
                  <a:avLst/>
                </a:prstGeom>
                <a:blipFill>
                  <a:blip r:embed="rId5"/>
                  <a:stretch>
                    <a:fillRect b="-4839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5CAD5D0-6F26-1144-A24D-99E8F617929D}"/>
                  </a:ext>
                </a:extLst>
              </p:cNvPr>
              <p:cNvSpPr/>
              <p:nvPr/>
            </p:nvSpPr>
            <p:spPr>
              <a:xfrm>
                <a:off x="648001" y="1799999"/>
                <a:ext cx="4485860" cy="75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0.00705</m:t>
                          </m:r>
                        </m:num>
                        <m:den>
                          <m:r>
                            <a:rPr lang="ar-AE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ar-AE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ar-AE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0.02743</m:t>
                          </m:r>
                        </m:num>
                        <m:den>
                          <m:r>
                            <a:rPr lang="ar-AE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ar-AE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ar-AE" sz="2000">
                          <a:solidFill>
                            <a:schemeClr val="tx1"/>
                          </a:solidFill>
                        </a:rPr>
                        <m:t>0.03448</m:t>
                      </m:r>
                    </m:oMath>
                  </m:oMathPara>
                </a14:m>
                <a:endParaRPr lang="ar-A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5CAD5D0-6F26-1144-A24D-99E8F61792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1" y="1799999"/>
                <a:ext cx="4485860" cy="756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52E68B3B-EE73-6D4E-AA4F-5B81DBFF003F}"/>
              </a:ext>
            </a:extLst>
          </p:cNvPr>
          <p:cNvSpPr/>
          <p:nvPr/>
        </p:nvSpPr>
        <p:spPr>
          <a:xfrm>
            <a:off x="5133861" y="1800000"/>
            <a:ext cx="1189821" cy="7559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No</a:t>
            </a:r>
            <a:endParaRPr lang="ar-AE" sz="2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/>
              <p14:cNvContentPartPr/>
              <p14:nvPr/>
            </p14:nvContentPartPr>
            <p14:xfrm>
              <a:off x="1584000" y="2276280"/>
              <a:ext cx="5541120" cy="7038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74640" y="2266920"/>
                <a:ext cx="5559840" cy="72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43386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Notes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FF59968-CD6A-3346-BC5B-7B49BFB6EAEB}"/>
              </a:ext>
            </a:extLst>
          </p:cNvPr>
          <p:cNvSpPr txBox="1"/>
          <p:nvPr/>
        </p:nvSpPr>
        <p:spPr>
          <a:xfrm>
            <a:off x="645109" y="1781112"/>
            <a:ext cx="112689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Assignment 2 packages are as follows: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Preprocessing toolkit: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AU" sz="2800" dirty="0">
                <a:hlinkClick r:id="rId2"/>
              </a:rPr>
              <a:t>https://www.nltk.org/</a:t>
            </a:r>
            <a:endParaRPr lang="en-AU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Modelling toolkit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AU" sz="2800" dirty="0">
                <a:hlinkClick r:id="rId3"/>
              </a:rPr>
              <a:t>https://scikit-learn.org/stable/</a:t>
            </a:r>
            <a:endParaRPr lang="en-AU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985320" y="3431880"/>
              <a:ext cx="3647880" cy="18482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5960" y="3422520"/>
                <a:ext cx="3666600" cy="186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1572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Background - Entropy (Coin Example)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8BBC64-6DFC-9F46-BD04-470A9D405200}"/>
              </a:ext>
            </a:extLst>
          </p:cNvPr>
          <p:cNvSpPr txBox="1"/>
          <p:nvPr/>
        </p:nvSpPr>
        <p:spPr>
          <a:xfrm>
            <a:off x="342768" y="1470752"/>
            <a:ext cx="854296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Fair coin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50% heads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50% tails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Entropy of 1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AU" sz="2800" dirty="0"/>
              <a:t>1 bit required to store all information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Weighted coin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99% heads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1% tails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Entropy of 0.08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AU" sz="2800" dirty="0"/>
              <a:t>0.08 bits required to store all information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36821D3-EEA0-A041-8747-9CB8AC5AE222}"/>
                  </a:ext>
                </a:extLst>
              </p:cNvPr>
              <p:cNvSpPr/>
              <p:nvPr/>
            </p:nvSpPr>
            <p:spPr>
              <a:xfrm>
                <a:off x="4515771" y="1565364"/>
                <a:ext cx="6644938" cy="6847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A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AU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0.5</m:t>
                    </m:r>
                    <m:sSub>
                      <m:sSubPr>
                        <m:ctrlPr>
                          <a:rPr lang="ar-AE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ar-AE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AU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en-AU" sz="2800" dirty="0">
                    <a:solidFill>
                      <a:schemeClr val="tx1"/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a:rPr lang="en-AU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0.5</m:t>
                    </m:r>
                    <m:sSub>
                      <m:sSubPr>
                        <m:ctrlPr>
                          <a:rPr lang="ar-AE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ar-AE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AU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0.5</m:t>
                    </m:r>
                    <m:r>
                      <a:rPr lang="en-A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800" dirty="0">
                    <a:solidFill>
                      <a:schemeClr val="tx1"/>
                    </a:solidFill>
                  </a:rPr>
                  <a:t> = 1.0 </a:t>
                </a:r>
                <a:endParaRPr lang="ar-AE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36821D3-EEA0-A041-8747-9CB8AC5AE2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771" y="1565364"/>
                <a:ext cx="6644938" cy="684777"/>
              </a:xfrm>
              <a:prstGeom prst="rect">
                <a:avLst/>
              </a:prstGeom>
              <a:blipFill>
                <a:blip r:embed="rId2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8470D0B-6D0D-5748-A24D-9B745A9504F4}"/>
                  </a:ext>
                </a:extLst>
              </p:cNvPr>
              <p:cNvSpPr/>
              <p:nvPr/>
            </p:nvSpPr>
            <p:spPr>
              <a:xfrm>
                <a:off x="4515771" y="4057553"/>
                <a:ext cx="6644938" cy="6847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A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AU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</m:t>
                    </m:r>
                    <m:r>
                      <a:rPr lang="en-A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99</m:t>
                    </m:r>
                    <m:sSub>
                      <m:sSubPr>
                        <m:ctrlPr>
                          <a:rPr lang="ar-AE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ar-AE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AU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</m:t>
                    </m:r>
                    <m:r>
                      <a:rPr lang="en-A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99</m:t>
                    </m:r>
                  </m:oMath>
                </a14:m>
                <a:r>
                  <a:rPr lang="en-AU" sz="2800" dirty="0">
                    <a:solidFill>
                      <a:schemeClr val="tx1"/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a:rPr lang="en-AU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</m:t>
                    </m:r>
                    <m:r>
                      <a:rPr lang="en-A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01</m:t>
                    </m:r>
                    <m:sSub>
                      <m:sSubPr>
                        <m:ctrlPr>
                          <a:rPr lang="ar-AE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ar-AE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AU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</m:t>
                    </m:r>
                    <m:r>
                      <a:rPr lang="en-A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01)</m:t>
                    </m:r>
                  </m:oMath>
                </a14:m>
                <a:r>
                  <a:rPr lang="en-AU" sz="2800" dirty="0">
                    <a:solidFill>
                      <a:schemeClr val="tx1"/>
                    </a:solidFill>
                  </a:rPr>
                  <a:t> = 0.08 </a:t>
                </a:r>
                <a:endParaRPr lang="ar-AE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8470D0B-6D0D-5748-A24D-9B745A9504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771" y="4057553"/>
                <a:ext cx="6644938" cy="684777"/>
              </a:xfrm>
              <a:prstGeom prst="rect">
                <a:avLst/>
              </a:prstGeom>
              <a:blipFill>
                <a:blip r:embed="rId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214200" y="380160"/>
              <a:ext cx="11871000" cy="61372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4840" y="370800"/>
                <a:ext cx="11889720" cy="615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7099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8" y="-5832"/>
            <a:ext cx="11336355" cy="1325563"/>
          </a:xfrm>
        </p:spPr>
        <p:txBody>
          <a:bodyPr/>
          <a:lstStyle/>
          <a:p>
            <a:r>
              <a:rPr lang="en-AU" dirty="0"/>
              <a:t>Background - Entropy (Shape Selection Example)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30BB60-293F-E846-8482-75BBE9D5EE77}"/>
              </a:ext>
            </a:extLst>
          </p:cNvPr>
          <p:cNvSpPr/>
          <p:nvPr/>
        </p:nvSpPr>
        <p:spPr>
          <a:xfrm>
            <a:off x="429658" y="2555916"/>
            <a:ext cx="11336356" cy="40321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5-point Star 7">
            <a:extLst>
              <a:ext uri="{FF2B5EF4-FFF2-40B4-BE49-F238E27FC236}">
                <a16:creationId xmlns:a16="http://schemas.microsoft.com/office/drawing/2014/main" id="{DD407604-8170-9B4D-87E0-7A6B69E67CAD}"/>
              </a:ext>
            </a:extLst>
          </p:cNvPr>
          <p:cNvSpPr/>
          <p:nvPr/>
        </p:nvSpPr>
        <p:spPr>
          <a:xfrm>
            <a:off x="826265" y="2886420"/>
            <a:ext cx="760164" cy="76016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5-point Star 19">
            <a:extLst>
              <a:ext uri="{FF2B5EF4-FFF2-40B4-BE49-F238E27FC236}">
                <a16:creationId xmlns:a16="http://schemas.microsoft.com/office/drawing/2014/main" id="{3FF7294B-35FB-C145-B7BE-E278AD02C2C2}"/>
              </a:ext>
            </a:extLst>
          </p:cNvPr>
          <p:cNvSpPr/>
          <p:nvPr/>
        </p:nvSpPr>
        <p:spPr>
          <a:xfrm>
            <a:off x="1353239" y="5304622"/>
            <a:ext cx="760164" cy="76016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E52C54E1-9AE5-2741-BA18-1605E56AEA98}"/>
              </a:ext>
            </a:extLst>
          </p:cNvPr>
          <p:cNvSpPr/>
          <p:nvPr/>
        </p:nvSpPr>
        <p:spPr>
          <a:xfrm>
            <a:off x="10400545" y="2886420"/>
            <a:ext cx="760164" cy="76016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5-point Star 21">
            <a:extLst>
              <a:ext uri="{FF2B5EF4-FFF2-40B4-BE49-F238E27FC236}">
                <a16:creationId xmlns:a16="http://schemas.microsoft.com/office/drawing/2014/main" id="{C370F014-4C69-1043-894C-A20E6C8B6251}"/>
              </a:ext>
            </a:extLst>
          </p:cNvPr>
          <p:cNvSpPr/>
          <p:nvPr/>
        </p:nvSpPr>
        <p:spPr>
          <a:xfrm>
            <a:off x="8691094" y="5539649"/>
            <a:ext cx="760164" cy="76016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07DD38E2-45EF-6846-B482-CBB11EFDA975}"/>
              </a:ext>
            </a:extLst>
          </p:cNvPr>
          <p:cNvSpPr/>
          <p:nvPr/>
        </p:nvSpPr>
        <p:spPr>
          <a:xfrm>
            <a:off x="3081673" y="2725809"/>
            <a:ext cx="760164" cy="76016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5-point Star 23">
            <a:extLst>
              <a:ext uri="{FF2B5EF4-FFF2-40B4-BE49-F238E27FC236}">
                <a16:creationId xmlns:a16="http://schemas.microsoft.com/office/drawing/2014/main" id="{6DB00A61-CF13-4B4D-99AC-50E7791C5196}"/>
              </a:ext>
            </a:extLst>
          </p:cNvPr>
          <p:cNvSpPr/>
          <p:nvPr/>
        </p:nvSpPr>
        <p:spPr>
          <a:xfrm>
            <a:off x="2286000" y="3849531"/>
            <a:ext cx="760164" cy="760164"/>
          </a:xfrm>
          <a:prstGeom prst="star5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5-point Star 24">
            <a:extLst>
              <a:ext uri="{FF2B5EF4-FFF2-40B4-BE49-F238E27FC236}">
                <a16:creationId xmlns:a16="http://schemas.microsoft.com/office/drawing/2014/main" id="{DE3308A4-6D3F-E24F-8D8A-5F2E6928AC74}"/>
              </a:ext>
            </a:extLst>
          </p:cNvPr>
          <p:cNvSpPr/>
          <p:nvPr/>
        </p:nvSpPr>
        <p:spPr>
          <a:xfrm>
            <a:off x="8604796" y="2907537"/>
            <a:ext cx="760164" cy="760164"/>
          </a:xfrm>
          <a:prstGeom prst="star5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5-point Star 25">
            <a:extLst>
              <a:ext uri="{FF2B5EF4-FFF2-40B4-BE49-F238E27FC236}">
                <a16:creationId xmlns:a16="http://schemas.microsoft.com/office/drawing/2014/main" id="{01DA46B3-A44B-DF4D-9CDC-0B50885FEE2D}"/>
              </a:ext>
            </a:extLst>
          </p:cNvPr>
          <p:cNvSpPr/>
          <p:nvPr/>
        </p:nvSpPr>
        <p:spPr>
          <a:xfrm>
            <a:off x="5335836" y="5370722"/>
            <a:ext cx="760164" cy="760164"/>
          </a:xfrm>
          <a:prstGeom prst="star5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C978662D-8D00-2F4B-90D2-2CFF5F636DCE}"/>
              </a:ext>
            </a:extLst>
          </p:cNvPr>
          <p:cNvSpPr/>
          <p:nvPr/>
        </p:nvSpPr>
        <p:spPr>
          <a:xfrm>
            <a:off x="10544978" y="5187108"/>
            <a:ext cx="760164" cy="760164"/>
          </a:xfrm>
          <a:prstGeom prst="star5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B51EF16-0C4E-194B-9068-CDFCF465228D}"/>
              </a:ext>
            </a:extLst>
          </p:cNvPr>
          <p:cNvSpPr/>
          <p:nvPr/>
        </p:nvSpPr>
        <p:spPr>
          <a:xfrm>
            <a:off x="4511407" y="2907538"/>
            <a:ext cx="760163" cy="76016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3E07333-EF0C-AC4D-AF41-7117B160BBC6}"/>
              </a:ext>
            </a:extLst>
          </p:cNvPr>
          <p:cNvSpPr/>
          <p:nvPr/>
        </p:nvSpPr>
        <p:spPr>
          <a:xfrm>
            <a:off x="645109" y="4229614"/>
            <a:ext cx="760163" cy="76016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AE6B465-B974-CD41-B34A-DF32F149265C}"/>
              </a:ext>
            </a:extLst>
          </p:cNvPr>
          <p:cNvSpPr/>
          <p:nvPr/>
        </p:nvSpPr>
        <p:spPr>
          <a:xfrm>
            <a:off x="3344538" y="5453422"/>
            <a:ext cx="760163" cy="76016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30681D2-5034-0443-B678-7D9045A986EF}"/>
              </a:ext>
            </a:extLst>
          </p:cNvPr>
          <p:cNvSpPr/>
          <p:nvPr/>
        </p:nvSpPr>
        <p:spPr>
          <a:xfrm>
            <a:off x="9364960" y="4221988"/>
            <a:ext cx="760163" cy="76016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3AB3089-3446-244E-8038-CA374B7C4864}"/>
              </a:ext>
            </a:extLst>
          </p:cNvPr>
          <p:cNvSpPr/>
          <p:nvPr/>
        </p:nvSpPr>
        <p:spPr>
          <a:xfrm>
            <a:off x="7343987" y="4572003"/>
            <a:ext cx="760163" cy="76016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86B276D-3407-6C48-8204-DF7D1CFC630C}"/>
              </a:ext>
            </a:extLst>
          </p:cNvPr>
          <p:cNvSpPr/>
          <p:nvPr/>
        </p:nvSpPr>
        <p:spPr>
          <a:xfrm>
            <a:off x="6414900" y="3105891"/>
            <a:ext cx="760163" cy="76016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2F0A429-4B2A-D148-980C-23EB0DB06198}"/>
              </a:ext>
            </a:extLst>
          </p:cNvPr>
          <p:cNvSpPr/>
          <p:nvPr/>
        </p:nvSpPr>
        <p:spPr>
          <a:xfrm>
            <a:off x="5062890" y="4161113"/>
            <a:ext cx="760163" cy="76016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D2A325C-ACAE-7041-B5B7-AD025BDA3336}"/>
              </a:ext>
            </a:extLst>
          </p:cNvPr>
          <p:cNvSpPr txBox="1"/>
          <p:nvPr/>
        </p:nvSpPr>
        <p:spPr>
          <a:xfrm>
            <a:off x="429659" y="1321417"/>
            <a:ext cx="5894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n(star) = n(green) + n(blue)    = 2 + 7 = 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3F2E82-2857-8B46-A9C1-B8D0CFA9F982}"/>
              </a:ext>
            </a:extLst>
          </p:cNvPr>
          <p:cNvSpPr txBox="1"/>
          <p:nvPr/>
        </p:nvSpPr>
        <p:spPr>
          <a:xfrm>
            <a:off x="429658" y="1890140"/>
            <a:ext cx="5894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n(circle) = n(green) + n(blue) = 6 + 1 = 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0FEC34F-8B1B-424A-9339-F084973607F0}"/>
              </a:ext>
            </a:extLst>
          </p:cNvPr>
          <p:cNvSpPr txBox="1"/>
          <p:nvPr/>
        </p:nvSpPr>
        <p:spPr>
          <a:xfrm>
            <a:off x="6414900" y="1352070"/>
            <a:ext cx="53474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2800" dirty="0"/>
              <a:t>If a shape is picked at random, will it be a star or a circle?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F3C24CB-17AF-EE46-854D-19DF30BDD629}"/>
              </a:ext>
            </a:extLst>
          </p:cNvPr>
          <p:cNvCxnSpPr/>
          <p:nvPr/>
        </p:nvCxnSpPr>
        <p:spPr>
          <a:xfrm>
            <a:off x="6492019" y="1238525"/>
            <a:ext cx="0" cy="13242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152360" y="3110040"/>
              <a:ext cx="9625680" cy="29199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3000" y="3100680"/>
                <a:ext cx="9644400" cy="293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8205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1224162" cy="1325563"/>
          </a:xfrm>
        </p:spPr>
        <p:txBody>
          <a:bodyPr/>
          <a:lstStyle/>
          <a:p>
            <a:r>
              <a:rPr lang="en-AU" dirty="0"/>
              <a:t>Background - Entropy (Shape Selection Example)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69AB6BB-B99B-7C44-A981-3B61E74E437A}"/>
                  </a:ext>
                </a:extLst>
              </p:cNvPr>
              <p:cNvSpPr txBox="1"/>
              <p:nvPr/>
            </p:nvSpPr>
            <p:spPr>
              <a:xfrm>
                <a:off x="838800" y="1791283"/>
                <a:ext cx="7337507" cy="3322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en-AU" sz="2800" b="0" i="1" dirty="0">
                  <a:latin typeface="Cambria Math" panose="02040503050406030204" pitchFamily="18" charset="0"/>
                </a:endParaRPr>
              </a:p>
              <a:p>
                <a:r>
                  <a:rPr lang="en-AU" sz="2800" b="0" dirty="0"/>
                  <a:t>	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AU" sz="2800" dirty="0"/>
                          <m:t> + </m:t>
                        </m:r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800" dirty="0"/>
                  <a:t> </a:t>
                </a:r>
              </a:p>
              <a:p>
                <a:r>
                  <a:rPr lang="en-AU" sz="2800" dirty="0"/>
                  <a:t>		 </a:t>
                </a:r>
              </a:p>
              <a:p>
                <a:r>
                  <a:rPr lang="en-AU" sz="2800" dirty="0"/>
                  <a:t>	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AU" sz="2800" dirty="0"/>
                  <a:t> </a:t>
                </a:r>
                <a14:m>
                  <m:oMath xmlns:m="http://schemas.openxmlformats.org/officeDocument/2006/math">
                    <m:r>
                      <a:rPr lang="en-AU" sz="2800" b="0" i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AU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AU" sz="2800"/>
                          <m:t>−0.4669 </m:t>
                        </m:r>
                        <m:r>
                          <m:rPr>
                            <m:nor/>
                          </m:rPr>
                          <a:rPr lang="en-AU" sz="2800" dirty="0"/>
                          <m:t>+</m:t>
                        </m:r>
                        <m:r>
                          <m:rPr>
                            <m:nor/>
                          </m:rPr>
                          <a:rPr lang="en-AU" sz="28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AU" sz="2800" dirty="0"/>
                          <m:t>−0.5217</m:t>
                        </m:r>
                      </m:e>
                    </m:d>
                  </m:oMath>
                </a14:m>
                <a:r>
                  <a:rPr lang="en-AU" sz="2800" dirty="0"/>
                  <a:t>	</a:t>
                </a:r>
              </a:p>
              <a:p>
                <a:r>
                  <a:rPr lang="en-AU" sz="2800" dirty="0"/>
                  <a:t>	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AU" sz="2800" dirty="0"/>
                  <a:t> 0.9886 bits</a:t>
                </a:r>
              </a:p>
              <a:p>
                <a:endParaRPr lang="en-AU" sz="2800" dirty="0"/>
              </a:p>
              <a:p>
                <a:r>
                  <a:rPr lang="en-AU" sz="2800" dirty="0"/>
                  <a:t>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0.9886</m:t>
                        </m:r>
                      </m:sup>
                    </m:sSup>
                    <m:r>
                      <a:rPr lang="en-AU" sz="2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AU" sz="2800"/>
                      <m:t>1.984</m:t>
                    </m:r>
                    <m:r>
                      <m:rPr>
                        <m:nor/>
                      </m:rPr>
                      <a:rPr lang="en-AU" sz="2800" b="0" i="0" smtClean="0"/>
                      <m:t>3 </m:t>
                    </m:r>
                    <m:r>
                      <m:rPr>
                        <m:nor/>
                      </m:rPr>
                      <a:rPr lang="en-AU" sz="2800" b="0" i="0" smtClean="0"/>
                      <m:t>unique</m:t>
                    </m:r>
                    <m:r>
                      <m:rPr>
                        <m:nor/>
                      </m:rPr>
                      <a:rPr lang="en-AU" sz="2800" b="0" i="0" smtClean="0"/>
                      <m:t> </m:t>
                    </m:r>
                    <m:r>
                      <m:rPr>
                        <m:nor/>
                      </m:rPr>
                      <a:rPr lang="en-AU" sz="2800" b="0" i="0" smtClean="0"/>
                      <m:t>values</m:t>
                    </m:r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69AB6BB-B99B-7C44-A981-3B61E74E4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00" y="1791283"/>
                <a:ext cx="7337507" cy="3322513"/>
              </a:xfrm>
              <a:prstGeom prst="rect">
                <a:avLst/>
              </a:prstGeom>
              <a:blipFill>
                <a:blip r:embed="rId2"/>
                <a:stretch>
                  <a:fillRect l="-345" b="-304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5A2B46A1-8D82-124F-9DCD-06703A9FC774}"/>
              </a:ext>
            </a:extLst>
          </p:cNvPr>
          <p:cNvGrpSpPr/>
          <p:nvPr/>
        </p:nvGrpSpPr>
        <p:grpSpPr>
          <a:xfrm>
            <a:off x="7855027" y="1570245"/>
            <a:ext cx="3916971" cy="1393209"/>
            <a:chOff x="429658" y="2555916"/>
            <a:chExt cx="11336356" cy="4032174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84D4739-6AAA-6F46-80EC-60DCF7F616A3}"/>
                </a:ext>
              </a:extLst>
            </p:cNvPr>
            <p:cNvSpPr/>
            <p:nvPr/>
          </p:nvSpPr>
          <p:spPr>
            <a:xfrm>
              <a:off x="429658" y="2555916"/>
              <a:ext cx="11336356" cy="40321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5-point Star 38">
              <a:extLst>
                <a:ext uri="{FF2B5EF4-FFF2-40B4-BE49-F238E27FC236}">
                  <a16:creationId xmlns:a16="http://schemas.microsoft.com/office/drawing/2014/main" id="{E4B09462-2CE3-0C42-875A-FE5DDD89CD22}"/>
                </a:ext>
              </a:extLst>
            </p:cNvPr>
            <p:cNvSpPr/>
            <p:nvPr/>
          </p:nvSpPr>
          <p:spPr>
            <a:xfrm>
              <a:off x="826265" y="2886420"/>
              <a:ext cx="760164" cy="76016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5-point Star 39">
              <a:extLst>
                <a:ext uri="{FF2B5EF4-FFF2-40B4-BE49-F238E27FC236}">
                  <a16:creationId xmlns:a16="http://schemas.microsoft.com/office/drawing/2014/main" id="{B49C8162-C43D-8243-9EC6-B5CFDE422843}"/>
                </a:ext>
              </a:extLst>
            </p:cNvPr>
            <p:cNvSpPr/>
            <p:nvPr/>
          </p:nvSpPr>
          <p:spPr>
            <a:xfrm>
              <a:off x="1353239" y="5304622"/>
              <a:ext cx="760164" cy="76016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5-point Star 40">
              <a:extLst>
                <a:ext uri="{FF2B5EF4-FFF2-40B4-BE49-F238E27FC236}">
                  <a16:creationId xmlns:a16="http://schemas.microsoft.com/office/drawing/2014/main" id="{0A166A80-CE6B-6640-B105-E0FC31754166}"/>
                </a:ext>
              </a:extLst>
            </p:cNvPr>
            <p:cNvSpPr/>
            <p:nvPr/>
          </p:nvSpPr>
          <p:spPr>
            <a:xfrm>
              <a:off x="10400545" y="2886420"/>
              <a:ext cx="760164" cy="76016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" name="5-point Star 41">
              <a:extLst>
                <a:ext uri="{FF2B5EF4-FFF2-40B4-BE49-F238E27FC236}">
                  <a16:creationId xmlns:a16="http://schemas.microsoft.com/office/drawing/2014/main" id="{D295BB74-86F5-0349-BC89-AC48B598FA56}"/>
                </a:ext>
              </a:extLst>
            </p:cNvPr>
            <p:cNvSpPr/>
            <p:nvPr/>
          </p:nvSpPr>
          <p:spPr>
            <a:xfrm>
              <a:off x="8691094" y="5539649"/>
              <a:ext cx="760164" cy="76016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5-point Star 42">
              <a:extLst>
                <a:ext uri="{FF2B5EF4-FFF2-40B4-BE49-F238E27FC236}">
                  <a16:creationId xmlns:a16="http://schemas.microsoft.com/office/drawing/2014/main" id="{BDB31648-1949-8D40-80A9-48D7F862B15B}"/>
                </a:ext>
              </a:extLst>
            </p:cNvPr>
            <p:cNvSpPr/>
            <p:nvPr/>
          </p:nvSpPr>
          <p:spPr>
            <a:xfrm>
              <a:off x="3081673" y="2725809"/>
              <a:ext cx="760164" cy="76016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" name="5-point Star 43">
              <a:extLst>
                <a:ext uri="{FF2B5EF4-FFF2-40B4-BE49-F238E27FC236}">
                  <a16:creationId xmlns:a16="http://schemas.microsoft.com/office/drawing/2014/main" id="{826CC249-75BE-E448-BBE4-4C18454D6C2E}"/>
                </a:ext>
              </a:extLst>
            </p:cNvPr>
            <p:cNvSpPr/>
            <p:nvPr/>
          </p:nvSpPr>
          <p:spPr>
            <a:xfrm>
              <a:off x="2286000" y="3849531"/>
              <a:ext cx="760164" cy="760164"/>
            </a:xfrm>
            <a:prstGeom prst="star5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5-point Star 44">
              <a:extLst>
                <a:ext uri="{FF2B5EF4-FFF2-40B4-BE49-F238E27FC236}">
                  <a16:creationId xmlns:a16="http://schemas.microsoft.com/office/drawing/2014/main" id="{3FA8A5F2-2460-C742-B846-0522423BB91D}"/>
                </a:ext>
              </a:extLst>
            </p:cNvPr>
            <p:cNvSpPr/>
            <p:nvPr/>
          </p:nvSpPr>
          <p:spPr>
            <a:xfrm>
              <a:off x="8604796" y="2907537"/>
              <a:ext cx="760164" cy="76016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5-point Star 45">
              <a:extLst>
                <a:ext uri="{FF2B5EF4-FFF2-40B4-BE49-F238E27FC236}">
                  <a16:creationId xmlns:a16="http://schemas.microsoft.com/office/drawing/2014/main" id="{A78C6756-2416-E24F-AFF3-7804A4FCF146}"/>
                </a:ext>
              </a:extLst>
            </p:cNvPr>
            <p:cNvSpPr/>
            <p:nvPr/>
          </p:nvSpPr>
          <p:spPr>
            <a:xfrm>
              <a:off x="5335836" y="5370722"/>
              <a:ext cx="760164" cy="76016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5-point Star 46">
              <a:extLst>
                <a:ext uri="{FF2B5EF4-FFF2-40B4-BE49-F238E27FC236}">
                  <a16:creationId xmlns:a16="http://schemas.microsoft.com/office/drawing/2014/main" id="{BC179357-14B4-204E-9F3A-8DF04268500B}"/>
                </a:ext>
              </a:extLst>
            </p:cNvPr>
            <p:cNvSpPr/>
            <p:nvPr/>
          </p:nvSpPr>
          <p:spPr>
            <a:xfrm>
              <a:off x="10544978" y="5187108"/>
              <a:ext cx="760164" cy="760164"/>
            </a:xfrm>
            <a:prstGeom prst="star5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2C6D298-AE7E-9144-92A5-BA7D51138282}"/>
                </a:ext>
              </a:extLst>
            </p:cNvPr>
            <p:cNvSpPr/>
            <p:nvPr/>
          </p:nvSpPr>
          <p:spPr>
            <a:xfrm>
              <a:off x="4511407" y="2907538"/>
              <a:ext cx="760163" cy="76016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0BE533B-96A3-1F4E-AE46-60DCBBF6E41A}"/>
                </a:ext>
              </a:extLst>
            </p:cNvPr>
            <p:cNvSpPr/>
            <p:nvPr/>
          </p:nvSpPr>
          <p:spPr>
            <a:xfrm>
              <a:off x="645109" y="4229614"/>
              <a:ext cx="760163" cy="76016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A3A83DF-7345-EA44-A2E3-E7F0B9F60BA0}"/>
                </a:ext>
              </a:extLst>
            </p:cNvPr>
            <p:cNvSpPr/>
            <p:nvPr/>
          </p:nvSpPr>
          <p:spPr>
            <a:xfrm>
              <a:off x="3344538" y="5453422"/>
              <a:ext cx="760163" cy="76016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289DBC3-8221-544E-838D-4DB0F0908659}"/>
                </a:ext>
              </a:extLst>
            </p:cNvPr>
            <p:cNvSpPr/>
            <p:nvPr/>
          </p:nvSpPr>
          <p:spPr>
            <a:xfrm>
              <a:off x="9364960" y="4221988"/>
              <a:ext cx="760163" cy="76016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E97B444-D27D-574D-8F8D-E1303D31CF6D}"/>
                </a:ext>
              </a:extLst>
            </p:cNvPr>
            <p:cNvSpPr/>
            <p:nvPr/>
          </p:nvSpPr>
          <p:spPr>
            <a:xfrm>
              <a:off x="7343987" y="4572003"/>
              <a:ext cx="760163" cy="76016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12308DF-9A61-6645-A4E1-1959D30DA420}"/>
                </a:ext>
              </a:extLst>
            </p:cNvPr>
            <p:cNvSpPr/>
            <p:nvPr/>
          </p:nvSpPr>
          <p:spPr>
            <a:xfrm>
              <a:off x="6414900" y="3105891"/>
              <a:ext cx="760163" cy="76016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A51A246-BFCB-994C-8FCB-C1642EA2C397}"/>
                </a:ext>
              </a:extLst>
            </p:cNvPr>
            <p:cNvSpPr/>
            <p:nvPr/>
          </p:nvSpPr>
          <p:spPr>
            <a:xfrm>
              <a:off x="5062890" y="4161113"/>
              <a:ext cx="760163" cy="76016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810000" y="1279080"/>
              <a:ext cx="11310840" cy="49330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0640" y="1269720"/>
                <a:ext cx="11329560" cy="495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3312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69AB6BB-B99B-7C44-A981-3B61E74E437A}"/>
                  </a:ext>
                </a:extLst>
              </p:cNvPr>
              <p:cNvSpPr txBox="1"/>
              <p:nvPr/>
            </p:nvSpPr>
            <p:spPr>
              <a:xfrm>
                <a:off x="838800" y="1791283"/>
                <a:ext cx="7337507" cy="3790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𝑔𝑟𝑒𝑒𝑛</m:t>
                          </m:r>
                        </m:e>
                      </m:d>
                    </m:oMath>
                  </m:oMathPara>
                </a14:m>
                <a:endParaRPr lang="en-AU" sz="2800" b="0" i="1" dirty="0">
                  <a:latin typeface="Cambria Math" panose="02040503050406030204" pitchFamily="18" charset="0"/>
                </a:endParaRPr>
              </a:p>
              <a:p>
                <a:r>
                  <a:rPr lang="en-AU" sz="2800" b="0" dirty="0"/>
                  <a:t>	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green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star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green</m:t>
                        </m:r>
                        <m:r>
                          <m:rPr>
                            <m:nor/>
                          </m:rPr>
                          <a:rPr lang="en-AU" sz="2800" b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circle</m:t>
                        </m:r>
                      </m:e>
                    </m:d>
                  </m:oMath>
                </a14:m>
                <a:endParaRPr lang="en-AU" sz="2800" b="0" i="1" dirty="0">
                  <a:latin typeface="Cambria Math" panose="02040503050406030204" pitchFamily="18" charset="0"/>
                </a:endParaRPr>
              </a:p>
              <a:p>
                <a:r>
                  <a:rPr lang="en-AU" sz="2800" b="0" dirty="0"/>
                  <a:t>	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AU" sz="2800" dirty="0"/>
                          <m:t> + </m:t>
                        </m:r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800" dirty="0"/>
                  <a:t> </a:t>
                </a:r>
              </a:p>
              <a:p>
                <a:r>
                  <a:rPr lang="en-AU" sz="2800" dirty="0"/>
                  <a:t>		 </a:t>
                </a:r>
              </a:p>
              <a:p>
                <a:r>
                  <a:rPr lang="en-AU" sz="2800" dirty="0"/>
                  <a:t>	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AU" sz="2800" dirty="0"/>
                  <a:t> </a:t>
                </a:r>
                <a14:m>
                  <m:oMath xmlns:m="http://schemas.openxmlformats.org/officeDocument/2006/math">
                    <m:r>
                      <a:rPr lang="en-AU" sz="2800" b="0" i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AU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AU" sz="2800"/>
                          <m:t>−0.500</m:t>
                        </m:r>
                        <m:r>
                          <m:rPr>
                            <m:nor/>
                          </m:rPr>
                          <a:rPr lang="en-AU" sz="2800" b="0" i="0" smtClean="0"/>
                          <m:t>0 </m:t>
                        </m:r>
                        <m:r>
                          <m:rPr>
                            <m:nor/>
                          </m:rPr>
                          <a:rPr lang="en-AU" sz="2800" dirty="0"/>
                          <m:t>+</m:t>
                        </m:r>
                        <m:r>
                          <m:rPr>
                            <m:nor/>
                          </m:rPr>
                          <a:rPr lang="en-AU" sz="28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AU" sz="2800"/>
                          <m:t>−0.311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AU" sz="2800" dirty="0"/>
                  <a:t>	</a:t>
                </a:r>
              </a:p>
              <a:p>
                <a:r>
                  <a:rPr lang="en-AU" sz="2800" dirty="0"/>
                  <a:t>	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AU" sz="2800" dirty="0"/>
                  <a:t> 0.8113 bits</a:t>
                </a:r>
              </a:p>
              <a:p>
                <a:endParaRPr lang="en-AU" sz="2800" dirty="0"/>
              </a:p>
              <a:p>
                <a:r>
                  <a:rPr lang="en-AU" sz="2800" dirty="0"/>
                  <a:t>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0.8113</m:t>
                        </m:r>
                      </m:sup>
                    </m:sSup>
                    <m:r>
                      <a:rPr lang="en-AU" sz="2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AU" sz="2800"/>
                      <m:t>1.754</m:t>
                    </m:r>
                    <m:r>
                      <m:rPr>
                        <m:nor/>
                      </m:rPr>
                      <a:rPr lang="en-AU" sz="2800" b="0" i="0" smtClean="0"/>
                      <m:t>8</m:t>
                    </m:r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69AB6BB-B99B-7C44-A981-3B61E74E4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00" y="1791283"/>
                <a:ext cx="7337507" cy="3790268"/>
              </a:xfrm>
              <a:prstGeom prst="rect">
                <a:avLst/>
              </a:prstGeom>
              <a:blipFill>
                <a:blip r:embed="rId2"/>
                <a:stretch>
                  <a:fillRect l="-3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530C8497-BDA9-4E46-848A-B7F468D081AB}"/>
              </a:ext>
            </a:extLst>
          </p:cNvPr>
          <p:cNvGrpSpPr/>
          <p:nvPr/>
        </p:nvGrpSpPr>
        <p:grpSpPr>
          <a:xfrm>
            <a:off x="7855027" y="1570245"/>
            <a:ext cx="3916971" cy="1393209"/>
            <a:chOff x="429658" y="2555916"/>
            <a:chExt cx="11336356" cy="403217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20276E8-E6D0-C04E-9C6F-7464E7624BCC}"/>
                </a:ext>
              </a:extLst>
            </p:cNvPr>
            <p:cNvSpPr/>
            <p:nvPr/>
          </p:nvSpPr>
          <p:spPr>
            <a:xfrm>
              <a:off x="429658" y="2555916"/>
              <a:ext cx="11336356" cy="40321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5-point Star 37">
              <a:extLst>
                <a:ext uri="{FF2B5EF4-FFF2-40B4-BE49-F238E27FC236}">
                  <a16:creationId xmlns:a16="http://schemas.microsoft.com/office/drawing/2014/main" id="{D0F06126-A0CC-B545-A047-A42D1A9360D2}"/>
                </a:ext>
              </a:extLst>
            </p:cNvPr>
            <p:cNvSpPr/>
            <p:nvPr/>
          </p:nvSpPr>
          <p:spPr>
            <a:xfrm>
              <a:off x="826265" y="2886420"/>
              <a:ext cx="760164" cy="76016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5-point Star 38">
              <a:extLst>
                <a:ext uri="{FF2B5EF4-FFF2-40B4-BE49-F238E27FC236}">
                  <a16:creationId xmlns:a16="http://schemas.microsoft.com/office/drawing/2014/main" id="{A6039A29-5710-734F-B9E8-AB758C5C65DE}"/>
                </a:ext>
              </a:extLst>
            </p:cNvPr>
            <p:cNvSpPr/>
            <p:nvPr/>
          </p:nvSpPr>
          <p:spPr>
            <a:xfrm>
              <a:off x="1353239" y="5304622"/>
              <a:ext cx="760164" cy="76016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5-point Star 39">
              <a:extLst>
                <a:ext uri="{FF2B5EF4-FFF2-40B4-BE49-F238E27FC236}">
                  <a16:creationId xmlns:a16="http://schemas.microsoft.com/office/drawing/2014/main" id="{487C0BA6-72FE-2F44-B501-BCE67DF70B5F}"/>
                </a:ext>
              </a:extLst>
            </p:cNvPr>
            <p:cNvSpPr/>
            <p:nvPr/>
          </p:nvSpPr>
          <p:spPr>
            <a:xfrm>
              <a:off x="10400545" y="2886420"/>
              <a:ext cx="760164" cy="76016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5-point Star 40">
              <a:extLst>
                <a:ext uri="{FF2B5EF4-FFF2-40B4-BE49-F238E27FC236}">
                  <a16:creationId xmlns:a16="http://schemas.microsoft.com/office/drawing/2014/main" id="{FDA48F4A-4036-4C4E-9DF5-590CD8FFC0FE}"/>
                </a:ext>
              </a:extLst>
            </p:cNvPr>
            <p:cNvSpPr/>
            <p:nvPr/>
          </p:nvSpPr>
          <p:spPr>
            <a:xfrm>
              <a:off x="8691094" y="5539649"/>
              <a:ext cx="760164" cy="76016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" name="5-point Star 41">
              <a:extLst>
                <a:ext uri="{FF2B5EF4-FFF2-40B4-BE49-F238E27FC236}">
                  <a16:creationId xmlns:a16="http://schemas.microsoft.com/office/drawing/2014/main" id="{060C8C07-BA11-7F4F-9BA3-7F6BF35BBF7D}"/>
                </a:ext>
              </a:extLst>
            </p:cNvPr>
            <p:cNvSpPr/>
            <p:nvPr/>
          </p:nvSpPr>
          <p:spPr>
            <a:xfrm>
              <a:off x="3081673" y="2725809"/>
              <a:ext cx="760164" cy="76016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5-point Star 42">
              <a:extLst>
                <a:ext uri="{FF2B5EF4-FFF2-40B4-BE49-F238E27FC236}">
                  <a16:creationId xmlns:a16="http://schemas.microsoft.com/office/drawing/2014/main" id="{81FD0432-13D4-A449-BAE9-6AC6372C61E3}"/>
                </a:ext>
              </a:extLst>
            </p:cNvPr>
            <p:cNvSpPr/>
            <p:nvPr/>
          </p:nvSpPr>
          <p:spPr>
            <a:xfrm>
              <a:off x="2286000" y="3849531"/>
              <a:ext cx="760164" cy="760164"/>
            </a:xfrm>
            <a:prstGeom prst="star5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" name="5-point Star 43">
              <a:extLst>
                <a:ext uri="{FF2B5EF4-FFF2-40B4-BE49-F238E27FC236}">
                  <a16:creationId xmlns:a16="http://schemas.microsoft.com/office/drawing/2014/main" id="{E20D7F56-8D1B-4B4C-9812-8CE42DD74B1F}"/>
                </a:ext>
              </a:extLst>
            </p:cNvPr>
            <p:cNvSpPr/>
            <p:nvPr/>
          </p:nvSpPr>
          <p:spPr>
            <a:xfrm>
              <a:off x="8604796" y="2907537"/>
              <a:ext cx="760164" cy="76016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5-point Star 44">
              <a:extLst>
                <a:ext uri="{FF2B5EF4-FFF2-40B4-BE49-F238E27FC236}">
                  <a16:creationId xmlns:a16="http://schemas.microsoft.com/office/drawing/2014/main" id="{05DCE5B6-F2D8-0746-83FE-E9CC23F2F60C}"/>
                </a:ext>
              </a:extLst>
            </p:cNvPr>
            <p:cNvSpPr/>
            <p:nvPr/>
          </p:nvSpPr>
          <p:spPr>
            <a:xfrm>
              <a:off x="5335836" y="5370722"/>
              <a:ext cx="760164" cy="76016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5-point Star 45">
              <a:extLst>
                <a:ext uri="{FF2B5EF4-FFF2-40B4-BE49-F238E27FC236}">
                  <a16:creationId xmlns:a16="http://schemas.microsoft.com/office/drawing/2014/main" id="{E280353E-9BD9-B245-A7ED-CE259D2C2101}"/>
                </a:ext>
              </a:extLst>
            </p:cNvPr>
            <p:cNvSpPr/>
            <p:nvPr/>
          </p:nvSpPr>
          <p:spPr>
            <a:xfrm>
              <a:off x="10544978" y="5187108"/>
              <a:ext cx="760164" cy="760164"/>
            </a:xfrm>
            <a:prstGeom prst="star5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1724C2B-FEF6-E14B-9A4E-38962BD260B2}"/>
                </a:ext>
              </a:extLst>
            </p:cNvPr>
            <p:cNvSpPr/>
            <p:nvPr/>
          </p:nvSpPr>
          <p:spPr>
            <a:xfrm>
              <a:off x="4511407" y="2907538"/>
              <a:ext cx="760163" cy="76016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DA17BCF-E614-6142-856A-8402AB8E03A6}"/>
                </a:ext>
              </a:extLst>
            </p:cNvPr>
            <p:cNvSpPr/>
            <p:nvPr/>
          </p:nvSpPr>
          <p:spPr>
            <a:xfrm>
              <a:off x="645109" y="4229614"/>
              <a:ext cx="760163" cy="76016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218C6E5-D370-E140-BED9-E2CF32A08AFE}"/>
                </a:ext>
              </a:extLst>
            </p:cNvPr>
            <p:cNvSpPr/>
            <p:nvPr/>
          </p:nvSpPr>
          <p:spPr>
            <a:xfrm>
              <a:off x="3344538" y="5453422"/>
              <a:ext cx="760163" cy="76016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BF6A790-7EC4-E942-8540-4CC27EFF95C1}"/>
                </a:ext>
              </a:extLst>
            </p:cNvPr>
            <p:cNvSpPr/>
            <p:nvPr/>
          </p:nvSpPr>
          <p:spPr>
            <a:xfrm>
              <a:off x="9364960" y="4221988"/>
              <a:ext cx="760163" cy="76016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ABDE900-2366-B94A-AEBC-564B0CD270A5}"/>
                </a:ext>
              </a:extLst>
            </p:cNvPr>
            <p:cNvSpPr/>
            <p:nvPr/>
          </p:nvSpPr>
          <p:spPr>
            <a:xfrm>
              <a:off x="7343987" y="4572003"/>
              <a:ext cx="760163" cy="76016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89F1C12-3522-AE48-BB88-FC8EF43DC11E}"/>
                </a:ext>
              </a:extLst>
            </p:cNvPr>
            <p:cNvSpPr/>
            <p:nvPr/>
          </p:nvSpPr>
          <p:spPr>
            <a:xfrm>
              <a:off x="6414900" y="3105891"/>
              <a:ext cx="760163" cy="76016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45D846F-C119-D54D-940D-1BF87457D55E}"/>
                </a:ext>
              </a:extLst>
            </p:cNvPr>
            <p:cNvSpPr/>
            <p:nvPr/>
          </p:nvSpPr>
          <p:spPr>
            <a:xfrm>
              <a:off x="5062890" y="4161113"/>
              <a:ext cx="760163" cy="76016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454E36A9-F165-5442-A0D1-B9E5F385B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1224162" cy="1325563"/>
          </a:xfrm>
        </p:spPr>
        <p:txBody>
          <a:bodyPr/>
          <a:lstStyle/>
          <a:p>
            <a:r>
              <a:rPr lang="en-AU" dirty="0"/>
              <a:t>Background - Entropy (Shape Selection Example)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304360" y="1900440"/>
              <a:ext cx="9366840" cy="36511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95000" y="1891080"/>
                <a:ext cx="9385560" cy="366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4913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69AB6BB-B99B-7C44-A981-3B61E74E437A}"/>
                  </a:ext>
                </a:extLst>
              </p:cNvPr>
              <p:cNvSpPr txBox="1"/>
              <p:nvPr/>
            </p:nvSpPr>
            <p:spPr>
              <a:xfrm>
                <a:off x="838800" y="1791283"/>
                <a:ext cx="7337507" cy="3790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𝑏𝑙𝑢𝑒</m:t>
                          </m:r>
                        </m:e>
                      </m:d>
                    </m:oMath>
                  </m:oMathPara>
                </a14:m>
                <a:endParaRPr lang="en-AU" sz="2800" b="0" i="1" dirty="0">
                  <a:latin typeface="Cambria Math" panose="02040503050406030204" pitchFamily="18" charset="0"/>
                </a:endParaRPr>
              </a:p>
              <a:p>
                <a:r>
                  <a:rPr lang="en-AU" sz="2800" b="0" dirty="0"/>
                  <a:t>	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AU" sz="2800" b="0" smtClean="0">
                            <a:latin typeface="Cambria Math" panose="02040503050406030204" pitchFamily="18" charset="0"/>
                          </a:rPr>
                          <m:t>blue</m:t>
                        </m:r>
                        <m:r>
                          <m:rPr>
                            <m:nor/>
                          </m:rPr>
                          <a:rPr lang="en-AU" sz="2800" b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en-AU" sz="2800" b="0" smtClean="0">
                            <a:latin typeface="Cambria Math" panose="02040503050406030204" pitchFamily="18" charset="0"/>
                          </a:rPr>
                          <m:t>star</m:t>
                        </m:r>
                        <m:r>
                          <m:rPr>
                            <m:nor/>
                          </m:rPr>
                          <a:rPr lang="en-AU" sz="2800" b="0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m:rPr>
                            <m:sty m:val="p"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blue</m:t>
                        </m:r>
                        <m:r>
                          <a:rPr lang="en-AU" sz="2800" b="0" i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circle</m:t>
                        </m:r>
                      </m:e>
                    </m:d>
                  </m:oMath>
                </a14:m>
                <a:endParaRPr lang="en-AU" sz="2800" b="0" i="1" dirty="0">
                  <a:latin typeface="Cambria Math" panose="02040503050406030204" pitchFamily="18" charset="0"/>
                </a:endParaRPr>
              </a:p>
              <a:p>
                <a:r>
                  <a:rPr lang="en-AU" sz="2800" b="0" dirty="0"/>
                  <a:t>	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AU" sz="2800" dirty="0"/>
                          <m:t> + </m:t>
                        </m:r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800" dirty="0"/>
                  <a:t> </a:t>
                </a:r>
              </a:p>
              <a:p>
                <a:r>
                  <a:rPr lang="en-AU" sz="2800" dirty="0"/>
                  <a:t>		 </a:t>
                </a:r>
              </a:p>
              <a:p>
                <a:r>
                  <a:rPr lang="en-AU" sz="2800" dirty="0"/>
                  <a:t>	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AU" sz="2800" dirty="0"/>
                  <a:t> </a:t>
                </a:r>
                <a14:m>
                  <m:oMath xmlns:m="http://schemas.openxmlformats.org/officeDocument/2006/math">
                    <m:r>
                      <a:rPr lang="en-AU" sz="2800" b="0" i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AU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AU" sz="2800"/>
                          <m:t>−0.1686 </m:t>
                        </m:r>
                        <m:r>
                          <m:rPr>
                            <m:nor/>
                          </m:rPr>
                          <a:rPr lang="en-AU" sz="2800" dirty="0"/>
                          <m:t>+</m:t>
                        </m:r>
                        <m:r>
                          <m:rPr>
                            <m:nor/>
                          </m:rPr>
                          <a:rPr lang="en-AU" sz="28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AU" sz="2800"/>
                          <m:t>−0.375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AU" sz="2800" dirty="0"/>
                  <a:t>	</a:t>
                </a:r>
              </a:p>
              <a:p>
                <a:r>
                  <a:rPr lang="en-AU" sz="2800" dirty="0"/>
                  <a:t>	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AU" sz="2800" dirty="0"/>
                  <a:t> 0.5436 bits</a:t>
                </a:r>
              </a:p>
              <a:p>
                <a:endParaRPr lang="en-AU" sz="2800" dirty="0"/>
              </a:p>
              <a:p>
                <a:r>
                  <a:rPr lang="en-AU" sz="2800" dirty="0"/>
                  <a:t>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0.5436</m:t>
                        </m:r>
                      </m:sup>
                    </m:sSup>
                    <m:r>
                      <a:rPr lang="en-AU" sz="2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AU" sz="2800"/>
                      <m:t>1.4576</m:t>
                    </m:r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69AB6BB-B99B-7C44-A981-3B61E74E4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00" y="1791283"/>
                <a:ext cx="7337507" cy="3790268"/>
              </a:xfrm>
              <a:prstGeom prst="rect">
                <a:avLst/>
              </a:prstGeom>
              <a:blipFill>
                <a:blip r:embed="rId2"/>
                <a:stretch>
                  <a:fillRect l="-3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530C8497-BDA9-4E46-848A-B7F468D081AB}"/>
              </a:ext>
            </a:extLst>
          </p:cNvPr>
          <p:cNvGrpSpPr/>
          <p:nvPr/>
        </p:nvGrpSpPr>
        <p:grpSpPr>
          <a:xfrm>
            <a:off x="7855027" y="1570245"/>
            <a:ext cx="3916971" cy="1393209"/>
            <a:chOff x="429658" y="2555916"/>
            <a:chExt cx="11336356" cy="403217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20276E8-E6D0-C04E-9C6F-7464E7624BCC}"/>
                </a:ext>
              </a:extLst>
            </p:cNvPr>
            <p:cNvSpPr/>
            <p:nvPr/>
          </p:nvSpPr>
          <p:spPr>
            <a:xfrm>
              <a:off x="429658" y="2555916"/>
              <a:ext cx="11336356" cy="40321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5-point Star 37">
              <a:extLst>
                <a:ext uri="{FF2B5EF4-FFF2-40B4-BE49-F238E27FC236}">
                  <a16:creationId xmlns:a16="http://schemas.microsoft.com/office/drawing/2014/main" id="{D0F06126-A0CC-B545-A047-A42D1A9360D2}"/>
                </a:ext>
              </a:extLst>
            </p:cNvPr>
            <p:cNvSpPr/>
            <p:nvPr/>
          </p:nvSpPr>
          <p:spPr>
            <a:xfrm>
              <a:off x="826265" y="2886420"/>
              <a:ext cx="760164" cy="76016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5-point Star 38">
              <a:extLst>
                <a:ext uri="{FF2B5EF4-FFF2-40B4-BE49-F238E27FC236}">
                  <a16:creationId xmlns:a16="http://schemas.microsoft.com/office/drawing/2014/main" id="{A6039A29-5710-734F-B9E8-AB758C5C65DE}"/>
                </a:ext>
              </a:extLst>
            </p:cNvPr>
            <p:cNvSpPr/>
            <p:nvPr/>
          </p:nvSpPr>
          <p:spPr>
            <a:xfrm>
              <a:off x="1353239" y="5304622"/>
              <a:ext cx="760164" cy="76016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5-point Star 39">
              <a:extLst>
                <a:ext uri="{FF2B5EF4-FFF2-40B4-BE49-F238E27FC236}">
                  <a16:creationId xmlns:a16="http://schemas.microsoft.com/office/drawing/2014/main" id="{487C0BA6-72FE-2F44-B501-BCE67DF70B5F}"/>
                </a:ext>
              </a:extLst>
            </p:cNvPr>
            <p:cNvSpPr/>
            <p:nvPr/>
          </p:nvSpPr>
          <p:spPr>
            <a:xfrm>
              <a:off x="10400545" y="2886420"/>
              <a:ext cx="760164" cy="76016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5-point Star 40">
              <a:extLst>
                <a:ext uri="{FF2B5EF4-FFF2-40B4-BE49-F238E27FC236}">
                  <a16:creationId xmlns:a16="http://schemas.microsoft.com/office/drawing/2014/main" id="{FDA48F4A-4036-4C4E-9DF5-590CD8FFC0FE}"/>
                </a:ext>
              </a:extLst>
            </p:cNvPr>
            <p:cNvSpPr/>
            <p:nvPr/>
          </p:nvSpPr>
          <p:spPr>
            <a:xfrm>
              <a:off x="8691094" y="5539649"/>
              <a:ext cx="760164" cy="76016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" name="5-point Star 41">
              <a:extLst>
                <a:ext uri="{FF2B5EF4-FFF2-40B4-BE49-F238E27FC236}">
                  <a16:creationId xmlns:a16="http://schemas.microsoft.com/office/drawing/2014/main" id="{060C8C07-BA11-7F4F-9BA3-7F6BF35BBF7D}"/>
                </a:ext>
              </a:extLst>
            </p:cNvPr>
            <p:cNvSpPr/>
            <p:nvPr/>
          </p:nvSpPr>
          <p:spPr>
            <a:xfrm>
              <a:off x="3081673" y="2725809"/>
              <a:ext cx="760164" cy="76016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5-point Star 42">
              <a:extLst>
                <a:ext uri="{FF2B5EF4-FFF2-40B4-BE49-F238E27FC236}">
                  <a16:creationId xmlns:a16="http://schemas.microsoft.com/office/drawing/2014/main" id="{81FD0432-13D4-A449-BAE9-6AC6372C61E3}"/>
                </a:ext>
              </a:extLst>
            </p:cNvPr>
            <p:cNvSpPr/>
            <p:nvPr/>
          </p:nvSpPr>
          <p:spPr>
            <a:xfrm>
              <a:off x="2286000" y="3849531"/>
              <a:ext cx="760164" cy="760164"/>
            </a:xfrm>
            <a:prstGeom prst="star5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" name="5-point Star 43">
              <a:extLst>
                <a:ext uri="{FF2B5EF4-FFF2-40B4-BE49-F238E27FC236}">
                  <a16:creationId xmlns:a16="http://schemas.microsoft.com/office/drawing/2014/main" id="{E20D7F56-8D1B-4B4C-9812-8CE42DD74B1F}"/>
                </a:ext>
              </a:extLst>
            </p:cNvPr>
            <p:cNvSpPr/>
            <p:nvPr/>
          </p:nvSpPr>
          <p:spPr>
            <a:xfrm>
              <a:off x="8604796" y="2907537"/>
              <a:ext cx="760164" cy="76016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5-point Star 44">
              <a:extLst>
                <a:ext uri="{FF2B5EF4-FFF2-40B4-BE49-F238E27FC236}">
                  <a16:creationId xmlns:a16="http://schemas.microsoft.com/office/drawing/2014/main" id="{05DCE5B6-F2D8-0746-83FE-E9CC23F2F60C}"/>
                </a:ext>
              </a:extLst>
            </p:cNvPr>
            <p:cNvSpPr/>
            <p:nvPr/>
          </p:nvSpPr>
          <p:spPr>
            <a:xfrm>
              <a:off x="5335836" y="5370722"/>
              <a:ext cx="760164" cy="76016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5-point Star 45">
              <a:extLst>
                <a:ext uri="{FF2B5EF4-FFF2-40B4-BE49-F238E27FC236}">
                  <a16:creationId xmlns:a16="http://schemas.microsoft.com/office/drawing/2014/main" id="{E280353E-9BD9-B245-A7ED-CE259D2C2101}"/>
                </a:ext>
              </a:extLst>
            </p:cNvPr>
            <p:cNvSpPr/>
            <p:nvPr/>
          </p:nvSpPr>
          <p:spPr>
            <a:xfrm>
              <a:off x="10544978" y="5187108"/>
              <a:ext cx="760164" cy="760164"/>
            </a:xfrm>
            <a:prstGeom prst="star5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1724C2B-FEF6-E14B-9A4E-38962BD260B2}"/>
                </a:ext>
              </a:extLst>
            </p:cNvPr>
            <p:cNvSpPr/>
            <p:nvPr/>
          </p:nvSpPr>
          <p:spPr>
            <a:xfrm>
              <a:off x="4511407" y="2907538"/>
              <a:ext cx="760163" cy="76016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DA17BCF-E614-6142-856A-8402AB8E03A6}"/>
                </a:ext>
              </a:extLst>
            </p:cNvPr>
            <p:cNvSpPr/>
            <p:nvPr/>
          </p:nvSpPr>
          <p:spPr>
            <a:xfrm>
              <a:off x="645109" y="4229614"/>
              <a:ext cx="760163" cy="76016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218C6E5-D370-E140-BED9-E2CF32A08AFE}"/>
                </a:ext>
              </a:extLst>
            </p:cNvPr>
            <p:cNvSpPr/>
            <p:nvPr/>
          </p:nvSpPr>
          <p:spPr>
            <a:xfrm>
              <a:off x="3344538" y="5453422"/>
              <a:ext cx="760163" cy="76016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BF6A790-7EC4-E942-8540-4CC27EFF95C1}"/>
                </a:ext>
              </a:extLst>
            </p:cNvPr>
            <p:cNvSpPr/>
            <p:nvPr/>
          </p:nvSpPr>
          <p:spPr>
            <a:xfrm>
              <a:off x="9364960" y="4221988"/>
              <a:ext cx="760163" cy="76016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ABDE900-2366-B94A-AEBC-564B0CD270A5}"/>
                </a:ext>
              </a:extLst>
            </p:cNvPr>
            <p:cNvSpPr/>
            <p:nvPr/>
          </p:nvSpPr>
          <p:spPr>
            <a:xfrm>
              <a:off x="7343987" y="4572003"/>
              <a:ext cx="760163" cy="76016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89F1C12-3522-AE48-BB88-FC8EF43DC11E}"/>
                </a:ext>
              </a:extLst>
            </p:cNvPr>
            <p:cNvSpPr/>
            <p:nvPr/>
          </p:nvSpPr>
          <p:spPr>
            <a:xfrm>
              <a:off x="6414900" y="3105891"/>
              <a:ext cx="760163" cy="76016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45D846F-C119-D54D-940D-1BF87457D55E}"/>
                </a:ext>
              </a:extLst>
            </p:cNvPr>
            <p:cNvSpPr/>
            <p:nvPr/>
          </p:nvSpPr>
          <p:spPr>
            <a:xfrm>
              <a:off x="5062890" y="4161113"/>
              <a:ext cx="760163" cy="76016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57248FF0-0BD8-C74A-B6FF-D60DCD386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1224162" cy="1325563"/>
          </a:xfrm>
        </p:spPr>
        <p:txBody>
          <a:bodyPr/>
          <a:lstStyle/>
          <a:p>
            <a:r>
              <a:rPr lang="en-AU" dirty="0"/>
              <a:t>Background - Entropy (Shape Selection Example)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188440" y="1586160"/>
              <a:ext cx="7943760" cy="41515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79080" y="1576800"/>
                <a:ext cx="7962480" cy="417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4428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2771</TotalTime>
  <Words>1584</Words>
  <Application>Microsoft Macintosh PowerPoint</Application>
  <PresentationFormat>Widescreen</PresentationFormat>
  <Paragraphs>401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Office Theme</vt:lpstr>
      <vt:lpstr>COMP9414 Tutorial</vt:lpstr>
      <vt:lpstr>News</vt:lpstr>
      <vt:lpstr>Background - Entropy</vt:lpstr>
      <vt:lpstr>Background - Entropy (Dice Example)</vt:lpstr>
      <vt:lpstr>Background - Entropy (Coin Example)</vt:lpstr>
      <vt:lpstr>Background - Entropy (Shape Selection Example)</vt:lpstr>
      <vt:lpstr>Background - Entropy (Shape Selection Example)</vt:lpstr>
      <vt:lpstr>Background - Entropy (Shape Selection Example)</vt:lpstr>
      <vt:lpstr>Background - Entropy (Shape Selection Example)</vt:lpstr>
      <vt:lpstr>Background - Entropy (Shape Selection Example)</vt:lpstr>
      <vt:lpstr>Entropy - Information Gain</vt:lpstr>
      <vt:lpstr>Background - Entropy (Shape Selection Example)</vt:lpstr>
      <vt:lpstr>Background - Entropy (Shape Selection Example)</vt:lpstr>
      <vt:lpstr>Question 1</vt:lpstr>
      <vt:lpstr>Question 1 – Parent Entropy</vt:lpstr>
      <vt:lpstr>Question 1 – Outlook Entropy</vt:lpstr>
      <vt:lpstr>Question 1 – Outlook Entropy</vt:lpstr>
      <vt:lpstr>Question 1 – Temperature Entropy</vt:lpstr>
      <vt:lpstr>Question 1 – Temperature Entropy</vt:lpstr>
      <vt:lpstr>Question 1 – Humidity Entropy</vt:lpstr>
      <vt:lpstr>Question 1 – Humidity Entropy</vt:lpstr>
      <vt:lpstr>Question 1 – Wind Entropy</vt:lpstr>
      <vt:lpstr>Question 1 – Wind Entropy</vt:lpstr>
      <vt:lpstr>Question 1 – First Feature Selection Gains</vt:lpstr>
      <vt:lpstr>Question 1 – Sunny Outlook Entropy</vt:lpstr>
      <vt:lpstr>Question 1 – Temperature Entropy given Sunny</vt:lpstr>
      <vt:lpstr>Question 1 – Temperature Entropy given Sunny</vt:lpstr>
      <vt:lpstr>Question 1 – Humidity Entropy given Sunny</vt:lpstr>
      <vt:lpstr>Question 1 – Wind Entropy given Sunny</vt:lpstr>
      <vt:lpstr>Question 1 – Rain Outlook Entropy</vt:lpstr>
      <vt:lpstr>Question 1 – Temperature Entropy given Rain</vt:lpstr>
      <vt:lpstr>Question 1 – Temperature Entropy given Rain</vt:lpstr>
      <vt:lpstr>Question 1 – Humidity Entropy given Rain</vt:lpstr>
      <vt:lpstr>Question 1 – Wind Entropy given Rain</vt:lpstr>
      <vt:lpstr>Question 1 – Second Feature Selection Gains</vt:lpstr>
      <vt:lpstr>Question 1 – Second Feature Selection Gains</vt:lpstr>
      <vt:lpstr>Question 1 – Final Decision Tree</vt:lpstr>
      <vt:lpstr>Question 1 – Final Decision Tree</vt:lpstr>
      <vt:lpstr>Bayes Theorem - Recap</vt:lpstr>
      <vt:lpstr>Question 2 – Bayes Classifier</vt:lpstr>
      <vt:lpstr>Question 2 – Bayes Classifier</vt:lpstr>
      <vt:lpstr>Question 2 – Bayes Classifier</vt:lpstr>
      <vt:lpstr>Question 2 – Bayes Classifier</vt:lpstr>
      <vt:lpstr>Question 2 – Bayes Classifier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Tutorial</dc:title>
  <dc:creator>Joshua Goncalves</dc:creator>
  <cp:lastModifiedBy>Joshua Goncalves</cp:lastModifiedBy>
  <cp:revision>425</cp:revision>
  <dcterms:created xsi:type="dcterms:W3CDTF">2020-03-19T05:12:18Z</dcterms:created>
  <dcterms:modified xsi:type="dcterms:W3CDTF">2020-07-16T04:28:34Z</dcterms:modified>
</cp:coreProperties>
</file>