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6" r:id="rId3"/>
    <p:sldId id="257" r:id="rId4"/>
    <p:sldId id="258" r:id="rId5"/>
    <p:sldId id="266" r:id="rId6"/>
    <p:sldId id="259" r:id="rId7"/>
    <p:sldId id="260" r:id="rId8"/>
    <p:sldId id="261" r:id="rId9"/>
    <p:sldId id="263" r:id="rId10"/>
    <p:sldId id="264" r:id="rId11"/>
    <p:sldId id="267" r:id="rId12"/>
    <p:sldId id="265" r:id="rId13"/>
    <p:sldId id="268" r:id="rId14"/>
    <p:sldId id="269" r:id="rId15"/>
    <p:sldId id="271" r:id="rId16"/>
    <p:sldId id="272" r:id="rId17"/>
    <p:sldId id="352" r:id="rId18"/>
    <p:sldId id="273" r:id="rId19"/>
    <p:sldId id="353" r:id="rId20"/>
    <p:sldId id="274" r:id="rId21"/>
    <p:sldId id="354" r:id="rId22"/>
    <p:sldId id="275" r:id="rId23"/>
    <p:sldId id="355" r:id="rId24"/>
    <p:sldId id="276" r:id="rId25"/>
    <p:sldId id="281" r:id="rId26"/>
    <p:sldId id="277" r:id="rId27"/>
    <p:sldId id="356" r:id="rId28"/>
    <p:sldId id="278" r:id="rId29"/>
    <p:sldId id="279" r:id="rId30"/>
    <p:sldId id="282" r:id="rId31"/>
    <p:sldId id="283" r:id="rId32"/>
    <p:sldId id="357" r:id="rId33"/>
    <p:sldId id="284" r:id="rId34"/>
    <p:sldId id="285" r:id="rId35"/>
    <p:sldId id="286" r:id="rId36"/>
    <p:sldId id="288" r:id="rId37"/>
    <p:sldId id="287" r:id="rId38"/>
    <p:sldId id="362" r:id="rId39"/>
    <p:sldId id="358" r:id="rId40"/>
    <p:sldId id="290" r:id="rId41"/>
    <p:sldId id="359" r:id="rId42"/>
    <p:sldId id="360" r:id="rId43"/>
    <p:sldId id="363" r:id="rId44"/>
    <p:sldId id="361" r:id="rId45"/>
    <p:sldId id="35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4DEED"/>
    <a:srgbClr val="D2DFEF"/>
    <a:srgbClr val="D6D6D6"/>
    <a:srgbClr val="AB4642"/>
    <a:srgbClr val="EAEFF7"/>
    <a:srgbClr val="D2DEEF"/>
    <a:srgbClr val="9DC3E6"/>
    <a:srgbClr val="ECEFF6"/>
    <a:srgbClr val="EC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3"/>
    <p:restoredTop sz="94710"/>
  </p:normalViewPr>
  <p:slideViewPr>
    <p:cSldViewPr snapToGrid="0" snapToObjects="1">
      <p:cViewPr varScale="1">
        <p:scale>
          <a:sx n="117" d="100"/>
          <a:sy n="117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15:24.1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12877 2782 0,'33'0'15,"0"0"1,33-10 0,17 5 15,49-5-16,42-1 1,66-9 0,-9 4-1,59 1 1,-42-1 0,41-20-1,-289 36 1</inkml:trace>
  <inkml:trace contextRef="#ctx0" brushRef="#br0" timeOffset="2291.29">10760 8070 0,'8'-5'15,"-8"5"1,0 0-1,16 0 1,17 0 0,34 0-1,32 0 1,58 0 0,25-5-1,66 0 1,8-6 15,34 6-15,16-5-1,25 0 1,16-1 0,0-9-1,1-1 1,-34 5-1,-16 1 1,-42-1 0,-24 11-1,-42 0 1,-157 10 0,0 0-1,-8 1 16,0 9-15,-25-15 0</inkml:trace>
  <inkml:trace contextRef="#ctx0" brushRef="#br0" timeOffset="28758.61">23669 7512 0,'0'5'16,"0"-5"0,0 0-1,0 0 1,0 0-1,0 0 17,0 0-17,9-15 1,-1-6 0,0-5-1,9-10 1,8-5-1,-1-1 1,26-15 0,58-46-1,32-5 1,26 9 0,7 22-1,17 15 1,-8 20 15,9 17-15,-26 4-1,-16 16 1,-108 25 0,17 6-1,0-5 1,8 5-1,0 10 1,25 16 0,25 4-1,8-9 1,25 0 0,0-16-1,33-11 16,16-15-15,1-15 0,-1-11-1,1-25 1,-17-1 0,-17-10-1,1-10 1,-26 0-1,-16 0 1,-16 10 0,-92 47-1,1 10 1,8 0 0,-1 5-1,18 21 16,7 10-15,18 5 0,23 6-1,18 20 1,8-10 0,24-11-1,9-20 1,41 5-1,9-36 1,-9-16 0,25-15-1,-16-21 1,32-25 15,-24-1-15,8-10-1,-25 20 1,-16 11 0,-17 26-1,-16 26 1,-9 36 0,0 31-1,-8 25 1,0 37-1,-8 21 1,0 5 0,-25-6-1,-66-72 1,-9 0 15,9-10-15,-25-57-1</inkml:trace>
  <inkml:trace contextRef="#ctx0" brushRef="#br0" timeOffset="33791.33">30906 10427 0,'0'11'15,"0"-11"1,0 0-1,0 0 1,0 0 0,0 0-1,0 0 1,0 0 0,0 0 15,16-11-16,42-20 1,58-41 0,41-16-1,42-15 1,8 10 0,-17 0-1,-116 67 1,-24 15-1,-17 1 1,-8 5 0,-9 0-1,-8 0 1,1-1 0,-1 6 15,0 0-16,1-5 1,-9 5 0</inkml:trace>
  <inkml:trace contextRef="#ctx0" brushRef="#br0" timeOffset="35664.06">26597 1526 0,'0'-25'16,"0"25"-1,8-6 1,17-30-1,50-36 1,-1 0 0,-8 15-1,-16 26 1,-25 25 0,-17 22-1,-8 15 1,-25 31-1,9-10 17,-1-21-17,17-21 1,25 6 0,24-11-1,26-5 1,-9 10-1,-25 0 1,-24 11 0,-25 15-1,-42 73 1,-33 36 0,-8-1-1,0-20 1,50-87 15,41-37-15</inkml:trace>
  <inkml:trace contextRef="#ctx0" brushRef="#br0" timeOffset="36249.68">28003 1320 0,'-66'67'16,"66"-46"-1,-66 66 1,24 22-1,-7 36 1,32-11 0,9-5-1,74-56 1,58-84 0,8-40-1,-65-22 16,-18 42-15,-32 26 0,8 31-1,-9 20 1,1 11 0,-9-26-1,-8-31 1</inkml:trace>
  <inkml:trace contextRef="#ctx0" brushRef="#br0" timeOffset="36466.65">28764 2012 0,'-8'88'16,"8"-67"0,-17 103-1,-8-93 1,25-31 0</inkml:trace>
  <inkml:trace contextRef="#ctx0" brushRef="#br0" timeOffset="36650.51">28979 1397 0,'-8'0'15,"8"5"1,0 6-1,0-11 1</inkml:trace>
  <inkml:trace contextRef="#ctx0" brushRef="#br0" timeOffset="36951.5">29806 984 0,'-17'46'15,"9"-20"17,0 62-17,0 57 1,-25 108-1,-9 5 1,1 11 0,-9-88-1,50-181 1</inkml:trace>
  <inkml:trace contextRef="#ctx0" brushRef="#br0" timeOffset="37135.89">29492 1630 0,'25'57'16,"-9"-31"-1,67 61 1,-83-87-1</inkml:trace>
  <inkml:trace contextRef="#ctx0" brushRef="#br0" timeOffset="37503.03">30625 1702 0,'-100'16'15,"84"-21"1,-75 30 0,66-9 15,9 20-15,16 31-1,33 26 1,49 26-1,9-10 1,0-11 0,-24-5-1,-34 5 1,-66 16 0,-67-21-1,100-93 1</inkml:trace>
  <inkml:trace contextRef="#ctx0" brushRef="#br0" timeOffset="38004.21">28871 3325 0,'0'-5'16,"0"5"-1,9 5 1,16 0-1,24 32 1,34 25 15,16 41-15,17 21 0,-9 10-1,-7 32 1,-9 4-1,-17-9 1,-16 14 0,-17-4-1,-57-94 1,7-20 0,1-10-1,8-47 16</inkml:trace>
  <inkml:trace contextRef="#ctx0" brushRef="#br0" timeOffset="38389.4">29293 5057 0,'50'26'15,"-25"-11"1,49 47 0,9 5-1,16 6 1,-33-37 15,-8-26-15,25-25-1,16-42 1,0-10 0,-8 5-1,-49 10 1,-42 52-1</inkml:trace>
  <inkml:trace contextRef="#ctx0" brushRef="#br0" timeOffset="40111.39">24637 11616 0,'75'5'16,"-59"-5"0,83 5-1,-41 1 1,-16-6-1,-9 5 1,-17-5 0,1 0-1,-17 0 1,8 0 0,-8 0-1</inkml:trace>
  <inkml:trace contextRef="#ctx0" brushRef="#br0" timeOffset="41215.11">26465 11513 0,'-8'-11'16,"8"11"0,0 0-1,0 0 1,0 0-1,0 0 1,0 0 0,0-5-1,16 5 1,25-5 0,59-10-1,40-1 1,67 1 15,49-6-15,42 5-1,0 1 1,0 10 0,-1-6-1,-7-4 1,-9-6-1,-8 1 1,-33-6 0,-34 5-1,-32 0 1,-166 21 0,1 0 15,-1 0-16,-8 0 1,8 0 0,-8 0-1,0 0 1,0 0 0</inkml:trace>
  <inkml:trace contextRef="#ctx0" brushRef="#br0" timeOffset="65124.71">16119 8737 0,'0'-5'16,"0"5"0,0 0-1,0 0 16,16-5-15,9 5 0,8 5-1,25 0 1,33 16 0,17 10-1,-9 15 1,8 21-1,-16 6 1,-25-6 0,-24-15-1,-17 20 1,-17 21 0,-8 47 15,-42 10-16,-15 20 1,-18 1 0,1-16-1,-1 0 1,17-31 0,1 0-1,15-15 1,26-11-1,32-5 1,26 0 0,24-21-1,0-10 1,-25-51 0,-16 20 15,-17 36-16,-57 83 1,-26 0 0,-24 10-1,49-103 1,34-6 0,24-4-1,25 41 1,83 25-1,41 11 1,50-10 0,-9 5-1,-24-21 1,-133-41 15,-24 16-15,-9 40-1,-82 78 1,-83 37 0,-75-6-1,-24-31 1,-34-61 0,-32-99-1,322-31 1</inkml:trace>
  <inkml:trace contextRef="#ctx0" brushRef="#br0" timeOffset="69138.13">11653 11564 0,'8'6'15,"-8"-6"1,0 0 0,0 0-1,0 0 1,0 0 0,0 0-1,8 0 1,1 0-1,15 0 1,9 0 15,17 0-15,8 0 0,8 0-1,0 0 1,0 5-1,17-5 1,0 0 0,16 0-1,0 0 1,9 0 0,16 0-1,8-5 1,9 5-1,8-6 17,0 1-17,-9 0 1,26-5 0,-18-1-1,26-14 1,-25 14-1,0-4 1,-17 4 0,-24 6-1,-34 5 1,-24 0 0,-17 0-1,-8 0 1,-9 0-1,1 0 17,-9 0-17,0 0 1,1 0 0,-1 0-1,-8 0 1,0 0-1</inkml:trace>
  <inkml:trace contextRef="#ctx0" brushRef="#br0" timeOffset="72414.94">12033 9817 0,'-8'0'16,"8"0"0,0 0 15,0 0-16,0 0 1,0 0 0</inkml:trace>
  <inkml:trace contextRef="#ctx0" brushRef="#br0" timeOffset="73937.06">4094 15038 0,'8'-5'15,"-8"5"1,0 0 0,8 0-1,9 5 1,8 5 0,8 1-1,8-1 1,0-5-1,26 11 1,15-6 15,18 16-15,-18-16 0,-16 1-1,-16 4 1,0 1-1,-1 4 1,9-9 0,-58-11-1</inkml:trace>
  <inkml:trace contextRef="#ctx0" brushRef="#br0" timeOffset="77999.7">4234 16258 0,'17'5'15,"-17"-5"1,8 0 0,17 0-1,0 0 1,8 0-1,33 5 1,8 0 0,17 1-1,9-1 1,-18 5 0,-7-5 15,-17 6-16,8-6 1,8 0 0,-8 5-1,25 6 1,9 10 0,7 5-1,-107-31 1</inkml:trace>
  <inkml:trace contextRef="#ctx0" brushRef="#br0" timeOffset="90639.21">12480 11585 0,'74'5'15,"-41"-10"1,58 5-1,17-5 1,65 5 0,-7 0-1,57 0 1,-24 0 0,49 0-1,-25 0 16,25 0-15,-16 0 0,-17 0-1,-33 0 1,-25 0 0,-132 5-1,8-5 1,-33 0-1</inkml:trace>
  <inkml:trace contextRef="#ctx0" brushRef="#br0" timeOffset="93749.45">9130 11037 0,'9'5'16,"-9"-5"-1,0 0 1,8 6-1,0-1 1,9 0 0,8-5-1,41 0 1,-8 5 15,16 0-15,9 6-1,-17-6 1,8 15 0,-24-14-1,-17 4 1,8 11 0,-8-11-1,-33-10 1</inkml:trace>
  <inkml:trace contextRef="#ctx0" brushRef="#br0" timeOffset="96023.7">11843 9864 0,'-25'0'15,"17"0"1,8 0-1,0 0 1,-8 0 0,8 0-1,0-5 1,-9 5 0,9-5-1,9-16 1,15-57-1,26-25 17,8-21-17,8 36 1,9 5 0,16-5-1,-17 16 1,-24 31-1,-9 5 1,-8 10 0,-8 15-1,0 1 1,-1 10 0,18 10-1,7 11 1,1 5 15,0 0-15,8 0-1,-1 15 1,10 0 0,-9 1-1,16 4 1,17 6-1,-8-21 1,8-10 0,8-16-1,17-21 1,-9-10 0,1-10-1,-34 0 1,-24 20 15,-17 1-15,-8 5-1,-9 4 1,-8 1 0,1 5-1,7 0 1,17 21-1,9 10 1,24 10 0,8 1-1,17-11 1,25-16 0,8-25-1,17-21 16,32-21-15,-7-10 0,-9 5-1,-17 0 1,-15 6 0,-18 9-1,-24 17 1,-9 19-1,-16 22 1,-17 51 0,1 62-1,-9 47 1,-25 51 0,-8 6 15,-8-31-16,8-202 1</inkml:trace>
  <inkml:trace contextRef="#ctx0" brushRef="#br0" timeOffset="96760.17">13877 9264 0,'17'-5'16,"-17"0"-1,41-31 1,34-47 0,65-67 15,26-10-31,49-42 31,16-30-15,26 20-1,16-10 1,0 30 0,-17 17-1,-8 45 1,-33 48 0,-16 35-1,-34 47 1,-33 26-1,-24 41 1,-25 26 0,-26 16-1,-23 20 17,-1-15-17,-17-16 1,-16-98-1</inkml:trace>
  <inkml:trace contextRef="#ctx0" brushRef="#br0" timeOffset="98348.53">17715 8019 0,'-8'0'16,"8"-6"15,-17-9-15,1-6-1,-9 11 1,-33 10 0,-25 26-1,-24 36 1,40 10-1,34-5 1,25-30 0,16-27-1,25-15 1,17-31 0,24-6-1,9-20 16,-33 26-15,-17 10 0,-17 11-1,1 4 1,-9 6 0,1 5-1,-9 16 1,8 30-1,0 47 1,0 26 0,9-31-1,-1-42 1,-16-46 15</inkml:trace>
  <inkml:trace contextRef="#ctx0" brushRef="#br0" timeOffset="98682.43">18178 6902 0,'-25'31'16,"25"0"0,-33 104-1,0 97 1,-8 99 15,16 15-15,0-56-1,25-208 1,17-35 0,-17-47-1</inkml:trace>
  <inkml:trace contextRef="#ctx0" brushRef="#br0" timeOffset="99083.28">18674 7770 0,'-58'57'15,"42"-51"1,-50 50 15,24-19-15,17-12-1,17-4 1,16 5 0,17 10-1,17 0 1,-18-5 0,-7-5-1,-25 15 1,-17 53-1,-16-1 1,16-37 0,8-30-1,17-26 17</inkml:trace>
  <inkml:trace contextRef="#ctx0" brushRef="#br0" timeOffset="99786.59">18203 7403 0,'-50'47'15,"34"-16"1,-34 98 15,17-5-15,-8 57 0,16-5-1,0 0 1,33-104-1,25-20 1,17-21 0,33-62-1,-9-11 1,-33 1 0,-16 20-1,-8 27 1,8 9-1,-25-15 17</inkml:trace>
  <inkml:trace contextRef="#ctx0" brushRef="#br0" timeOffset="100321.79">19319 6530 0,'-58'52'16,"50"-32"-1,-58 58 1,16 10 0,-41 87-1,17 12 1,-9 76-1,34-10 1,16 58 0,33-12-1,8-30 1,33-21 0,1-36-1,7-41 1,1-32 15,-1-35-15,-24-104-1,-25 0 1</inkml:trace>
  <inkml:trace contextRef="#ctx0" brushRef="#br0" timeOffset="100989.65">19245 8613 0,'0'-5'16,"0"5"0,0-57-1,25-72 1,-1 31 0,1 30-1,-8 32 1,-1 10-1,1 21 1,8 36 0,0 52-1,8 5 1,8-26 0,-41-62 15</inkml:trace>
  <inkml:trace contextRef="#ctx0" brushRef="#br0" timeOffset="101341.86">19857 8168 0,'8'0'15,"-8"0"1,0 0 0,0 0-1,0 0 1,-8 6 15,-17 25-15,-16 41-1,16 6 1,17-22 0,16-9-1,17-11 1,-25-36 0</inkml:trace>
  <inkml:trace contextRef="#ctx0" brushRef="#br0" timeOffset="101876.24">20188 8200 0,'-33'124'16,"41"-104"-1,-16 84 1,24-73 0,-8-31-1,25-31 1,1-47 0,-1 11-1,-9 15 1,-7 26-1,-9 6 1,1 25 0,-1 47-1,-8 35 17,0 58-17,-25 83 1,-16 35-1,-34 27 1,-16-42 0,0-52-1,-33-56 1,8-120 0,-8-154-1,124 134 1</inkml:trace>
  <inkml:trace contextRef="#ctx0" brushRef="#br0" timeOffset="102343.86">20841 8246 0,'-74'-5'16,"57"5"0,1 0-1,-18 5 1,1 36-1,17 6 1,16-6 15,0-5-15,8-10 0,-8-5-1,0-6 1,8-4-1,-8 4 1,9 1 0,-9 4-1,8 1 1,-8-21 0</inkml:trace>
  <inkml:trace contextRef="#ctx0" brushRef="#br0" timeOffset="102611.04">21081 7130 0,'-8'134'15,"-1"-82"1,1 175 0,16-5-1,1 94 1,-9-94 0,0-222-1</inkml:trace>
  <inkml:trace contextRef="#ctx0" brushRef="#br0" timeOffset="102828.91">20874 7605 0,'0'5'16,"8"11"-1,17 56 1,41 42 0,25 5-1,-91-119 1</inkml:trace>
  <inkml:trace contextRef="#ctx0" brushRef="#br0" timeOffset="103113.59">21362 8174 0,'-16'72'16,"16"-51"-1,0 5 1,0 5 0,0-31-1</inkml:trace>
  <inkml:trace contextRef="#ctx0" brushRef="#br0" timeOffset="103297.79">21428 7564 0,'0'20'15,"0"-20"1,0 0-1,0 0 1,0 0 0</inkml:trace>
  <inkml:trace contextRef="#ctx0" brushRef="#br0" timeOffset="103664.94">21618 8075 0,'9'57'16,"-9"-15"-1,8 25 1,17 0-1,0-20 1,-1-37 0,18-46-1,7-37 1,-16-4 0,-8-21 15,-8 5-16,-25 15 1,8 78 0</inkml:trace>
  <inkml:trace contextRef="#ctx0" brushRef="#br0" timeOffset="104067.63">22239 8184 0,'8'0'16,"-8"0"15,0 0-15,-8-10-1,-1-1 1,1 1 0,-8 0-1,-1 15 1,-8 31 0,9 26-1,7 16 1,9-11-1,34 0 1,32-26 0,-66-41-1</inkml:trace>
  <inkml:trace contextRef="#ctx0" brushRef="#br0" timeOffset="104700.97">22230 6416 0,'0'5'16,"0"-5"0,9 6-1,7-1 17,17 26-17,25 15 1,8 21-1,34 16 1,-9 5 0,24 41-1,-15 6 1,-9 25 0,-9-10-1,-7 26 1,-26 10-1,-16 26 1,-41 46 0,-17-15 15,-33-5-15,-8-21-1,-8-21 1,-1-30-1,-7-27 1,-18-15 0,-32 16-1,132-140 1</inkml:trace>
  <inkml:trace contextRef="#ctx0" brushRef="#br0" timeOffset="112911.17">2175 12753 0,'25'11'16,"-25"-11"-1,8 5 1,9 0 0,8 16-1,57 25 1,42 32 15,9 4-15,49 22-1,-34-21 1,51-6 0,-9-30-1,58-16 1,-16-16 0,41-10-1,-25-10 1,16 0-1,-24 0 1,-8 0 0,16 10-1,-16 0 17,32-10-17,9 10 1,0 0-1,16-5 1,9 0 0,0 5-1,0-10 1,32 5 0,18-10-1,7 5 1,-7-11-1,-9 1 1,8-1 0,1-5 15,-26 1-15,1-16-1,-17 5 1,-17 5-1,-41 5 1,-8 5 0,-25 1-1,0-6 1,8-5 0,26-10-1,32-21 1,-8-5-1,-17 6 1,-24 9 0,-9 16 15,-25 26-15,-7 20-1,-9 11 1,-25 16-1,-8-6 1,-17 5 0,-16-10-1,-1-5 1,9-11 0,17-25-1,41-31 1,-25-1-1,-157 42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36:02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9949 3274 0,'-8'-21'0,"8"21"15,0-5-15,0 5 0,8 5 16,0 10-16,9 1 0,8 20 16,-25-36-16</inkml:trace>
  <inkml:trace contextRef="#ctx0" brushRef="#br0" timeOffset="785.69">16218 3361 0,'-8'6'16,"8"-6"-1,0 0 1,0 0-1,8 31 1,8 36 0,18 36-1,-34-103 1</inkml:trace>
  <inkml:trace contextRef="#ctx0" brushRef="#br0" timeOffset="1354.6">20783 3315 0,'8'0'16,"-8"0"15,17 10-15,49 11-1,-66-21 1</inkml:trace>
  <inkml:trace contextRef="#ctx0" brushRef="#br0" timeOffset="1838.84">24306 3305 0,'25'31'15,"33"41"1,-58-72-1</inkml:trace>
  <inkml:trace contextRef="#ctx0" brushRef="#br0" timeOffset="6655.06">18864 4550 0,'0'-5'16,"0"5"-1,0 0 1</inkml:trace>
  <inkml:trace contextRef="#ctx0" brushRef="#br0" timeOffset="7508.52">23363 4912 0,'0'0'15</inkml:trace>
  <inkml:trace contextRef="#ctx0" brushRef="#br0" timeOffset="8293.23">28599 4545 0,'0'-21'15,"0"21"1,0 0 0</inkml:trace>
  <inkml:trace contextRef="#ctx0" brushRef="#br0" timeOffset="14512.88">9809 3837 0,'-34'-47'16,"34"47"0,0 0-1</inkml:trace>
  <inkml:trace contextRef="#ctx0" brushRef="#br0" timeOffset="15015.18">15639 3842 0,'-25'-15'16,"9"25"0,16-10-1</inkml:trace>
  <inkml:trace contextRef="#ctx0" brushRef="#br0" timeOffset="15415.82">19973 3796 0,'24'25'16,"-24"-25"0</inkml:trace>
  <inkml:trace contextRef="#ctx0" brushRef="#br0" timeOffset="15783.81">23942 3403 0,'-8'0'15,"8"0"1</inkml:trace>
  <inkml:trace contextRef="#ctx0" brushRef="#br0" timeOffset="17021.11">32039 3511 0,'8'36'15,"-8"-36"1,0-5 0,0 5 15</inkml:trace>
  <inkml:trace contextRef="#ctx0" brushRef="#br0" timeOffset="30715.26">1737 3832 0,'16'-16'15,"1"11"1,8-5-1,41-1 1,50-30 0,24-5-1,42-11 17,-8-10-17,-9 4 1,-24 1-1,-116 52 1,-9 5 0,-16 0-1,-8 0 1,-50 15 0,-83 31-1,-74 26 1,17-10-1,-1 0 1,142-36 0,7-6 15,42-15-15,8-10-1,41-42 1,66-25-1,34-6 1,16 16 0,-16 5-1,-83 62 1,-17 0 0,-24 0-1,-17 0 1,-42 10-1,-74 21 1,-65 31 0,-18 26 15,9 5-15,24-10-1,133-52 1,33-31-1</inkml:trace>
  <inkml:trace contextRef="#ctx0" brushRef="#br0" timeOffset="31417.4">3358 3299 0,'0'6'15,"0"-6"1,8 0 0,9 10-1,16 0 1,16 32 0,9 25-1,25 41 1,0 6 15,-9-31-15,-16-21-1,-17-21 1,-41-41 0</inkml:trace>
  <inkml:trace contextRef="#ctx0" brushRef="#br0" timeOffset="31835">3614 3170 0,'8'11'16,"9"4"0,8 6-1,16 15 1,34 31-1,-1 21 1,-16 5 0,8 21-1,-8-26 1,-17-21 0,1-16-1,-42-51 16</inkml:trace>
  <inkml:trace contextRef="#ctx0" brushRef="#br0" timeOffset="32437.29">3060 3718 0,'8'0'16,"-8"0"0,9-5-1,15 0 1,34-16-1,58-10 1,8 0 0,58-15-1,0-6 1,41 0 0,-33 6 15,-8 15-16,-132 36 1,-17 0 0,-8-10-1,-9 10 1,-24-5 0,8 0-1</inkml:trace>
  <inkml:trace contextRef="#ctx0" brushRef="#br0" timeOffset="33055.49">3168 3956 0,'0'0'15,"0"0"17,0 0-17,8 5 1,8-5-1,34 0 1,41-5 0,66-16-1,50-31 1,24-10 0,1-20-1,-25 9 1,-17 1-1,-124 51 1,-16 11 0,-17 0 15,-17 10-15,-16 0-1</inkml:trace>
  <inkml:trace contextRef="#ctx0" brushRef="#br0" timeOffset="36165.71">9933 3181 0,'0'-6'15,"0"12"1,0-6 0</inkml:trace>
  <inkml:trace contextRef="#ctx0" brushRef="#br0" timeOffset="36533.13">15573 3413 0,'-41'-10'15,"41"10"1</inkml:trace>
  <inkml:trace contextRef="#ctx0" brushRef="#br0" timeOffset="36884.84">20394 3527 0,'0'5'16,"0"-5"-1</inkml:trace>
  <inkml:trace contextRef="#ctx0" brushRef="#br0" timeOffset="37236.38">24290 3630 0,'8'0'15,"-8"0"1</inkml:trace>
  <inkml:trace contextRef="#ctx0" brushRef="#br0" timeOffset="38372.37">9899 4344 0,'-16'5'16,"16"-5"0</inkml:trace>
  <inkml:trace contextRef="#ctx0" brushRef="#br0" timeOffset="38640.65">10024 5739 0,'0'0'15</inkml:trace>
  <inkml:trace contextRef="#ctx0" brushRef="#br0" timeOffset="40747.99">10363 11570 0,'0'0'16</inkml:trace>
  <inkml:trace contextRef="#ctx0" brushRef="#br0" timeOffset="43489.77">10346 3506 0,'0'-5'15,"0"5"1</inkml:trace>
  <inkml:trace contextRef="#ctx0" brushRef="#br0" timeOffset="46148.38">31137 3460 0,'0'-16'16,"0"16"15</inkml:trace>
  <inkml:trace contextRef="#ctx0" brushRef="#br0" timeOffset="51012.77">810 4550 0,'0'0'16,"0"0"0,0 21-1,9 72 1,7 16 0,1-22-1,8 74 1,-9 51-1,-8-68 1,9 120 0,-9-47-1,17 5 1,-25 42 0,0-42 15,0 16-16,-25 15 1,0-46 0,1 36-1,7-36 1,9 30 0,0 27-1,8 5 1,0 15-1,0-41 1,0 57 0,-9-68-1,-7 73 1,-1-77 0,9 25 15,-9-20-16,1-21 1,8 25 0,-9-14-1,1 4 1,-1 16 0,0-36-1,9 20 1,-8 1-1,16-6 1,-25 36 0,25-46-1,-8 42 1,8-22 15,0 11-15,0 16-1,0-42 1,8 26 0,17-16-1,-9-25 1,-16-1 0,17 1-1,-9-26 1,9-1-1,-1-4 1,-16-6 0,8-15-1,-8 0 17,9-16-17,-1-4 1,8-89-1,-16-5 1,17-10 0,-17-26-1</inkml:trace>
  <inkml:trace contextRef="#ctx0" brushRef="#br0" timeOffset="51448.3">521 16428 0,'0'47'16,"8"-32"0,25 73-1,0-15 1,17 25 0,-17-46-1,-8-21 1,8-6-1,8-14 1,17-11 0,0-31 15,0-57-15,-17-57-1,-41 145 1</inkml:trace>
  <inkml:trace contextRef="#ctx0" brushRef="#br0" timeOffset="55009.26">3308 4576 0,'-8'-15'16,"8"15"0,0 0-1</inkml:trace>
  <inkml:trace contextRef="#ctx0" brushRef="#br0" timeOffset="56029.17">29483 4535 0,'0'-11'16,"0"11"-1,0 0 1</inkml:trace>
  <inkml:trace contextRef="#ctx0" brushRef="#br0" timeOffset="56631.33">4135 5594 0,'-33'-15'16,"33"15"15</inkml:trace>
  <inkml:trace contextRef="#ctx0" brushRef="#br0" timeOffset="57434.14">28987 5729 0,'0'0'16,"0"0"0,0 0-1</inkml:trace>
  <inkml:trace contextRef="#ctx0" brushRef="#br0" timeOffset="58086.62">4234 6830 0,'-58'-16'31,"141"21"-15,-83-5-1</inkml:trace>
  <inkml:trace contextRef="#ctx0" brushRef="#br0" timeOffset="58687.79">29483 7073 0,'-16'-26'16,"16"26"-1</inkml:trace>
  <inkml:trace contextRef="#ctx0" brushRef="#br0" timeOffset="59674.24">2737 2240 0,'0'-5'16,"0"5"-1,0 0 1,0 0 0,9 77-1,-1 42 1,-8-119 0</inkml:trace>
  <inkml:trace contextRef="#ctx0" brushRef="#br0" timeOffset="60510.41">29252 2519 0,'0'41'31,"-8"-15"-16,-42 119 1,-8 41 0,58-186-1</inkml:trace>
  <inkml:trace contextRef="#ctx0" brushRef="#br0" timeOffset="72047.47">1671 3920 0,'107'-6'15,"-90"6"1,156-5-1,9-5 1,75 0 0,65-16-1,42 5 17,0-10-17,8-5 1,-25-5-1,42-27 1,-17-14 0,17 4-1,-25 6 1,-364 72 0</inkml:trace>
  <inkml:trace contextRef="#ctx0" brushRef="#br0" timeOffset="72884.05">10892 3470 0,'-17'-26'16,"17"26"-1</inkml:trace>
  <inkml:trace contextRef="#ctx0" brushRef="#br0" timeOffset="73200.77">16565 3940 0,'0'0'16</inkml:trace>
  <inkml:trace contextRef="#ctx0" brushRef="#br0" timeOffset="73519.25">20155 3584 0,'0'0'16,"8"15"0,-8-15-1</inkml:trace>
  <inkml:trace contextRef="#ctx0" brushRef="#br0" timeOffset="73836.44">24273 3604 0,'8'-10'0,"1"62"31,-9-52-16</inkml:trace>
  <inkml:trace contextRef="#ctx0" brushRef="#br0" timeOffset="83651.68">12910 18832 0,'-116'-41'16,"66"15"0,-16 5-1,-25 0 16,-8 1-15,-17-1 0,34 6-1,82 15 1</inkml:trace>
  <inkml:trace contextRef="#ctx0" brushRef="#br0" timeOffset="84119.43">11702 18661 0,'17'0'16,"-17"0"-1,0 0 1,8 0 0,25 0 15,17 0-16,0 0 1,24 0 0,25-5-1,25 5 1,25-5 0,50 0-1,-17-5 1,24-1-1,-24 11 1,0-5 0,-25 5-1,0 5 1,-24-5 0,-1 0 15,-16 0-16,-17 0 1,-99 0 0</inkml:trace>
  <inkml:trace contextRef="#ctx0" brushRef="#br0" timeOffset="89670.25">9850 932 0,'-25'41'15,"25"-15"1,0 72 0,0 37-1,8 35 1,-8-4-1,-8-27 1,8-61 0,-8-26-1,8-21 1,0-31 0,-8-21 15,-9-31-16,0-67 1,1-56 0,16 9-1,8-15 1,25 6 0,17-1-1,24 16 1,17 36-1,25 41 1,-8 67 0,-9 52-1,-8 73 1,-75 15 0,-16-21 15,0 11-16,-16-5 1,-1-16 0,-32 15-1,-9-25 1,-42-5 0,26-32-1,-9-15 1,25-10-1,9-16 1,16 0 0,0 0-1,16 0 1,9-5 15,-9 0-15,9 0-1,0 0 1,0 6 0,-1-6-1,9 5 1,0-5 0</inkml:trace>
  <inkml:trace contextRef="#ctx0" brushRef="#br0" timeOffset="90305.59">10760 787 0,'0'-5'15,"0"5"1,0 36 0,8 11-1,0 108 1,0 10-1,1 52 1,-1-20 0,17-104 15,-9-10-15,-16-83-1</inkml:trace>
  <inkml:trace contextRef="#ctx0" brushRef="#br0" timeOffset="91008.2">11735 782 0,'-8'-21'16,"0"21"-1,8 0 1,-25 0-1,-33 21 1,-16 20 0,-25 6-1,24-11 1,17 0 0,17-10-1,24 26 1,17-6-1,25 6 17,41 0-17,9-26 1,7-1 0,-7-9-1,-17 15 1,-25 0-1,-25 10 1,-16 11 0,-25 31-1,-33 36 1,-25 0 0,-17-16-1,9-20 1,-25-37 15,-8-67-15,132 21-1</inkml:trace>
  <inkml:trace contextRef="#ctx0" brushRef="#br0" timeOffset="92429.66">12356 1087 0,'-9'26'15,"9"-26"1,9 5-1,16-5 1,16 0 0,50-10-1,16-6 17,-107 16-17</inkml:trace>
  <inkml:trace contextRef="#ctx0" brushRef="#br0" timeOffset="92680.2">12463 1630 0,'0'10'16,"0"-5"-1,42 1 1,40-6 0,59-6 15,57 1-15,-198 5-1</inkml:trace>
  <inkml:trace contextRef="#ctx0" brushRef="#br0" timeOffset="93734.26">14721 472 0,'-16'-5'16,"7"0"0,1 5-1,-9-11 1,-40 11 0,-59 0-1,17 0 1,-42 16-1,-8 25 1,50 1 15,16-1-15,33 5 0,17-9-1,17 9 1,24-5-1,17 1 1,16-1 0,34 1-1,-9-6 1,0 15 0,-16 17-1,-26 4 1,-24 26-1,-8-15 17,-17 5-17,9-31 1,8-26 0,8-6-1,16-9 1,17-1-1,-8 6 1,8-5 0,-16 4-1,-17 22 1,-9 46 0,-15 41-1,-18 10 1,17 16 15,25-31-15,9-10-1,40-16 1,17-30 0,25-37-1,17-21 1,66-15-1,-174 5 1</inkml:trace>
  <inkml:trace contextRef="#ctx0" brushRef="#br0" timeOffset="95621.98">15887 927 0,'-16'-5'16,"16"5"0,-17 0-1,1-5 17,-18 5-17,-15 5 1,-26 5-1,9 6 1,-25 9 0,9 1-1,32 5 1,9 5 0,24-5-1,17 0 1,25-5-1,16 10 1,34-5 0,16-5-1,0 0 17,-17-5-17,0 25 1,-32 1-1,-17-11 1,-25-10 0,-9 26-1,-15 10 1,-18 0 0,1-5-1,-17-16 1,0-10-1,-8 5 1,8-10 0,8-11 15,9-4-15,8-1-1,0-5 1,-8 0-1,-1-5 1,42 0 0</inkml:trace>
  <inkml:trace contextRef="#ctx0" brushRef="#br0" timeOffset="96207.95">16284 1604 0,'0'10'15,"0"6"17,8 20-17,1 31 1,15 31 0,1-30-1,8-27 1,9-41-1,16-31 1,-1-41 0,-23 10-1,-10 15 1,-7 11 0,-9 20-1,-8 16 16</inkml:trace>
  <inkml:trace contextRef="#ctx0" brushRef="#br0" timeOffset="96591.9">17004 2167 0,'0'-25'16,"8"-32"0,25-88-1,17 21 1,-1 41 15,-24 32-15,0 20-1,0 20 1,-9 22 0,-8 56-1,-8 31 1,0-98-1</inkml:trace>
  <inkml:trace contextRef="#ctx0" brushRef="#br0" timeOffset="96976.74">17549 1738 0,'9'16'15,"7"-32"1,17-20 0,25-15-1,0 4 1,-25 16-1,-16 21 1,-1 10 0,1 15-1,-1 37 1,1 25 0,16 27 15,-8-22-16,-25-82 1</inkml:trace>
  <inkml:trace contextRef="#ctx0" brushRef="#br0" timeOffset="97595.73">18145 1619 0,'-17'21'16,"17"-10"0,0 30 15,17 31-16,16-5 1,0-30 0,0-27-1,-8-10 1,16-26 0,1-20-1,-9 9 1,-8 6-1,-1 11 1,-15 4 0,7 6-1,-8 25 17,1 32-17,-1 41 1,-16 31-1,-17 56 1,-33 37 0,-16-20-1,-9-32 1,0-41 0,-33-57-1,17-47 1,99-15-1</inkml:trace>
  <inkml:trace contextRef="#ctx0" brushRef="#br0" timeOffset="97895.77">18997 2126 0,'0'26'16,"0"-11"-1,-17 63 1,-16 56-1,8-35 1,1-37 0,24-62 15</inkml:trace>
  <inkml:trace contextRef="#ctx0" brushRef="#br0" timeOffset="98248.14">19683 596 0,'0'52'16,"0"-6"15,8 73-15,-16 98 0,0 62-1,-17 57 1,0-165-1,25-88 1,0-83 0</inkml:trace>
  <inkml:trace contextRef="#ctx0" brushRef="#br0" timeOffset="98547.92">20411 565 0,'0'52'16,"0"-6"-1,0 83 1,-8 73-1,-17 41 1,-25 57 0,-8-42-1,9-165 1,49-93 0</inkml:trace>
  <inkml:trace contextRef="#ctx0" brushRef="#br0" timeOffset="98732.33">19882 1408 0,'8'0'16,"0"5"-1,25 21 1,17 5-1,-50-31 1</inkml:trace>
  <inkml:trace contextRef="#ctx0" brushRef="#br0" timeOffset="99166.9">20791 1588 0,'-66'16'16,"58"-1"0,-58 53-1,24 25 1,18 0-1,15-31 1,18-26 0,7-5-1,9-31 1,8-16 0,-8 1-1,-17-6 16,-8 11-15,0 0 0,-16-1-1,-1 11 1,17 0 0</inkml:trace>
  <inkml:trace contextRef="#ctx0" brushRef="#br0" timeOffset="99484.98">21354 761 0,'0'11'16,"8"4"0,-8 32-1,8 103 1,-16 41 0,0 109-1,-17-21 1,-8-150-1,33-129 1</inkml:trace>
  <inkml:trace contextRef="#ctx0" brushRef="#br0" timeOffset="99685.21">20973 1568 0,'9'-5'16,"-1"5"0,42 5-1,57-5 1,42 0 0,-149 0-1</inkml:trace>
  <inkml:trace contextRef="#ctx0" brushRef="#br0" timeOffset="100002.76">22073 2136 0,'-16'31'16,"7"-20"0,-7 66-1,-25 68 1,-17 0-1,25-68 1,33-77 0</inkml:trace>
  <inkml:trace contextRef="#ctx0" brushRef="#br0" timeOffset="100370.89">23049 446 0,'0'36'15,"0"-10"1,0 83 0,8 61 15,-16 120-15,-17 97-1,-8-40 1,8-47-1,9-78 1,16-222 0</inkml:trace>
  <inkml:trace contextRef="#ctx0" brushRef="#br0" timeOffset="100654.79">23678 425 0,'16'83'15,"-16"-5"1,17 113-1,-17 78 1,-17 77 0,-41 6-1,58-352 1</inkml:trace>
  <inkml:trace contextRef="#ctx0" brushRef="#br0" timeOffset="100888.79">23157 1377 0,'74'31'16,"-41"-6"-1,100 27 1,15-16 0,-148-36-1</inkml:trace>
  <inkml:trace contextRef="#ctx0" brushRef="#br0" timeOffset="101090">24257 1986 0,'-17'104'16,"17"-68"-1,8 11 1,-8-47-1</inkml:trace>
  <inkml:trace contextRef="#ctx0" brushRef="#br0" timeOffset="101274.68">24240 1289 0,'0'31'16,"8"-21"-1,-8-10 1</inkml:trace>
  <inkml:trace contextRef="#ctx0" brushRef="#br0" timeOffset="101992.77">24984 1599 0,'-49'15'16,"41"-10"-1,-26 42 1,-7 46-1,8 5 1,16-41 0,9-31-1,16-26 1,17-26 0,17-46-1,-1 10 16,-8 20-15,-16 17 0,-1 19-1,9 27 1,16 51 0,-8 37-1,-8 36 1,-8 46-1,-34 16 1,-32 5 0,-34-16-1,-41-31 1,-50-51 0,-41-62 15,-25-83-16,42-52 1,198 83 0</inkml:trace>
  <inkml:trace contextRef="#ctx0" brushRef="#br0" timeOffset="102560.89">25629 503 0,'0'88'16,"0"-42"0,0 84-1,0 71 1,-16 89 0,-17 35-1,8-71 1,17-192-1,0-21 1,16-36 0,0-26-1,25-25 1,-8 10 15,-17 10-15,9 10-1,-9 11 1,17 26 0,0 51-1,8 1 1,8-11 0,-41-62-1</inkml:trace>
  <inkml:trace contextRef="#ctx0" brushRef="#br0" timeOffset="102861.87">26407 2007 0,'-33'62'15,"25"-46"1,-1 30 0,-7 42-1,-9 46 1,-8-30-1,33-104 1</inkml:trace>
  <inkml:trace contextRef="#ctx0" brushRef="#br0" timeOffset="103815.8">26978 482 0,'0'52'15,"0"-31"1,8 87 0,0-15-1,25 145 1,9 0-1,7 82 1,-8-61 15,-7-161-15,-1-36 0,0-36-1,25-21 1,8-98-1,-33 0 1,-8 31 0,-9 26-1,1 15 1,-9 16 0,17 46-1,16 57 1,9-5-1,-1-25 17,-7-27-17,-1-20 1,0-47 0,34-62-1,-17-88 1,8-87-1,-16 4 1,-17-15 0,-17 42-1,-24 159 1,8 37 0,0 36-1</inkml:trace>
  <inkml:trace contextRef="#ctx0" brushRef="#br0" timeOffset="104349.85">28508 1744 0,'24'-26'16,"-15"10"-1,7-10 1,9-20 15,0-16-15,-9 10-1,-16 0 1,-8 11 0,-8 5-1,-26 20 1,-7 37-1,-18 31 1,1 41 0,25 41-1,33-25 1,24-16 0,50-5-1,9-37 16,-75-51-15</inkml:trace>
  <inkml:trace contextRef="#ctx0" brushRef="#br0" timeOffset="104935.74">29252 1547 0,'-41'-15'16,"32"9"0,-7-4-1,-17 15 1,-9 11 0,1 4-1,24 11 1,17-10-1,9-16 1,7-5 0,9-5-1,0-10 1,0 4 0,-9 6 15,1 5-16,8 26 1,-1 67 0,-7 36-1,-1-36 1,9-31 0,-25-62-1</inkml:trace>
  <inkml:trace contextRef="#ctx0" brushRef="#br0" timeOffset="105253.94">29690 436 0,'0'20'16,"0"1"0,17 77-1,8 63 1,8 128 0,-9 6-1,1 25 1,-8-67-1,-9-191 1,-8-62 0</inkml:trace>
  <inkml:trace contextRef="#ctx0" brushRef="#br0" timeOffset="105705.38">30683 818 0,'-9'-5'15,"9"5"1,-24 21-1,-43 25 1,-73 84 0,-34 25 15,0 5-15,100-83-1,33-20 1,41 0-1,16 36 1,34 31 0,33 16-1,7-11 1,10-26 0,-1-30-1,-99-73 1</inkml:trace>
  <inkml:trace contextRef="#ctx0" brushRef="#br0" timeOffset="106690.94">30823 415 0,'8'5'16,"-8"-5"-1,0 0 1,0 0 15,9 0-15,-9 0 0,8 5-1,9-5 1,24 6-1,33-6 1,1 5 0,7 0-1,-7 5 1,8 11 0,-25-5-1,-17 4 1,-16 6-1,-25 0 17,-17 57-17,-41 20 1,-33 16 0,0 0-1,9-11 1,15-10-1,26-15 1,49-5 0,34-16-1,32-16 1,-8-35 0,-16 4-1,-25 6 1,-17 15-1,0 21 17,9 15-17,8 21 1,16-10 0,-16-11-1,0-20 1,-17-11-1,-25 16 1,-24 21 0,-42 10-1,-16-26 1,-50-6 0,149-56 15</inkml:trace>
  <inkml:trace contextRef="#ctx0" brushRef="#br0" timeOffset="107744.63">12670 2736 0,'0'-5'16,"0"5"-1,8-5 1,25-6 0,9-35-1,16-1 1,41-10 15,8 1-15,-16 14-1,-24-15 1,-67 57 0</inkml:trace>
  <inkml:trace contextRef="#ctx0" brushRef="#br0" timeOffset="108162.96">13282 2131 0,'0'-5'16,"0"5"-1,33 0 1,25 5 0,33 0-1,-8 1 1,16-1 0,-16 5-1,-34-5 1,-24 0-1,-17 6 1,-8 35 0,-58 83 15,58-129-15</inkml:trace>
  <inkml:trace contextRef="#ctx0" brushRef="#br0" timeOffset="108581.17">9924 3553 0,'0'0'16,"0"5"-1,0-5 1</inkml:trace>
  <inkml:trace contextRef="#ctx0" brushRef="#br0" timeOffset="108998.88">16284 3754 0,'0'0'16,"0"0"-1,0 11 1,0-11 0</inkml:trace>
  <inkml:trace contextRef="#ctx0" brushRef="#br0" timeOffset="109316.15">20609 3806 0,'0'15'16,"0"-9"0,0-6-1</inkml:trace>
  <inkml:trace contextRef="#ctx0" brushRef="#br0" timeOffset="109683.8">25150 3584 0,'16'0'15,"-16"0"1,0 0 0,0 0-1</inkml:trace>
  <inkml:trace contextRef="#ctx0" brushRef="#br0" timeOffset="112576.95">33197 4524 0,'0'11'16,"0"-11"-1,0 15 1,16 47-1,-7 57 1,-1-21 0,0 52-1,-8 73 1,17-27 0,-9 124-1,0-92 1,0 149-1,-8-124 1,0 151 15,0-63-15,0 36 0,17 31-1,-17 11 1,0-42-1,25 58 1,-33 4 0,8-31-1,-17-10 1,0 26 0,17-67-1,-8 25 1,8-35-1,-8-6 17,8 36-17,0-36 1,0 16 0,0-47-1,8 5 1,-8-51-1,0 36 1,0-52 0,8 41-1,-16-61 1,8 35 0,-8-35-1,0 4 1,-9-25-1,17-5 17,-16-32-17,7-4 1,-7-16 0,-1-6-1,9-102 1,0 9-1,8 22 1,-9-6 0,-7-5-1,16-10 1,0-26 0,0 5-1,0-16 1,0 1 15,0-1-15,0-5-1,0 1 1,0-6 0,-17-5-1,17-16 1,-24-15-1,-10-10 1,-15-21 0,-1 5-1,17 11 1,8 20 0,9 0-1,8 10 16,8 16-15,8 0 0,8 21-1,26 5 1,16 36 0,-9 0-1,17 0 1,25 0-1,9-21 1,-26-20 0,-24-5-1,-17-6 1,-8-5 0,-9 0-1,1-20 16,24-16-15,-25 15 0,1 1-1,-9 4 1,-8 6 0,-58 10-1,58-5 1</inkml:trace>
  <inkml:trace contextRef="#ctx0" brushRef="#br0" timeOffset="113981.07">33213 4576 0,'0'0'16,"0"0"0,0 0-1,0 0 17,-16 41-17,-42 47 1,-25 42-1,-8-6 1,-33 36 0,25-26-1,74-87 1,9-16 0,-1-21-1,34-41 1,7-10-1,26-1 1,-17 6 0,0 5 15,-8 5-15,0-20-1,33-47 1,16-36-1,-16 51 1,-33 32 0,-9 20-1,1 5 1,-1 5 0,9 6-1,33 15 1,17 16-1,7 15 1,-7 6 15,7 14-15,18 22 0,-42-6-1,-1 42 1,1 20-1,-58-134 1</inkml:trace>
  <inkml:trace contextRef="#ctx0" brushRef="#br0" timeOffset="118261.79">18128 1010 0,'-49'-6'16,"40"12"0,9-6-1</inkml:trace>
  <inkml:trace contextRef="#ctx0" brushRef="#br0" timeOffset="118528.38">21734 1051 0,'-8'-16'15,"8"16"1</inkml:trace>
  <inkml:trace contextRef="#ctx0" brushRef="#br0" timeOffset="118847.45">25580 917 0,'16'-21'16,"-16"21"-1</inkml:trace>
  <inkml:trace contextRef="#ctx0" brushRef="#br0" timeOffset="119148.07">28524 1346 0,'8'25'15,"-8"-25"1</inkml:trace>
  <inkml:trace contextRef="#ctx0" brushRef="#br0" timeOffset="120235.49">10338 4545 0,'0'31'15,"0"-31"1</inkml:trace>
  <inkml:trace contextRef="#ctx0" brushRef="#br0" timeOffset="120569.63">10784 8670 0,'25'279'15,"-25"-279"1,-16 274 15,16-274-15</inkml:trace>
  <inkml:trace contextRef="#ctx0" brushRef="#br0" timeOffset="120736.96">10445 11632 0,'-16'5'15,"16"-5"1</inkml:trace>
  <inkml:trace contextRef="#ctx0" brushRef="#br0" timeOffset="125000.51">24753 3661 0,'-8'-57'16,"8"57"-1,-9 31 1,9-31 0</inkml:trace>
  <inkml:trace contextRef="#ctx0" brushRef="#br0" timeOffset="127106.55">31584 3330 0,'0'0'16,"-8"0"-1,8 0 1,0-5 0,-8 5-1,-17-5 1,-25 0 0,-33 0-1,17 10 1,17-5-1,-9 10 1,-8 1 15,16 4-15,0 42 0,17 46-1,42-20 1,-1-11-1,8-15 1,42 5 0,25-15-1,0-21 1,-17-26 0,66-37-1,-16-35 1,-66 0-1,-26 5 17,-15 30-17,-34-20 1,-25 6 0,-41-11-1,-25 26 1,25 20-1,91 16 1</inkml:trace>
  <inkml:trace contextRef="#ctx0" brushRef="#br0" timeOffset="129514.7">31162 3351 0,'0'-10'15,"0"10"1,0 0-1,9 0 1,-9 0 0,0 0-1,0 0 1,0 0 0,0 0-1,0-16 1,-17-25-1,9-11 1,-9-25 15,-16-22-15,-33 27 0,-8 20-1,16 11 1,16 15-1,9 11 1,8-1 0,25 16-1</inkml:trace>
  <inkml:trace contextRef="#ctx0" brushRef="#br0" timeOffset="130199.48">30327 2793 0,'0'5'0,"0"-5"32,0 0-17,8-5 1,9-6 0,16-25-1,41-62 1,-16 31-1,-33 26 1,-8 20 0,-9 5-1,8 6 1,-7 15 0,15 6-1,18 20 1,7 0 15,9 10-15,17 0-1,-9-10 1,-16 0 0,41 0-1,-91-31 1</inkml:trace>
  <inkml:trace contextRef="#ctx0" brushRef="#br0" timeOffset="147538.57">30211 17674 0,'0'0'16,"0"0"15,0-10-15,0 10 0</inkml:trace>
  <inkml:trace contextRef="#ctx0" brushRef="#br0" timeOffset="148140.82">29880 16837 0,'9'5'15,"-9"-5"1,0 0 0,0 0-1</inkml:trace>
  <inkml:trace contextRef="#ctx0" brushRef="#br0" timeOffset="148441.22">29831 15870 0,'0'0'16,"0"-5"0,0 5 15</inkml:trace>
  <inkml:trace contextRef="#ctx0" brushRef="#br0" timeOffset="148709.92">29525 14857 0,'8'-15'16,"-8"15"-1,0 0 16</inkml:trace>
  <inkml:trace contextRef="#ctx0" brushRef="#br0" timeOffset="148943.2">29376 14108 0,'0'-57'0,"0"57"31</inkml:trace>
  <inkml:trace contextRef="#ctx0" brushRef="#br0" timeOffset="149160.45">29409 13384 0,'-8'-10'15,"8"10"17</inkml:trace>
  <inkml:trace contextRef="#ctx0" brushRef="#br0" timeOffset="196429.03">10396 3718 0,'-9'41'16,"9"-41"-1</inkml:trace>
  <inkml:trace contextRef="#ctx0" brushRef="#br0" timeOffset="197048.23">15722 3920 0,'-17'-6'15,"17"6"1,0 0 0</inkml:trace>
  <inkml:trace contextRef="#ctx0" brushRef="#br0" timeOffset="197615.2">20452 3842 0,'-8'-5'31,"8"10"-15,0-5 0</inkml:trace>
  <inkml:trace contextRef="#ctx0" brushRef="#br0" timeOffset="198251.37">25952 3372 0,'8'-5'15,"1"15"1,-9-10 0</inkml:trace>
  <inkml:trace contextRef="#ctx0" brushRef="#br0" timeOffset="-198625.6">9097 4519 0,'0'-5'16,"0"5"-1,0 0 1,0 0 0</inkml:trace>
  <inkml:trace contextRef="#ctx0" brushRef="#br0" timeOffset="-198274.12">9106 5713 0,'0'0'15,"0"0"16,0 0-15</inkml:trace>
  <inkml:trace contextRef="#ctx0" brushRef="#br0" timeOffset="-196952.63">9287 11564 0,'-24'-10'16,"24"10"-1,0 0 1,0 0 0</inkml:trace>
  <inkml:trace contextRef="#ctx0" brushRef="#br0" timeOffset="-196652.66">9106 12671 0,'-9'-26'15,"9"26"1,0 0-1</inkml:trace>
  <inkml:trace contextRef="#ctx0" brushRef="#br0" timeOffset="-195933.2">9635 14893 0,'0'0'16,"8"21"0,-8-21-1</inkml:trace>
  <inkml:trace contextRef="#ctx0" brushRef="#br0" timeOffset="-192622.28">29037 14635 0,'0'-16'15,"0"16"1,0 0 0</inkml:trace>
  <inkml:trace contextRef="#ctx0" brushRef="#br0" timeOffset="-185615.84">28574 11683 0,'8'6'16,"-8"-6"-1</inkml:trace>
  <inkml:trace contextRef="#ctx0" brushRef="#br0" timeOffset="-184546.34">29103 12826 0,'0'-26'16,"0"26"-1,0 0 1</inkml:trace>
  <inkml:trace contextRef="#ctx0" brushRef="#br0" timeOffset="-183509.75">29120 14893 0,'0'0'32</inkml:trace>
  <inkml:trace contextRef="#ctx0" brushRef="#br0" timeOffset="-137512.59">10296 6706 0,'-8'-11'16,"16"27"-1,-8-16 1</inkml:trace>
  <inkml:trace contextRef="#ctx0" brushRef="#br0" timeOffset="-136961.26">10131 10675 0,'-8'-10'16,"8"10"0,25-21 15,-25 21-15</inkml:trace>
  <inkml:trace contextRef="#ctx0" brushRef="#br0" timeOffset="-136275.66">10106 15705 0,'-8'0'16,"8"0"0,0 0-1,17 0 1,-17 0 15</inkml:trace>
  <inkml:trace contextRef="#ctx0" brushRef="#br0" timeOffset="-135707.62">10288 16842 0,'-8'-16'31,"8"16"-15,0 0 0,8 0-1,-8 0 1,0 0 0</inkml:trace>
  <inkml:trace contextRef="#ctx0" brushRef="#br0" timeOffset="-130724.66">28764 6504 0,'-17'-21'15,"17"21"1</inkml:trace>
  <inkml:trace contextRef="#ctx0" brushRef="#br0" timeOffset="-129470.76">28607 10593 0,'0'0'16,"0"0"0,0-5-1,0 5 1</inkml:trace>
  <inkml:trace contextRef="#ctx0" brushRef="#br0" timeOffset="-128418.1">29260 15834 0,'0'0'16,"0"0"0,0 0-1,0 0 16</inkml:trace>
  <inkml:trace contextRef="#ctx0" brushRef="#br0" timeOffset="-128150.16">29310 16873 0,'0'-5'15,"0"5"1,0 0 15</inkml:trace>
  <inkml:trace contextRef="#ctx0" brushRef="#br0" timeOffset="107963.25">10205 13952 0,'-16'-5'16,"24"5"-1,9 0 1,-17 0-1</inkml:trace>
  <inkml:trace contextRef="#ctx0" brushRef="#br0" timeOffset="110956.09">23951 13937 0,'8'-5'16,"-8"5"0,0 0-1,0 0 1,0 0 0,-8 0-1,8 0 1,0 0-1,0 0 17,-9 0-17,9 0 1,0 0 0,0 5-1,-8-5 1,8 0-1</inkml:trace>
  <inkml:trace contextRef="#ctx0" brushRef="#br0" timeOffset="111390.75">28780 13606 0,'0'-10'16,"0"10"15,0 0-15,-16-21-1,16 21 1</inkml:trace>
  <inkml:trace contextRef="#ctx0" brushRef="#br0" timeOffset="114233.11">23521 18051 0,'0'0'16</inkml:trace>
  <inkml:trace contextRef="#ctx0" brushRef="#br0" timeOffset="114600.74">28152 17881 0,'0'-5'15,"0"5"1,0 0-1,0 0 1</inkml:trace>
  <inkml:trace contextRef="#ctx0" brushRef="#br0" timeOffset="116757.74">9362 9399 0,'-25'-11'16,"25"11"-1</inkml:trace>
  <inkml:trace contextRef="#ctx0" brushRef="#br0" timeOffset="117326.86">23587 9786 0,'0'0'15</inkml:trace>
  <inkml:trace contextRef="#ctx0" brushRef="#br0" timeOffset="117576.84">28168 9740 0,'0'0'15</inkml:trace>
  <inkml:trace contextRef="#ctx0" brushRef="#br0" timeOffset="118145.4">9337 7393 0,'-66'-93'15,"66"93"1</inkml:trace>
  <inkml:trace contextRef="#ctx0" brushRef="#br0" timeOffset="118713.99">23992 7972 0,'0'0'15</inkml:trace>
  <inkml:trace contextRef="#ctx0" brushRef="#br0" timeOffset="119048.57">29037 7703 0,'0'-77'16,"0"77"-1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38:36.5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6749 5305 0,'-9'0'16,"9"0"-1,0 0 1,0-5 0,9 0 15,-9-1-15,0 1-1,8 0 1,0-10-1,17-6 1,8-5 0,8 5-1,9-10 1,8 0 0,25-26-1,7-15 1,1-5-1,-8 4 17,8 16-17,-8 11 1,0 10 0,-17 10-1,8 5 1,1 0-1,-1 6 1,-8 5 0,9-1-1,-9 6 1,25 10 0,8 6-1,8 4 1,-7 11-1,16 15 1,-9-4 15,17 9-15,-8-5 0,24 1-1,-7-11 1,-1 0-1,-8 0 1,25-21 0,-8-5-1,49-20 1,-8-11 0,8-21-1,-8-9 1,0-17-1,-25 1 17,0-1-17,-16 6 1,-17 5 0,-8 0-1,-17 11 1,-66 45-1,-17 1 1,18 5 0,15 16-1,1 15 1,-1 0 0,26 15-1,8 11 16,8-5-15,8-6 0,-8-20-1,8-5 1,8-6 0,1-10-1,8-5 1,0-10-1,16-21 1,-8 10 0,33 1-1,-16 4 1,16 11 0,8 10-1,42 11 16,-9 4-15,9 22 0,-8 30-1,-17 26 1,-25 32 0,-33 4-1,-17-5 1,-24-10-1,-83-119 1</inkml:trace>
  <inkml:trace contextRef="#ctx0" brushRef="#br0" timeOffset="500.82">10834 3367 0,'25'10'16,"-25"-5"-1,33 16 1,33 25 0,9 27-1,24 20 1,0-5-1,-99-88 1</inkml:trace>
  <inkml:trace contextRef="#ctx0" brushRef="#br0" timeOffset="819.62">11504 3149 0,'-83'88'15,"75"-72"1,-91 139-1,8 10 1,-17 47 0,17-10 15,17-21-15,74-181-1</inkml:trace>
  <inkml:trace contextRef="#ctx0" brushRef="#br0" timeOffset="1270.08">11719 3790 0,'33'-25'16,"-25"-6"15,42-47-15,-17 1-1,-8 35 1,-25 16-1,0 6 1,-17-1 0,1 5-1,7 11 1,-24 36 0,9 31-1,15 21 1,18-16-1,48 0 1,-57-67 15</inkml:trace>
  <inkml:trace contextRef="#ctx0" brushRef="#br0" timeOffset="1621.94">12306 3305 0,'-66'20'16,"58"-20"0,8 5-1,25 6 1,16-1-1,33 6 17,-32-6-17,-9 5 1,-33 16 0,-9 47-1,-40 51 1,-26-10-1,75-119 1</inkml:trace>
  <inkml:trace contextRef="#ctx0" brushRef="#br0" timeOffset="3360.55">16896 5238 0,'0'-11'31,"0"11"-15,8-5 0,9-10-1,24-21 1,42-26 0,8-32-1,16-4 1,9 10-1,8-5 1,9 21 0,-1 20-1,9 16 1,-17 10 0,-9 16-1,1 5 16,0 10-15,16 0 0,1 31-1,7 21 1,34 5 0,0 11-1,-1-6 1,1-10-1,0 5 1,-9-26 0,17 0-1,16-36 1,9-31 0,8-31 15,0-26-16,-25-15 1,1-16 0,-42 21-1,-17-1 1,-116 79 0,1 4-1,-9 6 1,0 5-1,9 20 1,16 11 0,25 10-1,33 11 1,16 4 15,18-9-15,-1-27-1,49 1 1,26-37 0,7 0-1,26-41 1,-9 0 0,17-15-1,-8 10 1,8 5-1,16 5 1,-8 10 0,33 27-1,-33 20 1,9 36 15,-26 15-15,-7 37-1,-42 21 1,-17 25 0,-33 26-1,-41 6 1,-33 4 0,-33-14-1,-42-32 1,17-124-1</inkml:trace>
  <inkml:trace contextRef="#ctx0" brushRef="#br0" timeOffset="3911.66">21197 2705 0,'0'10'15,"0"-5"1,8 47 0,0 88-1,9 30 1,-17 37-1,8-26 1,9-57 15,-17-124-15</inkml:trace>
  <inkml:trace contextRef="#ctx0" brushRef="#br0" timeOffset="4230.08">21461 2746 0,'0'5'15,"9"1"1,24 40-1,58 73 17,24 36-17,9 21 1,-8-6 0,-17-14-1,-16-22 1,-83-134-1</inkml:trace>
  <inkml:trace contextRef="#ctx0" brushRef="#br0" timeOffset="4548.02">21924 2519 0,'9'0'16,"-9"15"0,8 32-1,17 87 1,8 68-1,0 56 1,-8-4 0,16-27-1,-41-227 1</inkml:trace>
  <inkml:trace contextRef="#ctx0" brushRef="#br0" timeOffset="5032.5">22685 3113 0,'-82'0'16,"57"5"0,-17 26-1,-7 21 1,16-10 0,8 20-1,17-21 16,16-15-15,17 0 0,41-26-1,25-42 1,0-25 0,-50 5-1,-16 21 1,-25 15-1,-17 0 1,-7 26 0,24 0-1</inkml:trace>
  <inkml:trace contextRef="#ctx0" brushRef="#br0" timeOffset="6185.69">14911 10422 0,'-8'-5'16,"8"5"0,8-5-1,17 0 17,33-6-17,41-4 1,0 4-1,-8 1 1,-24 5 0,-26 5-1,-25 5 1,-16-5 0</inkml:trace>
  <inkml:trace contextRef="#ctx0" brushRef="#br0" timeOffset="6670.77">12207 10045 0,'16'15'16,"-16"-15"-1,0 0 1,25 0-1,25 5 1,33 6 0,82 51-1,-165-62 1</inkml:trace>
  <inkml:trace contextRef="#ctx0" brushRef="#br0" timeOffset="7557.2">8485 8189 0,'25'57'15,"0"10"1,-25-67 0</inkml:trace>
  <inkml:trace contextRef="#ctx0" brushRef="#br0" timeOffset="8727.82">15581 8060 0,'-8'-5'15,"8"10"1,0-5-1</inkml:trace>
  <inkml:trace contextRef="#ctx0" brushRef="#br0" timeOffset="11502.42">6972 12795 0,'8'0'16,"-8"0"-1,25 0 17,58 0-17,-9 0 1,83 0-1,17 0 1,74-6 0,0 1-1,42 5 1,7-5 0,26 5-1,8 0 1,8 0-1,33 0 1,17 0 0,24 5-1,1-10 17,16 0-17,-17 5 1,-8 0-1,-16 0 1,-8 0 0,-34 0-1,-25 5 1,-57 0 0,-224 0-1,-16-5 1,-25 0-1,0 0 1</inkml:trace>
  <inkml:trace contextRef="#ctx0" brushRef="#br0" timeOffset="13626.98">5640 14004 0,'-25'-5'16,"17"5"0,8 0-1,0 0 1,0 0 0,0 0-1,8 5 1,26 6-1,65-1 1,33 0 0,100 1-1,65-17 1,51-14 15,7-1-15,-24 0-1,-41 6 1,-50 4 0,-207 11-1,0 0 1,-17 6 0,1-6-1,-9 5 1,0 0-1,-8-5 1</inkml:trace>
  <inkml:trace contextRef="#ctx0" brushRef="#br0" timeOffset="16435.8">16342 14542 0,'0'-5'16,"0"5"0,0 0-1,0 0 1,0 0 0,0 0-1,17-16 1,24-30-1,42-22 1,8-14 0,41-32-1,-8 21 1,0 15 15,-83 84-15,-16 14-1,0 27 1,-25 30 0,-33 32-1,-58 67 1,-50 61 0,-8-45-1,1 9 1,15-30-1,26-21 1,98-125 0,18 6-1,32 16 17,42-16-17,49-5 1,75-31-1,33-16 1,-17-10 0,-16-5-1,-42-6 1,-165 42 0</inkml:trace>
  <inkml:trace contextRef="#ctx0" brushRef="#br0" timeOffset="17121.63">17037 13353 0,'-50'41'16,"50"-10"-1,0 21 1,17 25-1,16-25 1,33-26 0,25-16-1,33-66 1,-17 4 0,-65-26-1,-26 16 1,-16 26-1,-33-10 17,-16 4-17,-18 22 1,10 14 0,-10 17-1,1 9 1,17 6-1,49-26 1</inkml:trace>
  <inkml:trace contextRef="#ctx0" brushRef="#br0" timeOffset="17388.85">17855 13751 0,'0'-5'16,"0"5"-1,9 0 1,-9 0 0</inkml:trace>
  <inkml:trace contextRef="#ctx0" brushRef="#br0" timeOffset="18040.44">18501 12810 0,'-50'-10'16,"25"15"0,-25 26-1,-7 26 16,-1 41-15,16 0 0,18-31-1,24-35 1,16-12 0,17-20-1,0-31 1,17-26-1,-17 21 1,-8 10 0,-9 16-1,-7 10 1,7 36 0,1 31 15,7 73-16,1 51 1,8-56 0,0-48-1,-33-87 1</inkml:trace>
  <inkml:trace contextRef="#ctx0" brushRef="#br0" timeOffset="18375.71">19278 12800 0,'8'77'15,"-8"-20"1,17 72 0,-17 52-1,-17 52 1,1-109-1,16-124 1</inkml:trace>
  <inkml:trace contextRef="#ctx0" brushRef="#br0" timeOffset="18709.48">18798 12810 0,'-49'98'15,"49"-46"1,-25 67-1,33-16 1,17 21 0,41-46-1,58-26 17,8-47-17,-132-5 1</inkml:trace>
  <inkml:trace contextRef="#ctx0" brushRef="#br0" timeOffset="19160.26">19849 12774 0,'-83'-5'15,"58"10"1,-41 47 0,-9 41-1,1 26 17,33-11-17,24-4 1,50-22-1,75-35 1,74-109 0,8-88-1,-25 10 1,-41-15 0,-124 93-1,-33-15 1,-16 15-1,-67 51 1,-25 37 0,141-26 15</inkml:trace>
  <inkml:trace contextRef="#ctx0" brushRef="#br0" timeOffset="19662.2">19807 14211 0,'9'5'16,"-9"-10"-1,49-5 1,59-11 0,74-5-1,41 0 1,17 6-1,-17-6 1,-16-5 15,-207 31-15</inkml:trace>
  <inkml:trace contextRef="#ctx0" brushRef="#br0" timeOffset="19997.52">18873 15105 0,'25'5'16,"-1"-10"-1,109 0 1,98-16 15,75-15-15,17 0 0,-9 10-1,-16 16 1,-25 15-1,-273-5 1</inkml:trace>
  <inkml:trace contextRef="#ctx0" brushRef="#br0" timeOffset="22739.54">21701 13704 0,'-8'-5'16,"8"5"-1,0 0 1,0 0-1,0-10 17,16-6-17,26-30 1,40-6 0,43 6-1,15 15 1,-16 15-1,-8 21 1,-25 26 0,-25 16-1,0 25 1,-57 47 0,-100 103-1,-83 37 1,-58 15-1,-8-21 17,34-51-17,140-161 1,41-20 0,25-11-1,33 21 1,107-10-1,100-11 1,66-10 0,-16 0-1,-1 0 1,-49 0 0,-25 5-1,-41 6 1,-174-11 15</inkml:trace>
  <inkml:trace contextRef="#ctx0" brushRef="#br0" timeOffset="28975.36">12918 8334 0,'0'-21'16,"0"21"15,0 0-15,0 0-1</inkml:trace>
  <inkml:trace contextRef="#ctx0" brushRef="#br0" timeOffset="29243.67">15482 8055 0,'0'0'16,"0"0"-1,0 0 1</inkml:trace>
  <inkml:trace contextRef="#ctx0" brushRef="#br0" timeOffset="32052.01">18831 13353 0,'0'0'15,"0"0"1,0 0 15,0 0-15,17 0-1,16 0 1,17-5 0,7 0-1,1-1 1,-16 6 0,-17-5-1,-9 5 1,1 0-1,16 0 1,16 0 0,34-5-1,-83 5 17</inkml:trace>
  <inkml:trace contextRef="#ctx0" brushRef="#br0" timeOffset="33473.16">24199 13952 0,'0'-5'16,"0"5"-1,25 0 1,49-5 0,50-10 15,-124 15-16</inkml:trace>
  <inkml:trace contextRef="#ctx0" brushRef="#br0" timeOffset="33674.06">24157 14464 0,'9'0'15,"7"5"1,59 6 0,82-6-1,-157-5 1</inkml:trace>
  <inkml:trace contextRef="#ctx0" brushRef="#br0" timeOffset="34393.47">26738 13389 0,'-33'-15'15,"16"15"1,-24-11-1,-50 11 1,-83 0 0,-91 62-1,-7 36 1,32 1 0,174-22 15,49-30-16,9 30 1,115-20 0,67-10-1,24-16 1,-98-31 0,-42 10-1,8 16 1,-75 88-1,-40 30 1,-26 17 0,9-22-1,25-10 1,49-15 15,42-21-15,16-21-1,0-4 1,-25 4 0,-32 42-1,-42 30 1,0-45 0,24-32-1,34-5 1,33 5-1,91-31 1,-149-36 0</inkml:trace>
  <inkml:trace contextRef="#ctx0" brushRef="#br0" timeOffset="34710.24">27027 14376 0,'8'6'15,"1"4"1,16 26-1,32 62 1,26 73 0,-8-6-1,7 1 17,1-53-17,-83-113 1</inkml:trace>
  <inkml:trace contextRef="#ctx0" brushRef="#br0" timeOffset="34978.17">27945 14242 0,'-58'62'16,"33"-21"-1,-74 125 1,-25 103 0,-41 129 15,41-57-15,24-26-1,34-72 1,66-243-1</inkml:trace>
  <inkml:trace contextRef="#ctx0" brushRef="#br0" timeOffset="35429.67">28077 15121 0,'17'-11'15,"-9"1"1,17-21 0,8-41-1,-8-1 1,-8 22-1,-9 20 1,0 10 0,-16 5-1,0 11 1,-9 26 0,-24 56-1,-1 27 1,17 15-1,34-37 1,24-35 15,74-26-15,-107-21 0</inkml:trace>
  <inkml:trace contextRef="#ctx0" brushRef="#br0" timeOffset="35781.04">29012 14438 0,'-74'-15'15,"32"30"1,-65-4 0,24 4-1,50-4 1,25-6-1,8 5 17,41 11-17,33 20 1,-24 0 0,-9-4-1,-32 14 1,-18 53-1,-40 4 1,-1-4 0,50-104-1</inkml:trace>
  <inkml:trace contextRef="#ctx0" brushRef="#br0" timeOffset="36014.87">29376 15250 0,'-99'119'16,"57"-57"-1,-73 93 1,81-88-1,18-51 1,16-16 0</inkml:trace>
  <inkml:trace contextRef="#ctx0" brushRef="#br0" timeOffset="36316.48">29996 13994 0,'-33'129'15,"17"-26"1,-34 208-1,0-6 1,1 5 0,40-228-1,-15 68 1,24-150 15</inkml:trace>
  <inkml:trace contextRef="#ctx0" brushRef="#br0" timeOffset="36565.73">29872 13973 0,'17'52'16,"-1"-11"-1,50 99 1,25 20-1,42 67 1,-26-20 0,1-31-1,-17-47 1,-91-129 15</inkml:trace>
  <inkml:trace contextRef="#ctx0" brushRef="#br0" timeOffset="36817.03">30575 13906 0,'0'15'15,"0"16"1,-8 109-1,8 119 1,-8 56 0,8 26-1,16-67 1,-16-274 15</inkml:trace>
  <inkml:trace contextRef="#ctx0" brushRef="#br0" timeOffset="37235.21">31311 14537 0,'-74'10'16,"49"0"-1,-66 57 1,33 47 0,0-16 15,33 11-15,42-26-1,49-37 1,42-72-1,7-46 1,-57-37 0,-33 42-1,-33 26 1,-9-1 0,-24 11-1,0 6 1,41 25-1</inkml:trace>
  <inkml:trace contextRef="#ctx0" brushRef="#br0" timeOffset="38055.27">31543 13430 0,'33'-5'15,"0"-15"1,58 4-1,33 1 1,25 4 15,-17 6-15,-82 21 0,-17 4-1,0 32 1,-66 67-1,-50 26 1,-24 46 0,16-31-1,8 0 1,42-36 0,24-20-1,58-37 1,9-72-1,-17 0 1,-16 10 15,-17 5-15,-9 26 0,1 11-1,8-11 1,33 21-1,58-5 1,33 10 0,17 15-1,-25 1 1,-17 15 0,-50 51-1,-82 37 1,-49 0-1,-84 5 1,-41-20 15,-65-27-15,272-139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39:36.9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3970 7460 0,'8'-46'16,"-8"46"-1,0 5 1,0-5-1</inkml:trace>
  <inkml:trace contextRef="#ctx0" brushRef="#br0" timeOffset="851.85">4863 11177 0,'0'-67'15,"0"61"1,0 6 0,0 0-1</inkml:trace>
  <inkml:trace contextRef="#ctx0" brushRef="#br0" timeOffset="1704.36">3829 15875 0,'0'-36'16,"0"31"-1,0 5 1,0 0 0</inkml:trace>
  <inkml:trace contextRef="#ctx0" brushRef="#br0" timeOffset="6938.6">12529 16310 0,'-8'-11'16,"8"11"0,0 0-1,0 0 1</inkml:trace>
  <inkml:trace contextRef="#ctx0" brushRef="#br0" timeOffset="7289.45">18401 16263 0,'0'-78'16,"0"73"-1,0 5 1,0 0 0</inkml:trace>
  <inkml:trace contextRef="#ctx0" brushRef="#br0" timeOffset="37234.93">9999 5109 0,'49'-6'16,"-32"-4"0,33-26-1,24-21 1,9-26-1,16 1 1,-8 30 0,-17 31-1,-24 21 1,8 21 0,41 46-1,0 5 1,9 47-1,8 26 1,16 0 15,9-37-15,49-66 0,33-94-1,-8-15 1,-25-6-1,-16 6 1,-9 10 0,1 21-1,7 21 1,34 35 0,0 11-1,25 11 1,7-32-1,26-20 17,-9-11-17,-16-15 1,-41 5 0,-17-5-1,-182 36 1</inkml:trace>
  <inkml:trace contextRef="#ctx0" brushRef="#br0" timeOffset="37602.35">12000 3558 0,'0'15'16,"8"6"-1,17 62 1,25 36 0,-1 56-1,18-4 1,7-11 0,-74-160-1</inkml:trace>
  <inkml:trace contextRef="#ctx0" brushRef="#br0" timeOffset="38221.47">12670 3739 0,'-91'77'16,"83"-61"0,-83 77-1,41 21 1,-24 41 0,49-52-1,17-5 16,24-20-15,17-37 0,33 6-1,42-42 1,24-41 0,1-37-1,-67-4 1,-25 4-1,-16 27 1,-17 10 0,0 20-1,-16 6 1,8 5 0,-16 20 15,-9 26-16,8 16 1,17-20 0,33 25-1,42-16 1,32-25 0,-107-21-1</inkml:trace>
  <inkml:trace contextRef="#ctx0" brushRef="#br0" timeOffset="38605.95">13613 3816 0,'-66'57'15,"49"-47"1,9 11 0,0 10-1,16 11 1,41 9 0,18-20-1,7 0 1,-16 0-1,-25-5 1,-25 21 0,-24 35-1,-42 22 1,-25-32 15,83-72-15</inkml:trace>
  <inkml:trace contextRef="#ctx0" brushRef="#br0" timeOffset="39843.34">16739 5129 0,'-8'-5'16,"8"5"0,8 0-1,33-47 1,59-71-1,24-22 1,0 11 0,-9 25 15,1 22-15,-8 15-1,-1 25 1,-7 27-1,7 15 1,-16 26 0,0 41-1,-8 41 1,-1 21 0,1-4-1,0-22 1,8-26-1,16-51 1,9-46 15,-17-22-15,-66-9 0,-8 20-1,-8 5 1,16 10-1,16 16 1,34 5 0,33 16-1,25 0 1,16 5 0,41 10-1,-8 5 1,17 0-1,-25-4 17,17 4-17,-34-20 1,9-6 0,-174-15-1</inkml:trace>
  <inkml:trace contextRef="#ctx0" brushRef="#br0" timeOffset="40261.13">18740 3413 0,'-33'10'16,"33"-4"-1,-8-1 1,8 31 0,0 78-1,-17 67 1,-7 72 0,-1-93-1,17-77 1,8-83 15</inkml:trace>
  <inkml:trace contextRef="#ctx0" brushRef="#br0" timeOffset="40545.32">18807 3392 0,'0'37'16,"8"-12"-1,41 79 1,26 15 0,41 56-1,-1 22 16,-7-16-15,-9-31 0,-99-150-1</inkml:trace>
  <inkml:trace contextRef="#ctx0" brushRef="#br0" timeOffset="41030.66">19708 3920 0,'0'0'16</inkml:trace>
  <inkml:trace contextRef="#ctx0" brushRef="#br0" timeOffset="41414.42">19518 3367 0,'-25'31'16,"25"5"0,-17 62-1,1 16 1,-1 72 0,1 10-1,8-51 1,8-68-1,-9-20 1,9-57 0</inkml:trace>
  <inkml:trace contextRef="#ctx0" brushRef="#br0" timeOffset="41916.43">20088 3945 0,'-41'0'15,"33"0"1,-25 11-1,-17 30 1,9 42 0,8 20 15,16-25-15,34-21-1,24-6 1,33-20-1,17-20 1,25-58 0,-8-5-1,-34-25 1,-74 41 0,-25-11-1,-33 16 1,-33 26-1,-90 108 1,181-103 15</inkml:trace>
  <inkml:trace contextRef="#ctx0" brushRef="#br0" timeOffset="43053.46">11322 8830 0,'41'-26'15,"-24"16"1,41-11-1,58-10 1,57-5 0,-173 36-1</inkml:trace>
  <inkml:trace contextRef="#ctx0" brushRef="#br0" timeOffset="44023.1">11992 13622 0,'140'-109'15,"9"83"1,149-87-1,-298 113 1</inkml:trace>
  <inkml:trace contextRef="#ctx0" brushRef="#br0" timeOffset="45544.39">23802 15705 0,'149'0'15,"-34"-5"1,266-1 0,65 6-1,117 0 16,-50 0-15,-25 0 0,-488 0-1</inkml:trace>
  <inkml:trace contextRef="#ctx0" brushRef="#br0" timeOffset="46330.58">23272 6902 0,'315'-10'16,"32"-1"-1,373 11 1,-720 0 0</inkml:trace>
  <inkml:trace contextRef="#ctx0" brushRef="#br0" timeOffset="51179.45">25605 6385 0,'0'5'16,"0"-5"0,8-10-1,33-21 1,34-21 0,16-20-1,0 25 16,-25 27-15,-17 25 0,1 10-1,8 22 1,16 25 0,26 15-1,15-10 1,34-10-1,50-67 1,32-37 0,-231 47-1</inkml:trace>
  <inkml:trace contextRef="#ctx0" brushRef="#br0" timeOffset="51814.33">27681 5517 0,'16'-42'15,"1"17"1,49-58 0,41 5 15,50-9-16,-8 25 1,0 10 0,-99 67-1,-9 37 1,-16 20 0,-42 83-1,-74 63 1,-33 40-1,0-41 1,66-134 0,25-21-1,50-16 1,41 16 15,115-41-15,26-11-1,16-25 1,-33 5 0,-141-6-1,-41 16 1</inkml:trace>
  <inkml:trace contextRef="#ctx0" brushRef="#br0" timeOffset="52400.5">28689 4008 0,'-66'46'15,"66"-20"1,-82 51 15,32 16-15,25-20 0,25-32-1,17-10 1,32-10-1,18-37 1,-18-25 0,-8-21-1,-32 10 1,-1 16 0,-16 0-1,-17 0 1,8 31-1,17 5 17</inkml:trace>
  <inkml:trace contextRef="#ctx0" brushRef="#br0" timeOffset="52634.46">29177 4716 0,'9'0'16,"-9"0"-1,0-6 1,0 6-1</inkml:trace>
  <inkml:trace contextRef="#ctx0" brushRef="#br0" timeOffset="53118.94">29624 3801 0,'-91'41'15,"75"-20"1,-67 51 15,50-15-15,33-21-1,0-25 1,8-17 0,25-9-1,0 5 1,-8-1-1,-8 1 1,-1 10 0,9 41-1,-9 57 1,-7 11 0,-18 15-1,9-124 16</inkml:trace>
  <inkml:trace contextRef="#ctx0" brushRef="#br0" timeOffset="53504.56">30120 3925 0,'66'-5'16,"-33"-6"-1,92-15 1,-34 16 0,-34 20-1,-24 1 1,-16 20 15,-9 52-15,-41 61-1,0-9 1,-16 4 0,24-103-1,16-20 1,9-16-1</inkml:trace>
  <inkml:trace contextRef="#ctx0" brushRef="#br0" timeOffset="53771.31">31038 3889 0,'0'72'16,"-8"-25"0,-9 113-1,9 10 1,-17 63-1,25-233 1</inkml:trace>
  <inkml:trace contextRef="#ctx0" brushRef="#br0" timeOffset="54172.08">30029 5718 0,'17'11'16,"-1"-11"-1,51 5 1,48-15 15,67 4-15,-8-9-1,16-1 1,-115 11 0,-75 5-1</inkml:trace>
  <inkml:trace contextRef="#ctx0" brushRef="#br0" timeOffset="54440.18">29988 6116 0,'16'-20'15,"-7"20"17,49 0-17,57-5 1,84-16-1,24-15 1,9 5 0,-1 0-1,-231 31 1</inkml:trace>
  <inkml:trace contextRef="#ctx0" brushRef="#br0" timeOffset="57015.16">30013 5248 0,'16'21'16,"-16"-21"-1,0 0 1,0 0 0,0 0-1,9 0 1,7-11 15,9-4-15,8-6-1,0 1 1,8-1 0,17-10-1,0 5 1,8 5 0,-16 11-1,0 10 1,-9 5-1,17 0 1,0 11 0,0-1-1,8-4 17,-8-11-17,8-5 1,-8-6-1,-58 11 1</inkml:trace>
  <inkml:trace contextRef="#ctx0" brushRef="#br0" timeOffset="57901.36">31534 5212 0,'-8'10'16,"8"-10"-1,0 0 1,0 0 0,0-10 15,25-11-15,16-5-1,42-36 1,33-10-1,16-11 1,9 16 0,-9 15-1,-16 32 1,-9 25 0,-90 52-1,-9-6 1,-41 68-1,-50 67 1,-41 21 15,-8-10-15,0-22 0,24-25-1,92-108 1,-1-6-1,25-16 1,34 37 0,74-21-1,82 6 1,17-27 0,0 1-1,-16 4 1,-26 12-1,-173-32 17</inkml:trace>
  <inkml:trace contextRef="#ctx0" brushRef="#br0" timeOffset="60409.35">10561 5967 0,'-25'-16'16,"42"21"-1,24 31 1,-41-36 0</inkml:trace>
  <inkml:trace contextRef="#ctx0" brushRef="#br0" timeOffset="60710.39">14374 6308 0,'0'0'16</inkml:trace>
  <inkml:trace contextRef="#ctx0" brushRef="#br0" timeOffset="61312.27">17136 5300 0,'-17'-52'15,"17"52"1,0-5 0,0 0-1,0 5 1</inkml:trace>
  <inkml:trace contextRef="#ctx0" brushRef="#br0" timeOffset="61613.32">19749 5543 0,'0'-16'15,"0"16"1</inkml:trace>
  <inkml:trace contextRef="#ctx0" brushRef="#br0" timeOffset="63837.05">11239 13611 0,'-8'11'15,"8"-11"1,0 0 15</inkml:trace>
  <inkml:trace contextRef="#ctx0" brushRef="#br0" timeOffset="64087.01">13762 13741 0,'0'-47'16,"0"47"15</inkml:trace>
  <inkml:trace contextRef="#ctx0" brushRef="#br0" timeOffset="64489.62">17070 13332 0,'-25'-5'16,"25"5"-1,0 0 1</inkml:trace>
  <inkml:trace contextRef="#ctx0" brushRef="#br0" timeOffset="64840.73">21015 13425 0,'-25'11'15,"33"76"17,-8-87-17</inkml:trace>
  <inkml:trace contextRef="#ctx0" brushRef="#br0" timeOffset="75189.77">3159 11539 0,'0'-6'16,"0"6"-1,0 0 1,33 0 0,67-5-1,65-15 1,58-22-1,92-15 1,15-5 0,-15 6-1,-9 14 17,-50 1-17,-24 15 1,-51 10-1,-156 32 1,8 15 0,42 36-1,-75-67 1</inkml:trace>
  <inkml:trace contextRef="#ctx0" brushRef="#br0" timeOffset="100002.42">23413 11993 0,'25'-10'15,"-9"10"1,51-5 15,48-5-15,76-6-1,24-5 1,24 11 0,-15-5-1,32 9 1,-256 6-1</inkml:trace>
  <inkml:trace contextRef="#ctx0" brushRef="#br0" timeOffset="100855.08">26457 10407 0,'-9'-6'15,"9"1"1,0 0 0,33-31-1,67-42 1,65-9-1,42 14 1,16 27 0,-8 40-1,-41 22 1,-50 41 0,-108 77 15,-115 104-16,-75 10 1,-24 16 0,24-42-1,25-31 1,50-41 0,91-36-1,140-52 1,91-52-1,42-30 1,-17-11 0,-33 0-1,-25-6 1,-156 11 15,-34 26-15</inkml:trace>
  <inkml:trace contextRef="#ctx0" brushRef="#br0" timeOffset="101423.4">28135 9094 0,'-99'-36'15,"66"46"1,-58-31-1,50 32 1,8 25 0,8-5-1,25 0 1,16 0 0,34-16-1,41 6 1,41-42-1,-8-30 1,0-37 0,-91 15-1,-33 22 17,-16-1-17,-25 11 1,-67 41-1,-49 77 1,16 6 0,141-83-1</inkml:trace>
  <inkml:trace contextRef="#ctx0" brushRef="#br0" timeOffset="101824.11">28549 10210 0,'50'-5'16,"-1"0"-1,108-11 1,33-9-1,59-17 1,-26 6 15,-33-16-15,-190 52 0</inkml:trace>
  <inkml:trace contextRef="#ctx0" brushRef="#br0" timeOffset="102092.36">28450 10908 0,'0'-5'16,"16"5"-1,75-5 1,91-6-1,116-25 17,33-26-17,8-15 1,-33-11 0,-306 88-1</inkml:trace>
  <inkml:trace contextRef="#ctx0" brushRef="#br0" timeOffset="102945.23">31568 9192 0,'8'0'16,"-8"5"-1,0 11 1,8 77 0,0 72-1,1 150 1,-18 47 0,9 0-1,-8-62 1,8-37 15,0-232-15,0-10-1,0-5 1,0-16 0,0-31-1,0-88 1,0-57-1,0-57 1,8-41 0,-8 0-1,0 1 1,0 35 0,-8 171-1,-8 5 16,7 15-15,1 16 0,0 5-1,-1 11 1,-7 4 0,-17 11-1,-50 31 1,-33 16-1,-16 25 1,-9 11 0,1 15-1,140-98 1</inkml:trace>
  <inkml:trace contextRef="#ctx0" brushRef="#br0" timeOffset="104316.4">28574 12557 0,'16'-10'16,"1"4"-1,49-4 1,58-21-1,58-10 1,0-6 0,0-10-1,-182 57 1</inkml:trace>
  <inkml:trace contextRef="#ctx0" brushRef="#br0" timeOffset="104582.96">28342 13229 0,'41'5'16,"-16"-5"-1,75-5 1,57-26 0,74-21-1,1-31 1,-232 83 0</inkml:trace>
  <inkml:trace contextRef="#ctx0" brushRef="#br0" timeOffset="105520.16">30559 11668 0,'-17'-16'15,"17"16"1,-8-5 15,-17-5-15,-25 5-1,-41 10 1,-16 31 0,-1 21-1,42 15 1,25-10-1,33-15 1,16-6 0,58 11-1,33-6 1,-16-15 0,-25-10-1,-17 0 1,-33 10 15,-24 67-15,-83 78-1,-9-16 1,-8 5 0,75-103-1,24-5 1,26-10-1,32-1 1,9 1 0,8 4-1,-9 11 1,-41-5 0,-8 83-1,-33 46 16,0-15-15,9-11 0,15-26-1,42-20 1,67-47 0,90-72-1,17-42 1,16-56-1,-223 103 1</inkml:trace>
  <inkml:trace contextRef="#ctx0" brushRef="#br0" timeOffset="105871.13">30906 12526 0,'16'5'15,"-7"5"1,16 32-1,32 35 1,18 63 0,8 36-1,-9-21 1,0-11 0,-7-45 15,-67-99-16</inkml:trace>
  <inkml:trace contextRef="#ctx0" brushRef="#br0" timeOffset="106172.2">31692 12526 0,'-50'72'16,"33"-41"-1,-57 114 1,-9 57 15,-16 72-15,25-11-1,49-128 1,17-48 0,8-87-1</inkml:trace>
  <inkml:trace contextRef="#ctx0" brushRef="#br0" timeOffset="106657.33">31824 13368 0,'16'-10'15,"-16"5"1,9-11 0,7-25-1,1-11 1,-17 11 0,8 10-1,-8 10 1,8 6-1,-16 4 1,-17 22 0,-24 35 15,-18 22-15,26 19-1,25 1 1,24-15-1,25-6 1,-33-67 0</inkml:trace>
  <inkml:trace contextRef="#ctx0" brushRef="#br0" timeOffset="107007.68">32138 12815 0,'-66'26'16,"58"-21"0,8-5-1,16 11 1,42 20-1,25 20 1,-9 11 0,-32 0-1,-34-15 1,-8-6 0,-17-4-1,-7-12 1,24-25 15</inkml:trace>
  <inkml:trace contextRef="#ctx0" brushRef="#br0" timeOffset="107760.29">32543 11699 0,'50'0'16,"-25"0"-1,24 0 17,9 10-17,9 11 1,-18 10 0,-24 15-1,-25 11 1,-25 47-1,-33 35 1,-16 11 0,-1 5-1,18-20 1,23-17 0,26-25-1,50-20 1,32-32 15,-16-51-15,-25 5-1,-8 10 1,-9 16 0,9 30-1,0 27 1,25 10-1,-9-11 1,0 6 0,-41 10-1,0 72 1,-99 27 0,-42 14-1,-82-25 1,223-181 15</inkml:trace>
  <inkml:trace contextRef="#ctx0" brushRef="#br0" timeOffset="109499.19">9891 9554 0,'-8'5'16,"8"-5"-1,8-10 1,0-11 0,17-26-1,17-4 1,16-6-1,33-36 1,8 5 0,17-15-1,-1 15 1,1 0 15,8 10-15,-16 11-1,-1 15 1,-8 21 0,-8 21-1,-16 20 1,-1 16 0,-8 26-1,1 41 1,-1 5-1,8 6 1,1-11 0,-1-11 15,17-15-15,0-10-1,17-31 1,7-31-1,26-21 1,8-26 0,-17-10-1,0-10 1,-24 0 0,-75 51-1,-8 0 1,0 21-1,16 6 1,9 14 0,16 11-1,25 0 17,25-15-17,-1-11 1,59-26-1,-9-15 1,9-16 0,-17 1-1,-16 9 1,-9 11 0,-16 31-1,24 31 1,-24 26-1,17 36 1,-18 31 0,-15 6 15,-18 4-15,-65-62-1,-17-30 1,0-42-1</inkml:trace>
  <inkml:trace contextRef="#ctx0" brushRef="#br0" timeOffset="110518.87">11793 7998 0,'17'-5'15,"-9"5"16,9 5-15,32 16 0,26-1-1,16 53 1,-9 25 0,-7 0-1,-1-5 1,-16-41-1,-58-52 1</inkml:trace>
  <inkml:trace contextRef="#ctx0" brushRef="#br0" timeOffset="110887.12">12984 7750 0,'0'0'16,"0"10"-1,-8 42 1,-33 25-1,-25 94 1,-42 46 0,-8 5-1,9-15 1,7-11 0,9-30-1,9-27 16,82-139-15</inkml:trace>
  <inkml:trace contextRef="#ctx0" brushRef="#br0" timeOffset="111489.17">12976 8587 0,'25'-20'16,"-17"9"-1,17-25 1,16-21 0,-16 0-1,-8 16 1,-9 5-1,-8 15 1,-8-5 0,8 6-1,-17 9 17,9 6-17,-17 21 1,0 25-1,-8 36 1,8-15 0,17-20-1,16 4 1,34-9 0,32-12-1,-74-25 1</inkml:trace>
  <inkml:trace contextRef="#ctx0" brushRef="#br0" timeOffset="111922.96">13696 8029 0,'-75'10'15,"50"-5"1,0 6 0,1-6-1,7 0 1,9 11-1,8-6 1,8 11 0,25 10 15,0 5-15,0 5-1,-8 26 1,-25 11-1,-16 77 1,-26 62 0,42-217-1</inkml:trace>
  <inkml:trace contextRef="#ctx0" brushRef="#br0" timeOffset="115836.56">23264 11079 0,'0'-11'16,"0"11"-1,17 0 1,90-10-1,216-11 1,165 1 0,58-1-1,-50 5 1,-496 16 15</inkml:trace>
  <inkml:trace contextRef="#ctx0" brushRef="#br0" timeOffset="-211869.17">3126 11601 0,'17'5'16,"-17"-5"0,8 0-1,25-5 1,33-1-1,9 1 1,-17-5 0,8 5-1,33-6 1,25-9 0,-25 4 15,9-10-16,16 11 1,0-6 0,-17 16-1,51 0 1,-10-11 0,18 27-1,32-6 1,-24 10-1,24 1 1,-16-1 0,17 1-1,-17-11 1,16 0 15,-8-5-15,-24 0-1,-9 5 1,-16-10 0,-26 10-1,-98-5 1,-9 0 0,0 6-1,9-1 1,-17-5-1</inkml:trace>
  <inkml:trace contextRef="#ctx0" brushRef="#br0" timeOffset="-127364.59">1613 6690 0,'-9'-36'16,"9"36"0,0 10-1,-8 16 1,8-26 15</inkml:trace>
  <inkml:trace contextRef="#ctx0" brushRef="#br0" timeOffset="-126713.07">1472 11001 0,'0'-31'16,"0"31"-1,0 0 1,0 0-1,-8 5 1,8-5 0</inkml:trace>
  <inkml:trace contextRef="#ctx0" brushRef="#br0" timeOffset="-126060.56">1323 15720 0,'0'5'15,"0"-5"1,0 0-1,0 0 1,0 0 0,-41-5-1,41 5 1</inkml:trace>
  <inkml:trace contextRef="#ctx0" brushRef="#br0" timeOffset="-124973.85">3275 7528 0,'0'5'16,"0"0"-1,17 5 17,32 11-17,34 10 1,57-26 0,9 26-1,33-21 1,25 11-1,16-21 1,-8 10 0,-33-4-1,-140-1 1,-9 0 0,-8 0-1,-9 5 1,1-4-1,-17-6 17</inkml:trace>
  <inkml:trace contextRef="#ctx0" brushRef="#br0" timeOffset="-124339.09">4135 12004 0,'-16'15'16,"16"-15"-1,0 5 1,0-5 0</inkml:trace>
  <inkml:trace contextRef="#ctx0" brushRef="#br0" timeOffset="-123252.65">2986 15669 0,'0'-6'15,"0"6"1,0 0 0,8 6-1,33-1 1,34 5-1,24-5 1,-8 6 0,-8-1-1,24-5 17,-8 5-17,1-4 1,-9-1-1,-1 5 1,-32-5 0,-16 0-1,7 1 1,-7 4 0,-1-5-1,0 5 1,9 6-1,-9-6 1,-16-10 0,0 11 15,0-1-15,0 11-1,-9 30 1,-16-51-1</inkml:trace>
  <inkml:trace contextRef="#ctx0" brushRef="#br0" timeOffset="-121864.37">3498 11704 0,'25'5'16,"-17"-5"-1,9 0 1,66 0-1,32 21 17,125 10-17,-50-16 1,67 11 0,-67-15-1,0 9 1,-41-9-1,0 9 1,-41-9 0,-1-1-1,-16 5 1,8-4 0,-8 4-1,-58-15 1,9 11 15,7 4-15,-16-5-1,-8-10 1,0 6 0,-17-6-1,9 5 1,-9-5-1,0 0 1,-8 0 0,9 5-1,-9-5 1,8 0 0,-8 5-1,16 0 16,-16-5-15</inkml:trace>
  <inkml:trace contextRef="#ctx0" brushRef="#br0" timeOffset="-119606.81">25911 10319 0,'0'0'16,"-9"-181"0,18 139 15,-26 1-15,-8 0-1,-24-6 1,-1 16-1,0 0 1,-90-15 0,24 15-1,-74-5 1,-9 20 0,-7 1-1,-9 9 1,41 6-1,-16 11 1,16-1 15,0 11-15,-8 5 0,34 5-1,24 20 1,8 42-1,0 21 1,75-31 0,8-21-1,-1 57 1,18 46 0,16-56-1,50 15 1,32-21-1,9 52 17,99 0-17,1 0 1,57-36 0,16-26-1,-7-36 1,57-52-1,-41-26 1,8-61 0,-33-37-1,-33 0 1,-58 5 0,-41-25-1,-58-47 1,-50 0 15,-24 15-15,-50-56-1,-58 25 1,-9 37 0,-131 46-1,-92 67 1,-74 36-1,430 16 1</inkml:trace>
  <inkml:trace contextRef="#ctx0" brushRef="#br0" timeOffset="-117617.59">2283 12092 0,'8'5'16,"-8"-5"-1,0 0 1,16-5 0,75-21-1,0-21 1,17-20-1,74-41 1,-25 9 0,75-4 15,-1-26-15,92-78-1,49 5 1,74-123-1,1 97 1,16-82 0,-49 88-1,-34-21 1,-16 31 0,-91 31-1,-33 47 1,-240 134-1</inkml:trace>
  <inkml:trace contextRef="#ctx0" brushRef="#br0" timeOffset="-110160.79">1935 15524 0,'0'-31'15,"0"31"1,0 0 0,9 0-1,-9 10 1,57 11 0,18-6-1,49 1 1,50 5-1,-1 10 1,51-6 0,-59 1-1,0 0 17,-165-26-17</inkml:trace>
  <inkml:trace contextRef="#ctx0" brushRef="#br0" timeOffset="-108388.56">1389 7347 0,'25'-37'16,"-25"32"0,8 0 15,17 15-16,66 11 1,9 0 0,40 10-1,50 0 1,25 0 0,17 5-1,-232-36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1:39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5665 9254 0,'0'0'16,"0"0"-1,0 0 1,17 0 0,49-5-1,41-6 1,42 1 0,41-5-1,-8-6 1,9-5-1,-18-5 1,-7 0 0,-26-5-1,-107 26 17,-8-1-17,-8 1 1,-9 10-1,-8 0 1,0 10 0,0-10-1</inkml:trace>
  <inkml:trace contextRef="#ctx0" brushRef="#br0" timeOffset="7206.9">11611 8075 0,'9'-5'15,"-9"5"1,0 0 0,33 11-1,49-6 1,34 10-1,108-4 1,24 14 0,16-9-1,59 5 1,-25-11 0,-1-10 15,9 0-16,-58 0 1,-24-5 0,-51-6-1,-164 11 1,-9 0 0,8 0-1,-8-5 1,0 5-1</inkml:trace>
  <inkml:trace contextRef="#ctx0" brushRef="#br0" timeOffset="8159.87">19096 8065 0,'-8'-10'16,"8"10"-1,25 0 1,32 0 0,101 0-1,148 5 1,99 0-1,41 0 1,18 6 15,-18-6-15,-8 5 0,-41-5-1,-66 6 1,-66-6-1,-265 0 1,0-5 0,8 0-1,-8 0 1,0 0 0</inkml:trace>
  <inkml:trace contextRef="#ctx0" brushRef="#br0" timeOffset="9012.44">16921 10500 0,'0'0'16,"8"0"-1,34 0 1,73-5 0,142-1-1,123 6 1,116-5-1,17 0 1,-17-5 0,-57 4-1,-84 1 1,-74 5 0,-281 0-1,-8 0 16,8 0-15,0 0 0,-25-5-1,25 5 1</inkml:trace>
  <inkml:trace contextRef="#ctx0" brushRef="#br0" timeOffset="12106.1">10387 6266 0,'-8'-10'16,"0"10"0,8 0-1,-8 0 1,-17 5-1,-50 0 1,9 6 0,0 15-1,-8 67 1,24 36 0,0-36 15,17-16-16,17 58 1,-1 40 0,25-61-1,17-26 1,58 26 0,0-42-1,16-15 1,-99-57-1,223-129 1,-82 36 0,8-36-1,-58-32 1,-33-66 0,-67 36 15,-40 15-16,-59 52 1,108 124 0</inkml:trace>
  <inkml:trace contextRef="#ctx0" brushRef="#br0" timeOffset="13076.53">13340 8106 0,'0'-10'15,"0"10"1,0 0-1</inkml:trace>
  <inkml:trace contextRef="#ctx0" brushRef="#br0" timeOffset="14078.95">10321 7528 0,'-149'0'16,"125"0"-1,-18 5 1,1 0 0,0-5-1,41 0 16,-158 134-15,59-36 0,41-4-1,25-1 1,33-93 0,50 253-1,-9-108 1,-41-145-1</inkml:trace>
  <inkml:trace contextRef="#ctx0" brushRef="#br0" timeOffset="14362.72">10801 8510 0,'33'-140'16,"-8"94"-1,49-78 16,-41 92-15,0-24 0,-41-110-1,-25 22 1,-8-12 0,-50 38-1,-58 30 1,-8 36-1,-67 42 1,224 10 0</inkml:trace>
  <inkml:trace contextRef="#ctx0" brushRef="#br0" timeOffset="15516.69">9585 8034 0,'0'0'16,"8"5"0,1-5-1,16 5 1,16 1 0,9 14-1,16 68 1,-17 5-1,17-5 1,42 5 0,-9-21-1,-33-66 17,1 4-17,24-31 1,8 16-1,-25-47 1,1-35 0,-26 19-1,-49 68 1</inkml:trace>
  <inkml:trace contextRef="#ctx0" brushRef="#br0" timeOffset="27672.48">18831 13332 0,'0'-5'16,"0"5"-1,33-15 1,67-27 0,98-46-1,83 0 1,42 1-1,41 4 1,41 0 0,9 16-1,40 10 1,-15 0 0,-26-5 15,-74 11-16,-49 4 1,-265 37 0,-17 10-1,8 0 1,1 31 0,-17-31-1</inkml:trace>
  <inkml:trace contextRef="#ctx0" brushRef="#br0" timeOffset="32387.71">18988 15493 0,'0'-26'15,"9"26"1,-1-16 0,33-30-1,42-21 1,16 10 0,17 16-1,-25 15 1,-16 15 15,-18 32-15,-15 26-1,-9 30 1,-50 52 0,-57 109-1,-34-5 1,-7-27-1,24-25 1,16-26 0,34-41-1,66-36 1,82-58 0,75-35-1,25-27 16,8-4-15,-17-21 0,-7-6-1,-191 73 1</inkml:trace>
  <inkml:trace contextRef="#ctx0" brushRef="#br0" timeOffset="33022.41">19824 14433 0,'-33'16'15,"24"-16"1,1 10 0,8 0-1,0 11 1,8 5 0,26-11 15,15-9-16,26-12 1,-1-25 0,-16-5-1,-25-5 1,-16 10 0,-26 5-1,1 0 1,-17 11-1,-16 25 1,-9 31 0,9-4-1,41-37 1</inkml:trace>
  <inkml:trace contextRef="#ctx0" brushRef="#br0" timeOffset="33256.16">20552 14888 0,'0'-10'15,"0"10"1,0-21 0,0 21-1</inkml:trace>
  <inkml:trace contextRef="#ctx0" brushRef="#br0" timeOffset="33708.41">20593 14252 0,'74'-41'16,"-49"20"-1,50-15 1,-34 26 0,-16 10-1,-9 15 17,1 27-17,-34 20 1,1 5-1,-9 0 1,17-5 0,8-10-1,24 5 1,43-11 0,48 6-1,18-52 1,-133 0-1</inkml:trace>
  <inkml:trace contextRef="#ctx0" brushRef="#br0" timeOffset="34009.04">21685 14061 0,'0'72'16,"0"-30"-1,-9 46 1,-7 51-1,-17 16 1,-33-15 15,66-140-15</inkml:trace>
  <inkml:trace contextRef="#ctx0" brushRef="#br0" timeOffset="34277.11">21155 14051 0,'9'67'16,"-1"-26"-1,25 47 1,8-10-1,34 4 17,24-25-17,42-46 1,-141-11 0</inkml:trace>
  <inkml:trace contextRef="#ctx0" brushRef="#br0" timeOffset="34711.34">22115 13994 0,'49'-10'15,"-24"10"17,33 0-17,8-6 1,-8 6 0,-17 0-1,-16 6 1,-25 19-1,-16 48 1,-42 46 0,-8 5-1,16-42 1,17-14 0,33-22-1,0-20 1,0-26 15</inkml:trace>
  <inkml:trace contextRef="#ctx0" brushRef="#br0" timeOffset="35146.05">23115 13896 0,'-91'5'16,"75"0"-1,-108 26 1,41 36 0,-24 37-1,49-1 16,16 11-15,59-11 0,57-31-1,83-77 1,17-72 0,0-58-1,-42 11 1,-41-41-1,-74 20 1,-67 37 0,-91 113-1,141-5 1</inkml:trace>
  <inkml:trace contextRef="#ctx0" brushRef="#br0" timeOffset="35530.49">22586 15291 0,'91'-10'15,"-41"0"1,115-11 0,25-15-1,-8 5 1,-182 31 0</inkml:trace>
  <inkml:trace contextRef="#ctx0" brushRef="#br0" timeOffset="35814.34">22603 15844 0,'-33'52'15,"33"-47"1,49 16-1,83-16 1,133-26 0,74-30-1,33-11 1,-33 10 0,-8 5-1,-331 47 1</inkml:trace>
  <inkml:trace contextRef="#ctx0" brushRef="#br0" timeOffset="36366.66">25324 14247 0,'0'36'15,"8"0"1,0 42 0,0 113-1,9 68 1,-17 103 0,0 87-1,-8-30 1,16-37-1,17-92 1,-25-290 15</inkml:trace>
  <inkml:trace contextRef="#ctx0" brushRef="#br0" timeOffset="36650.47">26084 16351 0,'0'10'15,"0"-10"1,0 0 15,0-5-15,0 5 0</inkml:trace>
  <inkml:trace contextRef="#ctx0" brushRef="#br0" timeOffset="37453.28">26324 14562 0,'8'0'16,"-8"0"0,25-5-1,58 0 1,74-16 0,50-10-1,-9 16 1,-16-1-1,-132 32 17,-17-6-17,-33 16 1,-8 41 0,-34 42-1,1 5 1,16-52-1,42-16 1,24 21 0,91-15-1,26-6 1,7-9 0,-99-17-1,-33 32 1,-8 36 15,-116 67-15,-83 36-1,-74 21 1,0-10 0,33-52-1,25-31 1,190-119-1</inkml:trace>
  <inkml:trace contextRef="#ctx0" brushRef="#br0" timeOffset="38055.21">28193 15715 0,'9'10'15,"-9"6"16,8 72-15,25 46 0,0-15-1,33 5 1,-8-46 0,-8-52-1,-9-26 1,0-21-1,1-31 1,-17-36 0,-9 6-1,1 14 1,-17 22 0,0 46 15</inkml:trace>
  <inkml:trace contextRef="#ctx0" brushRef="#br0" timeOffset="38623.86">29285 15710 0,'-74'15'16,"57"-4"15,-16 25-15,-8 31-1,16 11 1,16-11 0,18-10-1,24-11 1,8-25 0,1-31-1,-1-16 1,0-10-1,-16 5 1,-8 5 0,-9 10-1,0 1 1,0 15 15,25 51-15,1 32-1,-1 10 1,-25-62 0,-8-31-1</inkml:trace>
  <inkml:trace contextRef="#ctx0" brushRef="#br0" timeOffset="39008.38">29789 14066 0,'-24'98'16,"24"-46"0,-33 139-1,24 37 1,-7 123 0,16-20-1,0 31 1,16-73-1,17-206 1,0-36 0,-33-47 15</inkml:trace>
  <inkml:trace contextRef="#ctx0" brushRef="#br0" timeOffset="39409.52">29996 15482 0,'-8'104'16,"8"-68"-1,16 57 1,26 21 15,16-42-15,0-25 0,-1-47-1,18-52 1,-9-15-1,-16-68 1,-17-9 0,-25 56-1,-8 26 1,0 62 0</inkml:trace>
  <inkml:trace contextRef="#ctx0" brushRef="#br0" timeOffset="39876.82">30815 15720 0,'0'-5'16,"8"0"0,-8-11-1,8-20 1,-8-10 0,0 15-1,0 5 1,0 10-1,-16 6 17,-17 26-17,-17 25 1,9 21 0,8 41-1,25 1 1,24-6-1,34-10 1,41 0 0,-91-88-1</inkml:trace>
  <inkml:trace contextRef="#ctx0" brushRef="#br0" timeOffset="40262.29">31386 15286 0,'-83'47'16,"58"-37"-1,17 11 1,0 4-1,41 32 1,33 21 0,25-1-1,-33-35 1,-17-11 0,-41 0-1,-17 36 16,-90 10-15,-34 11 0,9-26-1,132-62 1</inkml:trace>
  <inkml:trace contextRef="#ctx0" brushRef="#br0" timeOffset="65560.48">18856 12769 0,'-8'0'16,"8"5"-1,0-5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2:49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8709 5181 0,'0'-5'16,"0"5"0,0 0-1</inkml:trace>
  <inkml:trace contextRef="#ctx0" brushRef="#br0" timeOffset="567.46">14638 6023 0,'-8'6'16,"8"-6"0</inkml:trace>
  <inkml:trace contextRef="#ctx0" brushRef="#br0" timeOffset="3760.85">8436 5620 0,'8'-10'15,"0"0"1,34-42-1,7-26 1,26-20 0,32 15-1,1 21 1,-26 11 0,9-1 15,-8 16-16,-9 25 1,1 11 0,-1 6-1,17 20 1,25 41 0,0 26-1,8 5 1,-8-26-1,66-72 1,-9-46 0,-16-11-1,-99 0 1,-25 21 0,9 20 15,7 27-16,18 40 1,40 11 0,34-10-1,41-36 1,41-58 0,-25-4-1,-7-16 1,-26 20-1,-8 32 1,0 67 0,-16 41-1,-25-15 1,-83-26 15,-33-57-15</inkml:trace>
  <inkml:trace contextRef="#ctx0" brushRef="#br0" timeOffset="4112.57">10164 3951 0,'0'5'16,"8"0"-1,25 31 1,17 47 0,25 41-1,16-10 1,-91-114 0</inkml:trace>
  <inkml:trace contextRef="#ctx0" brushRef="#br0" timeOffset="4445.75">11066 3821 0,'-17'6'16,"9"4"-1,-17 11 1,-41 41 0,-58 88-1,-17 15 1,17-20 0,8-1-1,92-82 1,7-5-1,9 0 1,8-57 15</inkml:trace>
  <inkml:trace contextRef="#ctx0" brushRef="#br0" timeOffset="4880.85">11190 4519 0,'16'-15'15,"-8"4"1,34-40-1,-9-27 1,-17 11 15,-7 20-15,-18 1 0,-7 15-1,-1 26 1,-16 31-1,-16 36 1,7 10 0,26-15-1,24 5 1,9-26 0,-17-36-1</inkml:trace>
  <inkml:trace contextRef="#ctx0" brushRef="#br0" timeOffset="5249.21">11793 3992 0,'-74'16'16,"66"4"-1,-58 22 1,49 14 0,-8 12-1,33-1 1,17-10 0,25-37-1,-17-9 1,-8-1-1,-25 11 17,-17 41-17,-8 51 1,-8 22 0,33-135-1</inkml:trace>
  <inkml:trace contextRef="#ctx0" brushRef="#br0" timeOffset="6586.02">14655 5305 0,'-25'15'16,"25"-15"-1,0 0 1,0 0 0,8-5-1,34-31 1,24-16-1,25-35 1,8-1 0,9 0-1,-17 21 1,0 20 0,-17 16-1,0 5 16,-7 21-15,-1 15 0,16 42-1,1 20 1,0 6 0,8 25-1,33 11 1,0 0-1,8-26 1,25-32 0,9-40-1,-1-63 1,-16-20 0,-25 0 15,-91 15-16,-16 16 1,-1 10 0,1 16-1,-9 0 1,17 10 0,16 31-1,25 15 1,25 6-1,17-31 1,49-32 0,25-46-1,8-41 1,-8-16 15,-25 21-15,-8 11-1,0 46 1,25 61 0,-9 32-1,25 36 1,-24 16 0,7 25-1,-32 6 1,-17-21-1,-16-11 1,-100-87 0,-8-21 15</inkml:trace>
  <inkml:trace contextRef="#ctx0" brushRef="#br0" timeOffset="7171.95">16681 3914 0,'0'11'16,"0"-6"0,0 73 15,0 51-15,-8 114-1,0 5 1,8-129-1,0-119 1</inkml:trace>
  <inkml:trace contextRef="#ctx0" brushRef="#br0" timeOffset="7506.17">16698 3945 0,'-9'0'16,"9"0"15,9 0-15,7 42 0,50 77-1,17 31 1,25 56-1,-17-4 1,8-21 0,-17-36-1,1-58 1,-8-143 0,-75 56-1</inkml:trace>
  <inkml:trace contextRef="#ctx0" brushRef="#br0" timeOffset="7757.09">17310 3914 0,'8'0'16,"-8"0"-1,0 0 1,0 37-1,8 82 1,0 67 0,-8 93-1,9-52 1,7-15 0,-16-212-1</inkml:trace>
  <inkml:trace contextRef="#ctx0" brushRef="#br0" timeOffset="8158.05">17657 4359 0,'-58'52'15,"58"-32"1,-58 58 0,33 5-1,1 15 1,32-52 0,8-20-1,-7-26 1,24-31 15,-8-5-15,-1 5-1,-15 5 1,-9 11 0,-9-6-1,1 5 1,8 16-1</inkml:trace>
  <inkml:trace contextRef="#ctx0" brushRef="#br0" timeOffset="8961.01">21486 7331 0,'17'0'16,"16"0"15,83-5-16,181-26 1,150-31 0,74-21-1,-33 11 1,-50 15 0,-74 21-1,-83 15 1,-273 37-1,-16-1 1,-25 89 0,33-104-1</inkml:trace>
  <inkml:trace contextRef="#ctx0" brushRef="#br0" timeOffset="11501.92">3614 6990 0,'0'-16'16,"0"16"-1,0-5 1,0 5 0,0 0-1</inkml:trace>
  <inkml:trace contextRef="#ctx0" brushRef="#br0" timeOffset="12322.44">10536 7776 0,'-8'-6'16,"8"6"15</inkml:trace>
  <inkml:trace contextRef="#ctx0" brushRef="#br0" timeOffset="12873.23">17351 7719 0,'-8'-5'16,"8"5"0,0 0-1</inkml:trace>
  <inkml:trace contextRef="#ctx0" brushRef="#br0" timeOffset="18291.19">4466 11032 0,'-17'-10'15,"17"10"1,0 0 15</inkml:trace>
  <inkml:trace contextRef="#ctx0" brushRef="#br0" timeOffset="18708.88">4028 15410 0,'0'5'16,"0"-5"-1</inkml:trace>
  <inkml:trace contextRef="#ctx0" brushRef="#br0" timeOffset="33639.9">21759 11291 0,'-8'-11'16,"8"11"-1,8-10 1,108-42-1,57-5 17,125 11-17,16-1 1,59 16 0,-100 21-1,-273 10 1</inkml:trace>
  <inkml:trace contextRef="#ctx0" brushRef="#br0" timeOffset="34107.69">22082 15725 0,'24'-5'31,"-24"5"-15,17 0 0,140-5-1,149 21 1,-306-16 0</inkml:trace>
  <inkml:trace contextRef="#ctx0" brushRef="#br0" timeOffset="35880.4">10727 9962 0,'-50'-57'15,"42"52"1,8 5 0,0 0-1</inkml:trace>
  <inkml:trace contextRef="#ctx0" brushRef="#br0" timeOffset="36214.44">16747 10164 0,'-8'-16'15,"8"16"1</inkml:trace>
  <inkml:trace contextRef="#ctx0" brushRef="#br0" timeOffset="36649.47">10239 14537 0,'0'-6'16,"0"6"-1,0 0 16</inkml:trace>
  <inkml:trace contextRef="#ctx0" brushRef="#br0" timeOffset="37167.23">17525 14304 0,'0'0'15,"0"0"1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3:49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12000 6370 0,'58'0'15,"8"5"1,50-10 0,116 10-1,82-15 1,8 10-1,1-11 1,33 6 15,-17 0-15,-339 5 0</inkml:trace>
  <inkml:trace contextRef="#ctx0" brushRef="#br0" timeOffset="551.61">12223 7512 0,'174'16'31,"-83"-16"-15,256 0-1,1-6 1,65 1 0,-41-10-1,-8 4 1,-364 11-1</inkml:trace>
  <inkml:trace contextRef="#ctx0" brushRef="#br0" timeOffset="1287.76">11893 8696 0,'49'-5'31,"-32"5"-16,115-6 1,42 6 0,115-10-1,75-11 1,41 16 0,17-10-1,-422 15 1</inkml:trace>
  <inkml:trace contextRef="#ctx0" brushRef="#br0" timeOffset="1773.48">12554 9983 0,'240'-21'16,"8"0"-1,290-30 1,16 20 0,-554 31-1</inkml:trace>
  <inkml:trace contextRef="#ctx0" brushRef="#br0" timeOffset="4798.25">14845 5775 0,'-16'11'16,"16"-11"-1,0 0 1,0 0 0,0 0-1,0 0 1,0-6 0,8-4-1,8-5 1,-7 4-1,7 6 1,9-5 0,8 5-1,25-16 17,16 5-17,17 11 1,-16 5-1,8 5 1,7 21 0,10 16-1,-9 25 1,0-21 0,24-4-1,1-27 1,0-20-1,16-36 1,-24-6 0,-1 6 15,-16 10-15,0 5-1,-16 10 1,-75 16-1</inkml:trace>
  <inkml:trace contextRef="#ctx0" brushRef="#br0" timeOffset="21435.35">1944 12479 0,'0'0'16,"0"0"-1,0 0 1,0 0-1,0 0 17,8 6-17,8 4 1,42 5 0,41-4-1,67-6 1,74-5-1,74-21 1,75-20 0,41-11-1,49-5 1,34-5 0,41 5-1,25 11 1,50 10 15,-9 15-15,-8 11-1,-41 5 1,-42 10 0,-58 5-1,-57-5 1,-59 6-1,-40-6 1,-67 5 0,-41-5-1,-207 0 1,8-5 0,-8 0-1,0 6 16,0-6-15</inkml:trace>
  <inkml:trace contextRef="#ctx0" brushRef="#br0" timeOffset="28757.66">8237 12195 0,'8'0'16,"1"5"-1,32 6 1,50 14 0,99 6-1,75-5 1,91 0-1,32-16 17,42-10-17,-16-5 1,-9 0 0,-49 0-1,-50 0 1,-50 5-1,-66 5 1,-190 0 0,0 0-1,9 21 1,-9-26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5:30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2291 7941 0,'25'-46'16,"-17"46"-1,42 5 17,49 15-17,50 11 1,66 0-1,74-10 1,75-5 0,16-16-1,9 10 1,16-15 0,9 0-1,-9 5 1,-24-16-1,-42-10 1,-58-5 15,-58 0-15,-215 21 0,9 0-1,-9 10 1,17 20-1,-25-20 1</inkml:trace>
  <inkml:trace contextRef="#ctx0" brushRef="#br0" timeOffset="10299.23">9916 5134 0,'-8'0'16,"8"0"-1,0 0 1,0 0-1,0 0 1,0-5 0,8 0-1,33-16 1,42-30 0,16-22 15,17 1-16,66-52 1,-25 31 0,42-5-1,-34 30 1,17 17 0,-25 20-1,-8 10 1,0 21-1,-17 0 1,-8 16 0,-8-1-1,-8 16 1,-9 31 15,17 26-15,-25 31-1,0 0 1,-9-11 0,1-10-1,16 1 1,0-27 0,34 0-1,7-41 1,26-31-1,-1-41 1,17 0 0,-16-21-1,7-21 17,-24 16-17,-8 0 1,-108 56-1,0 6 1,-8 5 0,8 21-1,16 5 1,17-1 0,9-4-1,16 0 1,8-11-1,25-5 1,-8-5 0,25-36-1,-9-10 17,50-32-17,8-20 1,17-21-1,-17 21 1,-8 15 0,-17 21-1,26 36 1,-9 21 0,49 36-1,-16 26 1,33 10-1,-24 0 1,-9 11 0,-42-1 15,-16 1-15,-24-6-1,-26-10 1,-16 0-1,-16 11 1,-9-1 0,-8 37-1,-58-109 1</inkml:trace>
  <inkml:trace contextRef="#ctx0" brushRef="#br0" timeOffset="13308.66">13166 3796 0,'17'0'15,"-1"5"1,9 21-1,25 5 1,49 20 15,25 27-15,-124-78 0</inkml:trace>
  <inkml:trace contextRef="#ctx0" brushRef="#br0" timeOffset="13542.33">13869 3672 0,'-33'41'16,"25"-5"-1,-42 114 17,1 62-17,49-212 1</inkml:trace>
  <inkml:trace contextRef="#ctx0" brushRef="#br0" timeOffset="13960.35">14167 4137 0,'16'-62'16,"1"41"15,33-51-15,-17 30-1,-8-15 1,-17 37 0,-8 4-1,-8 11 1,-9 15-1,0 6 1,-7 20 0,15 31-1,9 16 1,33 46 0,-33-129 15</inkml:trace>
  <inkml:trace contextRef="#ctx0" brushRef="#br0" timeOffset="14345.38">14944 3568 0,'-49'21'15,"32"-6"1,9 22 0,33 19-1,49 12 1,50-17 0,-8-25-1,-58-26 16,-17 0-15,-16-5 0,-17 15-1,-8 16 1,-41 109 0,-42 35-1,83-170 1</inkml:trace>
  <inkml:trace contextRef="#ctx0" brushRef="#br0" timeOffset="15599.52">20841 5145 0,'-8'5'16,"8"-5"-1,8-5 1,9 5 0,57-16-1,50-30 17,66-27-17,42-25 1,49-26-1,8 15 1,-16 11 0,0 31-1,-41 15 1,-34 32 0,-32 20-1,-34 36 1,-8 62-1,-33 42 1,8 10 0,9 30-1,16-14 17,33-27-17,42-56 1,32-62-1,9-78 1,-17-10 0,-24-37-1,-26 1 1,-15 0 0,-18 15-1,-8 5 1,17 31-1,33 47 1,42 47 0,15 25 15,26 10-15,25-4-1,24-27 1,17-20-1,-34-26 1,-40 0 0,-34 0-1,-33 31 1,-16 26 0,-50 26-1,-124-83 1</inkml:trace>
  <inkml:trace contextRef="#ctx0" brushRef="#br0" timeOffset="16068.97">24670 3584 0,'-8'15'16,"8"11"-1,-17 46 1,-16 94-1,-8 51 1,8-16 0,16-14-1,9-58 1,8-129 0</inkml:trace>
  <inkml:trace contextRef="#ctx0" brushRef="#br0" timeOffset="16351.38">24852 3434 0,'8'36'15,"1"-10"1,49 82-1,16 11 1,50 109 0,-25-22-1,1-14 1,-76-130 0,-15-21-1,-9-41 16</inkml:trace>
  <inkml:trace contextRef="#ctx0" brushRef="#br0" timeOffset="16619.7">25414 3429 0,'0'31'16,"0"20"-1,0 79 1,9 138 0,7-14-1,26 14 16,-42-268-15</inkml:trace>
  <inkml:trace contextRef="#ctx0" brushRef="#br0" timeOffset="17087.14">26109 3956 0,'-33'-5'15,"25"5"1,-9 5 0,-16 21-1,-16 41 16,32 16-15,9-21 0,24 0-1,26-21 1,7-26 0,17-30-1,1-26 1,-34 20-1,-9 5 1,-7 6 0,-9-5-1,-24-1 1,-26 6 0,42 10 15</inkml:trace>
  <inkml:trace contextRef="#ctx0" brushRef="#br0" timeOffset="25397.43">14159 11916 0,'0'-10'16,"0"10"0,0-6-1,8 1 1,17-15 0,41-11 15,17 0-16,-1 5 1,9 15 0,17 17-1,-9 14 1,-25 11 0,-16 21-1,-25 10 1,-24-21-1,-42 83 1,-75 78 0,-32 0-1,-9-11 1,16-31 15,26-10-15,49-31-1,33-16 1,66-36 0,26-25-1,-1-53 1,-33 6 0,-17 10-1,-16 11 1,9 25-1,-9 32 1,33 20 0,25-11-1,57-9 17,18 15-17,24-16 1,-25-10-1,-16 5 1,-25 0 0,-33 37-1,-91 30 1,-66 16 0,-75 5-1,-33-26 1,-24-30-1,-18-84 1,249-15 0</inkml:trace>
  <inkml:trace contextRef="#ctx0" brushRef="#br0" timeOffset="27002.06">17500 12712 0,'-50'-26'16,"34"16"0,-26 5-1,-16 10 1,-16 15 0,-25 22-1,-34 108 1,18 5-1,24 52 1,58 20 0,49-56-1,83-78 1,83-145 0,0-36-1,-8-98 16,-50-21-15,-41-15 0,-58 15-1,-42 37 1,-74 66 0,-41 68-1,-1 57 1,75 56-1,58-77 1</inkml:trace>
  <inkml:trace contextRef="#ctx0" brushRef="#br0" timeOffset="27270.02">18054 13617 0,'-17'25'16,"17"-19"-1,0-6 1,0 0 0</inkml:trace>
  <inkml:trace contextRef="#ctx0" brushRef="#br0" timeOffset="27855.05">19212 12464 0,'-91'-47'15,"58"53"1,-83-6 0,0 62-1,-16 0 1,24 15 15,9 11-15,99-52-1,17-10 1,24-11 0,25-20-1,17-21 1,-17-20 0,-33 20-1,-8 16 1,0 20-1,-17 31 1,0 99 0,-16 82-1,-17 63 17,9-63-17,16-165 1,0-57-1</inkml:trace>
  <inkml:trace contextRef="#ctx0" brushRef="#br0" timeOffset="28306.2">19278 12738 0,'25'-5'15,"-9"5"17,67-21-17,41-10 1,58-16-1,-17 16 1,-7 11 0,-117 40-1,-25 6 1,1 41 0,-83 104-1,-42 25 1,-24 37-1,16-26 1,17-21 0,41-41 15,58-145-15</inkml:trace>
  <inkml:trace contextRef="#ctx0" brushRef="#br0" timeOffset="28574.24">20576 12510 0,'-8'124'16,"0"-62"-1,-17 161 1,8-32 15,9 62-15,16-134 0,-8-119-1</inkml:trace>
  <inkml:trace contextRef="#ctx0" brushRef="#br0" timeOffset="29009.49">21594 12526 0,'-75'-5'16,"50"10"-1,-24 47 17,-9 61-17,-17 84 1,34-42 0,33 5-1,49-57 1,100-97-1,41-115 1,8-46 0,-41-57-1,-42-5 1,-74 10 0,-66 42-1,-140 77 1,-59 145-1,232-57 17</inkml:trace>
  <inkml:trace contextRef="#ctx0" brushRef="#br0" timeOffset="30781.27">16259 14537 0,'-25'0'31,"17"0"-15,8 0-1,0 0 1,0 0 0,0 0-1,17-16 1,16-15 0,50-26-1,16-10 1,-17 26-1,1 20 1,-25 21 0,-8 10-1,-9 27 17,-24-1-17,-17 46 1,-58 94-1,-42 21 1,-40 30 0,8-25-1,7-22 1,92-133 0,17-16-1,16-15 1,33 20-1,50-10 1,32-1 0,59-19-1,25-12 17,-9 6-17,-17 0 1,-15 11-1,-26-1 1,-25 6 0,-107-16-1</inkml:trace>
  <inkml:trace contextRef="#ctx0" brushRef="#br0" timeOffset="31499.8">22958 13927 0,'8'0'15,"9"0"1,57 0-1,84 0 17,81 0-17,51-11 1,8 6 0,-42-10-1,-24 4 1,-191 16-1,-41-5 1</inkml:trace>
  <inkml:trace contextRef="#ctx0" brushRef="#br0" timeOffset="31784.34">22536 14909 0,'42'0'16,"-1"0"0,108-11-1,74-20 1,58 6-1,9 4 1,32 21 0,-322 0-1</inkml:trace>
  <inkml:trace contextRef="#ctx0" brushRef="#br0" timeOffset="34058.39">25704 13368 0,'8'0'16,"-8"6"0,0 19-1,8 53 1,1 46 0,7 93-1,-24 93 1,-9 99-1,1-73 17,-1-16-17,26-67 1,-9-253 0</inkml:trace>
  <inkml:trace contextRef="#ctx0" brushRef="#br0" timeOffset="34426">26614 15131 0,'8'0'15,"-8"0"1,0 0 0,0 0-1,0 0 1</inkml:trace>
  <inkml:trace contextRef="#ctx0" brushRef="#br0" timeOffset="36349.37">27780 13560 0,'-17'-42'16,"9"27"0,-17-11-1,-33 0 17,-33 16-17,-41 51 1,-25 78-1,24-16 1,92-30 0,41-37-1,17-10 1,7-11 0,26-15-1,16-46 1,9-32-1,-17 6 1,-25 25 0,-9 22 15,-7 4-15,-9 16-1,1 25 1,7 68-1,-8 83 1,-8 67 0,0 72-1,-8-21 1,8-170 0,8-26-1,-8-93 1</inkml:trace>
  <inkml:trace contextRef="#ctx0" brushRef="#br0" timeOffset="37017.81">28797 13337 0,'-99'0'16,"82"6"0,-99 9-1,25 57 1,-33 63-1,58-27 1,25 53 0,107-37-1,91-36 1,75-57 0,-17-11-1,-25-15 1,-33 11-1,-41 25 17,-91 68-17,-91 51 1,-83 42 0,-25-11-1,-24-31 1,24-41-1,-33-47 1,207-72 0</inkml:trace>
  <inkml:trace contextRef="#ctx0" brushRef="#br0" timeOffset="38371.96">23107 17669 0,'33'-62'15,"-16"41"1,24-15 0,50-47-1,50-36 1,24 6 0,-16 20-1,8 41 1,-25 31-1,-8 52 1,-24 21 0,-9 20-1,-9-4 17,26-1-17,74-72 1,124-130-1,-306 135 1</inkml:trace>
  <inkml:trace contextRef="#ctx0" brushRef="#br0" timeOffset="39409.03">25687 16878 0,'67'-21'15,"-26"-10"1,66-20 0,-16-6-1,-16 31 1,-42 31 0,-8 21-1,-17 15 1,-91 151-1,-49 9 17,-25 42-17,33-67 1,8-6 0,50-40-1,66-32 1,116-67-1,107-62 1,42-41 0,-265 72-1</inkml:trace>
  <inkml:trace contextRef="#ctx0" brushRef="#br0" timeOffset="39976.42">27317 17385 0,'0'5'31,"8"10"-15,17 32 0,24 56-1,17 21 1,9-15 0,-1-21-1,9-26 1,-9-62-1,1-67 1,8-52 0,-1-67-1,-24 30 1,-41 89 0,-9 57-1,-8 10 16</inkml:trace>
  <inkml:trace contextRef="#ctx0" brushRef="#br0" timeOffset="40528.72">28797 17044 0,'-74'-11'16,"49"16"-1,-25 16 16,-33 46-15,1 26 0,57-31-1,25-20 1,16-17 0,26-19-1,32-37 1,9-42-1,-42 16 1,-8 21 0,-16 10-1,-9 21 1,0 36 15,1 47-15,-1 77-1,17-5 1,8-68 0,-33-82-1</inkml:trace>
  <inkml:trace contextRef="#ctx0" brushRef="#br0" timeOffset="40897.04">29368 15875 0,'0'73'15,"0"-22"1,0 94 0,-9 77-1,9 73 1,-8 10 0,8-41-1,0-27 1,17-185-1,-9-42 1,-8-10 0</inkml:trace>
  <inkml:trace contextRef="#ctx0" brushRef="#br0" timeOffset="41332.24">29591 16925 0,'-8'25'15,"8"12"1,0 51-1,8 10 1,33 5 0,1-20 15,16-32-15,-1-30-1,-7-21 1,8-41-1,0-57 1,-17 5 0,-24 31-1,-9 20 1,-25 6 0,17 36-1</inkml:trace>
  <inkml:trace contextRef="#ctx0" brushRef="#br0" timeOffset="41765.54">30641 17359 0,'0'-26'16,"0"10"-1,0-15 1,0-15 0,-8 5-1,0-6 1,-17 11-1,0 31 1,-33 41 15,-8 47-15,16 4 0,34 17-1,16 30 1,58-15-1,33-78 1,-91-41 0</inkml:trace>
  <inkml:trace contextRef="#ctx0" brushRef="#br0" timeOffset="42133.52">31295 16806 0,'-141'41'15,"133"-41"1,-50 31 0,25 0-1,25-10 1,32 25-1,51 22 1,-1 14 0,-24-30-1,-25-11 1,-34 1 0,-49 82-1,-123 57 1,-109 30 15,290-211-15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6:39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11413 2782 0,'99'-5'16,"-66"5"0,124 5 15,17 1-16,116-17 1,90 22 0,166-27-1,-25 11 1,41 5 0,50-5-1,-49 5 1,-42-5-1,-58 5 1,-41 10 0,-422-10-1</inkml:trace>
  <inkml:trace contextRef="#ctx0" brushRef="#br0" timeOffset="868.55">6434 7378 0,'25'-31'15,"-17"25"1,9-4-1,41-5 1,58-22 0,8 6 15,58-10-15,-34 15-1,-98 21 1,-17 5-1,-8 0 1,-9 0 0,-16 0-1</inkml:trace>
  <inkml:trace contextRef="#ctx0" brushRef="#br0" timeOffset="1687.94">3507 7114 0,'-17'-5'15,"17"5"1,0 0-1,0 0 1,0 0 0,0 0-1,8 5 1,25-5 0,75 10-1,33 6 1,115 10-1,66-16 17,18 6-17,-43-22 1,-40 12 0,-200-6-1,-15 0 1,-9 0-1,-17 0 1,1 0 0,-9 0-1,1 0 1,-1 0 0,8 25-1,-16-25 16</inkml:trace>
  <inkml:trace contextRef="#ctx0" brushRef="#br0" timeOffset="12406.11">4441 6887 0,'-8'-16'16,"8"16"-1,0 0 1,0 0 0</inkml:trace>
  <inkml:trace contextRef="#ctx0" brushRef="#br0" timeOffset="12756.78">6922 6897 0,'-16'0'15,"16"0"1</inkml:trace>
  <inkml:trace contextRef="#ctx0" brushRef="#br0" timeOffset="16201.59">17773 5677 0,'8'-15'16,"-8"15"0,0 0-1,8 0 1,9-6 0,8-30-1,8-5 1,0-21-1,33-26 1,8 5 0,26 6-1,-18 25 1,18 0 15,-1-4-15,17 9-1,-42 16 1,-8 15 0,9 16-1,-1 6 1,17 9 0,0 6-1,8 5 1,1 5-1,15 26 1,1-1 0,-17-14-1,17-11 17,8-21-17,-16-15 1,16-26-1,0-10 1,0-1 0,-33 1-1,8 0 1,-25 9 0,1 1-1,-9 16 1,0 25-1,33 11 1,9 31 0,57 20-1,17 11 17,33-32-17,25-20 1,8-36-1,-33-10 1,-24-1 0,-34 6-1,-33 15 1,-8 31 0,-9 42-1,-16-11 1,-91-67-1</inkml:trace>
  <inkml:trace contextRef="#ctx0" brushRef="#br0" timeOffset="16719.74">19989 3858 0,'-8'-31'16,"8"31"-1,0 5 1,0 5 0,-8 62-1,-9 109 1,-16 52 0,16 15-1,9-31 1,25-160-1,-17-57 17</inkml:trace>
  <inkml:trace contextRef="#ctx0" brushRef="#br0" timeOffset="17053.08">20072 3821 0,'-8'-10'16,"8"15"0,24 21-1,43 57 1,32 72-1,17 21 17,8 56-17,-9-10 1,-7-30 0,-17-42-1,-91-150 1</inkml:trace>
  <inkml:trace contextRef="#ctx0" brushRef="#br0" timeOffset="17371.53">20833 3713 0,'0'-10'16,"-9"35"0,9 53-1,-16 118 1,8 37-1,16 82 1,17-72 0,-25-243-1</inkml:trace>
  <inkml:trace contextRef="#ctx0" brushRef="#br0" timeOffset="17856.31">21387 4256 0,'-41'31'16,"24"-11"-1,-8 32 1,0 15 0,17 0-1,25-10 1,7-21 0,10 1-1,40-43 16,9-30-15,-9-26 0,-49 16-1,-9 15 1,-7 10 0,-9 0-1,-33 1 1,-67 35-1,-73 16 1,173-31 0</inkml:trace>
  <inkml:trace contextRef="#ctx0" brushRef="#br0" timeOffset="19160.01">11363 5491 0,'0'0'15,"0"-5"1,42-31 0,16-37-1,24 6 1,26 0 0,24-31-1,0 10 1,1-10-1,-9 30 1,-8 6 0,-9 37-1,17 30 17,-8 36-17,0 16 1,-9 10-1,1 5 1,8 22 0,-9-12-1,17-9 1,8-27 0,17-36-1,-8-30 1,-9-11-1,-16-16 1,-25 1 0,0-11 15,-17 0-15,-7-5-1,7 15 1,0 1-1,17 25 1,25 16 0,25 41-1,24 11 1,34 35 0,7 1-1,18-5 1,-9-6-1,-9-5 1,-24 0 0,-24 1 15,-134-37-15,-24-31-1</inkml:trace>
  <inkml:trace contextRef="#ctx0" brushRef="#br0" timeOffset="19662.3">13191 3785 0,'0'-10'16,"0"10"0,8 5-1,17 11 1,25 15-1,16 25 17,33 43-17,9 25 1,-17-11 0,-91-113-1</inkml:trace>
  <inkml:trace contextRef="#ctx0" brushRef="#br0" timeOffset="20030.53">13927 3553 0,'0'20'15,"0"-4"1,-25 51 0,-16 26-1,-42 93 1,-8 31-1,0-10 1,17 0 0,16-16-1,50-129 1,8-62 0</inkml:trace>
  <inkml:trace contextRef="#ctx0" brushRef="#br0" timeOffset="20548.27">14134 4359 0,'-8'0'16,"16"-5"-1,17-26 1,33-57 0,8 0 15,-41 31-16,-9 26 1,-8 0 0,-8 16-1,0-1 1,-8 6 0,-8 5-1,-1 10 1,-16 31-1,0 31 1,25 26 0,16-10-1,50 0 1,33-26 0,-91-57 15</inkml:trace>
  <inkml:trace contextRef="#ctx0" brushRef="#br0" timeOffset="20949.21">15011 3914 0,'-42'6'15,"34"-6"1,0 5 0,16 15-1,17 22 1,8-1 15,0-5-15,0-5-1,-8-10 1,-9 0 0,-7-11-1,-9 11 1,-25 51 0,-33 16-1,-66 26 1,124-114-1</inkml:trace>
  <inkml:trace contextRef="#ctx0" brushRef="#br0" timeOffset="26500.14">24736 7243 0,'-8'0'15,"8"0"1,0 0 0,25 5-1,41 1 17,91 9-17,149-5 1,141-20-1,74-16 1,-17 11 0,-74-6-1,-74 6 1,-323 9 0,-8 6-1,-9-5 1,-7 5-1,-1 0 1,8 11 0,-16-11 15</inkml:trace>
  <inkml:trace contextRef="#ctx0" brushRef="#br0" timeOffset="34928.54">3995 10438 0,'-9'-16'15,"9"16"1,0 0-1,0 0 1,0 0 0,-8-5-1,8 5 1,0 0 0,0 0-1,0 0 1,66 10-1,42-5 1,107 16 15,-17 15-15,108 16 0,-99-11-1,-207-41 1</inkml:trace>
  <inkml:trace contextRef="#ctx0" brushRef="#br0" timeOffset="35361.9">6608 10531 0,'16'-11'15,"-7"11"1,49-5 0,8 10-1,58 11 1,16-21 15,-40 15-15,-100-10-1</inkml:trace>
  <inkml:trace contextRef="#ctx0" brushRef="#br0" timeOffset="36582.96">12041 10505 0,'0'-21'16,"0"21"-1,0 0 1</inkml:trace>
  <inkml:trace contextRef="#ctx0" brushRef="#br0" timeOffset="36934.11">15399 10427 0,'-8'0'16,"8"0"0,0 0-1,0 0 1</inkml:trace>
  <inkml:trace contextRef="#ctx0" brushRef="#br0" timeOffset="38155.29">3689 9838 0,'-25'0'16,"25"0"-1,0 0 1,0 0 0</inkml:trace>
  <inkml:trace contextRef="#ctx0" brushRef="#br0" timeOffset="38506.02">7609 10040 0,'-50'-47'15,"50"47"1</inkml:trace>
  <inkml:trace contextRef="#ctx0" brushRef="#br0" timeOffset="40128.13">13323 7786 0,'0'-5'16,"0"5"-1,0 0 1,17 26 0,8 25-1,8 6 1,16 10-1,9 11 1,0-21 15,-58-57-15</inkml:trace>
  <inkml:trace contextRef="#ctx0" brushRef="#br0" timeOffset="40412.03">13911 7584 0,'-42'42'16,"34"-11"-1,-58 82 1,0 22-1,-42 92 17,34-41-17,49-93 1,17-31 0,8-62-1</inkml:trace>
  <inkml:trace contextRef="#ctx0" brushRef="#br0" timeOffset="40879.71">13911 8313 0,'41'-67'15,"-16"36"1,24-36 0,-16 36-1,-8-5 1,-16 5-1,-1 10 1,-8 5 0,-8 16-1,-1 0 1,1 11 0,-17 20-1,17 20 1,8 17 15,16 9-15,18-30-1,-34-47 1</inkml:trace>
  <inkml:trace contextRef="#ctx0" brushRef="#br0" timeOffset="41248.22">14556 7770 0,'-50'47'16,"33"-21"0,9 5-1,8-10 16,17 10-15,24 5 0,9-5-1,-9-5 1,-16-11 0,-9 16-1,-24 26 1,-25 57-1,-25 20 1,-16-10 0,74-124-1</inkml:trace>
  <inkml:trace contextRef="#ctx0" brushRef="#br0" timeOffset="41882.61">19898 7605 0,'0'31'16,"0"-31"-1,0 0 1,8 21 15,1 51-15,-18 26-1,1 99 1,-17-6 0,1-15-1,24-176 1</inkml:trace>
  <inkml:trace contextRef="#ctx0" brushRef="#br0" timeOffset="42183.59">19915 7703 0,'16'11'15,"-7"-6"1,24 41-1,33 32 1,25 41 0,8 20-1,0-15 1,-49-62 0,-17-15-1,-33-47 1</inkml:trace>
  <inkml:trace contextRef="#ctx0" brushRef="#br0" timeOffset="42434.71">20469 7734 0,'0'52'16,"0"-16"0,8 62-1,0 83 1,1-26 0,-9-51-1,0-104 1</inkml:trace>
  <inkml:trace contextRef="#ctx0" brushRef="#br0" timeOffset="42902.56">20882 8060 0,'-41'10'16,"33"6"0,-1 30-1,9 16 1,9 0-1,16-10 1,-1-31 15,9-16-15,17-31 0,0-15-1,-34 10 1,-7 10-1,-18 0 1,-7 1 0,-1 4-1,1 6 1,16 10 0</inkml:trace>
  <inkml:trace contextRef="#ctx0" brushRef="#br0" timeOffset="44089.94">25067 9983 0,'-8'15'16,"16"-15"-1,25 11 1,91 4 0,149 1 15,199-32-16,123-30 1,-33-6 0,-90 11-1,-83 10 1,-381 31 0,0 5-1,0-5 1,-8 0-1,0 0 1</inkml:trace>
  <inkml:trace contextRef="#ctx0" brushRef="#br0" timeOffset="54523.3">2266 13348 0,'-58'-11'15,"58"11"1,-8-5-1,8 5 1,0 0 0,8 11-1,17 14 1,33 27 0,58 31 15,16 0-16,75-6 1,24-15 0,100-10-1,91-42 1,66-15 0,0-26-1,-9 0 1,-24-26-1,-41 11 1,-50-6 0,-33 16-1,-17 5 1,-25 0 0,-8-6 15,-32 6-16,-34 6 1,-33 4 0,-158 21-1,-24 0 1,0 0 0</inkml:trace>
  <inkml:trace contextRef="#ctx0" brushRef="#br0" timeOffset="60626.33">11454 14004 0,'-8'31'15,"16"5"1,9 63 0,16-6 15,0 15-31,41-4 31,17-1-15,17-31-1,33-36 1,24-46 0,0-52-1,26-62 1,-26-10 0,-24-6-1,-100 78 1,25 5-1,-8 21 1,8 10 0,9 6-1,-18 14 17,10 22-17,15 36 1,-24 30-1,-8 6 1,-1-10 0,1-21-1,8-21 1,25-10 0,-9-26-1,50-31 1,-8-16-1,8-36 1,-8 11 0,-9 0 15,-7 20-15,-10 21-1,1 46 1,9 47-1,7 42 1,26 10 0,15 10-1,26-21 1,41-31 0,50-67-1,24-72 1,1-67-1,-1-57 1,-33 5 0,-256 186 15</inkml:trace>
  <inkml:trace contextRef="#ctx0" brushRef="#br0" timeOffset="61077.43">13249 15374 0,'25'26'15,"-9"-6"1,26 48 0,40 14-1,34 42 1,16 16 0,9-11-1,-17-25 1,-124-104 15</inkml:trace>
  <inkml:trace contextRef="#ctx0" brushRef="#br0" timeOffset="61378.54">14010 15116 0,'-58'5'16,"41"0"0,-41 47-1,17 82 1,-42 109 0,1 62-1,-9 51 1,16-61 15,26 5-15,24-47-1,25-253 1</inkml:trace>
  <inkml:trace contextRef="#ctx0" brushRef="#br0" timeOffset="61880.47">14175 16087 0,'17'-31'16,"8"-10"0,16-42-1,9 0 1,-26 32 0,-7 9-1,-17 11 1,0 6-1,-17 4 1,1 21 0,-26 10-1,-7 42 1,-1 67 0,25 5-1,17-36 16,41 10-15,25-10 0,41-26-1,-99-62 1</inkml:trace>
  <inkml:trace contextRef="#ctx0" brushRef="#br0" timeOffset="62281.29">15011 15358 0,'-116'73'15,"74"-37"1,-65 42 15,57-16-15,1 36-1,65 0 1,42 0 0,33-20-1,8-11 1,-33-57 0,-32-5-1,-18 11 1,-8 20-1,-90 62 1,-67 47 0,-50-5-1,34-27 1,165-113 15</inkml:trace>
  <inkml:trace contextRef="#ctx0" brushRef="#br0" timeOffset="63218.3">25018 13301 0,'-42'-26'16,"34"21"-1,8 5 1,0 0 0,0 0 15,66 5-15,141 6-1,173 9 1,83 6-1,9-5 1,-75 0 0,-66-6-1,-307-10 1,-7-5 0,-9 0-1,-8 0 1,-25 0-1,25 0 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7:5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4888 9135 0,'8'0'15,"-8"0"1,0 0 15,33 0-15,50 16 0,16-6-1,91 21 1,-16-10-1,91-11 1,-26 5 0,34-9-1,17-1 1,16 0 0,16 0-1,-7-5 1,32 5-1,-16-10 17,-17 5-17,-25-10 1,-40 5 0,-34 5-1,-33-6 1,-42 6-1,-24 0 1,-116 0 0</inkml:trace>
  <inkml:trace contextRef="#ctx0" brushRef="#br0" timeOffset="5533.12">12116 9642 0,'-17'-42'15,"17"37"1,0 0 0,-8 5-1,8-5 1,0 5 15,8-5-15,25 5-1,42 10 1,8-5 0,24 16-1,1-6 1,-34-10-1,-16 6 1,-17-11 0,1 15-1,-42-15 1</inkml:trace>
  <inkml:trace contextRef="#ctx0" brushRef="#br0" timeOffset="6637.58">13811 8959 0,'0'-5'16,"0"5"-1,0 0 1,25 16 0,50 15-1,40 0 1,100 10 0,108 0-1,90 1 1,34-16-1,33-26 1,-1-42 0,-40-15-1,-51-5 1,-90 11 15,-281 46-15,-1-6-1,-8 6 1,1 5 0,-9 0-1</inkml:trace>
  <inkml:trace contextRef="#ctx0" brushRef="#br0" timeOffset="7438.91">23893 9352 0,'41'-21'15,"42"11"1,90-5 15,158-6-15,141 0 0,16 1-1,-9 4 1,-90 6-1,-58 5 1,-282 10 0,-24-5-1,-8 5 1,-9-5 0,-8 0-1</inkml:trace>
  <inkml:trace contextRef="#ctx0" brushRef="#br0" timeOffset="8224.83">8675 11962 0,'174'-77'15,"-42"36"1,150-47 0,7 26-1,92-6 1,16 37-1,24 11 1,-49 9 0,-49 6-1,-25 21 1,-67-11 0,-24 16-1,-50-11 1,-157-10 15</inkml:trace>
  <inkml:trace contextRef="#ctx0" brushRef="#br0" timeOffset="11435.41">12075 6902 0,'-9'-5'15,"9"5"1,0 0 0,0 0-1,0 0 1,0 0-1,0-5 17,9 5-17,7-11 1,17 1 0,-8 0-1,25 5 1,-1-11-1,-16 6 1,0-1 0,-8 11-1,-8 0 1,-1 0 0,1 6-1,-1 4 1,1-5 15,8 16-15,0-1-1,32 22 1,10-16 0,-10-11-1,-15-5 1,-1-15-1,17-5 1,17-16 0,-9 11-1,-33-1 1,0 6 0,-25-1 15,9 6-16,-1 0 1,-8 5 0,1 0-1,-1 0 1,0 0 0,-8 10-1,-8 11 1,16 26-1,9 20 1,16 26 0,0-26-1,8-20 1,-8-16 0,0-11 15,25 6-16,9-10 1,-1 9 0,8 6-1,-16-5 1,-8 5 0,-50-31-1</inkml:trace>
  <inkml:trace contextRef="#ctx0" brushRef="#br0" timeOffset="14345.1">12347 8727 0,'-8'-5'15,"25"10"1,-17-5-1</inkml:trace>
  <inkml:trace contextRef="#ctx0" brushRef="#br0" timeOffset="25146.72">7336 11595 0,'41'6'0,"0"-6"32,83 0-17,116 5 1,99-10-1,67 15 1,7-10 0,1 10-1,-9-5 1,-25-5 0,-32-10-1,-9 5 1,-66-5-1,-9 4 1,-65-4 0,-199 10 15</inkml:trace>
  <inkml:trace contextRef="#ctx0" brushRef="#br0" timeOffset="25965.35">7402 15105 0,'0'0'16,"0"0"-1,8 0 1,-8 0-1</inkml:trace>
  <inkml:trace contextRef="#ctx0" brushRef="#br0" timeOffset="26734.75">8750 14557 0,'25'-5'15,"-25"5"1,0 0 0,25 0-1,66 0 1,115-5-1,92-11 1,82-4 0,17-16-1,-24-6 1,-59-4 0,-50 4-1,-65 6 16,-199 36-15,0 0 0,0 0-1,0 0 1,0 0 0,0 0-1,-8-5 1,-17 26-1,25-21 1</inkml:trace>
  <inkml:trace contextRef="#ctx0" brushRef="#br0" timeOffset="29242.66">14167 14909 0,'33'-11'15,"0"6"1,75-5 15,107-11-15,107 1-1,59-1 1,49 0 0,8 6-1,0 4 1,-49 11-1,-58 0 1,-58 6 0,-265-1-1,0 5 1,1-10 0,-9 5 15,0-5-16,0-15 1,0 15 0</inkml:trace>
  <inkml:trace contextRef="#ctx0" brushRef="#br0" timeOffset="33923.34">13770 14847 0,'0'-5'16,"0"5"-1,0 0 1,0 0 15,0 0-15,0 0 0,0 0-1,0 0 1,0-6-1,8-9 1,17-11 0,8-15-1,17-1 1,8 6 0,-9 5-1,-16 10 1,0 6-1,-8 5 17,0 4-17,-8 6 1,-1 11 0,-8-1-1,-8 21 1,-8 36-1,-33 42 1,-17-16 0,-8 10-1,8-15 1,16-26 0,18-26-1,7-10 1,9-5-1,24-6 17,26 1-17,40-6 1,18-5 0,15 1-1,-15-6 1,-9 15-1,-9-5 1,-15 1 0,-10 9-1,1 22 1,-58-42 0</inkml:trace>
  <inkml:trace contextRef="#ctx0" brushRef="#br0" timeOffset="34626.11">17889 14345 0,'8'0'31,"-8"0"-16,16 0 1,17 0 0,42-5-1,16-5 1,25 5 0,-9-11-1,-8 6 1,-16-1-1,-25 6 1,-58 5 0</inkml:trace>
  <inkml:trace contextRef="#ctx0" brushRef="#br0" timeOffset="35010.56">18037 14852 0,'42'0'15,"-26"0"1,67-10-1,25-6 1,16-5 0,-17 6-1,-32 5 1,-26 4 15,-8 6-15,-24-5-1,0 5 1,-9 0 0,-8 0-1</inkml:trace>
  <inkml:trace contextRef="#ctx0" brushRef="#br0" timeOffset="38154.08">20163 13844 0,'8'-31'15,"-8"26"1,0 5-1,0 0 1,8 0 0,-8 5-1,-8 31 17,-8 88-17,-17 62 1,-9 42-1,1 4 1,16-30 0,8-32-1,17-170 1</inkml:trace>
  <inkml:trace contextRef="#ctx0" brushRef="#br0" timeOffset="38421.6">20510 14842 0,'-8'15'15,"8"-10"1,0 0 0,8 6-1,-8 4 1,0-15 0</inkml:trace>
  <inkml:trace contextRef="#ctx0" brushRef="#br0" timeOffset="39658.33">21676 13937 0,'-49'-16'16,"32"11"-1,-16 5 1,-25 5 0,-25 6-1,-32 25 1,-18 62-1,18 31 1,32 27 0,58 45-1,83-15 1,49-20 0,59-73-1,24-78 16,-24-56-15,-26-37 0,-49-35-1,-58-22 1,-58 16 0,-66 31-1,-57 57 1,-34 52-1,8 62 1,33 30 0,34 27-1,107-140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8:43.6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3184 7429 0,'17'-36'15,"7"21"1,26-42-1,24 15 1,17-14 0,58 4-1,17 5 1,65 6 0,-24 5 15,25 15-16,-42 16 1,-25 10 0,-140 16-1,-8 10 1,-17-31 0</inkml:trace>
  <inkml:trace contextRef="#ctx0" brushRef="#br0" timeOffset="786.34">6302 7383 0,'25'-21'16,"0"11"-1,66-26 1,74-21 0,83-5 15,0 15-15,33 1-1,-49 10 1,-17-6-1,-157 37 1,-17 10 0,-16-5-1,-8 0 1,-9 21 0,-33 56-1,25-77 1</inkml:trace>
  <inkml:trace contextRef="#ctx0" brushRef="#br0" timeOffset="1990.43">3201 10102 0,'0'-21'16,"0"21"-1,0 0 1,0 0-1,8 5 1,17 5 0,41 1-1,17-1 1,74 1 0,8-1-1,34 0 1,7 1 15,18-11-15,-1 0-1,-16 0 1,-25 0 0,-34-6-1,-139 6 1,-1 0-1,9 6 1,-9 4 0,17 31-1,-25-41 1</inkml:trace>
  <inkml:trace contextRef="#ctx0" brushRef="#br0" timeOffset="2624.84">6550 10339 0,'-8'-15'15,"8"15"1,0-5 0,8 5-1,33 5 1,67 0 0,132-31-1,57 6 1,43-11-1,7 10 1,-8 11 0,-50 10-1,-40 10 1,-51 11 15,-181-1-15,-9-4-1,0-6 1,-8 0 0,0 6-1,-41 20 1,41-36 0</inkml:trace>
  <inkml:trace contextRef="#ctx0" brushRef="#br0" timeOffset="6052.65">28276 5212 0,'0'-5'15,"0"5"1,0 0 0,0 0-1,17-5 1,40-11-1,34 11 1,42-5 0,7 4-1,9 22 1,-17 20 0,-16 16 15,-8 30-16,-9 11 1,-25-15 0,-24-11-1,-9 21 1,1 0 0,-26 5-1,-7-5 1,-18-16-1,-24 16 1,-16 26 0,-26 31-1,-24 25 1,-9-10 15,-7-5-15,7-20-1,9-1 1,24-15 0,67-78-1,16 16 1,17 26 0,41 26-1,9-16 1,-9-31-1,-25-21 1,-16-15 0,-8-11-1,-9 1 17,-16 20-17,-9 21 1,-24 31-1,-1 5 1,18 5 0,15 5-1,34 6 1,25-1 0,24 58-1,34-6 1,32 31-1,1-25 1,8 9 0,-25-9 15,-8-11-15,-25 5-1,-25 6 1,-25-11-1,-24-5 1,-42-21 0,-50-10-1,-40-26 1,-100-26 0,-42-31-1,-123-98 1,380 62-1</inkml:trace>
  <inkml:trace contextRef="#ctx0" brushRef="#br0" timeOffset="18625.91">12943 18098 0,'25'10'31,"-25"-10"-15,8 0-1,17 0 1,24-5 0,34-5-1,49 10 1,59-5 0,73-6-1,59 1 1,57 5-1,17 0 1,9 5 0,-18-6-1,-49 6 17,-41 0-17,-66 6 1,-232-6-1,8 0 1,-8 0 0,8 0-1,-16 0 1,8 0 0</inkml:trace>
  <inkml:trace contextRef="#ctx0" brushRef="#br0" timeOffset="21551.82">12017 15141 0,'-9'0'15,"9"0"1,9 0 0,-9 0-1,33 0 1,41-5 0,59 0-1,65 5 1,50-5-1,42 5 1,49-5 0,33 5-1,8-5 1,25 10 15,17-5-15,17-5-1,32 5 1,33-6 0,42 6-1,33-10 1,17 0 0,24-11-1,17-10 1,0-5-1,-9 0 1,1-16 0,-1 11-1,-32-1 17,40 11-17,-40 0 1,8 11-1,-17 4 1,-8 6 0,-9 20-1,-32 0 1,-50 6 0,-33 5-1,-50-1 1,-49-4-1,-50-6 1,-42 6 0,-49-6 15,-24 5-15,-34 1-1,-33-1 1,-25-9-1,-99-6 1,0 5 0,0-5-1,0 0 1,0 0 0,0 0-1,0 5 1,0-5-1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17:3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28450 3889 0,'-42'-26'16,"34"10"0,-9 6-1,1-16 1,-1 5-1,-16-10 1,0 11 0,-33 15-1,-41 15 1,-42 26 0,-8 16-1,-1 20 1,10 32 15,24 14-15,41 12-1,41 14 1,76 17 0,73-12-1,34-4 1,8-21-1,-9-20 1,-82-89 0,-25 11-1,-16 21 1,-17 40 0,-58 37-1,-17 6 16,-16-17-15,50-76 0,16-6-1,25-11 1,25 11 0,0 11-1,-9-22 1,1 6-1,-25 10 1,-42 83 0,-66 31-1,-74 47 1,-17 4 0,17-20 15,33-21-16,41-10 1,66 26 0,67 0-1,82 41 1,42 5 0,57-20-1,-7-21 1,15-26-1,-15-52 1,-191-103 0</inkml:trace>
  <inkml:trace contextRef="#ctx0" brushRef="#br0" timeOffset="936.37">22255 3687 0,'-33'10'15,"17"6"1,-26 25-1,-7 6 1,-1 10 0,-16 77-1,8 26 17,8 68-17,42 61 1,16 11-1,42-11 1,16-51 0,0-186-1,-24-21 1,-26-21 0,-16-10-1</inkml:trace>
  <inkml:trace contextRef="#ctx0" brushRef="#br0" timeOffset="1220.88">21395 4561 0,'58'10'16,"-25"-10"-1,58-5 1,41-11 0,42-4-1,-25 4 1,-149 16-1</inkml:trace>
  <inkml:trace contextRef="#ctx0" brushRef="#br0" timeOffset="1822.39">22644 4736 0,'-25'-20'15,"25"14"1,-25-9 15,-8-6-15,-8 26 0,-42 32-1,0 56 1,42-11-1,25-30 1,16-31 0,16-6-1,25-46 1,34-46 0,-1-16-1,-49 41 1,0 16-1,-17 31 17,9 25-17,-1 68 1,1 31 0,8-10-1,-25-109 1</inkml:trace>
  <inkml:trace contextRef="#ctx0" brushRef="#br0" timeOffset="2072.88">22975 4493 0,'-33'31'16,"24"6"-1,1 81 1,16-9 0,1-37-1,-9-72 1</inkml:trace>
  <inkml:trace contextRef="#ctx0" brushRef="#br0" timeOffset="2257.22">22966 4059 0,'0'0'0,"0"0"31,9 11-15,-9-11-1</inkml:trace>
  <inkml:trace contextRef="#ctx0" brushRef="#br0" timeOffset="2608.68">23339 5083 0,'0'-21'16,"0"0"0,24-61-1,18-32 1,7 16 0,18 10-1,24-5 1,-9 41-1,-82 52 1</inkml:trace>
  <inkml:trace contextRef="#ctx0" brushRef="#br0" timeOffset="3427.47">22925 6034 0,'-58'0'16,"42"5"-1,-17 21 1,0 20 0,-1 27-1,1 61 1,9 21 0,24-67-1,8-26 1,0-31-1,0-31 1,1-41 0,7-52-1,1-88 1,-9-31 15,-8-5-15,0 5-1,0 134 1,0 27 0,0 20-1,0 10 1,0 26 0,33 36-1,25 73 1,33 98-1,8 5 1,-8 11 0,-16-48-1,7-30 17,-82-150-17</inkml:trace>
  <inkml:trace contextRef="#ctx0" brushRef="#br0" timeOffset="3662.13">23430 6303 0,'8'20'15,"0"-4"1,9 10 15,-9-6-15,-8-20 0</inkml:trace>
  <inkml:trace contextRef="#ctx0" brushRef="#br0" timeOffset="3863.07">23314 5682 0,'0'5'16,"0"-5"-1,8 6 1,9 4-1,-17-10 17</inkml:trace>
  <inkml:trace contextRef="#ctx0" brushRef="#br0" timeOffset="4263.59">24042 5667 0,'-58'10'16,"41"-10"-1,1 5 1,-9 16 15,-8 36-15,8 51 0,25-4-1,16-16 1,34 10-1,33-41 1,8-32 0,-91-25-1</inkml:trace>
  <inkml:trace contextRef="#ctx0" brushRef="#br0" timeOffset="4732.3">24463 5946 0,'33'-5'16,"-24"-11"-1,16-25 1,-1-1 0,1-9-1,-17 20 1,-8-5 0,-8-1-1,-17 12 16,1 19-15,-18 12 0,-7 30-1,7 31 1,17 16 0,34 10-1,49 15 1,49-20-1,-107-88 1</inkml:trace>
  <inkml:trace contextRef="#ctx0" brushRef="#br0" timeOffset="32554.66">9610 7171 0,'-33'-26'15,"33"21"1,-17-11 0,9 6-1,-25 0 1,0 10 0,-50 31-1,1 36 1,24-5-1,16-10 1,9-6 15,0 63-15,17 4 0,7-4-1,26-26 1,16-6-1,17-20 1,24-16 0,0-15-1,9-15 1,16-48 0,1-45-1,-34-22 1,-33 32-1,-33 25 1,-8-20 15,-50-26-15,0 26 0,58 67-1</inkml:trace>
  <inkml:trace contextRef="#ctx0" brushRef="#br0" timeOffset="33825.04">15201 5331 0,'-25'-11'15,"25"6"1,-8 0-1,-9 5 1,9 0 0,-25 21-1,-33 56 1,-1 22 0,10 45-1,7-9 16,33-1-15,17-46 0,50-67-1,41-83 1,-8-16 0,8-87-1,-25-16 1,-8-5-1,-17-26 1,-33-21 0,-32 140-1,7 36 1,9 26 0,-1 26 15,1 31-16,8 57 1,0 61 0,17 110-1,8 30 1,8-10 0,0-36-1,-33-238 1</inkml:trace>
  <inkml:trace contextRef="#ctx0" brushRef="#br0" timeOffset="34092.58">15871 5625 0,'-9'42'15,"1"-27"1,8 6 0,8-11-1,-8-10 1,0 0-1</inkml:trace>
  <inkml:trace contextRef="#ctx0" brushRef="#br0" timeOffset="34259.72">15846 5150 0,'-8'0'16,"8"0"15,0 0-15,0 0-1,0 5 1,8 0 0,-8-5-1</inkml:trace>
  <inkml:trace contextRef="#ctx0" brushRef="#br0" timeOffset="34594.37">16350 5264 0,'-16'10'16,"16"-10"-1,0 0 1,-25 15-1,-16 47 1,-9 42 0,9 35-1,16 6 1,33-21 0,17-20-1,16-42 1,-41-62-1</inkml:trace>
  <inkml:trace contextRef="#ctx0" brushRef="#br0" timeOffset="35045.11">16631 5718 0,'9'11'16,"-9"-16"-1,16 5 1,1-21 0,-9-10-1,0 5 1,-8 5-1,-8-4 1,-8 4 0,-1 21 15,-16 15-15,-8 11-1,7 47 1,18 20-1,32 15 1,34 6 0,49-37-1,34 1 1,-133-78 0</inkml:trace>
  <inkml:trace contextRef="#ctx0" brushRef="#br0" timeOffset="37135.03">17533 4504 0,'0'0'15,"0"0"1,0 0 0,-8-5-1,-1-6 1,-15 1 0,-10-6-1,-23 1 1,7 5-1,9 4 1,8-4 0,8 15-1,0 0 1,8 6 15,9-1-15,-8 6-1,-1 40 1,9 58 0,-1 36-1,1 103 1,8-10 0,-8 78-1,16-47 1,-8-150-1,17 5 1,-9-36 0,9-15-1,7-16 17,18-16-17,7-10 1,18 0-1,-1-10 1,-17-10 0,-49-16-1</inkml:trace>
  <inkml:trace contextRef="#ctx0" brushRef="#br0" timeOffset="37520.04">17864 5553 0,'-9'-10'16,"9"10"-1,0 10 1,0 11 0,-8 41-1,8 82 1,-8-4-1,8-47 1,16-26 0,-16-67 15</inkml:trace>
  <inkml:trace contextRef="#ctx0" brushRef="#br0" timeOffset="38021.41">17922 5103 0,'-33'-20'16,"24"9"-1,1-4 1,-9-1 15,1 16-15,-17 11 0,8-1-1,17 11 1,-1-6-1,9-4 1,9-1 0,16-10-1,8-5 1,-9-6 0,1-9-1,-8-6 1,-17 5-1,-25-15 17,-25 0-17,50 36 1</inkml:trace>
  <inkml:trace contextRef="#ctx0" brushRef="#br0" timeOffset="38991.52">18013 4333 0,'8'-5'16,"-8"5"-1,8 0 1,9 5-1,24-5 1,9 5 0,-1-5-1,1 6 1,8 14 0,0 6-1,-17 0 16,0-11-15,-16 6 0,0-11-1,-8 1 1,-9-6 0,0 0-1,0 0 1,-8 0-1,9 1 1,-1-1 0,0 15-1,9 48 1,-9 66 0,-8 11-1,-8 98 16,-1-21-15,-7 31 0,8-51-1,-1-1 1,9-164 0,9-6-1,-9-11 1,0-4-1,0-1 1,0 1 0,-17 10-1,-33 10 1,-24 5 0,-25 6 15,16-6-16,25-25 1,58-16 0</inkml:trace>
  <inkml:trace contextRef="#ctx0" brushRef="#br0" timeOffset="40545.81">15457 6995 0,'-16'16'15,"16"-22"1,-9 6-1,-7 0 1,-17 11 0,-17 30-1,-8 26 1,0 21 0,33-31-1,17-21 1,8-5-1,17-5 1,8 5 0,8-10 15,-9 0-15,-15 10-1,-9 15 1,-17 63-1,-24 15 1,-9-5 0,25-73-1,1-20 1,24-5 0,0-11-1,-9 21 1,1 46-1,0 42 1,-9 0 15,17-31-15,17 10 0,24 6-1,25-27 1,17-41-1,0-41 1,16-10 0,8-11-1,-24-21 1,-83 47 0</inkml:trace>
  <inkml:trace contextRef="#ctx0" brushRef="#br0" timeOffset="41599.98">15829 7181 0,'0'16'15,"0"-1"1,9 37 0,-1 87-1,0 68 1,0 98 15,1-31-15,-1-145-1,-8-129 1</inkml:trace>
  <inkml:trace contextRef="#ctx0" brushRef="#br0" timeOffset="41834.23">16342 8246 0,'-17'145'16,"1"-145"-1,-1 134 17,9-72-17,8-51 1,0-11-1</inkml:trace>
  <inkml:trace contextRef="#ctx0" brushRef="#br0" timeOffset="42236.18">16648 7455 0,'25'-5'16,"-9"0"0,34-16-1,33-5 17,-9 11-17,-24 25 1,-42 0-1,9 53 1,-51 76 0,-7 6-1,8-47 1,25-26 0,41 6-1,25-32 1,8-35-1,-66-11 1</inkml:trace>
  <inkml:trace contextRef="#ctx0" brushRef="#br0" timeOffset="42451.8">17450 8360 0,'-66'129'15,"66"-134"1,-25 41 0,-8-10-1,33-26 1</inkml:trace>
  <inkml:trace contextRef="#ctx0" brushRef="#br0" timeOffset="42954.31">17781 7321 0,'25'-11'15,"-9"6"1,26-5 0,24-6-1,0 11 1,-33 5-1,-8 21 1,-9 5 0,-7-6 15,16 11-15,24-5-1,26 11 1,-9 4-1,-17 16 1,-7 20 0,-51 63-1,-40 10 1,-34 20 0,25-108-1,58-62 1</inkml:trace>
  <inkml:trace contextRef="#ctx0" brushRef="#br0" timeOffset="43171.02">18782 8375 0,'-91'150'16,"66"-93"0,-58 119-1,50-109 1,33-67 0</inkml:trace>
  <inkml:trace contextRef="#ctx0" brushRef="#br0" timeOffset="43456.12">19650 7347 0,'-16'77'16,"16"-41"0,-17 135-1,9-21 1,-9 31 0,9-99-1,8-82 16</inkml:trace>
  <inkml:trace contextRef="#ctx0" brushRef="#br0" timeOffset="43739.96">19261 7140 0,'-49'134'16,"41"-113"0,-34 119-1,42-27 1,17 63 0,49-47-1,58-10 16,74-78-15,-198-41 0</inkml:trace>
  <inkml:trace contextRef="#ctx0" brushRef="#br0" timeOffset="43991.03">19832 8629 0,'-41'108'16,"41"-67"15,-42 83-16,34-82 1,8-42 0</inkml:trace>
  <inkml:trace contextRef="#ctx0" brushRef="#br0" timeOffset="44659.4">20626 7393 0,'-33'-31'16,"25"26"0,-17 5-1,-17 5 1,-24 21 0,17 5 15,7 10-16,42-20 1,25 0 0,33-16-1,8 0 1,-16 0 0,-17 21-1,0 26 1,-25 61-1,-33 32 1,-8 15 0,-8-82-1,41-78 17</inkml:trace>
  <inkml:trace contextRef="#ctx0" brushRef="#br0" timeOffset="44944.44">21031 8396 0,'-66'119'16,"58"-99"15,0 1-15,8-16-1,0-5 1</inkml:trace>
  <inkml:trace contextRef="#ctx0" brushRef="#br0" timeOffset="45495.8">21875 7460 0,'0'-10'16,"0"10"15,-17 0-15,-24 16-1,-42 46 1,-16 87-1,0 17 1,24-1 0,42 1-1,58-27 1,74-66 0,67-89-1,-17-36 1,-83-10-1,-33 31 1,-33 11 15,-8-6-15,-42-10 0,-16 15-1,-9 11 1,-7 4-1,24 6 1,58 0 0</inkml:trace>
  <inkml:trace contextRef="#ctx0" brushRef="#br0" timeOffset="46464.98">21982 6943 0,'9'11'15,"-9"-11"1,0 0-1,8 0 17,25 5-17,17 0 1,16 0 0,33 21-1,0 5 1,-24 11-1,-26-1 1,-24 0 0,-25 1-1,-33 30 1,-25 21 0,-8-15-1,25-11 1,16-16 15,25-14-15,8 14-1,25 1 1,-8 0 0,0-11-1,-17 0 1,0 1-1,-16 9 1,0 6 0,16 10-1,33 21 1,34-5 0,24 0-1,-33-21 16,-24-11-15,-26-9 0,-16 40-1,-83 37 1,-65 26 0,-67 0-1,16-21 1,199-124-1</inkml:trace>
  <inkml:trace contextRef="#ctx0" brushRef="#br0" timeOffset="47502.17">14771 9223 0,'115'0'16,"-65"-5"-1,132 5 1,17-5 0,90-6-1,0 6 1,75 0-1,-8-11 1,49-15 0,9 6-1,-1-6 17,1-6-17,7 22 1,10 5-1,-10-1 1,18 6 0,-9 0-1,-17 10 1,-41 0 0,-33 0-1,-24 16 1,-42-5-1,0 15 1,-273-31 0</inkml:trace>
  <inkml:trace contextRef="#ctx0" brushRef="#br0" timeOffset="48405.32">23884 8422 0,'125'-31'16,"-59"26"0,157-32-1,-8 17 1,74-6-1,9 10 1,0 11 15,-17 10-15,-25 1 0,-32 4-1,-26-5 1,-16 5-1,-25-4 1,-16 4 0,-25 0-1,0 6 1,-9-1 0,1 11-1,7 0 1,18 0-1,-1 0 17,0-1-17,9-9 1,-9-1 0,1-9-1,-9-6 1,-17-11-1,-66 1 1,1 5 0,16-6-1,-58 11 1</inkml:trace>
  <inkml:trace contextRef="#ctx0" brushRef="#br0" timeOffset="48957.1">28168 8086 0,'42'5'16,"-26"-5"-1,34 10 1,16 6 0,0 10-1,0 5 1,-8 10-1,-25 11 1,-16 5 0,-9-6-1,-24 11 1,7 0 0,9 0-1,0-62 16</inkml:trace>
  <inkml:trace contextRef="#ctx0" brushRef="#br0" timeOffset="52517.64">9610 7998 0,'-25'10'16,"25"-10"0,0 0-1</inkml:trace>
  <inkml:trace contextRef="#ctx0" brushRef="#br0" timeOffset="53003.74">17955 5853 0,'0'0'16</inkml:trace>
  <inkml:trace contextRef="#ctx0" brushRef="#br0" timeOffset="53537.94">15978 8050 0,'17'-6'16,"-17"6"-1,0 0 1,0 0 0</inkml:trace>
  <inkml:trace contextRef="#ctx0" brushRef="#br0" timeOffset="58302.86">10371 7093 0,'0'21'15,"0"-21"17,0 0-17,0 0 1,0 0-1,0 0 1,0 0 0,0 0-1,0 0 1,0 0 0,0 0-1,0 0 1,0 0-1,0 0 1,0 0 0,0 0 15,0 0-15,0 0-1,8 0 1,42-5-1,41-11 1,16-4 0,-7 4-1,-18 11 1,-24 0 0,-17 5-1,-24 0 1,0 0-1,-1 0 1,-8 0 0,1 0 15,-1-10-15,-8 10-1</inkml:trace>
  <inkml:trace contextRef="#ctx0" brushRef="#br0" timeOffset="59724.81">7873 12360 0,'0'6'15,"0"-6"1,0 0 0,0 5-1,9 0 16,7 0-15,34 0 0,41 6-1,49-6 1,42 5 0,8 1-1,-16-1 1,-99 5-1,-34-4 1,-16-6 0,-9 0-1,1-5 1,-9 0 0,-8 0 15,17-5-16,-17 5 1</inkml:trace>
  <inkml:trace contextRef="#ctx0" brushRef="#br0" timeOffset="62032.91">11239 7000 0,'25'42'16,"-17"-37"0,34 0-1,40 11 1,18-11-1,65 0 1,34-10 0,49-6-1,16-4 1,26-1 0,-1-4-1,-24 4 16,-25 6-15,-42-1 0,-173 11-1,-8 0 1,-9 6 0,8-6-1,-7 0 1,-1 0-1,-8 0 1,8 0 0,-8 0-1,0 0 1</inkml:trace>
  <inkml:trace contextRef="#ctx0" brushRef="#br0" timeOffset="63268.71">9461 12242 0,'25'41'15,"-25"-36"1,17 5 0,32 11-1,26 0 1,24-1 0,41-9-1,34-1 1,41-10-1,41 0 1,26 0 0,24-10 15,0-1-15,-9 6-1,-40 0 1,-17 0-1,-50 5 1,-165 5 0,-17-5-1,8 0 1,-7 5 0,-1-5-1,0 0 1,1 0-1,-9 0 1,0-5 0,0 5 15</inkml:trace>
  <inkml:trace contextRef="#ctx0" brushRef="#br0" timeOffset="64656.5">16218 7269 0,'-33'10'15,"16"6"16,-7 15-15,-34 31 0,-25 52-1,-41 72 1,-17 10 0,-8 47-1,17-31 1,25-21-1,98-149 1,1-6 0,8-21-1,0-15 1</inkml:trace>
  <inkml:trace contextRef="#ctx0" brushRef="#br0" timeOffset="66931.29">10379 6943 0,'0'37'16,"0"-37"-1,8 0 1,9 5-1,16 5 1,17 0 0,-1 11-1,-7-10 1,-9-1 0,-8 0-1,-1 1 1,-15-11 15,7 5-15,-8 0-1,1 0 1,-1 0 0,-8-5-1</inkml:trace>
  <inkml:trace contextRef="#ctx0" brushRef="#br0" timeOffset="68652.25">14109 12360 0,'-16'6'16,"16"-6"-1,0 0 1,0 0 0,8 5-1,0 0 17,66 16-17,59-11 1,98 0-1,1-4 1,-25-1 0,-141 5-1,-33-5 1,-8-5 0,-9 5-1,1-5 1,-9 6-1,0-6 1,1 0 0,-1 0 15,-8 0-15,8 0-1,-8 0 1,8 0-1,-8 0 1,0 0 0,0 0-1,0 0 1,9 0 0,-9 0-1,0 0 1,0 0-1,8 0 1,-8 0 15,0 0-15,0 0 0,0 0-1,8 0 1,-8 0-1,0 0 1,0 0 0,17-31-1,-17 31 1</inkml:trace>
  <inkml:trace contextRef="#ctx0" brushRef="#br0" timeOffset="69672.41">11611 6892 0,'-8'-5'15,"8"5"1,0 0 0,0 0-1,0 0 1,8 0-1,1 0 1,16 5 0,24-5-1,34 5 1,57 0 0,26-5-1,49 0 1,16 0 15,-16 0-15,-16 0-1,-141 0 1,-17 5 0,-8-5-1,-8 5 1,-8-5-1,-9 6 1,0-6 0,0 0-1,9 5 1,-17-5 0</inkml:trace>
  <inkml:trace contextRef="#ctx0" brushRef="#br0" timeOffset="71011.77">16218 12304 0,'-50'41'15,"50"-36"1,-16 5 0,-9 1-1,0-1 1,0 0-1,9-4 1,8-1 0,-1 0-1,1 0 17,0 0-17,8-5 1,8 6-1,33 14 1,67 1 0,132 10-1,107-5 1,58-6 0,25 6-1,-33-5 1,-49 5-1,-51-6 1,-57 6 0,-231-21 15,-1 1-15,0-1-1,-8-5 1,0 5-1,8-5 1,-8 5 0,0-5-1</inkml:trace>
  <inkml:trace contextRef="#ctx0" brushRef="#br0" timeOffset="73919.72">21122 11471 0,'0'-5'16,"0"5"0,0 0-1,0 0 1,0 0 0</inkml:trace>
  <inkml:trace contextRef="#ctx0" brushRef="#br0" timeOffset="74153.67">21949 11564 0,'0'0'16,"0"0"0,0 0-1,0 0 1</inkml:trace>
  <inkml:trace contextRef="#ctx0" brushRef="#br0" timeOffset="74354.82">22991 11492 0,'0'0'16,"0"5"-1,0-5 1</inkml:trace>
  <inkml:trace contextRef="#ctx0" brushRef="#br0" timeOffset="74555.4">24009 11554 0,'24'0'31,"-24"0"-15,0 0-1,0 0 1,-33-41 0,33 41-1</inkml:trace>
  <inkml:trace contextRef="#ctx0" brushRef="#br0" timeOffset="75458.42">17169 7290 0,'-17'20'16,"9"6"-1,-50 52 1,-33 113 0,-24 21-1,-1 31 1,17-26 0,32-31 15,67-186-16</inkml:trace>
  <inkml:trace contextRef="#ctx0" brushRef="#br0" timeOffset="75775.24">18476 6918 0,'0'31'0,"-25"-6"31,-25 110-15,-49 46-1,-25 124 1,8-57 0,25-10-1,91-238 1</inkml:trace>
  <inkml:trace contextRef="#ctx0" brushRef="#br0" timeOffset="76126.19">20031 7068 0,'-50'87'16,"9"-14"0,-100 165-1,-33 35 1,-24 110-1,49-130 1,149-253 0</inkml:trace>
  <inkml:trace contextRef="#ctx0" brushRef="#br0" timeOffset="76461.8">20990 6990 0,'-25'62'15,"-16"5"1,-59 135 15,-32 77-15,-25 62 0,8-10-1,83-186 1,66-145-1</inkml:trace>
  <inkml:trace contextRef="#ctx0" brushRef="#br0" timeOffset="76762.68">21966 7145 0,'-25'109'15,"0"-27"1,-74 208-1,-100 154 1,-90 120 0,289-564-1</inkml:trace>
  <inkml:trace contextRef="#ctx0" brushRef="#br0" timeOffset="78200.61">10272 5072 0,'-58'-31'16,"41"16"0,-16-11-1,-8-15 1,-1-1 0,1 1-1,-17 5 16,-33-6-15,-8 22 0,16 20-1,-33 10 1,-49 37 0,8 20-1,-17 15 1,9 37-1,8 47 1,41-22 0,25 89-1,41 15 1,42 57 0,25-10 15,7-57-16,26-27 1,16-30 0,9-36-1,24-42 1,17-40 0,41-74-1,16-46 1,18-77-1,-1 5 1,-25-63 0,-8-25-1,-41 26 1,-17-62 0,-41 15 15,-16-31-16,-42 0 1,-17 47 0,-24 15-1,-25 47 1,-17 31 0,17 139-1,66-10 1</inkml:trace>
  <inkml:trace contextRef="#ctx0" brushRef="#br0" timeOffset="79588.23">7857 6809 0,'0'-5'15,"0"5"1,0 0-1,0 0 1,0 0 15,0-5-15,8 0 0,-8 5-1,0-6 1,0 1-1,8 5 1,9-5 0,32-5-1,42-21 1,42-5 0,16-11-1,-34 16 1,-40 15 15,-26 1-15,-15 10-1,-10 0 1,-15 5 0,-1-6-1,0 1 1,-8 5-1</inkml:trace>
  <inkml:trace contextRef="#ctx0" brushRef="#br0" timeOffset="83417.12">7476 14490 0,'-8'0'16,"8"0"-1,0 0 1,0 0 0,0 0 15,-8 0-16,8 0 1,0 0 0,0 0-1,0 0 1,0 0 0,0 0-1,0 0 1,0 0-1,8 0 1,-8 5 0,8-5-1,1 5 1,-1-5 15,-8 0-15,8 6-1,0-6 1,9 5 0,16-5-1,25-11 1,-58 11 0</inkml:trace>
  <inkml:trace contextRef="#ctx0" brushRef="#br0" timeOffset="85506.78">9072 15663 0,'0'6'16,"0"-6"15,0 0-15,0 0-1,0 0 1,9 0 0,16-6-1,32 1 1,26 0-1,33 0 1,41 0 0,33-16-1,42-5 1,-1 0 0,34 6-1,0 15 16,24 5-15,17 5 0,25 0-1,0 5 1,16 1 0,0-1-1,-24 5 1,-34 1-1,-24-6 1,-50 6 0,-41-6-1,-166-5 1,0 0 0,-8-5 15,0 6-16,0-6 1,-8 0 0,8 0-1</inkml:trace>
  <inkml:trace contextRef="#ctx0" brushRef="#br0" timeOffset="88867.11">7584 15095 0,'-25'0'15,"17"0"1,8 0-1,0 0 1,0 0 0,0 0-1,0 0 1,0 0 0,8 0-1,9 0 1,32 5-1,-7-5 1,7 5 0,-16 0-1,-8-5 17,0 0-17,-17 6 1,9-6-1,-9 5 1,-8-5 0</inkml:trace>
  <inkml:trace contextRef="#ctx0" brushRef="#br0" timeOffset="90991.57">30112 5186 0,'0'0'16,"0"0"-1,0 0 1,0 0 0</inkml:trace>
  <inkml:trace contextRef="#ctx0" brushRef="#br0" timeOffset="91242.58">29864 6659 0,'0'11'16,"0"-11"-1,0 20 1,0-20 0</inkml:trace>
  <inkml:trace contextRef="#ctx0" brushRef="#br0" timeOffset="91443.45">30244 7796 0,'0'0'15,"0"0"17,0 0-17,0 0 1</inkml:trace>
  <inkml:trace contextRef="#ctx0" brushRef="#br0" timeOffset="91660.25">32312 7502 0,'0'5'15,"0"-5"1,0 0 0,0-5 15,0 5-15</inkml:trace>
  <inkml:trace contextRef="#ctx0" brushRef="#br0" timeOffset="91860.39">31931 6592 0,'0'0'15,"0"0"1,0-36-1,0 36 17</inkml:trace>
  <inkml:trace contextRef="#ctx0" brushRef="#br0" timeOffset="92060.89">31551 4943 0,'-8'-5'16,"8"0"0,0 5-1</inkml:trace>
  <inkml:trace contextRef="#ctx0" brushRef="#br0" timeOffset="94252.14">15358 15172 0,'-41'11'16,"41"-11"15,-9 0-15,1 0-1,8 0 1,0 0 0,-8 0-1,8 0 1,0 0 0,8 5-1,33 0 1,67 5-1,90-10 1,125-5 0,123-10-1,92-16 17,49 5-17,9 0 1,-34 5-1,-57 16 1,-84 0 0,-82 10-1,-330 5 1,-1-4 0,0-1-1,-8 0 1,0-5-1,8 5 1,-8-5 15</inkml:trace>
  <inkml:trace contextRef="#ctx0" brushRef="#br0" timeOffset="104400.79">22603 14816 0,'-25'-5'16,"25"5"-1,-8 0 1,-1-6 0,-7 1 15,7 0-16,1 0 1,0 0 0,8 0-1,-8 5 1,8-6 0,0-4-1,0-11 1,16-15-1,26-5 1,15-11 0,18-5-1,8 6 1,-1-1 0,1 21 15,-17 5-16,-16 16 1,-25 15 0,8 10-1,-17 6 1,-16 15 0,-8 47-1,-25 51 1,-42 32-1,-16 30 1,-8-5 0,-8 1-1,16-42 1,66-119 15,8 5-15,17-16-1,9 6 1,24 5 0,33-5-1,50-5 1,57-21 0,59-16-1,-17-10 1,-8-10-1,-34 10 1,-156 21 0,-1 5-1,1-5 17,-9 5-17,0-5 1,1 5-1,-9-5 1,0 5 0,0 0-1,0 0 1</inkml:trace>
  <inkml:trace contextRef="#ctx0" brushRef="#br0" timeOffset="105587.58">23132 13844 0,'0'-52'16,"0"47"0,0 0-1,0-5 1,-8-1 0,-1-4-1,9-6 1,-8-5-1,8 0 17,-8 1-17,16-22 1,9 0 0,16-4-1,8 4 1,0 11-1,1 15 1,-9 6 0,-8 5-1,-9 10 1,-8 10 0,-16 31-1,-17 52 1,-16 21 15,16-31-15,0-26-1,17-21 1,8-10 0,17-6-1,16-9 1,-33-11-1</inkml:trace>
  <inkml:trace contextRef="#ctx0" brushRef="#br0" timeOffset="105838.61">23727 13937 0,'0'0'15,"0"0"1,0 0 0,0 0-1,-8-5 1,8 5-1</inkml:trace>
  <inkml:trace contextRef="#ctx0" brushRef="#br0" timeOffset="106406.5">24257 13131 0,'-17'10'16,"9"-10"-1,-9 0 1,-24 10 0,-17 16-1,-16 10 1,24-5 0,17-10 15,25-11-16,16-4 1,17 9 0,16-5-1,9 6 1,-1 15 0,-7 5-1,-26 21 1,-16 0-1,-16 36 1,-26-5 0,-16-16-1,58-72 1</inkml:trace>
  <inkml:trace contextRef="#ctx0" brushRef="#br0" timeOffset="107042.69">24670 13063 0,'-33'42'16,"25"-27"0,-34 37-1,34-21 1,16-5 15,9 15-15,16 6-1,0 4 1,-8 6 0,-17 0-1,-8 0 1,-33 21 0,-16-16-1,15-31 1,10-16-1,24-20 1,8-52 0,66-46-1,34-47 17,-9 21-17,-66 82 1,-25 32-1,-16-1 1,-25 6 0,-8 10-1,-1 5 1,42-5 0</inkml:trace>
  <inkml:trace contextRef="#ctx0" brushRef="#br0" timeOffset="107827.24">25456 13094 0,'-25'16'16,"25"-16"-1,0 0 1,0 0-1,-17 0 1,1 5 0,-1-5 15,9 5-15,-8-5-1,-1 5 1,-8 16-1,-8 21 1,8-6 0,9 5-1,8-5 1,-1-15 0,18 5-1,7-11 1,9 1-1,8 4 1,8-4 15,9 10-15,-9 5 0,-8 10-1,-8 0 1,-25 6-1,-16 31 1,-26-11 0,-57 5-1,-17-20 1,9-32 0,8-4-1,99-16 1</inkml:trace>
  <inkml:trace contextRef="#ctx0" brushRef="#br0" timeOffset="109584.98">25654 1154 0,'9'-5'16,"-9"5"-1,0 0 1,8-5 0,8-5-1,9-6 1,17 1 0,-9 4-1,16 1 1,-7 5-1,7 10 1,9 16 0,-8 20-1,-1 16 1,-32 20 15,-17-20-15,-17 83-1,-49 20 1,-17 47 0,-16-42-1,0 1 1,8-48 0,66-97-1,17 0 1,8-1-1,16 17 1,26-11 0,32-1-1,17-14 17,17-16-17,65-42 1,-173 47-1</inkml:trace>
  <inkml:trace contextRef="#ctx0" brushRef="#br0" timeOffset="109918.41">26605 1614 0,'17'0'15,"-1"0"1,26 5-1,32-10 1,34 0 0,8 0-1,-17-5 1,-99 10 0</inkml:trace>
  <inkml:trace contextRef="#ctx0" brushRef="#br0" timeOffset="110202.74">26498 2121 0,'25'0'15,"-17"5"1,17-5 0,41 5-1,33-5 1,25-5 0,17-5-1,-141 10 1</inkml:trace>
  <inkml:trace contextRef="#ctx0" brushRef="#br0" timeOffset="111439.39">28309 896 0,'0'-5'16,"0"5"0,0 0-1,-8-16 1,-25-10-1,-25 21 1,-41 0 0,-34 31-1,-16 0 1,9 20 0,16 6-1,24 20 1,51 21 15,57 26-15,50-5-1,41-16 1,1-26 0,15-20-1,-73-57 1,-9 5-1,-33 0 1,8 26 0,-58 51-1,-49 63 1,-8-21 0,49-52-1,33-31 16,25-20-15,8-1 0,9 6-1,16 20 1,-8 32 0,-1 30-1,10 11 1,15-21-1,17-11 1,50-4 0,16-16-1,59-31 1,24-41 0,-215 10 15</inkml:trace>
  <inkml:trace contextRef="#ctx0" brushRef="#br0" timeOffset="112024.15">28780 1583 0,'-57'-5'15,"48"5"1,1 0 0,-9 5 15,1 16-16,-9 46 1,9 21 0,32 10-1,34-15 1,41-11 0,8-46-1,42-10 1,-1-58-1,-24-20 1,-33-31 0,-59-15-1,-65-27 1,-42 6 15,-32 26-15,-26 25-1,-24 68 1,-9 56 0,25 37-1,149-83 1</inkml:trace>
  <inkml:trace contextRef="#ctx0" brushRef="#br0" timeOffset="112442.54">29814 2229 0,'0'16'15,"0"-11"1,-8 5 0,0 47 15,-17 47-15,8-32-1,17-72 1</inkml:trace>
  <inkml:trace contextRef="#ctx0" brushRef="#br0" timeOffset="112827.34">30385 1061 0,'8'5'15,"-8"6"1,8 46-1,9 62 1,-9 36 0,-8 0-1,-8-11 1,8-40 0,-17-32-1,17-72 1</inkml:trace>
  <inkml:trace contextRef="#ctx0" brushRef="#br0" timeOffset="113830.03">30716 767 0,'8'0'16,"-8"0"-1,0 0 17,17-11-17,16-4 1,24-6 0,26 0-1,0 21 1,8 6-1,8 14 1,-16 6 0,-17 5-1,-16 16 1,-26-11 0,-7-5-1,-17 52 1,-50 35-1,-16 22 17,-25-6-17,42-72 1,7-15 0,34-6-1,8-5 1,16 6-1,26 15 1,7-11 0,-15-10-1,-10 1 1,-7 4 0,-17 5-1,0-4 1,0-6 15,0-5-15,25 5-1,33 11 1,8-1 0,-8 1-1,-17-1 1,-8 1-1,-25-6 1,-24 47 0,-75 15-1,-91 11 1,-17-26 0,-24-16-1,223-72 16</inkml:trace>
  <inkml:trace contextRef="#ctx0" brushRef="#br0" timeOffset="116655.99">25398 14619 0,'0'5'15,"8"-5"1,17 0 0,49-10-1,50-5 1,42-6-1,32 5 1,17-4 0,-24-1-1,-191 21 1</inkml:trace>
  <inkml:trace contextRef="#ctx0" brushRef="#br0" timeOffset="116990.4">25357 15410 0,'66'-10'16,"-33"10"0,91-11-1,50-14 1,90-12 0,17-9 15,34-1-16,-9 1 1,-306 46 0</inkml:trace>
  <inkml:trace contextRef="#ctx0" brushRef="#br0" timeOffset="118612.21">25299 14035 0,'8'21'15,"-8"-21"1,0 0 0,0 0-1,8 0 1,-8 0-1,0 0 1,9 0 0,-1-5-1,17-11 1,8-4 0,16-11-1,17-21 1,1 0-1,-10 0 17,1 11-17,-8 20 1,-9 6 0,1 15-1,-1 15 1,25 22-1,-8-6 1,8-6 0,0 1-1,9-10 1,16-6 0,8-15-1,50-21 1,16-31-1,-165 57 17</inkml:trace>
  <inkml:trace contextRef="#ctx0" brushRef="#br0" timeOffset="119514.98">29169 13420 0,'-58'-5'16,"42"0"0,-17-6-1,-34 6 1,-23 5 0,-59 42-1,-33 61 16,-9 31-15,1 94 0,33 4-1,33 68 1,66-5 0,58-21-1,58-36 1,50-52-1,40-47 1,43-77 0,7-62-1,-8-77 1,-32-27 0,-34-30-1,-58-52 16,-58-21-15,-66 0 0,-25 32-1,-32 25 1,-43 46 0,-15 53-1,-1 45 1,9 53-1,123 31 1,26-16 0,16-62-1</inkml:trace>
  <inkml:trace contextRef="#ctx0" brushRef="#br0" timeOffset="119799.78">29723 15255 0,'0'0'16,"0"0"0,0 0-1,0-5 17,0 5-17</inkml:trace>
  <inkml:trace contextRef="#ctx0" brushRef="#br0" timeOffset="120552.24">30757 13487 0,'-58'11'16,"42"-11"-1,-59 20 1,9 6 0,-33 47-1,24 14 1,-7 120 0,32 26-1,25 160 1,33-114-1,50 21 1,42-99 0,65-56 15,50-119-15,8-73-1,-24-46 1,-9-62-1,-41-31 1,-33-21 0,-58-31-1,-42 1 1,-49 9 0,-50 21-1,-41 21 1,-25 21-1,-8 31 1,-33 35 15,0 48-15,-17 46 0,207 5-1</inkml:trace>
  <inkml:trace contextRef="#ctx0" brushRef="#br0" timeOffset="121689.07">27391 16873 0,'17'-5'16,"-17"5"0,0 0-1,8 5 16,8 31-15,26 57 0,-9 16-1,0-27 1,-8-35 0,0-11-1,-1-31 1,1-20-1,25-47 1,-9-16 0,-8 11-1,-8 20 1,-25 27 0,0 20 15</inkml:trace>
  <inkml:trace contextRef="#ctx0" brushRef="#br0" timeOffset="122207.24">28400 16950 0,'-25'-25'15,"9"19"1,-1-4 0,-16 10 15,-8 0-16,-1 41 1,9 21 0,25-20-1,8-21 1,17-21 0,16-21-1,0-10 1,-8 10-1,-9 11 1,1 20 0,7 47-1,9 46 1,1-30 15,-10-27-15,-24-46-1</inkml:trace>
  <inkml:trace contextRef="#ctx0" brushRef="#br0" timeOffset="122525.47">28830 15844 0,'0'52'16,"0"-5"-1,-8 51 17,8 108-17,-17 53 1,9 92-1,0-82 1,16-10 0,9-94-1,-17-165 1</inkml:trace>
  <inkml:trace contextRef="#ctx0" brushRef="#br0" timeOffset="122943.27">29128 16868 0,'-8'77'15,"8"-46"1,8 99 0,17-32-1,16 15 1,0-35 0,17-11-1,17-46 1,-1-42-1,-8-41 1,-8-41 0,-8-11 15,-50 31-15,8-5-1,-8 88 1</inkml:trace>
  <inkml:trace contextRef="#ctx0" brushRef="#br0" timeOffset="123411.42">29988 17152 0,'33'-15'31,"-25"15"-15,-8-6 0,17-9-1,-9-6 1,-8 6-1,0-1 1,0 1 0,-8-1-1,-9 1 1,-8 20 0,-16 36-1,0 32 1,24-1-1,9-20 1,24-6 15,42 1-15,-58-47 0</inkml:trace>
  <inkml:trace contextRef="#ctx0" brushRef="#br0" timeOffset="123779.41">30666 16744 0,'-66'-5'16,"33"15"0,-42 5-1,26 6 1,24-5-1,25-11 17,25 21-17,41 10 1,17 21 0,-25 10-1,-25 16 1,-9 25-1,-40 26 1,-25-4 0,-17-37-1,58-93 1</inkml:trace>
  <inkml:trace contextRef="#ctx0" brushRef="#br0" timeOffset="143709.49">15052 15121 0,'0'-5'15,"0"5"1,0 0-1,0 0 1,0 0 0,16 0 15,42 0-15,33 0-1,50-6 1,41 1-1,33-5 1,8 10 0,17-5-1,-8 5 1,-1 0 0,-24 0-1,-25 0 1,-149 0-1,-8 0 1,-9 0 0,1 0 15,-9 0-15,0 0-1,-8 0 1,0 0-1</inkml:trace>
  <inkml:trace contextRef="#ctx0" brushRef="#br0" timeOffset="146083.77">27449 13529 0,'-8'-11'15,"8"11"16,0-5-15,0-5 0,0-11-1,0-25 1,8-53 0,8-9-1,18-11 1,7 10-1,42-61 1,24 4 0,1 6-1,-1 31 1,-8 20 0,1 37 15,-18 20-16,1 37 1,-50 51 0,8 16-1,9 5 1,25 30 0,7 17-1,34-6 1,33 5-1,16-35 1,42-12 0,8-35-1,17-36 1,-17-37 15,16-51-15,-41-11-1,-32 5 1,-150 73 0,0 10-1,0 6 1,-8 4 0,9 6-1,-9-1 1,8 11-1,25 16 1,41 15 0,51-5-1,48-16 1,42-31 15,25-25-15,-17-6-1,-8 6 1,-41 4 0,-25 22-1,-25 20 1,-8 41 0,-25 57-1,-9 37 1,-15 66-1,-26 37 1,-8 15 0,-16 21-1,-17-5 17,0 10-17,0-41 1,0-238-1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49:40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7013 10443 0,'25'5'16,"-8"-5"-16,7 0 0,42-5 16,1 5-16,24-5 0,-9 5 15,-16-6-15,-24 6 0,-9 0 16,-33 0 15</inkml:trace>
  <inkml:trace contextRef="#ctx0" brushRef="#br0" timeOffset="684.71">11016 10355 0,'0'0'16,"0"0"-1,0 0 1,25-5-1,0 5 1,24-5 0,9-1-1,-8-4 1,-9 0 0,-16 5-1,-17 5 1,-8 5-1,0-5 1</inkml:trace>
  <inkml:trace contextRef="#ctx0" brushRef="#br0" timeOffset="1269.67">13356 10283 0,'0'-6'16,"0"6"0,0 0-1,25-5 1,41-10 0,17-11-1,25 0 1,-26 11-1,-15-1 1,-26 11 15,-25 5-15,1 5 0,-34 21-1,17-26 1</inkml:trace>
  <inkml:trace contextRef="#ctx0" brushRef="#br0" timeOffset="1821.96">16995 10407 0,'0'5'16,"0"-5"15,17-5-15,49-1-1,42 1 1,-1-10 0,-24 10-1,-25 5 1,-17-6-1,-8 12 1,-33-6 0</inkml:trace>
  <inkml:trace contextRef="#ctx0" brushRef="#br0" timeOffset="5249.73">8692 7936 0,'0'-31'16,"0"31"0,0 0-1,0 0 1,0 0 0,0 0-1,8 10 1,17 16-1,8 5 1,42 26 0,7 10-1,-7-15 1,-75-52 15</inkml:trace>
  <inkml:trace contextRef="#ctx0" brushRef="#br0" timeOffset="5567.31">9387 7796 0,'-17'-5'16,"17"5"-1,-8 21 1,-17 25 0,-33 16-1,-8 62 17,-25 32-17,17 4 1,41-78-1,33-40 1,0-42 0</inkml:trace>
  <inkml:trace contextRef="#ctx0" brushRef="#br0" timeOffset="6018.61">9412 8468 0,'8'-31'15,"8"26"17,1-36-17,24-26 1,-8 10-1,-8 15 1,-17 22 0,-8-1-1,0 11 1,-8-1 0,-8 11-1,-26 31 1,-24 57-1,8 5 1,25-26 0,25-36 15,33 0-15,8-10-1,-33-21 1</inkml:trace>
  <inkml:trace contextRef="#ctx0" brushRef="#br0" timeOffset="6369.42">10057 8008 0,'-50'-5'15,"42"5"1,-9 10-1,-8 1 1,17-1 15,8 6-15,17 4 0,-1 11-1,9-5 1,-8 5-1,-9-10 1,-16 56 0,-42 37-1,-33 10 1,83-124 0</inkml:trace>
  <inkml:trace contextRef="#ctx0" brushRef="#br0" timeOffset="7590.53">15002 7822 0,'-8'-5'16,"8"5"0,0 10-1,-8 27 1,-1 4 0,-7 52-1,-9 41 1,9-4-1,7-43 1,9-30 0,0-57-1</inkml:trace>
  <inkml:trace contextRef="#ctx0" brushRef="#br0" timeOffset="7908.14">15035 7848 0,'9'-5'16,"-9"10"-1,8 21 1,25 15-1,25 42 1,16 20 0,-16-4-1,-8-17 1,-17-15 15,-8-36-15,-25-31-1</inkml:trace>
  <inkml:trace contextRef="#ctx0" brushRef="#br0" timeOffset="8192.66">15498 7590 0,'9'25'16,"-9"-9"0,0 41-1,0 25 1,0 63 15,0 36-15,8-26-1,-8-72 1,0-83 0</inkml:trace>
  <inkml:trace contextRef="#ctx0" brushRef="#br0" timeOffset="8727.52">15854 8034 0,'-58'5'16,"42"-5"0,-9 16-1,-8 35 1,8 6 0,25 5-1,8-20 1,9-22-1,-1-9 1,17-22 0,9-25 15,-1 0-15,-16 5-1,-9 0 1,-7 10-1,-18 11 1,-7-6 0,-17 16-1,33 0 1</inkml:trace>
  <inkml:trace contextRef="#ctx0" brushRef="#br0" timeOffset="11653.33">4243 14309 0,'8'-26'15,"-8"26"1,0 0-1,8 0 1,9 5 0,32 1-1,51 4 1,48-5 0,84-5-1,49-5 1,91-16-1,9 1 1,65-17 15,-16-4-15,0 10 0,-16 0-1,-25 21 1,-50 5-1,-66 10 1,-265 0 0,9 0-1,-9 0 1,-8 6 0,8-11-1,-8 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0:03.4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3267 7471 0,'149'0'16,"-116"-16"0,173 11-1,-40-5 1,132 5 0,32-16-1,84-10 1,-9 5 15,9 16-15,-67 4-1,-41 6 1,-58 6 0,-49 4-1,-199-10 1,0 5-1,0-5 1,8 10 0,-8-10-1</inkml:trace>
  <inkml:trace contextRef="#ctx0" brushRef="#br0" timeOffset="1170.72">3771 11875 0,'141'20'15,"-17"-9"1,198-11-1,-16 5 1,34-10 0,-26 5-1,0 5 1,-16-10 15,-25-6-15,-50 1-1,-25-6 1,-189 16 0,-1-5-1,-8 5 1,0 0 0,0 0-1</inkml:trace>
  <inkml:trace contextRef="#ctx0" brushRef="#br0" timeOffset="2308.79">3581 15581 0,'17'20'15,"24"-14"1,66 25 0,42-11-1,66 16 1,67-10-1,48 16 1,34-1 0,17 0-1,7-4 1,-24-12 0,0-14-1,-33-32 1,-58-5-1,-215 0 17,-17 11-17,-16-1 1,0 1 0,8 4-1,-33 11 1</inkml:trace>
  <inkml:trace contextRef="#ctx0" brushRef="#br0" timeOffset="6354.07">23835 7037 0,'58'15'16,"24"-46"-1,92 31 1,99-26 0,132 21-1,100-11 1,57 47 15,-74-10-15,-58 36-1,-91 5 1,-339-62 0</inkml:trace>
  <inkml:trace contextRef="#ctx0" brushRef="#br0" timeOffset="12590.67">10892 7786 0,'16'-16'16,"9"22"-1,41-12 1,92 22 0,48-11-1,117 6 1,74 25 0,91-10-1,-9 5 1,9-16-1,-41-10 17,-58-15-17,-58 0 1,-274-6 0,-24 11-1,-8 0 1,-16 15-1,-9-10 1</inkml:trace>
  <inkml:trace contextRef="#ctx0" brushRef="#br0" timeOffset="13176.17">17516 7672 0,'116'-46'16,"-33"41"-1,190-52 1,66 36 0,141-20-1,148 41 1,-57 0-1,-9 20 1,-90 6 0,-84 5-1,-82 0 1,-91 31 0,-215-62 15</inkml:trace>
  <inkml:trace contextRef="#ctx0" brushRef="#br0" timeOffset="20733.61">4474 11694 0,'-25'-5'15,"34"5"1,-9 0 0</inkml:trace>
  <inkml:trace contextRef="#ctx0" brushRef="#br0" timeOffset="21903.76">11090 9213 0,'17'5'15,"-9"-5"1,0 0 15,26-5-15,48-1-1,9 6 1,-16 0 0,-1 6-1,75-1 1,-8-5 0,49 10-1,0 0 1,-16 21-1,41 42 1,-42-16 0,51-31-1,-34-42 1,83-30 15,-83-1-15,9-15-1,-59 10 1,-8 6 0,-32 10-1,-18 20 1,-82 16 0</inkml:trace>
  <inkml:trace contextRef="#ctx0" brushRef="#br0" timeOffset="22605.9">16640 9120 0,'0'-11'31,"0"-4"-15,25-37-1,66-67 1,33 16-1,49 5 1,17 25 0,9 22-1,16 30 1,-41 0 0,24 26-1,-32 11 1,-9 15-1,41 72 1,-24 6 15,57 20-15,-7-46 0,73-42-1,34-108 1,58-31-1,-9-11 1,-380 109 0</inkml:trace>
  <inkml:trace contextRef="#ctx0" brushRef="#br0" timeOffset="23358.17">3622 16201 0,'42'-16'15,"24"11"1,33-10 0,133-27-1,99-20 1,82-31-1,34 11 1,-447 82 0</inkml:trace>
  <inkml:trace contextRef="#ctx0" brushRef="#br0" timeOffset="24344.43">11256 13368 0,'-8'-5'16,"8"5"0,0 0-1,16-5 1,50-16-1,25-25 1,133-78 0,-67 26-1,107-6 1,-73 53 15,115 87-15,-116 15-1,41 32 1,-65-11 0,-9 6-1,-8 0 1,-17-16 0,9-11-1,32-40 1,59-11-1,-232 0 1</inkml:trace>
  <inkml:trace contextRef="#ctx0" brushRef="#br0" timeOffset="25113.82">17128 13353 0,'8'0'15,"-8"0"1,33-16 0,75-30 15,131-94-15,-40 27-1,107-27 1,-58 57-1,41 16 1,-16 31 0,-33 20-1,17 47 1,-51 21 0,42 77-1,-74-56 1,8 30-1,-17-20 1,-165-83 15</inkml:trace>
  <inkml:trace contextRef="#ctx0" brushRef="#br0" timeOffset="27170.79">27689 9781 0,'8'-5'15,"-8"5"1,50 0 0,49 16-1,17-11 1,82 15 0,-32 11-1,98 109 1,-82-32-1,-107-9 1,-26-22 0,17 94-1,-24-16 1,-9 21 0,-33 72 15,-83 10-16,-16-41 1,-50-5 0,-33-21-1,33-41 1,0-31 0,17-36-1,0-21 1,24 5-1,17 16 1,83-26 0,8-11-1,0 11 1,8 41 15,17 16-15,0-5-1,0-22 1,-25-19 0,-17-1-1,-8 78 1,-49 30 0,16-4-1,-16-16 1,24-16-1,50 53 1,41-27 0,116 11-1,42 46 1,41-10 15,-42 47-15,-32-42-1,-75 113 1,-91-56 0,-83-31-1,-58-31 1,-107-5 0,248-207-1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0:40.4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16325 11647 0,'9'21'16,"-1"-21"-1,33-5 1,67 5 0,99-5 15,99-1-16,107-9 1,50 4 0,17 1-1,-9 10 1,-41-10 0,-74 10-1,-58 0 1,-273 0-1,-17 5 1,0-5 0,0 0-1,-16 0 1,8 0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1:03.9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 4654 0,'-33'-26'16,"25"21"0,8-1-1,-9 1 1,1 0 15,-25 5-15,-41 16-1,-34 20 1,-24 36 0,-9 21-1,9 5 1,8-5-1,25 6 1,16 4 0,33 0-1,17 6 1,58-52 0,16 0-1,17 0 16,17 25-15,16 22 0,-17 15-1,-24-11 1,-17-25 0,-17 46-1,1 42 1,-42 9-1,-8-4 1,-33-5 0,16-32-1,25-108 1,9-5 0,8-5 15,-1-6-16,9-4 1,0-1 0,0 6-1,0 4 1,-8 22 0,-17 9-1,-8 58 1,-8 20-1,-1 5 1,34-51 0,0-21-1,8-10 1,8 51 15,9-10-15,24 31-1,9-10 1,-9-21 0,17-21-1,0-25 1,16 0 0,9-1-1,16-10 1,-99-36-1</inkml:trace>
  <inkml:trace contextRef="#ctx0" brushRef="#br0" timeOffset="1354.82">2671 9869 0,'-25'-5'16,"25"5"-1,-16-5 1,-17 5-1,-25 0 1,-33 10 0,-17 0 15,-7 16-15,15 21-1,-15 25 1,7 26-1,17-5 1,25-25 0,0-17-1,16 16 1,17-10 0,17 5-1,16-10 1,8 31-1,25-6 1,8-4 0,9-11 15,-9-16-15,9 37-1,-25 0 1,0 51-1,-42 16 1,-24 46 0,-42-15-1,17-15 1,33-115 0,24-20-1,9-10 1,17 0-1,8 5 1,8-6 15,-8 1-15,-1-6 0,-7 16-1,-17 21 1,-17 103-1,-40 47 1,-26 56 0,-8-20-1,25-26 1,0-31 0,33-16-1,24-15 1,51-31-1,32-21 17,25-20-17,34-21 1,15-11 0,34-10-1,-182-36 1</inkml:trace>
  <inkml:trace contextRef="#ctx0" brushRef="#br0" timeOffset="19830.34">12984 7481 0,'-8'0'16,"8"0"-1,0 0 1,0 0 0,0 0-1,0 0 1,0 0-1,0 0 1,8 0 15,-8 0-15,0 0 0,0 0-1,0 0 1,9 0-1,-9 0 1,0 0 0,8 5-1,-8-5 1,0 0 0,0 0-1,0 0 1,8 0-1,-8 0 17,8 0-17,17 5 1,17 6 0,15-11-1,51 15 1,24-4-1,50 4 1,50 6 0,32-6-1,51 1 1,40-16 0,34 10-1,25-15 1,7 0 15,-24-6-15,-25 1-1,-57 5 1,-59 10 0,-57 0-1,-199-5 1,0 0-1,0 0 1,0 0 0,0 0-1,-25 5 1,25-5 0</inkml:trace>
  <inkml:trace contextRef="#ctx0" brushRef="#br0" timeOffset="25816.17">12472 13684 0,'-9'-5'15,"9"5"1,0 0-1,0 0 1,0 0 0,0 0-1,0 0 1,0 0 0,0 0 15,0 0-16,0 0 1,0 0 0,0 0-1,9 5 1,40-5 0,50 0-1,83-5 1,141-16-1,74-20 1,66-11 0,17 5-1,-1 11 1,-24 10 0,-58 26 15,-66-5-16,-273 15 1,-17 1 0,-16-6-1,-8 0 1,-1 0 0,-8-5-1,1 5 1,-1-5-1,-8 6 1,8-6 0,-8 0-1,0 0 17</inkml:trace>
  <inkml:trace contextRef="#ctx0" brushRef="#br0" timeOffset="46431.85">17467 7083 0,'-9'-5'16,"9"5"0,17 15-1,-17-15 1</inkml:trace>
  <inkml:trace contextRef="#ctx0" brushRef="#br0" timeOffset="47200.94">16937 13156 0,'0'11'16,"0"-11"-1,9 21 1,-9-21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2:58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15019 6282 0,'0'0'16,"0"0"-16,0 0 0,0 0 15,0 0-15,0 0 0,8 0 16,17 0-16,24 0 0,42 0 16,58 5 15,33-5-15,58 5-1,33-5 1,16 0-1,9 0 1,-8 0 0,-1 0-1,-16 0 1,-17 0 0,-41 0-1,-148 0 1,-26 0-1,-8 5 1,-16-5 0,-1 0 15,-16 0-15,0 0-1</inkml:trace>
  <inkml:trace contextRef="#ctx0" brushRef="#br0" timeOffset="1269.67">17111 8592 0,'-8'-5'15,"8"5"1,0 0 0,8 0-1,42-5 1,66 0-1,115 5 1,34 0 0,49-5-1,0 5 1,-33 0 0,-32 0-1,-200 0 16,-16 0-15,-8 0 0,-8 5-1,-9-5 1,0 0 0,-16 5-1,8-5 1</inkml:trace>
  <inkml:trace contextRef="#ctx0" brushRef="#br0" timeOffset="2240.84">15598 11244 0,'8'5'15,"-8"-5"1,0-5 0,0 5-1,0 0 1,0 0 15,0 0-15,0 0-1,0 0 1,8 5 0,50-10-1,124-16 1,99-10 0,83-20-1,17-1 1,-34 11-1,-49 4 1,-232 37 0,-25 0 15,-16 0-15,0 6-1,-17-6 1,0 0-1,1 0 1,-1 0 0,-8 0-1,8 0 1,-8 0 0</inkml:trace>
  <inkml:trace contextRef="#ctx0" brushRef="#br0" timeOffset="3828.36">6153 7993 0,'-25'-16'15,"25"16"1,0-5 0,0 5-1</inkml:trace>
  <inkml:trace contextRef="#ctx0" brushRef="#br0" timeOffset="4446.9">5624 7993 0,'16'-11'16,"-16"6"-1,25-5 1,99-16 0,-16 11-1,148-22 1,-256 37-1,314-15 1,-314 15 0</inkml:trace>
  <inkml:trace contextRef="#ctx0" brushRef="#br0" timeOffset="5667.59">6451 11037 0,'41'16'15,"-33"-16"1,42 10 0,24-15-1,9 5 1,0 0 0,74 5-1,8-5 1,84 5-1,-1 11 17,41 4-17,17 6 1,8-15 0,17 4-1,-17-5 1,-41-4-1,-33-1 1,-207-5 0,-8 5-1,-8-5 1,-9 0 0,0 5-1,9 5 1,-17-10 15</inkml:trace>
  <inkml:trace contextRef="#ctx0" brushRef="#br0" timeOffset="7322.77">4036 16284 0,'-8'-5'15,"8"5"1,0 0 0,0 0-1,0 0 1,16 0-1,17 5 1,33-5 0,50 0-1,25 5 17,16-10-17,17 10 1,8-5-1,-25 0 1,-42 0 0,-24 0-1,-41 5 1,-9-5 0,-16 0-1,-8 0 1,-9 0-1,0 5 1,-8-5 0</inkml:trace>
  <inkml:trace contextRef="#ctx0" brushRef="#br0" timeOffset="10099.07">10363 16475 0,'8'5'15,"-8"-5"1,0 0-1,0 0 1,0 0 0,0 0-1,0 0 17,0 0-17,0 0 1,0 0-1,0 0 1,0 0 0,0 0-1,0 5 1,8-5 0,42 0-1,49-10 1,83-16-1,41-5 1,1 0 0,-26 5-1,-140 21 17,-25 5-17,-8-5 1,-9 5-1,-7 0 1,-1 0 0,0 5-1,-8-5 1</inkml:trace>
  <inkml:trace contextRef="#ctx0" brushRef="#br0" timeOffset="16553.02">23909 11063 0,'0'5'15,"0"-5"1,0 0 0,0 0-1,0 0 1,0 0-1,17 5 1,41 6 0,41 4-1,58-4 1,66-1 0,50-20-1,17 4 1,16-4 15,-58 0-15,-25 5-1,-181 5 1,-18 0 0,1 5-1,0 5 1,16-5-1,-41-5 1</inkml:trace>
  <inkml:trace contextRef="#ctx0" brushRef="#br0" timeOffset="18341.7">21403 16289 0,'0'0'16,"0"0"-1,0 0 1,0 0 0,0 0-1,0 0 1,0 0-1,0 0 1,0 0 0,9 0 15,24 0-15,58 5-1,58 0 1,41-5-1,-8 5 1,-100 1 0,-32-1-1,-17-5 1,-8 0 0,-8 5-1,-9-5 1,0 0-1,0 0 1,-8 0 15,0 0-15</inkml:trace>
  <inkml:trace contextRef="#ctx0" brushRef="#br0" timeOffset="21133.45">27267 16268 0,'-8'5'16,"8"-5"0,0 0 15,0 0-15,0 0-1,0 0 1,0 0-1,0 0 1,0 0 0,0 0-1,8 0 1,33 6 0,75-1-1,41 0 1,0 5-1,-66-5 1,-8 1 15,-8-1-15,-18-5 0,-15 5-1,-17-5 1,-9 5-1,-8-5 1,1 0 0,-1 0-1,-8 0 1,0 0 0,0 0-1</inkml:trace>
  <inkml:trace contextRef="#ctx0" brushRef="#br0" timeOffset="30931.25">23504 854 0,'8'-15'15,"-8"15"1,0 0 0,0 0-1,0 0 1,-8 0 15,-17 5-15,-49 26-1,-17 5 1,16-5 0,-7 0-1,32 21 1,17-5 0,16-1-1,26-10 1,16 0-1,16-5 1,0 1 0,1-7-1,-18 6 17,-15 16-17,-26 10 1,-24 77-1,-34 16 1,9 10 0,41-93-1,17-25 1,16-16 0,25-6-1,9-9 1,-9-1-1,-17 0 1,1 6 0,-17-1-1,-33 94 17,-58 82-17,-17 16 1,1 26-1,32-32 1,18-4 0,65-11-1,58-26 1,75-41 0,65-52-1,18-41 1,15-83-1,-239 57 17</inkml:trace>
  <inkml:trace contextRef="#ctx0" brushRef="#br0" timeOffset="31699.97">24298 1423 0,'-50'-15'16,"34"15"-1,-34 10 1,-32 36 15,-18 6-15,34 20 0,25 6-1,49-31 1,33 40-1,59-25 1,-1 16 0,8-6-1,-40 6 1,-51 61 0,-57 42-1,-34-10 1,-40-1-1,-1-30 17,116-140-17</inkml:trace>
  <inkml:trace contextRef="#ctx0" brushRef="#br0" timeOffset="32202.47">24364 2193 0,'0'16'16,"0"4"-1,17 63 1,-1 31 0,9-21-1,0-26 1,16-15-1,1-21 1,-1-21 0,0-31-1,-8-20 1,-8-16 0,-8 16-1,-1-21 16,-16 15-15,17 6 0,-17 41-1</inkml:trace>
  <inkml:trace contextRef="#ctx0" brushRef="#br0" timeOffset="32586.86">24910 2741 0,'-8'-77'15,"16"25"1,0-62 0,17 47-1,-8 26 1,-1 10 0,1 10-1,-9 21 1,25 46-1,8 53 1,-16-22 0,-25-77-1</inkml:trace>
  <inkml:trace contextRef="#ctx0" brushRef="#br0" timeOffset="32954.07">25290 2803 0,'9'-10'15,"7"-11"1,17-72-1,17-26 1,-9 37 0,-24 40-1,-1 27 1,-7 20 15,7 47-15,1 10-1,-1 0 1,9-6 0,-25-56-1</inkml:trace>
  <inkml:trace contextRef="#ctx0" brushRef="#br0" timeOffset="33555.72">25687 2627 0,'17'16'16,"-9"-6"-1,17 16 1,33 21 0,-8-6-1,16-15 1,-17-31 0,17-11-1,1-36 1,-18-4-1,-24 14 1,0 16 0,-17 11-1,0 20 17,9 31-17,8 42 1,-9 61-1,-24 1 1,0 77 0,-42-10-1,-24 36 1,-17-73 0,-9-20-1,-15-72 1,65-125-1,50 47 17</inkml:trace>
  <inkml:trace contextRef="#ctx0" brushRef="#br0" timeOffset="33857.47">26779 3015 0,'-25'83'15,"17"-47"1,0 21-1,-1 36 1,-7-10 15,8-58-15,8-25 0</inkml:trace>
  <inkml:trace contextRef="#ctx0" brushRef="#br0" timeOffset="34375.84">27292 1087 0,'0'26'15,"0"-21"1,0 52 0,0 57-1,-8 144 1,-17 57-1,-8 32 1,24-187 0,18-72-1,24-26 1,-8-57 0,8-10-1,-17 0 1,1 5-1,-1 5 17,9 31-17,8 16 1,8 15 0,-41-67-1</inkml:trace>
  <inkml:trace contextRef="#ctx0" brushRef="#br0" timeOffset="34776.77">27995 2204 0,'-99'51'15,"99"-40"1,-67 56 15,51-21-15,-17 32-1,49-16 1,1-10 0,41-42-1,-17-36 1,-8 11-1,-25-1 1,1 11 0,-1 5-1,0-5 1,9 0 0,-1-21-1,-16 26 16</inkml:trace>
  <inkml:trace contextRef="#ctx0" brushRef="#br0" timeOffset="35162.34">28805 1056 0,'-8'16'15,"8"25"16,-8 78-15,-1 72 0,-7 73-1,-17 10 1,8 0 0,0-47-1,9-170 1,16-57-1</inkml:trace>
  <inkml:trace contextRef="#ctx0" brushRef="#br0" timeOffset="35362.38">28276 1945 0,'17'-5'15,"-1"5"1,50-5 0,67-6-1,24 1 1,-157 10 0</inkml:trace>
  <inkml:trace contextRef="#ctx0" brushRef="#br0" timeOffset="35697.22">29153 2772 0,'-33'67'16,"16"-30"-1,-24 66 1,16-10-1,8-31 1,17-62 0</inkml:trace>
  <inkml:trace contextRef="#ctx0" brushRef="#br0" timeOffset="36265.37">29219 984 0,'8'0'16,"-8"0"0,0 5-1,0 52 17,0 56-17,-8 89 1,-17 88-1,0-1 1,9-20 0,16-181-1,8-32 1,8-35 0,18-26-1,-10 0 1,1 5-1,-8 0 1,7 15 0,10 42 15,-1 26-15,-17-26-1,-16-57 1</inkml:trace>
  <inkml:trace contextRef="#ctx0" brushRef="#br0" timeOffset="36499.15">29765 2478 0,'-9'87'15,"9"-66"1,0 15 15,9-15-15,-1-6 0,-8-15-1</inkml:trace>
  <inkml:trace contextRef="#ctx0" brushRef="#br0" timeOffset="36683.12">29707 1862 0,'0'16'16,"0"-6"-1,0 16 1,8 26-1,-8-52 17</inkml:trace>
  <inkml:trace contextRef="#ctx0" brushRef="#br0" timeOffset="37285.46">30377 2157 0,'-58'0'16,"41"5"-1,-16 11 1,0 56-1,16-5 17,9-25-17,16-27 1,1-20 0,16-31-1,-1-6 1,1 11-1,-8 6 1,-9 9 0,-8 11-1,8 26 1,-8 66 0,0 58-1,-16 108 1,-26 32 15,-24 9-15,-8-30-1,-25-52 1,-26-62 0,-48-119-1,-1-160 1,174 129-1</inkml:trace>
  <inkml:trace contextRef="#ctx0" brushRef="#br0" timeOffset="37752.97">30650 1004 0,'0'62'15,"0"-5"1,-25 135-1,-17 118 1,-16-31 0,17-31-1,41-202 1,8-25 0,25-5-1,9-22 16,-9-4-15,-17 0 0,1 15-1,0 26 1,7 41 0,-24-72-1</inkml:trace>
  <inkml:trace contextRef="#ctx0" brushRef="#br0" timeOffset="38003.73">31038 2746 0,'-33'93'16,"41"-31"0,-24 83-1,16-10 1,0 20 0,0-155-1</inkml:trace>
  <inkml:trace contextRef="#ctx0" brushRef="#br0" timeOffset="38555.87">31377 2111 0,'-16'15'15,"16"-5"1,0 32-1,8 35 1,0-4 0,1-22-1,15-35 17,1-21-17,8-11 1,-8 1-1,-8 9 1,-9 1 0,8 5-1,9 5 1,8 1 0,0-6-1,1-6 1,15-25-1,-49 31 1</inkml:trace>
  <inkml:trace contextRef="#ctx0" brushRef="#br0" timeOffset="38923.98">32039 2317 0,'25'-15'15,"-17"4"1,9-9 0,-1-22-1,-8 22 1,1-1-1,-1 11 1,-8 5 0,0 10 15,-17 21-15,-7 61-1,15 12 1,1-32-1,8-67 1</inkml:trace>
  <inkml:trace contextRef="#ctx0" brushRef="#br0" timeOffset="39308.29">32618 2121 0,'-41'26'0,"24"-16"31,0 21-15,9 5-1,0-10 1,8-21-1,0-5 1,8 0 0,-8 0-1,8 0 1,1 16 0,-1 20-1,9 16 1,-1 15-1,-16-67 17</inkml:trace>
  <inkml:trace contextRef="#ctx0" brushRef="#br0" timeOffset="39592.24">32800 1175 0,'-17'155'16,"17"-98"-1,0 196 1,0-36-1,0 62 17,0-175-17,0-104 1</inkml:trace>
  <inkml:trace contextRef="#ctx0" brushRef="#br0" timeOffset="39943.89">33238 1511 0,'-8'15'16,"-9"-9"-1,-16 30 1,-41 47 15,-9 46-15,9 0-1,8 5 1,32 6 0,34-11-1,34-20 1,65-52-1,17-88 1,-116 31 0</inkml:trace>
  <inkml:trace contextRef="#ctx0" brushRef="#br0" timeOffset="40663.3">33238 911 0,'-8'-46'16,"8"46"-1,8-5 1,-8-1-1,41 12 1,34 9 0,24 16-1,-24-5 1,-34 5 0,-8 21 15,-83 61-16,-32 17 1,-18-1 0,26-72-1,41-16 1,25 0 0,8 6-1,41 31 1,33 4-1,-16-4 1,-16 4 0,-1-9-1,-41 4 1,0 11 0,0 5 15,0-20-16,0 9 1,-16 1 0,-9 15-1,-33 31 1,-17 11 0,-7 5-1,-1-16 1,83-129-1</inkml:trace>
  <inkml:trace contextRef="#ctx0" brushRef="#br0" timeOffset="45528.48">15441 6282 0,'41'5'16,"-8"-15"0,99 15-1,100-10 1,90 5-1,-16 0 1,9 0 0,15 5-1,-57-5 1,-16 0 0,-208 5-1,-7 0 16,-17-5-15,-9 5 0,-8-5-1,1 0 1,-1 0 0,0 0-1,0 0 1,-8 0-1,9 0 1,-9 0 0,0 0-1,8 0 1,-8 0 0,0 0-1,8 0 16,-8 0-15,0 0 0,0 0-1,9 0 1,-9 0 0,0 0-1,0 0 1,0 0-1,8 0 1,-8 0 0,0 0-1,0 0 1,0 0 0,-8 0 15,8 0-16</inkml:trace>
  <inkml:trace contextRef="#ctx0" brushRef="#br0" timeOffset="46664.63">5285 7486 0,'0'-5'16,"0"5"0,0 0-1,0 0 17,8 0-17,0 5 1,34 6-1,32-11 1,9 10 0,41 5-1,33 1 1,0-1 0,66 16-1,-41-10 1,0 0-1,-33-1 1,-108-9 0,-16-6 15,-8 0-15,-1-5-1,-7 5 1,-1-5-1,0 5 1,-8-5 0,8 6-1,-8-6 1,9 0 0,-1-16-1,0 1 1,-8 15-1</inkml:trace>
  <inkml:trace contextRef="#ctx0" brushRef="#br0" timeOffset="47785.83">7361 11068 0,'-9'0'16,"9"0"0,0 0-1,0 0 1,0 0 15,0 0-15,0 0-1,0 0 1,9 0 0,7 21-1,25 10 1,42 26-1,25-11 1,24-15 0,17-15-1,-25-1 1,8-9 0,-24-1-1,-34 0 1,-24-10 15,-9 5-15,-16 0-1,-9 0 1,1 0 0,-9 0-1,1 0 1,-9 0-1</inkml:trace>
  <inkml:trace contextRef="#ctx0" brushRef="#br0" timeOffset="51480.68">7815 11632 0,'0'5'16,"0"-5"-1,-8 46 1,8 53 0,0-22 15,0-10-16,0 68 1,0 71 0,0-71-1,0-21 1,0 30 0,8 6-1,9-15 1,24-32-1,34-15 1,16-21 0,24-20-1,59 4 1,25-20 15,40-10-15,76-26-1,-9-16 1,8-31 0,-8-4-1,-58 4 1,-16 10 0,-50 1-1,-9 0 1,-40-6-1,-18 11 1,-32-5 0,-91 36-1,8-1 1,0 6 15,0-5-15,0 10-1,-17 37 1,-8 51 0,-8 0-1,-8 83 1,0 30 0,-1-20-1,9 11 1,0-27-1,25-118 1,-9 10 0,9-26-1,8-36 17</inkml:trace>
  <inkml:trace contextRef="#ctx0" brushRef="#br0" timeOffset="51931.74">10470 13921 0,'17'6'16,"-9"-6"15,0 10-15,25 57-1,0 47 1,25 0-1,8-37 1,25-25 0,33-26-1,50-68 1,8-40 0,0-17-1,-25 12 1,-8 4-1,-149 83 1</inkml:trace>
  <inkml:trace contextRef="#ctx0" brushRef="#br0" timeOffset="53437.36">12629 14997 0,'-9'-124'16,"18"93"0,-26-88-1,-8 82 1,-8-9-1,-41-42 1,-42-46 0,-8-21-1,-17 20 1,-32 16 0,-26 31-1,-32 37 1,-34 30 15,-8 31-15,-8 16-1,25 21 1,-9 41 0,8 46-1,34-10 1,16 11-1,34 25 1,24 10 0,41 1-1,50 67 1,34-6 0,40 42-1,50 11 16,9-37-15,41 10 0,8-36-1,25-15 1,41-10 0,33-22-1,17-30 1,41-47-1,33-41 1,9-26 0,16-41-1,-17-21 1,-7-47 0,-18-41-1,-48-15 16,-34 0-15,-42-27 0,-40-30-1,-51 5 1,-49-47 0,-49-20-1,-42 15 1,-33-15-1,-33 20 1,-17 1 0,-8 30-1,-8 6 1,-16 41 0,-34 0 15,-16 31-16,-67 41 1,290 83 0</inkml:trace>
  <inkml:trace contextRef="#ctx0" brushRef="#br0" timeOffset="58168.83">22677 4256 0,'8'25'16,"9"-9"-1,16 20 1,33 16 0,25 5 15,66 46-15,17 6-1,49 15 1,9-21-1,41-20 1,16-26 0,1-32-1,7-30 1,-16-21 0,-24-20-1,-9-6 1,-25-20-1,-16-11 1,-25 11 15,-25-6-15,-8 11 0,-8-5-1,-17-6 1,0-5-1,-9 11 1,1 5 0,-8 10-1,8 21 1,8 20 0,0 27-1,16 40 1,-7 32-1,-9 5 1,-17 26 15,-8 5-15,-24 5 0,-17 5-1,-50-72 1,0-11-1,-8-15 1,8-10 0,-8-6-1,9-20 1,24-31 0,16-36-1,26-21 1,-9 20-1,33-4 17,9-1-17,16 11 1,25 26 0,-17 36-1,17 25 1,33 1-1,8 20 1,25 42 0,-8 20-1,16 32 1,0-6 0,-8-15-1,1-21 1,-1-21 15,8-41-15,25-31-1,-33-26 1,8-46 0,-24-26-1,-17-37 1,-25 6-1,-25-5 1,-33 4 0,-90 74-1,-9-1 1,-9-5 0,9 0-1,-33-16 1,33 78 15</inkml:trace>
  <inkml:trace contextRef="#ctx0" brushRef="#br0" timeOffset="60141.52">26953 5713 0,'16'11'15,"-16"-11"1,0 5 0,9 15-1,7 32 1,-16 57-1,-8 25 1,-17 57 15,17-20-15,16-63 0,0-25-1,-8-83 1</inkml:trace>
  <inkml:trace contextRef="#ctx0" brushRef="#br0" timeOffset="60509.83">27069 5910 0,'0'10'15,"0"-10"1,8 10 0,17 42-1,16 36 1,9 36-1,-9 41 1,0-10 0,-8-51-1,0-42 1,-8-26 0,-25-36-1</inkml:trace>
  <inkml:trace contextRef="#ctx0" brushRef="#br0" timeOffset="60826.42">27548 5698 0,'-8'-11'15,"8"11"1,0 0 0,-8 31-1,8 73 1,-25 46 0,8 93-1,-8-16 16,25-108-15,17-31 0,-17-88-1</inkml:trace>
  <inkml:trace contextRef="#ctx0" brushRef="#br0" timeOffset="61396.57">27920 6318 0,'-8'-5'16,"8"5"-1,0 0 16,-16 0-15,-18 36 0,-7 42-1,16 9 1,17-19 0,25-12-1,16-9 1,16-31-1,1-22 1,16-25 0,-8-20-1,-25-11 1,-25 20 15,-16 11-15,-9 0-1,-7 0 1,-34 11 0,-8 9-1,-9 22 1,1 20 0,16 15-1,58-46 1</inkml:trace>
  <inkml:trace contextRef="#ctx0" brushRef="#br0" timeOffset="63167.51">29252 5558 0,'0'21'16,"0"-11"-1,0 11 1,8 82 0,-16 68-1,-9 134 1,-7-16 0,-1-4-1,8-58 1,17-227 15</inkml:trace>
  <inkml:trace contextRef="#ctx0" brushRef="#br0" timeOffset="63468.54">28921 6370 0,'25'15'16,"-9"-15"-1,67 0 1,41 0 15,50-10-15,8-11-1,-182 21 1</inkml:trace>
  <inkml:trace contextRef="#ctx0" brushRef="#br0" timeOffset="64070.34">29889 6845 0,'24'-10'15,"-15"10"1,-1-16 0,9-9-1,-1-12 1,-16 6 15,-8-5-15,-9-5-1,-8 10 1,-8 15 0,0 21-1,-16 32 1,16 20 0,8-1-1,33-9 1,9 5-1,7-42 1,-24-10 0</inkml:trace>
  <inkml:trace contextRef="#ctx0" brushRef="#br0" timeOffset="64472.63">30178 7083 0,'8'-36'15,"1"15"1,7-15-1,17-31 1,25-26 0,-8 15-1,-9 32 17,-16 15-17,-8 20 1,-1 27-1,1 30 1,-1 37 0,9 0-1,-25-83 1</inkml:trace>
  <inkml:trace contextRef="#ctx0" brushRef="#br0" timeOffset="64890.58">30616 7135 0,'0'-26'15,"17"-15"1,24-37 0,34-41-1,-9 5 1,-25 68 0,-16 20-1,-8 16 1,-1 20-1,9 26 1,8 26 15,-8 21-15,8 10 0,-8-21-1,-25-72 1</inkml:trace>
  <inkml:trace contextRef="#ctx0" brushRef="#br0" timeOffset="65158.12">31460 6690 0,'0'83'15,"0"-52"1,8 15 0,-8-15-1,0-25 1,0-6-1</inkml:trace>
  <inkml:trace contextRef="#ctx0" brushRef="#br0" timeOffset="65342.08">31468 6209 0,'-16'21'16,"16"-16"-1,0 0 17,8 1-17,-8-6 1</inkml:trace>
  <inkml:trace contextRef="#ctx0" brushRef="#br0" timeOffset="65876.98">32386 6411 0,'-66'16'31,"50"-16"-15,-26 5-1,-16 5 1,0-5 0,17 11-1,8 10 1,33 5-1,25 25 1,58 22 0,8-16-1,-17-5 1,-16 10 0,-25-5-1,-17-10 16,-24-6-15,-33 16 0,-34-10-1,-40-5 1,-26-16 0,141-31-1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4:09.7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5409 15689 0,'-9'5'15,"9"-5"1,0 0-1,67 26 1,-67-26 0</inkml:trace>
  <inkml:trace contextRef="#ctx0" brushRef="#br0" timeOffset="403.2">11264 16092 0,'-16'42'15,"16"-42"1</inkml:trace>
  <inkml:trace contextRef="#ctx0" brushRef="#br0" timeOffset="952.63">22578 15420 0,'-8'6'15,"8"-6"1</inkml:trace>
  <inkml:trace contextRef="#ctx0" brushRef="#br0" timeOffset="1371.33">27995 15720 0,'0'0'16</inkml:trace>
  <inkml:trace contextRef="#ctx0" brushRef="#br0" timeOffset="14163.54">5682 16335 0,'0'0'15,"0"0"17</inkml:trace>
  <inkml:trace contextRef="#ctx0" brushRef="#br0" timeOffset="-60282.34">25629 4545 0,'0'-5'16,"0"5"0,0 0-1,9 0 1,7-5 15,34 0-15,24-1-1,-7 1 1,65-10 0,17 4-1,-58 1 1,33 0-1,-8 5 1,-9 15 0,-24-5-1,-17 5 1,0 1 0,-8 9-1,-8 37 16,-17 62-15,-33-15 0,-9 113-1,-15 10 1,-1-15 0,0-10-1,8-16 1,42 0-1,33-36 1,58-37 0,82-66-1,9-32 1,8-20 0,-41-5 15,-17 0-16,-140 10 1,-1 15 0,1 32-1,-17 40 1,-9 22 0,-7 56-1,-1 47 1,26-77-1,32-16 1,58-21 0,33 0-1,50-36 1,42-26 0,-1-10-1,-41-10 16,-17 4-15,-32 16 0,-18 21-1,-15 26 1,-1 0 0,17 15-1,16 5 1,50 32-1,41 40 1,42 43 0,33 76-1,-25 1 1,8 30 15,-33 11-15,-41-36-1,-50 31 1,-83-11 0,-90 32-1,-67-37 1,-41-30 0,-17-63-1,-24-57 1,165-165-1</inkml:trace>
  <inkml:trace contextRef="#ctx0" brushRef="#br0" timeOffset="-55199.41">21362 17442 0,'207'-6'16,"-91"12"-1,198-17 1,-41 11 0,107 5-1,1-5 1,49 11 0,-9-11 15,26 0-16,-17 5 1,0-10 0,17 5-1,24-5 1,34-1 0,24-4-1,0-6 1,-24 1-1,7-11 1,-48 21 0,-10 5-1,-73 10 1,-381-10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5:37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12712 0,'8'31'0,"0"-26"16,17 21-16,25 52 0,32 61 15,26 6-15,49 31 0,25-16 16,41 0-16,17-10 15,41-31 1,50-36 0,25-42-1,16-26 1,-8-20 15,0-15-15,-17-11-1,17-6 1,8-35 0,-16-11-1,-9-25 1,-25-11 0,-16 10-1,-8-4 1,0-22-1,-9-10 1,-16 11 0,-8 20-1,0 1 1,24 9 15,-16 22-15,0 25-1,-17 41 1,-16 32 0,-25 41-1,-25-1 1,-32 12 0,-18 4-1,-41 5 1,-16 1-1,-83-47 1,0-5 0,0 0-1,0-16 17,8-15-17,50-36 1,33-21-1,58-57 1,25-11 0,24 1-1,17 10 1,42 21 0,16 36-1,33 47 1,0 46-1,16 46 1,-8 42 0,1 15 15,-26 1-15,1 10-1,-18 15 1,18 5-1,-9-10 1,0-10 0,0-16-1,-8-5 1,25-15 0,16-16-1,50-31 1,-33-31-1,8-21 1,-16-41 0,-9-46 15,-16-16-15,-17-52-1,-58 21 1,-24-42-1,-34-20 1,-33-15 0,-32-16-1,-34-21 1,-41 5 0,-34-10-1,-24 16 1,-25 5-1,-74-26 1,132 248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5:49.4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2382 6365 0,'41'10'16,"-33"-5"-1,17-5 1,25 0 0,0 5-1,40 11 1,59 4-1,-8-14 1,74-12 0,-41-4-1,65 5 1,-40-5 15,33-1-15,-26-4-1,42-1 1,-57 1 0,7-1-1,-140 16 1,8-5 0,-66 5-1</inkml:trace>
  <inkml:trace contextRef="#ctx0" brushRef="#br0" timeOffset="836.07">6128 6313 0,'17'-5'16,"-1"5"-1,34 0 1,41 5-1,41 5 17,58 6-17,-190-16 1</inkml:trace>
  <inkml:trace contextRef="#ctx0" brushRef="#br0" timeOffset="1305.04">10032 6551 0,'132'20'15,"-57"-20"16,173 47-15,-248-47 0</inkml:trace>
  <inkml:trace contextRef="#ctx0" brushRef="#br0" timeOffset="1754.98">13787 6334 0,'181'5'16,"-7"-10"-1,190 10 1,41 21 0,-405-26 15</inkml:trace>
  <inkml:trace contextRef="#ctx0" brushRef="#br0" timeOffset="2073.17">16756 6303 0,'57'-21'15,"-40"21"1,132-10 0,-149 10-1</inkml:trace>
  <inkml:trace contextRef="#ctx0" brushRef="#br0" timeOffset="6603.77">20072 10960 0,'-8'10'16,"8"-10"0,0 0 15,0 0-15,0 0-1,-9 5 1,1 11-1,8 25 1,8 31 0,9 42-1,41-5 1,33-27 0,16-20-1,17-20 1,33-16-1,-8-11 1,8-10 15,-8-15-15,42-16 0,-1-41-1,-17-11 1,1-20-1,-33 5 1,-1 5 0,-24 11-1,0 15 1,-17 15 0,-8 27-1,-58 35 1,9 1-1,7 9 17,-8 1-17,-7-5 1,-1 0 0,0 4-1,16-4 1,26-16-1,74-15 1,16-11 0,34-20-1,-34 5 1,-8 0 0,-16 5-1,-17 10 1,0 5-1,-17 1 17,1 4-17,-17-14 1,-17-17 0,-16-25-1,-50 0 1,1-52-1,-18-31 1,1-15 0,-33-52-1,-17-6 1,-25 1 0,0 46-1,34 140 1,16 5 15,33-67-15,107-93-1,67 15 1,-174 176 0</inkml:trace>
  <inkml:trace contextRef="#ctx0" brushRef="#br0" timeOffset="8460.3">23926 11782 0,'0'-21'16,"0"21"0,8-10-1,17-6 1,25-5 0,16 16-1,0 16 1,0 14-1,8 22 1,17 46 0,-8-5-1,-25-11 17,-8 27-17,-26-6 1,-32 10-1,-17-9 1,-8-6 0,-25 51-1,-66 53 1,-8 4 0,0-20-1,24-10 1,25-16-1,50-5 1,50-31 0,49-21-1,17-26 17,-25-72-17,-25 6 1,-25 14-1,-8 27 1,-25 46 0,0-11-1,9 6 1,16 0 0,25 21-1,24 41 1,51 15-1,15-5 1,26 1 0,0-6 15,-1-5-15,-16-1-1,-25 6 1,-24 11-1,-17 10 1,-25 15 0,-41 21-1,-17-5 1,-25-6 0,-33-15-1,-41-15 1,-8-37-1,-83-41 1,-83-72 15,298-21-15</inkml:trace>
  <inkml:trace contextRef="#ctx0" brushRef="#br0" timeOffset="10550.05">25778 12164 0,'-66'-15'16,"50"4"-1,-9-9 1,-8 4 0,-25 11-1,-25 26 1,-33 30-1,-8 99 1,25-26 0,33 21-1,49-31 17,59-27-17,57-55 1,33-79-1,-8-46 1,-24-10 0,-34-32-1,-83 73 1,-8 16 0,1 9-1,-9 6 1,8 21-1,25 10 1</inkml:trace>
  <inkml:trace contextRef="#ctx0" brushRef="#br0" timeOffset="11034.97">25993 12376 0,'-49'-16'16,"32"27"-1,-16 4 1,-8 32 0,-1 36 15,18-27-15,24-19-1,0-12 1,16-4-1,9-16 1,8-15 0,-8-11-1,-9 1 1,-7-1 0,-9-5-1,-9-10 1,9 36-1</inkml:trace>
  <inkml:trace contextRef="#ctx0" brushRef="#br0" timeOffset="11386.33">26399 11652 0,'0'31'16,"8"0"-1,0 83 17,-8 72-17,-8 78 1,8-11 0,0-26-1,0-227 1</inkml:trace>
  <inkml:trace contextRef="#ctx0" brushRef="#br0" timeOffset="11621.03">26101 12464 0,'33'0'15,"-8"5"17,49-10-17,42-11 1,58-35 0,-174 51-1</inkml:trace>
  <inkml:trace contextRef="#ctx0" brushRef="#br0" timeOffset="12222.19">26845 12061 0,'-8'-37'16,"8"37"0,0 0-1,-8-5 16,8 5-15,0 0 0,0 5-1,0 6 1,0 20 0,8 67-1,-8 67 1,8-25-1,-8 0 1,0-11 0,0-10-1,0-119 1</inkml:trace>
  <inkml:trace contextRef="#ctx0" brushRef="#br0" timeOffset="12673.86">27358 12764 0,'0'-11'15,"0"6"1,-8 0 0,-9-5-1,-24 10 1,-42 10 0,-16 42 15,8 51-16,33 0 1,25-20 0,25-42-1,24 1 1,26-21 0,32-21-1,33-68 1,1-20-1,-108 88 1</inkml:trace>
  <inkml:trace contextRef="#ctx0" brushRef="#br0" timeOffset="13309.34">27681 12660 0,'-34'-57'15,"10"52"1,-34-36-1,0 31 1,-41 10 0,-9 41-1,9 5 1,16 47 0,42 16-1,49 0 1,33-37-1,92-77 1,-1-37 0,9-25 15,-100 5-15,-16 10-1,-17 11 1,-8-5-1,-16 4 1,16 42 0</inkml:trace>
  <inkml:trace contextRef="#ctx0" brushRef="#br0" timeOffset="13643.83">28119 11725 0,'0'20'15,"0"1"1,0 67 0,0 77-1,-8 83 1,-1 11 0,9-37-1,0-222 1</inkml:trace>
  <inkml:trace contextRef="#ctx0" brushRef="#br0" timeOffset="13994.76">28905 11890 0,'-91'52'16,"33"-11"0,-99 47-1,-1 36 1,-24 26 0,42-16-1,123-72 1,9-20-1,41 15 17,33-1-17,34-4 1,15-21 0,-115-31-1</inkml:trace>
  <inkml:trace contextRef="#ctx0" brushRef="#br0" timeOffset="14279.05">28640 12350 0,'33'36'16,"-17"-31"-1,59 1 1,41-17 0,57-30-1,-65 5 1,-108 36-1</inkml:trace>
  <inkml:trace contextRef="#ctx0" brushRef="#br0" timeOffset="14512.75">28532 12764 0,'58'-6'16,"-8"1"-1,107-15 1,50-27 0,-25 11-1,-182 36 1</inkml:trace>
  <inkml:trace contextRef="#ctx0" brushRef="#br0" timeOffset="15750.15">30484 11513 0,'-149'15'15,"100"-4"1,-108 4-1,90 6 1,26 15 0,41 0-1,17 47 17,49 10-17,8 26 1,-24-52-1,-25 0 1,-9 52 0,-57 36-1,-17 0 1,-41-20 0,99-135-1</inkml:trace>
  <inkml:trace contextRef="#ctx0" brushRef="#br0" timeOffset="16134.54">30451 12267 0,'-41'130'15,"41"-89"1,25 16 0,16-5-1,17-11 1,49-67-1,9-51 1,0-17 0,-17-9 15,-74 67-15,-17 20-1,-8 16 1</inkml:trace>
  <inkml:trace contextRef="#ctx0" brushRef="#br0" timeOffset="16520.03">31137 12805 0,'17'-72'16,"0"15"0,32-52-1,-7 16 1,-9 57-1,-9 21 1,10 35 0,-1 47-1,0 26 1,8 16 0,-8-47-1,-33-62 1</inkml:trace>
  <inkml:trace contextRef="#ctx0" brushRef="#br0" timeOffset="17154.91">31733 12748 0,'-8'0'16,"8"0"0,0 0-1,0-5 1,16-52 0,34-57-1,-1-4 16,-7 50-15,-9 42 0,-8 26-1,0 21 1,8 46 0,-9 6-1,-15-16 1,-9-57-1</inkml:trace>
  <inkml:trace contextRef="#ctx0" brushRef="#br0" timeOffset="17841.06">32419 12381 0,'-24'166'16,"24"-146"-1,-17 115 1,34-79-1,7 22 1,26-68 0,24-25-1,9-73 1,-17 0 0,-49 21 15,-1 26-16,-7 15 1,7 15 0,1 27-1,24 30 1,0 22 0,1 25-1,-9 41 1,-17 0-1,-16-4 1,-33 71 0,-8-10-1,-25 1 1,-17-53 0,-57-30 15,-26-78-16,-65-104 1,16-82 0,8 11-1,207 144 1</inkml:trace>
  <inkml:trace contextRef="#ctx0" brushRef="#br0" timeOffset="21000.84">30716 13312 0,'0'0'16,"0"5"-1,8 21 17,9 51-17,-1 57 1,9 1-1,-17 87 1,-8 0 0,-8 16-1,0-129 1,-1-42 0,9-67-1</inkml:trace>
  <inkml:trace contextRef="#ctx0" brushRef="#br0" timeOffset="21317.85">30211 13968 0,'8'0'16,"1"0"-1,40-5 1,34-6-1,25 6 1,-108 5 15</inkml:trace>
  <inkml:trace contextRef="#ctx0" brushRef="#br0" timeOffset="21954.15">31477 14082 0,'-58'-26'16,"49"21"-1,-15-6 1,-9 17 0,-34 45-1,-7 53 1,24-6 0,34-46-1,16-21 1,33-6-1,25-14 17,41-63-17,-8-31 1,-41-10 0,-34 36-1,-16 21 1,-25-5-1,-16 10 1,-17 10 0,58 21-1</inkml:trace>
  <inkml:trace contextRef="#ctx0" brushRef="#br0" timeOffset="22270.79">32155 13353 0,'-17'52'16,"9"15"-1,-25 98 1,-9 88 0,-7 6-1,8-6 1,32-165 0,1-67-1,8-21 16</inkml:trace>
  <inkml:trace contextRef="#ctx0" brushRef="#br0" timeOffset="22454.46">31923 14035 0,'0'11'16,"8"-11"-1,9 5 1,49 10-1,33-10 1,-24-20 0,-75 15-1</inkml:trace>
  <inkml:trace contextRef="#ctx0" brushRef="#br0" timeOffset="23040.36">30269 13353 0,'0'0'16,"0"0"-1,0 0 1,0 0 0,0 0-1,-8 5 1,8 21 0,8 46-1,-8 52 1,-8 57-1,0 36 1,-1-56 0,9-37-1,0-31 1,9-16 15,-1-10-15,0-46-1,-8-21 1</inkml:trace>
  <inkml:trace contextRef="#ctx0" brushRef="#br0" timeOffset="25448.22">30244 15048 0,'-41'36'15,"24"11"1,-49 113 0,8 11 15,0 82-16,9-56 1,41-120 0,8-25-1,8-42 1,17-25 0,33-68-1,16-52 1,0 1-1,-41 57 1,-8 40 0,-16 43-1,7 30 1,9 83 0,8 46 15,8 0-16,9-10 1,16-46 0,-66-109-1</inkml:trace>
  <inkml:trace contextRef="#ctx0" brushRef="#br0" timeOffset="25681.35">31038 15793 0,'-16'82'15,"16"-45"1,-9 9-1,18-5 1,-9-41 0</inkml:trace>
  <inkml:trace contextRef="#ctx0" brushRef="#br0" timeOffset="25866.2">31047 15193 0,'-9'21'16,"9"-21"0,0 5-1,9 10 17,-9-15-17</inkml:trace>
  <inkml:trace contextRef="#ctx0" brushRef="#br0" timeOffset="26517.73">31683 15643 0,'-49'-11'15,"32"22"17,-24 15-17,-34 51 1,1 21-1,49-30 1,17-43 0,8-25-1,16-25 1,9-22 0,17-20-1,-9 20 1,-9 21-1,-7 26 1,-9 16 0,9 67 15,-9 41-15,-16 119-1,-34 20 1,-32 42-1,-17-26 1,-16-41 0,-1-62-1,-24-83 1,-9-129 0,25-109-1,116 145 1</inkml:trace>
  <inkml:trace contextRef="#ctx0" brushRef="#br0" timeOffset="27287.51">32072 14655 0,'8'42'16,"1"-37"0,-9 5-1,0 16 1,8 16-1,-8 35 1,-17 104 0,-16 88-1,-16 72 1,16-67 0,24-176-1,9-31 1,9-25 15,7-22-15,1-20-1,24-31 1,17-36 0,16 0-1,1 5 1,-17 36-1,-9 36 1,17 47 0,1 67-1,-1 42 1,-17 25 0,-32-77-1,8-32 1,-25-82 15</inkml:trace>
  <inkml:trace contextRef="#ctx0" brushRef="#br0" timeOffset="29343.88">30244 16832 0,'-33'-16'16,"33"16"-1,-8-5 1,8 5 0,-8 10 15,-17 37-15,-33 87-1,0 47 1,17 5-1,16-26 1,25-30 0,58-74-1,25-66 1,-17-52 0,-33 26-1,0 15 1,-8 26-1,8 32 1,33 9 15,17-20-15,32-16 0,26-51-1,-9-26 1,-8-52-1,-24-41 1,-92 36 0,-8 56-1,0 68 1</inkml:trace>
  <inkml:trace contextRef="#ctx0" brushRef="#br0" timeOffset="29795.88">31617 17457 0,'42'-41'15,"-26"10"1,-8-6 0,1 1-1,-9 5 1,-17 5 15,-8 16-15,-33 20-1,-16 37 1,-1 46 0,18 31-1,48 47 1,18-47-1,-9-124 1</inkml:trace>
  <inkml:trace contextRef="#ctx0" brushRef="#br0" timeOffset="30213.5">32105 17292 0,'-58'20'16,"50"-9"0,-9 4-1,17 1 1,0-16-1,17-16 1,24-25 0,-16 15-1,-8 5 1,-1 32 0,1 30-1,-9 52 16,25 36-15,0-36 0,0-72-1,-33-21 1</inkml:trace>
  <inkml:trace contextRef="#ctx0" brushRef="#br0" timeOffset="30448.07">33172 16837 0,'-58'26'16,"25"20"0,-83 104 15,17 26-16,-33 36 1,8-6 0,124-206-1</inkml:trace>
  <inkml:trace contextRef="#ctx0" brushRef="#br0" timeOffset="30748.81">33180 17012 0,'-116'83'16,"75"-36"15,-75 72-16,50-37 1,-25 37 0,91 26-1,58 31 1,66-32 0,-124-144-1</inkml:trace>
  <inkml:trace contextRef="#ctx0" brushRef="#br0" timeOffset="32370.64">4805 11332 0,'8'-5'16,"-8"5"0,0 0-1,9 15 1,7 11 0,25 15-1,26 6 1,24-6-1,-9-5 17,51 26-17,15 21 1,-7 5 0,-141-88-1</inkml:trace>
  <inkml:trace contextRef="#ctx0" brushRef="#br0" timeOffset="32905.55">5657 11203 0,'0'20'15,"0"-9"1,16 40-1,26 32 1,16 5 0,16 26-1,-16-21 1,-8-21 0,-17-36-1,-17-5 16,-8-15-15,-16 10 0,-41 20-1,-42 21 1,-50 11 0,-24-6-1,-9-10 1,174-62-1</inkml:trace>
  <inkml:trace contextRef="#ctx0" brushRef="#br0" timeOffset="40178.47">7633 12893 0,'-24'-26'16,"24"21"-1,0 5 17</inkml:trace>
  <inkml:trace contextRef="#ctx0" brushRef="#br0" timeOffset="40479.19">9817 13229 0,'-50'-57'15,"50"57"1,0 0 0</inkml:trace>
  <inkml:trace contextRef="#ctx0" brushRef="#br0" timeOffset="40813.6">11496 12924 0,'-58'-72'15,"41"56"1,17 16 0</inkml:trace>
  <inkml:trace contextRef="#ctx0" brushRef="#br0" timeOffset="41098.8">13423 12996 0,'-42'-57'15,"42"57"17</inkml:trace>
  <inkml:trace contextRef="#ctx0" brushRef="#br0" timeOffset="43740.63">14812 13353 0,'0'15'15,"0"-15"1,8-5 0,17 5 15,0 0-16,0 0 1,33 0 0,57-5-1,9 5 1,75-5 0,-25 5-1,8 0 1,-125 0-1,-7 5 1,-25-5 0,0 0-1,-25 0 1,0 0 15</inkml:trace>
  <inkml:trace contextRef="#ctx0" brushRef="#br0" timeOffset="44325.45">17913 13322 0,'0'10'16,"9"-10"-1,-9 0 17,24 5-17,34 6 1,58-1-1,74 0 1,42-4 0,-232-6-1</inkml:trace>
  <inkml:trace contextRef="#ctx0" brushRef="#br0" timeOffset="45913.37">21180 4462 0,'0'0'16,"0"6"-1,8 14 1,1 130 0,15 67-1,-15 99 1,-9-12-1,-9-138 1,1-83 0,8-37-1,-8-41 1,8-15 0,-25-83-1,9-72 16,7-140-15,18 46 0,24-15-1,16 36 1,42 6 0,33 61-1,33 73 1,1 93-1,-34 82 1,-42 73 0,-73 42-1,-34-1 1,-50-16 0,-24-19 15,-25-38-16,124-118 1</inkml:trace>
  <inkml:trace contextRef="#ctx0" brushRef="#br0" timeOffset="46248.35">22156 3899 0,'-25'36'16,"25"21"15,-16 93-16,7 93 1,-15 62 0,7 72-1,9-87 1,8-16 0,0-274-1</inkml:trace>
  <inkml:trace contextRef="#ctx0" brushRef="#br0" timeOffset="46799.38">22702 4783 0,'-33'-10'15,"24"15"1,-40 52 0,8 25-1,-17 58 1,33-11-1,8-5 1,34-57 0,32-72-1,18-62 17,-1-52-17,-33 16 1,-17 41-1,1 20 1,-9 22 0,-8 20-1,17 25 1,-1 94 0,17 47-1,17-1 1,0-25-1,-50-140 1</inkml:trace>
  <inkml:trace contextRef="#ctx0" brushRef="#br0" timeOffset="47401.1">23314 5010 0,'-8'52'16,"16"-26"-1,33 10 1,9-20-1,8-22 1,24-25 0,-15-41 15,-10-11-15,-32 32-1,0 20 1,-8 10-1,-17 21 1,8 52 0,0 51-1,0 104 1,-24 103 0,-17 41-1,-42 47 1,-7-72-1,-26-57 1,-41-62 15,-57-99-15,-43-103 0,26-46-1,16-42 1,207 83-1</inkml:trace>
  <inkml:trace contextRef="#ctx0" brushRef="#br0" timeOffset="47736.18">24257 4628 0,'24'5'15,"1"-5"1,50-5 0,57-6-1,9-4 1,-141 15 0</inkml:trace>
  <inkml:trace contextRef="#ctx0" brushRef="#br0" timeOffset="47953.29">24455 5098 0,'-8'5'15,"8"-5"1,25 6-1,74 4 1,99-10 0,-198 0-1</inkml:trace>
  <inkml:trace contextRef="#ctx0" brushRef="#br0" timeOffset="48839.29">26432 3852 0,'-42'-67'16,"26"52"-1,-34-11 1,-33 5 0,-49 16-1,-25 41 16,0 6-15,25 25 0,24 5-1,50 42 1,58 10 0,66-16-1,50-20 1,33-31-1,-50-62 1,-41 5 0,-25 16-1,-33-6 1,-33 109 0,-58 67-1,-8 26 16,0-11-15,24-20 0,26-31-1,40-36 1,51-62 0,7-78-1,-16 10 1,-24 16-1,7 26 1,-32 77 0,7 53-1,1 9 1,41 26 0,50-25 15,82-63-16,92-103 1,16-93 0,-9-145-1,-264 238 1</inkml:trace>
  <inkml:trace contextRef="#ctx0" brushRef="#br0" timeOffset="49307.26">27011 4550 0,'0'5'15,"0"-5"1,0 16 0,8 87-1,-8 63 17,-17 113-17,9-26 1,-17 11-1,9-176 1,16-88 0</inkml:trace>
  <inkml:trace contextRef="#ctx0" brushRef="#br0" timeOffset="49625.3">26481 4716 0,'0'5'16,"25"-16"-1,58-30 1,82-21-1,59-26 1,7 0 0,-16 16-1,-33 15 1,-41 52 0,-141 5-1</inkml:trace>
  <inkml:trace contextRef="#ctx0" brushRef="#br0" timeOffset="49926.65">27714 5693 0,'-33'56'16,"8"-4"0,-33 93-1,25-16 1,-9 36-1,42-165 17</inkml:trace>
  <inkml:trace contextRef="#ctx0" brushRef="#br0" timeOffset="50261.38">28284 4483 0,'9'21'16,"-1"-1"-1,8 104 17,-7 57-17,-9 135 1,-25-48 0,-8-4-1,33-264 1</inkml:trace>
  <inkml:trace contextRef="#ctx0" brushRef="#br0" timeOffset="50528.07">28425 4499 0,'116'-16'15,"-34"-5"1,117-15 0,-9-10-1,-8 15 1,-182 31-1</inkml:trace>
  <inkml:trace contextRef="#ctx0" brushRef="#br0" timeOffset="50779.2">28367 5119 0,'50'0'15,"-1"-5"1,100 0 0,58-16-1,16 5 1,-223 16-1</inkml:trace>
  <inkml:trace contextRef="#ctx0" brushRef="#br0" timeOffset="51916.53">29062 3604 0,'0'-5'16,"0"5"0,0 0-1,0 0 1,0 0 0,0 0 15,8 0-16,-8 0 1,0 0 0,0 0-1,0 0 1,0 0 0,25 5-1,24-5 1,26 6-1,24-1 1,17 21 0,16 10-1,-8 15 1,-33 6 0,-25-15 15,-33-1-16,-16 5 1,-17 48 0,-50 45-1,-8 6 1,-24 5 0,16 5-1,8 0 1,49 0-1,67-26 1,42-31 0,-9-103-1,-42 5 1,-16 5 15,-25 16-15,-16 36-1,-33 67 1,0-16 0,24-4-1,42-1 1,24 16 0,26 36-1,32-10 1,-16-11-1,0-10 1,-33-5 0,-50 16-1,-65 4 17,-92 6-17,-42-31 1,-90-63-1,281-51 1</inkml:trace>
  <inkml:trace contextRef="#ctx0" brushRef="#br0" timeOffset="53789.03">1894 11590 0,'-8'-10'15,"-1"10"1,-15 0 0,-18 0-1,-41 5 1,-41 21 0,-58 62-1,9 26 1,16 4-1,33-9 17,24 15-17,42 21 1,42 15 0,16-20-1,41-22 1,42-14-1,33-16 1,16 0 0,0-11-1,1 11 1,-34-16 0,-8 47-1,-83 78 1,-49 25 15,-58 67-15,-1-66-1,1-27 1,58-175 0,24 5-1,1-11 1,16-5-1,8 1 1,0-6 0,9 10-1,-1 1 1,1-6 0,-9 6-1,-16 51 16,-50 52-15,-33 67 0,-33 78-1,8-42 1,0 26 0,17-46-1,99-125 1,8 6-1,42 30 1,24 12 0,34 24-1,49-4 1,58-16 0,42-30-1,73-32 16,-330-67-15</inkml:trace>
  <inkml:trace contextRef="#ctx0" brushRef="#br0" timeOffset="105337.06">4532 12764 0,'0'0'16,"0"0"-1,17 0 1,7 0-1,26-6 1,8 6 0,16-5-1,9 0 1,8 5 0,8 0-1,-8 0 16,-16 5-15,-26 0 0,-40 1-1,-9-6 1</inkml:trace>
  <inkml:trace contextRef="#ctx0" brushRef="#br0" timeOffset="105805.55">5136 12252 0,'16'5'15,"-7"-5"1,15 16 0,26 15-1,33 25 1,33 1-1,-1 0 1,9 0 0,-33-16-1,-33-10 1,-25-15 0,-16-1 15,-17 6-16,-58 98 1,58-119 0</inkml:trace>
  <inkml:trace contextRef="#ctx0" brushRef="#br0" timeOffset="200107.33">6327 9745 0,'-9'5'15,"9"-5"1,0 0 0</inkml:trace>
  <inkml:trace contextRef="#ctx0" brushRef="#br0" timeOffset="200909.39">6252 9331 0,'25'11'16,"-25"-11"-1,0 0 1,-16-11 0,7 6-1,1 0 1,-9 0 0,9 0-1,-8 5 1,-26 31-1,-32 15 1,8 32 15,16-11-15,17-10 0,16-21-1,17-10 1,9 5-1,32-5 1,-8-5 0,-8-6-1,8-5 1,-16 6 0,-9 10-1,0 41 1,-33 62-1,-8 6 17,8-68-17,9-21 1,24-15 0,9-10-1,-1 5 1,9-6-1,25 22 1,8 20 0,16 5-1,25 0 1,9-10 0,41-10-1,0-11 1,-149-36 15</inkml:trace>
  <inkml:trace contextRef="#ctx0" brushRef="#br0" timeOffset="202782.61">10536 14025 0,'-25'-26'16,"25"26"-1,0 0 1,0 0-1</inkml:trace>
  <inkml:trace contextRef="#ctx0" brushRef="#br0" timeOffset="203233.96">12728 13989 0,'-41'-16'16,"41"16"0,0 0-1,0 5 1,0-5 0</inkml:trace>
  <inkml:trace contextRef="#ctx0" brushRef="#br0" timeOffset="203601.92">13952 14082 0,'-8'-16'16,"16"16"-1,0 52 1,-8-52 0</inkml:trace>
  <inkml:trace contextRef="#ctx0" brushRef="#br0" timeOffset="203935.61">16110 13880 0,'0'0'15,"9"10"1,-9-10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7:24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12075 11115 0,'-9'5'0,"9"-5"0,9 15 16,7 27-16,25 41 0,9-1 15,0-15-15,8-5 0,-58-62 16</inkml:trace>
  <inkml:trace contextRef="#ctx0" brushRef="#br0" timeOffset="569.73">15672 8484 0,'0'-5'16,"0"5"-1,8 10 1,17 21 0,17 26-1,49 144 1,-91-201-1</inkml:trace>
  <inkml:trace contextRef="#ctx0" brushRef="#br0" timeOffset="1137.28">21304 8665 0,'0'5'16,"0"-5"-1,8 26 1,34 87 0,82 48-1,-124-161 17</inkml:trace>
  <inkml:trace contextRef="#ctx0" brushRef="#br0" timeOffset="1605.96">24290 11006 0,'8'5'16,"0"1"-1,149 190 1,-157-196 15</inkml:trace>
  <inkml:trace contextRef="#ctx0" brushRef="#br0" timeOffset="113496.86">23545 15638 0,'0'-11'16,"0"11"-1,0 0 1,9 11-1,7 9 1,34 37 0,24 26-1,26 0 1,24-21 15,0-37-15,8-30-1,58-21 1,9-46 0,7-42-1,-24 1 1,-33 4 0,-141 83-1,1 5 1,-1 11-1,0 5 1,9 15 0,41 21 15,24 21-15,42 0-1,25-16 1,17-15-1,-17-11 1,-25-15 0,0-21-1,-17-36 1,26-42 0,-9-20-1,-9-41 1,-15 0-1,-26 4 1,-66 89 0,17-52 15,16-78-15,9-30-1,-9-47 1,-16 31-1,-33-26 1,-42 36 0,-16 16-1,0 46 1,16-5 0,26-5-1,48-16 1,59-20-1,66-5 1,8 40 0,-157 187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7:32.3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 4550 0,'-25'-5'15,"25"5"1,-33 5 15,-58 11-15,-16 46-1,-1 41 1,25 6 0,50-37-1,25-36 1,16 6-1,9 40 1,16 53 0,58-11-1,0 5 1,-33-72 0,-17-16-1,-24-5 16,-9 32-15,-8 56 0,0-21-1,16-20 1,-7-32 0,-1-14-1,0-12 1,-49 37-1,-58 68 1,-42 66 0,9-20-1,8 15 1,49 57 0,108 186-1,-33-434 16</inkml:trace>
  <inkml:trace contextRef="#ctx0" brushRef="#br0" timeOffset="5584.16">2332 9078 0,'0'-5'15,"0"5"1,25-5 0,8 5-1,42-5 1,-1 0-1,33-1 1,59-9 0,-9 5-1,42-11 1,-34 0 0,9 6 15,-9 4-16,-16 1 1,-17 5 0,-8 5-1,-8 0 1,-116 0 0</inkml:trace>
  <inkml:trace contextRef="#ctx0" brushRef="#br0" timeOffset="6219.85">9362 8949 0,'83'-21'16,"-25"11"-1,90-21 1,26-10-1,33-1 1,-25 6 0,33 10-1,-42 11 17,-173 15-17</inkml:trace>
  <inkml:trace contextRef="#ctx0" brushRef="#br0" timeOffset="6722.22">14357 9073 0,'0'-26'16,"17"16"-1,49-37 1,116 1 15,107-16-15,67 0 0,-356 62-1</inkml:trace>
  <inkml:trace contextRef="#ctx0" brushRef="#br0" timeOffset="7322.8">19774 9156 0,'182'-62'15,"33"-5"1,290-63 0,16 42-1,-521 88 1</inkml:trace>
  <inkml:trace contextRef="#ctx0" brushRef="#br0" timeOffset="10984.75">24860 9063 0,'9'0'16,"-1"0"0,58-11-1,141-25 1,107-21 0,100-15-1,-26-11 1,-49 21-1,-66 16 1,-256 46 0,-9 0-1,-8 5 1,0 0 15,0-5-15</inkml:trace>
  <inkml:trace contextRef="#ctx0" brushRef="#br0" timeOffset="13943.88">1604 12784 0,'0'11'15,"0"-11"1,0 10 0,-8 42-1,16 67 1,1-21-1,16 83 1,16 25 0,17 1-1,24-31 1,18 0 0,15-42 15,34-20-31,50-68 31,8-35-15,24-58-1,-8-30 1,-16-1 0,-17-5-1,1-5 1,-9-15-1,8 0 1,0-6 0,-25 11-1,-16 15 1,-8 11 0,-1 25-1,1 16 16,0 16-15,-1 15 0,1 10-1,8 26 1,-17 21 0,9 16-1,-26 9 1,1 17-1,-33-6 1,8-6 0,-75-66-1,9 5 1,-8-11 15,-1-4-15,-7-1-1,7-10 1,34-31 0,24-26-1,25-31 1,9-20 0,24 10-1,1 10 1,-1 21-1,25 20 1,17 21 0,16 26-1,-8 47 17,0 25-17,-9 16 1,9 21-1,-24-1 1,15-5 0,-7-20-1,24 0 1,-8-21 0,16-16-1,9-35 1,-8-27-1,-9-20 1,-17-31 0,-24-16-1,-33-10 1,-108 36 15,1 0-15,-1 6-1,-8 15 1,8 10 0,9-5-1,-17 31 1</inkml:trace>
  <inkml:trace contextRef="#ctx0" brushRef="#br0" timeOffset="19026.45">2655 8629 0,'-17'-6'15,"17"6"1,8 0 0,34-5-1,32 0 1,34 0 15,16 10-15,33 0-1,25-5 1,66 0 0,-16-5-1,-1-5 1,-41 5 0,-16-1-1,-149 12 1,0 4-1,-25-10 1</inkml:trace>
  <inkml:trace contextRef="#ctx0" brushRef="#br0" timeOffset="21200.81">5566 8649 0,'-25'-15'15,"17"15"1,16 0 0,0-5-1,17 5 1,0-6 0,41 17-1,50-6 1,-9 0-1,42 11 1,0-11 0,-41-5-1,-108 0 1</inkml:trace>
  <inkml:trace contextRef="#ctx0" brushRef="#br0" timeOffset="37319.45">2704 12779 0,'-8'0'16,"8"0"0,0 0-1,0 0 1,8 0 0,-8 0-1,9 0 1,15 5-1,10 0 1,7 1 0,9-6-1,7 0 17,1-6-17,0 12 1,-16-6-1,-18 0 1,-7 0 0,-9 0-1,-8 0 1</inkml:trace>
  <inkml:trace contextRef="#ctx0" brushRef="#br0" timeOffset="37904.43">4499 12908 0,'-8'-31'16,"16"31"-1,-8 0 1,8 0 0,-8 0-1,9 0 1,-1 0 0,0-5-1,17 5 1,16 16-1,-41-16 17</inkml:trace>
  <inkml:trace contextRef="#ctx0" brushRef="#br0" timeOffset="38423.51">5946 13058 0,'0'-10'15,"0"10"1,0 0 0,9 5-1,-1-5 1,8 0 0,1 0-1,-1-5 1,1 5 15,0 0-15,-17 0-1</inkml:trace>
  <inkml:trace contextRef="#ctx0" brushRef="#br0" timeOffset="38940.55">7468 13027 0,'8'-5'15,"-8"5"1,25 0 0,33 5-1,-17-5 1,9 0 0,-17 0 15,0 0-16,0 5 1,0 11 0,-8 30-1,-25-46 1</inkml:trace>
  <inkml:trace contextRef="#ctx0" brushRef="#br0" timeOffset="39676.13">9064 13058 0,'-8'-15'16,"8"15"15,0 0-15,0 0-1,8 0 1,34-11 0,40-14-1,26-12 1,8-4 0,-1 10-1,1 5 1,-33 11-1,-25 4 1,-25 6 0,-8 0-1,-17 5 1,8-5 15,-7 5-15,-1 0-1,-8-5 1,8 5 0,-8 0-1</inkml:trace>
  <inkml:trace contextRef="#ctx0" brushRef="#br0" timeOffset="42953.21">8733 12800 0,'-24'5'15,"15"0"1,9 21-1,0 52 1,17 30 0,24-20-1,17-16 1,17-20 0,-9-16-1,33 0 1,0-20-1,-16-11 1,-17-20 0,8-47-1,17-21 17,-24 0-17,-26 26 1,-8 21-1,0 10 1,8 21 0,1 5-1,7 16 1,9 15 0,17 36-1,-34-5 1,0-10-1,-7-21 1,15-11 0,42-46 15,25-62-15,8-5-1,-17 0 1,-7 11-1,-18 25 1,-7 67 0,-9 83-1,0 21 1,0 0 0,9-16-1,16-21 1,8-25-1,33-67 1,-8-53 15,9-66-15,-133 134 0</inkml:trace>
  <inkml:trace contextRef="#ctx0" brushRef="#br0" timeOffset="45795.9">10892 12174 0,'0'6'15,"0"-6"1,0 0 0,0 0-1,0 0 1,8 0-1,9 0 1,57-6 0,58 6 15,100-10-15,66-11-1,74-10 1,58-20-1,8-1 1,-32 11 0,-34 15-1,-66 10 1,-50 27 0,-231 20-1,-9-6 1,-7-4-1,-18 5 1,9-26 15</inkml:trace>
  <inkml:trace contextRef="#ctx0" brushRef="#br0" timeOffset="51749.43">3184 6845 0,'25'-20'16,"-9"14"0,26 6-1,40-10 1,43 0 15,48-6-15,1 11-1,49 10 1,0 0 0,42 1-1,0-1 1,16 0-1,0 0 1,0 5 0,17 1-1,0-1 1,16 6 0,-8-6-1,8 5 16,-16-15-15,-9 16 0,-7-11-1,-1-5 1,-16 0 0,-17 0-1,-17 0 1,-24 0-1,-25 0 1,-157 0 0,-9 0-1,-7 0 1,-1 0 0,-8 0-1,0 0 16</inkml:trace>
  <inkml:trace contextRef="#ctx0" brushRef="#br0" timeOffset="52785.06">13108 13405 0,'-8'-6'16,"8"6"-1,0 0 1,41-5 0,67-21-1,132-92 1,91-89-1,16 16 1,-25-6 0,-57 42-1,-50 15 17,-207 135-17,1 0 1,-9 0-1,8 10 1,-8-5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0:57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2713 5662 0,'0'-6'0,"0"6"0,8-5 16,0 5-16,17-10 0,33 0 15,16 4-15,1 1 0,32 0 16,50 0-1,9 5 1,57 5 0,-41-5-1,66 0 1,-33-10 0,50-21-1,-42 0 1,17-11-1,-58 1 1,8 0 15,-41 10-15,-132 31 0,-1-6-1,-8 6 1,9-5-1,-17 5 1,8 47 0,-8-47-1</inkml:trace>
  <inkml:trace contextRef="#ctx0" brushRef="#br0" timeOffset="2157.11">16268 5998 0,'0'-6'15,"0"6"1,0 0-1,0 0 1,0 0 0,0 0-1,0 0 1,0 0 0,24 0-1,59-5 1,33 0-1,66-5 1,0-1 0,25 1-1,-42 0 17,-99 15-17,-25-5 1,-7 0-1,-18 0 1,1 0 0,-9 0-1,0 0 1,-8 0 0</inkml:trace>
  <inkml:trace contextRef="#ctx0" brushRef="#br0" timeOffset="4899.21">16226 4473 0,'-16'-5'31,"16"5"-15,8-11-1,8-15 1,18-30 0,32-43-1,8 1 1,9 5 0,-25 67-1,8 6 1,0 9-1,0 11 1,33 31 0,-8 0-1,17 26 1,-9-5 15,9 5-15,-9-16-1,8-31 1,42-20 0,-8-31-1,-9-16 1,-16 0 0,-108 36-1,1 6 1,7-1-1,-8 11 1,1 5 0,24 5-1,8 11 17,25 10-17,17-26 1,33-16-1,33-10 1,8-5 0,0 11-1,0 20 1,8 25 0,-24 32-1,0 21 1,-17 10-1,-17-6 1,-16-9 0,-66-58 15,-25-15-15</inkml:trace>
  <inkml:trace contextRef="#ctx0" brushRef="#br0" timeOffset="5316.83">17913 2689 0,'17'37'16,"-9"-22"-1,17 78 1,-17 36 0,1 68-1,-1-16 1,0-73 0,-8-25-1,0-83 1</inkml:trace>
  <inkml:trace contextRef="#ctx0" brushRef="#br0" timeOffset="5568.34">18501 2726 0,'0'20'16,"0"-15"0,8 52-1,-8 78 1,0-27 0,-25-10-1,25-98 1</inkml:trace>
  <inkml:trace contextRef="#ctx0" brushRef="#br0" timeOffset="5767.81">17946 3201 0,'9'0'16,"-1"5"-1,58 6 1,83 4 0,91 6-1,-240-21 1</inkml:trace>
  <inkml:trace contextRef="#ctx0" brushRef="#br0" timeOffset="7105.89">21569 4561 0,'0'-6'16,"8"6"-1,17-15 1,33-37-1,49-30 1,26-32 0,7 0-1,1 11 1,-17 25 0,8 21 15,-16 42-16,0 41 1,-9 56 0,-7 37-1,7 0 1,-8-10 0,17-21-1,25-32 1,24-56-1,9-41 1,-34-5 0,-16-11-1,-107 31 1,8 16 0,-9 15 15,17 15-16,17 11 1,41-10 0,8-36-1,50-11 1,16-42 0,17-4-1,-16 5 1,16 26-1,16 20 1,9 31 0,0 42-1,-1 46 17,-32-10-17,-17 31 1,-33-26-1,-8-10 1,-116-83 0</inkml:trace>
  <inkml:trace contextRef="#ctx0" brushRef="#br0" timeOffset="7641.33">24025 3025 0,'17'11'31,"-17"4"-15,16 32 0,-8 10-1,9 67 1,-25 26-1,8-26 1,-9-36 0,-15-21-1,24-67 1</inkml:trace>
  <inkml:trace contextRef="#ctx0" brushRef="#br0" timeOffset="8025.09">23446 3181 0,'-8'-21'16,"8"21"-1,8-5 1,42-16 0,49-26-1,50-15 1,16-5 0,-8 0-1,-8 15 1,-16 16-1,-92 41 1,17 11 15,8-11-15,-66-5 0</inkml:trace>
  <inkml:trace contextRef="#ctx0" brushRef="#br0" timeOffset="9229.24">18418 2767 0,'0'0'15,"0"0"1,0 5 0,8 16-1,-8 31 1,8 20-1,-8 11 1,9-6 0,-1-15-1,-8-15 1,-8 35 0,8 6 15,-9 10-16,9 1 1,0-99 0</inkml:trace>
  <inkml:trace contextRef="#ctx0" brushRef="#br0" timeOffset="11319.47">16516 6168 0,'0'-10'15,"0"10"1,0 0 0,0 0-1,0 0 16</inkml:trace>
  <inkml:trace contextRef="#ctx0" brushRef="#br0" timeOffset="14127.8">17616 6261 0,'0'0'16,"0"0"0,0 0-1,0 0 1,0 0 0,8 0-1,8 0 1,34 0-1,24-5 1,59 5 0,49-10-1,58 4 1,49-14 0,50 15-1,42-6 16,7 11-15,-57-5 0,-58 15-1,-240 1 1,-16-11 0,-1 5-1,-8-5 1,1 5-1,-1-5 1,0 5 0,-8-5-1</inkml:trace>
  <inkml:trace contextRef="#ctx0" brushRef="#br0" timeOffset="18091.84">24687 2648 0,'-108'-21'16,"75"1"0,-17-6-1,9 0 1,41 26-1,-182 21 1,182-21 0,-306 67 15,83-10-15,-91 124-1,123-68 1,1 48-1,107-1 1,50 62 0,108-20-1,32-37 1,50-51 0,92-47-1,7-51 1,9-37-1,-26-31 1,1-72 15,-66-26-15,-157 31 0,7-56-1,-7-37 1,-25 82-1,8 130 1</inkml:trace>
  <inkml:trace contextRef="#ctx0" brushRef="#br0" timeOffset="19060.68">21842 5992 0,'0'6'16,"0"-6"-1,8 0 1,33 0-1,34-6 1,24 1 0,25 5-1,8 5 1,-24-5 0,-34-10-1,-24 5 1,-25 5 15,0-5-15,-9 5-1,-8 0 1,1 0 0,-1-21-1,-8 21 1</inkml:trace>
  <inkml:trace contextRef="#ctx0" brushRef="#br0" timeOffset="20482.06">23066 6085 0,'8'-10'15,"-8"10"1,0 0 0,0 0-1,0 0 1,0 0-1,0 0 1,0 0 0,0 0-1,8 5 17,25 0-17,58-5 1,58 11-1,83-11 1,57 0 0,59 0-1,32 0 1,-16 10 0,-33-5-1,-58 11 1,-216 10-1,-32-16 1,0 0 0,-8-5 15,-9 1-15,0-6-1,-8 5 1,8-5-1,-8 5 1,0-5 0</inkml:trace>
  <inkml:trace contextRef="#ctx0" brushRef="#br0" timeOffset="22723">27284 6334 0,'-9'0'31,"9"0"-15,0 0-1,0 0 1,0 0 0,0 0-1,0 0 1,0 0 0,0 0-1,25 0 1,58-16-1,198-67 1,149-72 0,75-15-1,-42 25 17,-83 21-17,-74 26 1,-306 98-1,0 0 1,0 0 0,0 0-1,0 0 1,0 0 0,0 0-1,0 0 1,0 15-1,0-15 1</inkml:trace>
  <inkml:trace contextRef="#ctx0" brushRef="#br0" timeOffset="25364.71">25224 8029 0,'9'-10'15,"-9"10"1,8-16 0,17-20-1,24-21 1,34-26 0,8 6-1,0 20 1,0 21-1,-33 25 1,-9 32 0,1 20-1,-42 47 1,-57 73 15,-42 66-15,-25-20-1,25-37 1,58-113 0,25-5-1,24 5 1,25 0 0,34-11-1,32-25 1,26-11-1,24-51 1,-157 41 15</inkml:trace>
  <inkml:trace contextRef="#ctx0" brushRef="#br0" timeOffset="25765.35">26076 6804 0,'0'15'31,"0"-9"-15,8 25-1,1 56 1,15 43-1,-15-32 1,7-10 0,-7-26-1,-9-62 1</inkml:trace>
  <inkml:trace contextRef="#ctx0" brushRef="#br0" timeOffset="26000.16">26382 7471 0,'-8'5'16,"8"-5"-1,0 0 1,0 0 0,0 0-1</inkml:trace>
  <inkml:trace contextRef="#ctx0" brushRef="#br0" timeOffset="26551.86">26672 6892 0,'-58'0'16,"49"5"-1,-15 10 1,-10 32 0,10 20-1,15-10 1,18-10-1,24-11 17,8-36-17,25-36 1,0-21 0,-24 5-1,-17 0 1,-17 11-1,-16 5 1,-9-6 0,1 17-1,7 30 1,-24 5 0,33-10-1</inkml:trace>
  <inkml:trace contextRef="#ctx0" brushRef="#br0" timeOffset="27103.48">27118 7884 0,'25'5'15,"-9"-5"1,26 0 0,57-15-1,33-6 1,1-15 0,-9 0-1,0-6 16,-33-9-15,-91 51 0</inkml:trace>
  <inkml:trace contextRef="#ctx0" brushRef="#br0" timeOffset="27420.37">26944 8355 0,'42'15'15,"-26"-10"1,51-10 15,40-10-15,34-16-1,-1 5 1,1 5 0,8 0-1,0 6 1,-1-11 0,-148 26-1</inkml:trace>
  <inkml:trace contextRef="#ctx0" brushRef="#br0" timeOffset="45544.92">27722 6282 0,'58'-16'16,"-25"16"0,66-26-1,25 1 1,83-43 15,33-25-15,0-15-1,41 4 1,-66 27 0,0 10-1,-42 20 1,-148 58 0,-25-11-1</inkml:trace>
  <inkml:trace contextRef="#ctx0" brushRef="#br0" timeOffset="47735.89">26961 891 0,'-41'20'16,"32"-14"0,1 4-1,-17 0 1,-8 21 0,17 42-1,-1 56 1,25-31-1,17-15 1,25-11 0,16-25-1,0-27 1,9-46 0,-18-36-1,-15-36 1,-17 21 15,-17 25-15,-8-5-1,-8-5 1,-17 5 0,-8 21-1,0 15 1,0 16-1,0 10 1,33-5 0</inkml:trace>
  <inkml:trace contextRef="#ctx0" brushRef="#br0" timeOffset="48070.16">27548 1020 0,'0'0'15,"0"0"1,8 0 0,17 0-1,25 0 1,0 0 15,16-5-15,-66 5-1</inkml:trace>
  <inkml:trace contextRef="#ctx0" brushRef="#br0" timeOffset="48304.07">27556 1227 0,'42'10'16,"-26"-5"0,26-10-1,40-11 17,42-30-17,-124 46 1</inkml:trace>
  <inkml:trace contextRef="#ctx0" brushRef="#br0" timeOffset="48572.34">28284 653 0,'9'10'16,"-9"-10"-1,0 21 1,0 36 0,-9 77-1,-7 57 17,-9-36-17,25-87 1,0-68-1</inkml:trace>
  <inkml:trace contextRef="#ctx0" brushRef="#br0" timeOffset="48839.09">28706 627 0,'8'26'16,"1"-16"0,-9 47 15,0 21-15,-17 92-1,-16 27 1,8-84-1,25-113 1</inkml:trace>
  <inkml:trace contextRef="#ctx0" brushRef="#br0" timeOffset="49072.98">28342 922 0,'58'5'16,"-17"0"15,75 0-15,25-5-1,-9 11 1,-132-11-1</inkml:trace>
  <inkml:trace contextRef="#ctx0" brushRef="#br0" timeOffset="50176.89">27143 2152 0,'-8'5'16,"8"-5"-1,8 5 1,0 37 0,9 56-1,-17 16 1,0-32-1,0-25 1,0-16 0,0-10-1,0-15 1,0-11 0,0-5-1,-9-36 1,1-42 15,8 6-15,-8 10-1,0 5 1,8 5 0,-9 11-1,1 0 1,0 15-1,-25 21 1,-9 10 0,-15 21-1,7 5 1,17 0 0,33-31 15</inkml:trace>
  <inkml:trace contextRef="#ctx0" brushRef="#br0" timeOffset="50510.96">27722 2167 0,'8'0'16,"0"0"15,34 0-16,24-5 1,8 0 0,-7 0-1,-67 5 1</inkml:trace>
  <inkml:trace contextRef="#ctx0" brushRef="#br0" timeOffset="50745.07">27689 2586 0,'8'0'16,"9"0"15,57-5-16,34-21 1,32-26 0,-140 52-1</inkml:trace>
  <inkml:trace contextRef="#ctx0" brushRef="#br0" timeOffset="51045.9">28541 2111 0,'8'31'15,"0"-11"1,0 47 0,1 73-1,-18-21 1,1-5 0,8-114-1</inkml:trace>
  <inkml:trace contextRef="#ctx0" brushRef="#br0" timeOffset="51380.82">28185 2167 0,'25'-5'15,"-9"5"1,51-20 0,48-11-1,9-11 1,-16 11-1,-25 5 1,-17 16 0,-66 10 15</inkml:trace>
  <inkml:trace contextRef="#ctx0" brushRef="#br0" timeOffset="52752.27">29326 451 0,'-8'5'16,"8"-5"0,0 0-1,8 0 1,25 0-1,34 11 17,32 20-17,-17 0 1,-15 5 0,-9 0-1,-17 11 1,-25 10-1,-24 5 1,-33 51 0,-42 42-1,-8 16 1,0-11 0,66-103-1,25-26 1,9 5 15,15-5-15,1-5-1,-8-5 1,-1-6 0,-16 21-1,-16 58 1,-9 35-1,-8-36 1,16-31 0,17 0-1,33 5 1,17 5 0,24 1-1,1-1 1,-9 6 15,-16 10-15,-34-26-1,-7 62 1,-51 31 0,-57 36-1,-33-31 1,-1-31-1,-24-51 1,25-57 0,132-21-1</inkml:trace>
  <inkml:trace contextRef="#ctx0" brushRef="#br0" timeOffset="53704.86">30344 1330 0,'8'0'16,"-8"5"0,8 21-1,0 21 1,1 20 15,-9 77-15,0 22-1,-9-11 1,9-36 0,-8-52-1,8-26 1,0-35 0,0-6-1,0-16 1,8-67-1,1-36 1,-1 26 0,-8 26-1,0 21 1,0 4 15,0 11-15,0 6-1,-8 9 1,8 6 0,-17 4-1,-16 12 1,-8 25 0,-9 5-1,17 5 1,33-41-1</inkml:trace>
  <inkml:trace contextRef="#ctx0" brushRef="#br0" timeOffset="54340.18">31443 1149 0,'0'5'31,"0"-5"-15,-8 21-1,-17 36 1,-8 36-1,-8 36 1,-25 68 0,24-27-1,9-10 1,25-36 0,74-77-1,17-68 1,0-56-1,-34 35 1,-16 22 0,-8 14 15,0 17-15,0 25-1,-9 5 1,-7-20-1,-9-21 1</inkml:trace>
  <inkml:trace contextRef="#ctx0" brushRef="#br0" timeOffset="54574.11">31948 1883 0,'-8'83'16,"8"-68"0,0 6-1,0-11 1,0-10-1</inkml:trace>
  <inkml:trace contextRef="#ctx0" brushRef="#br0" timeOffset="54741.18">31865 1547 0,'0'-5'16,"0"5"-1,0-5 17,0 5-17</inkml:trace>
  <inkml:trace contextRef="#ctx0" brushRef="#br0" timeOffset="55026.16">32452 953 0,'17'10'15,"-17"-5"1,8 31 0,-8 78-1,-8 57 1,0 56 15,-9 11-15,9-130-1,0-35 1,8-73 0</inkml:trace>
  <inkml:trace contextRef="#ctx0" brushRef="#br0" timeOffset="55293.53">32328 1516 0,'0'-10'16,"0"10"-1,42-11 16,40 6-15,18 0 0,-26 0-1,1 0 1,-9 5 0,-66 0-1</inkml:trace>
  <inkml:trace contextRef="#ctx0" brushRef="#br0" timeOffset="59573.95">14845 11487 0,'0'-5'16,"0"5"-1,0-5 1,0 5-1,8-6 1,9-14 0,-1-6-1,18-10 1,23-37 15,18-4-15,8 10-1,8 10 1,8 0 0,17-21-1,-1 11 1,-24 15 0,-25 21-1,1 16 1,-9 5-1,-9 15 1,9 10 0,0 16-1,-8 0 1,16 11 15,0 25-15,8 10-1,-8 1 1,25-11 0,-8-15-1,-17-16 1,17 5 0,8-25-1,8-21 1,9-26-1,-1-16 1,1-15 0,-17 5-1,-17 21 17,-32 10-17,-9 11 1,-9 4-1,-7 17 1,8 19 0,8 32-1,8 10 1,9-10 0,8-15-1,16-27 1,-16-15-1,33-15 1,-8-1 0,-1 1 15,9-6-15,-8 11-1,25-11 1,-1 0-1,17 6 1,17-11 0,-1 0-1,1 5 1,-9 11 0,1 20-1,-1 21 1,-16 26-1,8 26 1,-33 0 15,-17-1-15,9 1 0,-25-16-1,-25-30 1,-33-37-1</inkml:trace>
  <inkml:trace contextRef="#ctx0" brushRef="#br0" timeOffset="60175.51">17293 10334 0,'8'-5'16,"-8"5"-1,0 0 1,0 0 0,9 10-1,-1 47 1,17 73-1,-9 4 1,-7-41 0,7-16-1,9-35 1,-9-11 0,-16-31-1</inkml:trace>
  <inkml:trace contextRef="#ctx0" brushRef="#br0" timeOffset="60492.34">17789 10272 0,'0'0'16,"0"5"-1,9 16 1,7 36 0,1 51-1,-17 22 1,0-37 15,-9-16-15,9-77-1</inkml:trace>
  <inkml:trace contextRef="#ctx0" brushRef="#br0" timeOffset="60760.88">17301 10520 0,'33'-5'16,"-8"-5"-1,58-11 16,33-5-15,33-5 0,-1 11-1,-148 20 1</inkml:trace>
  <inkml:trace contextRef="#ctx0" brushRef="#br0" timeOffset="62733.93">21321 11606 0,'-17'0'15,"17"0"1,0 0-1,0 0 1,8-5 0,1-11-1,-1-5 1,25-20 0,17-26-1,24-21 1,17-15-1,17 25 1,-9 11 0,17 15 15,-17 1-15,8 9-1,-7 22 1,-1-1-1,-25 26 1,9 5 0,-9 11-1,1 26 1,8 40 0,16 12-1,0-11 1,9-11-1,-1-30 1,1-32 0,7-15 15,18-31-15,7-21-1,-7-30 1,-18 4-1,-7 21 1,-17 6 0,-25 20-1,-16 10 1,-17 11 0,8 4-1,-8 6 1,17 26-1,8 10 1,16 6 15,17-16-15,8-32 0,50-14-1,25-22 1,0-14-1,24-22 1,-16 11 0,-8-6-1,-9 22 1,-16 4 0,0 16-1,-9 21 1,-16 20-1,-8 37 17,-25 25-17,-16 42 1,-9 20 0,-17 6-1,-7-6 1,-34-82-1,-8-21 1,0-31 0</inkml:trace>
  <inkml:trace contextRef="#ctx0" brushRef="#br0" timeOffset="63636.8">23884 9828 0,'-16'-11'16,"16"11"-1,0 0 1,0 0 0,0 11-1,8 40 1,-16 53 0,8 56 15,-8 52-16,-1-16 1,9-92 0,0-42-1,0-62 1</inkml:trace>
  <inkml:trace contextRef="#ctx0" brushRef="#br0" timeOffset="64054.55">23272 10122 0,'17'-10'16,"8"0"0,49-32-1,67-20 1,33-5 0,24 5-1,25-10 1,-32 10-1,-10 0 1,-139 56 0,-17 1-1,-1 16 1,1 9 15,-25-20-15</inkml:trace>
  <inkml:trace contextRef="#ctx0" brushRef="#br0" timeOffset="66312.12">15168 12836 0,'-17'-15'31,"17"15"-16,0 0 1,0 0 0,0 0-1,0 0 1,0 0 0,17-6-1,32 1 1,26 0-1,32 0 1,17 0 0,17-1-1,-1 1 1,1 0 0,-17 0 15,-33 0-16,-33 5 1,-25 0 0,-8 0-1,-17 0 1,0 0 0,-8 0-1,0 0 1</inkml:trace>
  <inkml:trace contextRef="#ctx0" brushRef="#br0" timeOffset="67264.61">16880 13022 0,'8'0'16,"-8"0"15,0 0-15,8 5-1,25 0 1,25 6-1,58-1 1,49-10 0,83-10-1,34-6 1,24-4 0,24-6-1,-15 5 1,-18 0-1,-15 6 1,-43-1 0,-40 16 15,-34 0-15,-165 6-1,9-1 1,-9-5-1,0 0 1,0 0 0,0 0-1,0 0 1</inkml:trace>
  <inkml:trace contextRef="#ctx0" brushRef="#br0" timeOffset="68083.31">21519 12934 0,'0'5'31,"0"-5"-15,17 6-1,32-1 1,26 0 0,57-10-1,34 0 1,24-11-1,-17 6 1,-106 10 0,-26 0-1,-8-5 1,-16 5 0,-1 5-1,9-5 1,-25 0 15</inkml:trace>
  <inkml:trace contextRef="#ctx0" brushRef="#br0" timeOffset="68836.67">23554 12893 0,'8'0'16,"-8"0"0,0 5 15,16 0-16,18 21 1,65 5 0,58 5-1,83-10 1,91-21 0,41-15-1,33-6 1,8 1-1,-7 5 1,-42 4 0,-58 6-1,-58 11 1,-248-6 0,8 0 15,-16 0-16,8-5 1</inkml:trace>
  <inkml:trace contextRef="#ctx0" brushRef="#br0" timeOffset="70257.57">28185 12877 0,'8'21'16,"-8"-21"-1,0 5 1,9 0 15,24 6-15,49-6 0,100-10-1,66-6 1,58 1-1,9 0 1,-9-1 0,-25 11-1,-41-5 1,-199 10 0,-8 1-1,-16-6 1,-1 5-1,-8-5 17,-8 5-17,0-5 1</inkml:trace>
  <inkml:trace contextRef="#ctx0" brushRef="#br0" timeOffset="73116.06">23024 15296 0,'-16'-5'15,"16"5"1,0 0-1,0 0 1,0 0 15,0-5-15,0 0 0,8-11-1,9-4 1,24-6-1,25-5 1,0 5 0,9 5-1,-17 11 1,-25 5 0,-8 10-1,-9 11 1,-24 25-1,-17 62 17,-25 21-17,-8 21 1,-16-5 0,8-16-1,49-88 1,9-5-1,25 5 1,16 0 0,58-5-1,16-15 1,1-6 0,-9-5-1,-16-10 1,-17-5 15,0-42-15,-66 52-1</inkml:trace>
  <inkml:trace contextRef="#ctx0" brushRef="#br0" timeOffset="73752.96">23421 14506 0,'-41'5'16,"41"-5"-1,0 0 1,0 5-1,0 16 1,8 4 0,9-4-1,8-11 1,-1-10 0,10-15-1,7-1 16,-8-15-15,-17 11 0,-16-1-1,0 16 1,-8 0 0,-8 0-1,-1 5 1,9 5-1,0 0 1,8 0 0,0-5-1</inkml:trace>
  <inkml:trace contextRef="#ctx0" brushRef="#br0" timeOffset="74003.03">24033 14836 0,'9'-10'16,"-9"10"-1,0 0 1,0 0 0,0 0-1</inkml:trace>
  <inkml:trace contextRef="#ctx0" brushRef="#br0" timeOffset="74487.41">24290 14345 0,'-58'21'16,"41"-11"-1,-16 21 1,8 0 0,9 21-1,-1 5 1,26-16 15,-1-5-15,25-20-1,0-32 1,8-4 0,-8-1-1,-16-5 1,-17 6 0,0-1-1,-8 11 1,-9-6-1,9 16 1,8 0 15</inkml:trace>
  <inkml:trace contextRef="#ctx0" brushRef="#br0" timeOffset="75139.01">24769 14325 0,'-66'41'15,"41"-31"1,9 6 0,8-1 15,8 1-15,24 5-1,26 10 1,16 0-1,0 10 1,-33 0 0,-8 6-1,-25-6 1,-16 6 0,-17-11-1,8-15 1,8-16-1,9-10 1,8-16 0,25-31 15,24-36-15,-7 11-1,-9 30 1,-17 16-1,-16 21 1,-16 15 0,-17 11-1,33-16 1</inkml:trace>
  <inkml:trace contextRef="#ctx0" brushRef="#br0" timeOffset="75524.34">25133 15286 0,'0'-5'16,"0"5"0,42-10-1,40-16 1,42-5-1,9 10 17,-26 0-17,-8 11 1,-99 10 0</inkml:trace>
  <inkml:trace contextRef="#ctx0" brushRef="#br0" timeOffset="75825.51">24670 15855 0,'66'0'16,"-24"-11"15,73 1-15,26-16-1,41 0 1,0 0 0,25 6-1,-17-1 1,-190 21-1</inkml:trace>
  <inkml:trace contextRef="#ctx0" brushRef="#br0" timeOffset="78500.2">26887 15033 0,'8'-73'16,"0"58"-1,-8-6 1,0 1-1,0-1 1,-8 0 0,8 6-1,0-1 1,0-4 0,0 4-1,0 6 1,0 5-1,-8-6 1,8 1 15,0-6-15,0 6 0,0 0-1,0 4 1,0 6-1,0 0 1,0 0 0,0-5-1,0 5 1,0 0 0,0 0-1,0 0 1,0 0-1,0 0 1,0 0 15,0 0-15,0 11 0,0 30-1,0 31 1,8 58-1,-16 61 1,-1-15 0,9-16-1,0-41 1,0-37 0,0-25-1,0-26 1,0-5-1,0-16 17,0-10-17,0-10 1,-8-31 0,0-47-1,-1-36 1,1 10-1,0 16 1,-9-11 0,1-9-1,8 14 1,-1 21 0,1 32-1,0 9 1,0 17 15,8 4-15,-9 11-1,9 4 1,-16 6 0,-9 26-1,-25 31 1,9 5-1,0-5 1,16-11 0,25-46-1</inkml:trace>
  <inkml:trace contextRef="#ctx0" brushRef="#br0" timeOffset="78918.84">27242 15803 0,'0'0'16,"0"0"0,0 0-1,0 0 1,0-5 0,0 5-1</inkml:trace>
  <inkml:trace contextRef="#ctx0" brushRef="#br0" timeOffset="80005.43">27664 14960 0,'-66'42'16,"41"-32"-1,8 6 1,-7 30-1,-1 42 1,25 21 0,8-22-1,17-4 17,8-26-17,17-31 1,8-31-1,16-52 1,-16-21 0,-33 16-1,-17 26 1,-25-21 0,-16 0-1,-8 16 1,-17 20-1,8 16 1,-16 10 0,66-5 15</inkml:trace>
  <inkml:trace contextRef="#ctx0" brushRef="#br0" timeOffset="80540.9">28226 15116 0,'-58'15'16,"42"1"0,-17 40 15,8 53-15,17-16-1,16-26 1,25-5-1,17-20 1,8-22 0,8-35-1,-8-27 1,-25-15 0,-17-15-1,-24 20 1,-9-10-1,-16-10 1,-16 20 15,-9 27-15,17 19 0,41 6-1</inkml:trace>
  <inkml:trace contextRef="#ctx0" brushRef="#br0" timeOffset="81326.23">29277 14749 0,'-33'10'16,"24"-10"-1,-7-10 1,-17-1 0,-9 6-1,-16 10 16,-16 21-15,16 21 0,9 20-1,32-21 1,17-15 0,41 21-1,42-21 1,16-10-1,9-1 1,-26 1 0,-15 20-1,-18 21 1,-16 16 0,-16-1-1,-34-4 1,-24 15 15,-25-16-15,-25 6-1,-25-22 1,-8-40 0,0-16-1,25-16 1,99 16-1</inkml:trace>
  <inkml:trace contextRef="#ctx0" brushRef="#br0" timeOffset="81727.12">28855 14759 0,'-17'21'16,"17"-21"0,17-6-1,33-4 1,49-5 0,33-11 15,0 0-16,9-21 1,-141 47 0</inkml:trace>
  <inkml:trace contextRef="#ctx0" brushRef="#br0" timeOffset="95054.04">30344 9466 0,'33'-16'16,"0"11"0,82-36-1,84-11 1,66 0 0,-9 6-1,-41 10 1,-165 36-1,-17-5 1,-17 5 0,1 0-1,-9 0 1,-8 0 15,0 0-15</inkml:trace>
  <inkml:trace contextRef="#ctx0" brushRef="#br0" timeOffset="96291.16">27763 10112 0,'-8'83'16,"16"-47"-1,9 36 1,16 32 0,8-16-1,1-26 1,-1-47 0,9-46-1,7-5 1,-15-26-1,-9-5 17,-17 25-17,-7 16 1,-9 26 0,0 0-1</inkml:trace>
  <inkml:trace contextRef="#ctx0" brushRef="#br0" timeOffset="96775.94">28565 9921 0,'-24'10'16,"24"-10"-1,-17 31 1,1 52 0,-1 0-1,17-32 1,0-20-1,8-26 1,9-25 0,-1-16-1,1 10 1,-9 10 0,-8 16-1,17 16 1,-1 41 15,1 5-15,-1-6-1,9-25 1,-25-31 0</inkml:trace>
  <inkml:trace contextRef="#ctx0" brushRef="#br0" timeOffset="97076.49">28995 9192 0,'0'0'15,"0"5"16,0 11-15,9 71 0,-9 63-1,0 93 1,0 21 0,0 10-1,8-140 1,-8-134-1</inkml:trace>
  <inkml:trace contextRef="#ctx0" brushRef="#br0" timeOffset="97460.76">29144 9947 0,'-8'41'16,"16"-20"-1,9 51 1,8 0-1,16-15 1,9-21 0,-1-30-1,9-32 1,0-52 0,0-10 15,-17 11-16,-41 77 1</inkml:trace>
  <inkml:trace contextRef="#ctx0" brushRef="#br0" timeOffset="97863.02">29823 10009 0,'8'-6'0,"-8"1"31,0-10-15,8-1-1,-8 1 1,-8 4 0,8 1-1,-17 5 1,1 31 0,-9 41-1,17 10 1,16-9-1,25-17 1,-33-51 0</inkml:trace>
  <inkml:trace contextRef="#ctx0" brushRef="#br0" timeOffset="98129.66">30600 9797 0,'-58'15'16,"41"-4"-1,-16 14 1,17 12 0,8 14-1,8 27 1,0 15-1,-9 36 1,-40 62 0,49-191 15</inkml:trace>
  <inkml:trace contextRef="#ctx0" brushRef="#br0" timeOffset="105419.46">28896 7341 0,'-33'-10'15,"33"10"1,0 0 0,0 0-1,0 0 1,0 0-1,0-5 1,0 0 0,17-16-1,16-15 1,33-26 0,33 0 15,9-5-16,-17 25 1,-9 22 0,-15 14-1,-18 6 1,1 11 0,-25 15-1,-9 15 1,-16 16-1,-33 36 1,-25 31 0,-33 31-1,-16 16 1,-17-16 0,16-21 15,1-25-16,16-22 1,82-81 0,1-6-1,8 0 1,0 5 0,0-5-1,17 5 1,49-5-1,58-16 1,74-9 0,26-12-1,7 12 1,-32 4 15,-133 21-15,-25 0-1,-8 0 1,-16 0 0,-1 0-1,-7 5 1,-1-5 0,-8 0-1</inkml:trace>
  <inkml:trace contextRef="#ctx0" brushRef="#br0" timeOffset="107361.03">28648 1588 0,'0'0'16,"0"0"0</inkml:trace>
  <inkml:trace contextRef="#ctx0" brushRef="#br0" timeOffset="107794.76">28640 2767 0,'-8'0'16,"8"0"-1</inkml:trace>
  <inkml:trace contextRef="#ctx0" brushRef="#br0" timeOffset="109549.77">29235 8649 0,'0'0'16,"25"-5"0,83-21-1,98-10 1,133-52-1,34 11 1,7 15 0,-90 15-1,-42 26 1,-108 52 0,-140-31-1</inkml:trace>
  <inkml:trace contextRef="#ctx0" brushRef="#br0" timeOffset="123026.02">22785 16382 0,'24'15'16,"-7"-4"0,41-11-1,91-21 1,74-5 0,75-5-1,16 5 16,-8-5-15,-41 11 0,-42 4-1,-207 21 1,-16-5 0</inkml:trace>
  <inkml:trace contextRef="#ctx0" brushRef="#br0" timeOffset="125951.98">28152 16677 0,'16'-32'15,"9"32"1,83-67 0,65-15 15,67-17-16,50 1 1,-1 5 0,-24 5-1,-34 21 1,-32 15 0,-34 11-1,-32 26 1,-133 15-1</inkml:trace>
  <inkml:trace contextRef="#ctx0" brushRef="#br0" timeOffset="133441.43">8179 11508 0,'-149'-42'15,"125"16"1,-100-51-1,-17-16 1,-8 10 0,-74 0-1,33 27 1,-92 25 0,-32 10-1,314 21 16</inkml:trace>
  <inkml:trace contextRef="#ctx0" brushRef="#br0" timeOffset="133525.61">5450 11037 0,'-281'26'15,"107"-16"1,174-10 0</inkml:trace>
  <inkml:trace contextRef="#ctx0" brushRef="#br0" timeOffset="134529.88">3804 11110 0,'-165'-11'15,"99"22"1,66-11 0,-414 160-1,232-77 1,-140 41 0,148-57 15,141-57-16,8 6 1,0 4 0,-8 27-1,8 72 1,9-26 0,16-36-1,0-11 1,50 11-1,41 21 1,8-6 0,132 62-1,-57-41 1,99 21 15,0-31-15,-17-16-1,50-15 1,9-16 0,-1-16-1,-25-4 1,34-6 0,-34-5-1,25-5 1,-8-5-1,50 10 1,-9 1 0,-24-12-1,-34 1 17,-32 0-17,-26-5 1,-40-6-1,7-20 1,-57-52 0,-26-15-1,-65-26 1,-66 5 0,-92-42-1,-16-30 1,-83 25-1,34 37 1,-100 30 0,66 32 15,-99-11-15,-8 27-1,-92-17 1,1 6-1,0 15 1,41 32 0,25 14-1,-25 136 1,364-130 0</inkml:trace>
  <inkml:trace contextRef="#ctx0" brushRef="#br0" timeOffset="135833.6">7997 13854 0,'108'-88'16,"-75"21"0,157-72-1,-41 46 1,74-11 0,-74 32-1,-91 82 16,-58-10-15</inkml:trace>
  <inkml:trace contextRef="#ctx0" brushRef="#br0" timeOffset="136386.26">6848 15100 0,'25'-21'15,"24"-15"1,174-145 0,83 36-1,-306 145 1</inkml:trace>
  <inkml:trace contextRef="#ctx0" brushRef="#br0" timeOffset="139947.26">28268 12862 0,'49'21'15,"-32"-27"1,57 27 0,26-26-1,65 15 1,75-5-1,8 1 1,41-6 0,-7 0 15,-34 5-15,-33-5-1,-33-5 1,-182 5-1</inkml:trace>
  <inkml:trace contextRef="#ctx0" brushRef="#br0" timeOffset="142672.24">28069 16785 0,'-8'-21'15,"16"11"1,34-42 0,115-72-1,124-15 1,124-53-1,50 1 1,-33 10 15,-75 47-15,-289 124 0,-17 10-1,-16-6 1,-8 6-1,-1 0 1,-7-5 0,-1 5-1,0 0 1,0 0 0,-8 0-1</inkml:trace>
  <inkml:trace contextRef="#ctx0" brushRef="#br0" timeOffset="157068.16">10817 14283 0,'0'-41'16,"0"36"-1,0-6 1,0-4 0,-8-16-1,-25-5 1,0 15 0,0 16-1,-33 26 16,-17 51-15,42 16 0,16 0-1,17-6 1,8-20 0,16 0-1,17-41 1,0-21-1,9-15 1,7-16 0,-7-52-1,-9-10 1,-25 0 0,0 20-1,-8 32 16,9 10-15,-9 16 0,0 15-1,8 20 1,-8 37 0,0 10-1,0 83 1,0 52-1,-8 5 1,8 4 0,8-19-1,-8-17 1,8-133 0,0-22 15,-8-20-16</inkml:trace>
  <inkml:trace contextRef="#ctx0" brushRef="#br0" timeOffset="157854.12">11347 14263 0,'-33'-21'15,"24"16"1,1-6 0,-8 1-1,-1-5 1,9 4 0,-9 11-1,1 16 1,-9 35-1,25-14 1,0-6 0,25 0-1,0-5 17,16-21-17,17-21 1,0-15-1,-17-5 1,-16 10 0,-9 11-1,1-1 1,-9 11 0,0 15-1,17 42 1,-8-5-1,-1 71 1,1 63 0,-1 36-1,-16 52 17,-8-47-17,8-154 1,0-32-1,0-21 1,0-15 0</inkml:trace>
  <inkml:trace contextRef="#ctx0" brushRef="#br0" timeOffset="158221.27">12083 14175 0,'-8'5'16,"8"0"-1,8 26 1,-8 21 0,8 77-1,-8 62 1,0-10 0,0 36-1,0-113 1,-8 4-1,8-108 17</inkml:trace>
  <inkml:trace contextRef="#ctx0" brushRef="#br0" timeOffset="158556.53">12488 14056 0,'8'62'16,"-8"-26"-1,17 52 1,-1 15 15,1 94-15,-17-6-1,-8 21 1,-1-41 0,1-146-1,8-25 1</inkml:trace>
  <inkml:trace contextRef="#ctx0" brushRef="#br0" timeOffset="158790.39">12182 14645 0,'116'-31'16,"-83"31"-1,116-21 1,-33 16 0,-116 5-1</inkml:trace>
  <inkml:trace contextRef="#ctx0" brushRef="#br0" timeOffset="159576.59">13439 15214 0,'0'15'0,"0"-15"31,-8 11-15,-17 56 0,-33 46-1,-25 53 1,-24 15 0,16-11-1,8-20 1,83-150-1</inkml:trace>
  <inkml:trace contextRef="#ctx0" brushRef="#br0" timeOffset="161482.52">14556 14211 0,'0'5'16,"0"-5"0,0 0-1,0 10 1,8 32-1,-8 15 1,0 77 0,-8 62-1,8-4 1,-9-6 0,18-119-1,-9-26 1,0-15-1,0-15 17,0-11-17,0-6 1,-9-30 0,1-26-1,0-26 1,0-15-1,-9 25 1,9 1 0,-1-6-1,1 26 1,8 11 0,-8 15-1,8 5 1,0 10 15,-8 1-15,8 10-1,-9 5 1,-7 10 0,-17 0-1,-9 11 1,1-5-1,8-1 1,33-15 0</inkml:trace>
  <inkml:trace contextRef="#ctx0" brushRef="#br0" timeOffset="162101">15416 14159 0,'-9'21'16,"9"-21"0,0 0-1,0 15 1,0 32-1,0 10 1,0 51 0,-8 63-1,-8 10 1,7-73 0,1 1 15,-8-21-16,16-62 1,0-26 0</inkml:trace>
  <inkml:trace contextRef="#ctx0" brushRef="#br0" timeOffset="162519.16">14870 14144 0,'25'-5'15,"-9"5"1,26-6 0,65-14-1,50-22 1,25 1 0,33-5-1,-25 14 1,-16 1-1,-25 11 1,-17 9 0,-123 22-1,-9-11 17</inkml:trace>
  <inkml:trace contextRef="#ctx0" brushRef="#br0" timeOffset="184773.79">30302 7466 0,'0'0'16,"0"0"0,8 0-1,9 0 1,49-6-1,33-9 1,59-21 0,15-16-1,-82 16 1,-41 20 0,-17 6-1,-8 0 1,-9-1 15,-7 11-15,7-5-1,-8 5 1,-8 0 0</inkml:trace>
  <inkml:trace contextRef="#ctx0" brushRef="#br0" timeOffset="188016.54">10611 16020 0,'-9'-21'16,"9"21"-1,0 0 1,9 0 0,32-15-1,67-42 16,49-15-15,74-6 0,17 6-1,34-11 1,-26 11 0,-33 4-1,-157 48 1,-24 15-1,-17-1 1,-9 6 0,9 11-1,-25-11 1</inkml:trace>
  <inkml:trace contextRef="#ctx0" brushRef="#br0" timeOffset="192147.48">25092 18253 0,'0'0'15,"0"0"17,0 0-17,0 0 1,0 0 0</inkml:trace>
  <inkml:trace contextRef="#ctx0" brushRef="#br0" timeOffset="192715.58">25737 17700 0,'-50'21'15,"42"-6"1,-25 47-1,0 5 1,25 11 0,8-6-1,16-15 1,26-36 0,-1-26-1,9-6 1,-9-15 15,-16-15-15,-17-5-1,-16-6 1,-9 0 0,-16 11-1,8 31 1,0 41-1,25-31 1</inkml:trace>
  <inkml:trace contextRef="#ctx0" brushRef="#br0" timeOffset="193233.56">26407 17777 0,'-41'0'15,"32"11"1,-16 20-1,9 21 1,-1 25 0,26 11-1,15 0 1,18-42 0,16-9-1,33-53 16,-9-41-15,1-41 0,-33-16-1,-25-10 1,-42 26 0,-41 15-1,-33 57 1,-8 42-1,0 51 1,99-67 0</inkml:trace>
  <inkml:trace contextRef="#ctx0" brushRef="#br0" timeOffset="193785.5">27565 17519 0,'-75'-10'15,"50"5"1,-8-1 0,-8 6-1,16 6 1,-8-6 15,17 20-15,16 1-1,16 25 1,34 1 0,24 5-1,1-11 1,-9 5 0,-25-4-1,-41-11 1,-33 31-1,-33 26 1,-58 15 0,8-15-1,-8-16 1,124-72 15</inkml:trace>
  <inkml:trace contextRef="#ctx0" brushRef="#br0" timeOffset="194404.28">27226 17488 0,'-9'0'15,"9"0"1,0 0 0,9 0 15,32-5-15,33 5-1,26-10 1,15 4-1,-24 6 1,-16 0 0,-9 0-1,-8 11 1,-58-11 0</inkml:trace>
  <inkml:trace contextRef="#ctx0" brushRef="#br0" timeOffset="195574.33">14589 15658 0,'-17'-41'15,"17"41"1,0 0 0,0-5 15,0 5-16,17-16 1,32-20 0,51-16-1,-18 1 1,1 4 0,-33 26-1,-26 11 1,-24 10-1</inkml:trace>
  <inkml:trace contextRef="#ctx0" brushRef="#br0" timeOffset="206526.83">27077 16253 0,'182'-16'31,"-75"1"-15,249-16-1,57-6 1,125-30 0,0-10-1,-1-11 1,-537 88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8:35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14969 6737 0,'-8'-62'16,"8"57"-1,8-6 1,17-41-1,82-25 1,-7 5 0,57 4 15,17 22-15,16 20-1,33 11 1,-33 9-1,42 12 1,-67-1 0,17 5-1,-50-5 1,1 6 0,-42 4-1,-91-15 1</inkml:trace>
  <inkml:trace contextRef="#ctx0" brushRef="#br0" timeOffset="5401.14">2324 12753 0,'0'-5'16,"0"5"-1,0 0 1,0 0 0,0 0-1,0 0 1,0 5-1,0 0 1,8 42 0,-8 20-1,8 21 17,9 0-17,8-16 1,-9-20-1,9-11 1,0-10 0,8-5-1,-8-21 1,8-15 0,17-47-1,-9-46 1,-8 25-1,0 21 1,8 16 0,-7 10 15,-1 10-15,8 16-1,-8 0 1,25 31-1,0 41 1,-9 31 0,-24-25-1,0-16 1,0-11 0,8 11-1,8-26 1,-8-21-1,25-15 1,25-52 15,0-62-15,-9 6 0,-8-11-1,-16 5 1,-42 98-1,-8 21 1</inkml:trace>
  <inkml:trace contextRef="#ctx0" brushRef="#br0" timeOffset="7842.1">4218 12815 0,'0'21'15,"0"-21"1,-8 41 0,8 16-1,-9 26 1,9-16 0,0-20-1,0-6 1,9-10-1,7 0 1,9-15 0,-9-16 15,9-26-15,0-5-1,-8 10 1,-9 5-1,0 6 1,0 5 0,9 5-1,-9 10 1,25 21 0,0 0-1,9 6 1,7-12-1,26-19 1,41-63 0,-25-11 15,-58 27-15,-9 20-1,-15 11 1,7 10-1,9 21 1,16 20 0,26 11-1,-10-21 1,-57-31 0</inkml:trace>
  <inkml:trace contextRef="#ctx0" brushRef="#br0" timeOffset="9028.25">5789 12727 0,'-8'0'15,"8"0"16,-8 6-15,8-1 0,0 26-1,0 41 1,24 42 0,18-11-1,7-46 1,9-41-1,-16-32 1,-9-15 0,-8 10-1,-9 1 1,1 15 0,-9-6-1,8 1 16,1 0-15,0 10 0,16 10-1,16 36 1,1 22 0,16-11-1,-8-21 1,-8-10-1,-50-26 1</inkml:trace>
  <inkml:trace contextRef="#ctx0" brushRef="#br0" timeOffset="9814.55">7220 12784 0,'-8'0'15,"8"0"1,0 0 0,0 0-1,0 16 1,0 25-1,16 73 1,9-16 0,8-20-1,0-32 1,17-30 15,32-27-15,9-46-1,-49 6 1,-17 20 0,-1 15-1,1 16 1,8 21 0,25 36-1,17 5 1,24-21-1,0-15 1,25-16 0,-124-10 15</inkml:trace>
  <inkml:trace contextRef="#ctx0" brushRef="#br0" timeOffset="11302.68">8725 12774 0,'0'0'15,"0"0"1,8 5-1,-8 11 17,9 25-17,15 37 1,1 9 0,0-4-1,0-26 1,0-10-1,8-11 1,0-10 0,-8-16-1,-1-20 1,1-11 0,0 5-1,-17 6 1,9 0 15,-9 5-15,0-6-1,9 11 1,0 5 0,16 6-1,8 15 1,0 5-1,17-11 1,0-4 0,0-11-1,25-31 1,-1-51 0,-7-42-1,-9 20 1,0 32 15,-24 26-15,-42 41-1</inkml:trace>
  <inkml:trace contextRef="#ctx0" brushRef="#br0" timeOffset="13076.07">11041 12567 0,'82'-41'15,"-48"25"1,131-46 15,50 0-15,108-15 0,49 4-1,41 6 1,17 0-1,-8-5 1,-25-6 0,-33 21-1,-364 57 1</inkml:trace>
  <inkml:trace contextRef="#ctx0" brushRef="#br0" timeOffset="80875.53">2729 6881 0,'-8'-5'15,"8"5"1,0 0 0,0 0-1,0 0 1,8 0-1,9 0 1,41 5 15,41-5-15,50 0 0,41-5-1,50 5 1,24-10-1,34 5 1,0-6 0,33 6-1,8-10 1,8 10 0,34-6-1,-1 6 1,9 0-1,-1 0 1,1 0 15,0-1-15,-9 1 0,-8 10-1,-33-5 1,-24 0-1,-34 6 1,-50-6 0,-40 5-1,-191-5 1,8 5 0,0 0-1,-8-5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59:2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3333 5140 0,'41'-16'16,"-32"16"0,-1-10-1,25-1 1,8-46 0,9-30-1,-9-6 1,9 31-1,-9 20 1,-8 6 0,17 5-1,0 5 1,-9 11 0,0 25 15,-8 11-16,17 10 1,8 20 0,0-4-1,24-21 1,1-11 0,0-20-1,57-16 1,-16-35-1,-49 4 1,-34 21 0,-16 10-1,0 11 1,-9-1 0,1 17 15,8 9-16,0 26 1,16 27 0,9 4-1,16-20 1,16-21 0,51-52-1,16-51 1,-17-11-1,-74 31 1,-9 21 0,9 42-1,25 25 1,25 31 15,-9 21-15,8-11-1,1-25 1,8-16 0,-116-36-1</inkml:trace>
  <inkml:trace contextRef="#ctx0" brushRef="#br0" timeOffset="1571.14">4011 3346 0,'0'5'15,"0"-5"1,0 0-1,25 16 1,16 46 0,25 56-1,17 1 1,-8-10 0,-34-78-1,-41-31 16</inkml:trace>
  <inkml:trace contextRef="#ctx0" brushRef="#br0" timeOffset="1838.46">4664 3305 0,'-57'46'16,"23"21"0,-81 119-1,-1 62 1,0 11 0,25-52-1,75-156 16,16-51-15</inkml:trace>
  <inkml:trace contextRef="#ctx0" brushRef="#br0" timeOffset="2357.89">4722 3971 0,'-16'6'15,"16"-6"1,0 0 0,16 0-1,1-11 1,-1 1 0,-7-32-1,-9 11 1,-9-5-1,-24 16 1,0 35 0,-8 6-1,8-1 1,16 32 15,9-16-15,25 6-1,7-11 1,-24-31 0</inkml:trace>
  <inkml:trace contextRef="#ctx0" brushRef="#br0" timeOffset="2758.42">5285 3449 0,'-17'57'16,"9"-41"-1,-17 46 1,9 0 15,24-11-15,0-9-1,9-6 1,24-10 0,9-6-1,-17-4 1,-9-6 0,-15 6-1,-1 35 1,-41 68-1,-17 31 1,-8-52 0,58-98 15</inkml:trace>
  <inkml:trace contextRef="#ctx0" brushRef="#br0" timeOffset="4112.62">6591 5062 0,'0'-10'16,"0"10"-1,0 0 1,0-6 0,9-9-1,24-42 1,8-36 0,25 10-1,-8 16 1,-17 21-1,-7 15 1,15 5 15,1 5-15,-9 6 0,-8 9-1,9 6 1,24 42-1,0 15 1,-8-16 0,16-20-1,9-32 1,0-25 0,-9 5-1,-33 10 1,-7 6-1,-10 5 17,1 15-17,8 15 1,17 27 0,16 5-1,17-11 1,-1-36-1,42-25 1,-16-27 0,-1-5-1,-57 16 1,8 15 0,25 11-1,16 26 1,42 15-1,16 36 17,8 5-17,-8 6 1,-16-16 0,-9-16-1,-8-20 1,-8-41-1,-25-58 1,-91 73 0</inkml:trace>
  <inkml:trace contextRef="#ctx0" brushRef="#br0" timeOffset="4680.91">7476 3532 0,'9'26'15,"-1"-11"1,0 63-1,0-1 1,-8 78 0,9 26-1,-18-62 1,1-46 0,8-73 15</inkml:trace>
  <inkml:trace contextRef="#ctx0" brushRef="#br0" timeOffset="4999.28">7667 3584 0,'33'36'15,"-9"-15"1,18 56 15,16 6-15,8 46-1,0-20 1,0-6 0,-66-103-1</inkml:trace>
  <inkml:trace contextRef="#ctx0" brushRef="#br0" timeOffset="5300.08">8039 3423 0,'8'0'16,"-8"21"-1,25 77 1,0 37 0,8 102-1,-9-35 1,-15-104 0,-9-98-1</inkml:trace>
  <inkml:trace contextRef="#ctx0" brushRef="#br0" timeOffset="5783.99">8460 3904 0,'-57'16'16,"48"-11"0,1 31-1,0 31 1,8 6-1,16-1 1,1-31 0,8-30-1,8-32 17,8-36-17,-16 11 1,-9-1-1,-7 1 1,-18 9 0,-7 11-1,-9 21 1,25 5 0</inkml:trace>
  <inkml:trace contextRef="#ctx0" brushRef="#br0" timeOffset="9413.1">10346 6654 0,'0'0'16,"0"0"-1,0 0 1,0 0 0,0 0-1,0 0 1,0 0-1,0 0 1,0 0 15,0 0-15,0 0 0,0 21-1,8-1 1,1 6-1,-1 0 1,25 21 0,0-1-1,33 26 1,9-25 0,-17-32-1,24-25 1,9 0-1,-8-11 17,0-5-17,-25 11 1,-9-1 0,1 11-1,-9 0 1,0 10-1,1 5 1,7 21 0,18 37-1,-1-6 1,8-16 0,25-10-1,42-56 1,-9-16 15,1-6-15,-18 1-1,-7 5 1,-9 10 0,-8 15-1,0 27 1,17 15-1,7 0 1,51-26 0,57-26-1,34-35 1,-257 56 0</inkml:trace>
  <inkml:trace contextRef="#ctx0" brushRef="#br0" timeOffset="15180.6">11711 9207 0,'-9'-10'15,"9"10"1,0-15 0,17-32-1,-1-20 1,18-11-1,-1 1 1,25 4 0,-9 17-1,1 4 1,24-20 0,-8 30 15,-8 16-16,-16 26 1,16 11 0,8 4-1,25 6 1,24 5 0,9-11-1,50-4 1,16-17-1,9-19 1,8-37 0,-25-21-1,-17-41 1,-41 20 15,-124 104-15</inkml:trace>
  <inkml:trace contextRef="#ctx0" brushRef="#br0" timeOffset="15751.23">11587 9874 0,'24'5'16,"1"1"-1,83-12 1,99-4 0,90-5-1,51-6 17,15 0-17,-40 6 1,-25 4-1,-58 11 1,-216 6 0,-24-6-1</inkml:trace>
  <inkml:trace contextRef="#ctx0" brushRef="#br0" timeOffset="16067.74">11851 10913 0,'75'-15'16,"-34"15"-1,133-26 1,74 10 0,66-10-1,9 6 1,24 4 0,-8 16-1,-339 0 1</inkml:trace>
  <inkml:trace contextRef="#ctx0" brushRef="#br0" timeOffset="16903.82">15912 8830 0,'-108'-62'16,"51"62"-1,-101-36 1,-40 93 0,-67 62-1,25 5 1,9 62 0,49 5-1,50 73 1,90 61-1,75-25 17,100-21-17,65-77 1,100-94 0,24-118-1,9-93 1,-41-27-1,-34-97 1,-57-11 0,-67-98-1,-66 47 1,-83 4 0,-65 58-1,-84 41 1,-90 88-1,-67 87 17,1 79-17,41 35 1,281-103 0</inkml:trace>
  <inkml:trace contextRef="#ctx0" brushRef="#br0" timeOffset="17588.37">17252 9735 0,'8'-5'15,"0"5"1,42-6 0,49 6-1,83-5 1,41 5 0,17-5 15,-8 5-16,-232 0 1</inkml:trace>
  <inkml:trace contextRef="#ctx0" brushRef="#br0" timeOffset="17857.6">17773 10484 0,'33'5'16,"0"-15"-1,108 5 1,82-21 15,83-5-15,8 0-1,-33 5 1,-281 26 0</inkml:trace>
  <inkml:trace contextRef="#ctx0" brushRef="#br0" timeOffset="18374.98">20601 9528 0,'-58'-41'16,"42"41"-1,-83-37 1,16 32-1,-33-5 1,-8 51 0,0 32-1,33 9 17,50 89-17,65 5 1,59-16-1,116-83 1,65-139 0,-264 62-1</inkml:trace>
  <inkml:trace contextRef="#ctx0" brushRef="#br0" timeOffset="18708.55">21073 7998 0,'-9'0'16,"1"10"-1,0 109 1,16 176 0,0 170-1,1 26 1,15-10 0,-7-119-1,41-78 1,-58-284-1</inkml:trace>
  <inkml:trace contextRef="#ctx0" brushRef="#br0" timeOffset="19244.08">21825 9388 0,'-25'-5'16,"17"5"-1,-33 21 1,-34 41 15,1 36-15,41-15 0,25-37-1,8-25 1,8-16-1,0-26 1,9-15 0,-1 0-1,-8 10 1,1 11 0,-1 10-1,17 51 1,16 52-1,9 21 17,-50-119-17</inkml:trace>
  <inkml:trace contextRef="#ctx0" brushRef="#br0" timeOffset="19661.55">22156 9238 0,'-91'31'16,"74"-20"-1,1 15 1,32 20-1,26 21 17,16 1-17,16 4 1,-8-10 0,-16-16-1,-17 1 1,-16 20-1,-17 16 1,-34 31 0,-7-11-1,0-46 1,41-57 0</inkml:trace>
  <inkml:trace contextRef="#ctx0" brushRef="#br0" timeOffset="20080.74">23008 9238 0,'-75'0'16,"42"11"-1,-16 20 1,7 26 0,26 20-1,32 11 1,26-5 0,24-16-1,0-15 16,-25-21-15,-16-5 0,-17 5-1,-32 56 1,-59 32 0,-33 21-1,-16-26 1,132-114-1</inkml:trace>
  <inkml:trace contextRef="#ctx0" brushRef="#br0" timeOffset="20532.37">23951 9528 0,'16'-10'16,"1"10"-1,49-6 1,41-9 0,51-16-1,7-16 1,-165 47 0</inkml:trace>
  <inkml:trace contextRef="#ctx0" brushRef="#br0" timeOffset="20748.39">23975 9936 0,'17'21'15,"33"-11"1,107 21-1,116-36 1,49-36 0,-322 41-1</inkml:trace>
  <inkml:trace contextRef="#ctx0" brushRef="#br0" timeOffset="21083.83">26448 8634 0,'0'5'15,"9"21"1,-1 108 0,8 109-1,-7 114 1,-1 46 0,-25-191-1,9-83 1,8-129-1</inkml:trace>
  <inkml:trace contextRef="#ctx0" brushRef="#br0" timeOffset="21400.64">26382 8639 0,'0'-5'16,"8"10"-1,59 57 1,81 93 0,51 52-1,24 67 1,-24-42-1,-17-9 1,-25-53 0,-41-72 15,-116-98-15</inkml:trace>
  <inkml:trace contextRef="#ctx0" brushRef="#br0" timeOffset="21685.81">27069 8634 0,'24'46'16,"-7"37"-1,24 119 1,9 123 15,-1 73-15,9-52 0,0-56-1,-58-290 1</inkml:trace>
  <inkml:trace contextRef="#ctx0" brushRef="#br0" timeOffset="22320.66">28499 9730 0,'-33'-37'15,"25"17"1,-9-17 0,-16-9-1,-8-1 1,-9 11-1,1 16 1,16 14 0,-17 43-1,9 35 1,24 11 0,25 25-1,34 21 1,24-36 15,17-51-15,32-11-1,26-83 1,-9-36 0,-32-31-1,-43-20 1,-65-11-1,-66 36 1,-75 63 0,-58 82-1,0 67 1,34 5 0,40 16-1,133-119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4:02:00.5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5450 9238 0,'50'0'16,"-34"0"-16,1 0 0,8 0 15,8 0-15,33 0 0,17 0 16,24 0-16,-16 0 0,74 0 16,-7 0-1,40 6 1,-8-6 15,0 5-15,17 0-1,-33-5 1,33 10 0,-34-5-1,51 6 1,-34-11 0,66 0-1,-41 0 1,33 0-1,-66 0 1,42 5 0,-51-5-1,18 10 17,-18-5-17,-24 11 1,-25-1-1,-99 1 1,8 15 0,-33-31-1</inkml:trace>
  <inkml:trace contextRef="#ctx0" brushRef="#br0" timeOffset="38640.27">2771 10360 0,'-17'10'0,"9"-4"0,-1-6 0,-15 10 16,-9 5-16,-9 37 0,1 62 15,16-6-15,25-40 16,33 9-1,0-20 1,42 41 0,49-5-1,-9 0 1,26-10 0,-17 10-1,-16-10 1,-34 10-1,-66 93 1,-41 0 0,-16 16-1,-1-37 1,0-10 15,17-36-15,33-16-1,42-41 1,49-31 0,-25-41-1,-17 10 1,-15 15 0,15 42-1,-24 73 1,-25-12-1,16 22 1,18 0 0,48 40-1,26-50 1,90-32 15,59-83-15,73-97-1,18-17 1,7-9 0,-57 30-1,-298 78 1</inkml:trace>
  <inkml:trace contextRef="#ctx0" brushRef="#br0" timeOffset="45245.19">15391 6359 0,'-50'-5'15,"34"0"1,-1 0-1,1 0 1,-1 0 0,1 5-1,16 0 1,0 0 0,24 0-1,43 10 1,32 11-1,33 30 1,-8 6 15,-8 15-15,-33 6 0,-25 10-1,-67 15 1,-73 37-1,-42 5 1,8 4 0,50-87-1,33-20 1,24-16 0,26 15-1,41 21 1,24 0 15,26 5-15,-17-5-1,-42-15 1,-15 15 0,-1-10-1,-9-1 1,10 1-1,23 46 1,1 21 0,17 5-1,-17-26 1,-25-31 0,-33-25-1,-42 134 1,-123 56 15,-34 73-15,199-305-1</inkml:trace>
  <inkml:trace contextRef="#ctx0" brushRef="#br0" timeOffset="60777.38">16549 6907 0,'0'16'16,"0"-16"-1,0 0 1,0 0-1,0 0 1,0 0 0,0 10-1,8 21 1,9 10 0,-1 11-1,9 5 1,0 10-1,-9-20 17,1-11-17,16 0 1,0-15 0,8-6-1,50-25 1,42-68-1,82-56 1,24-57 0,10-47-1,-43 52 1,-15 10 0,-59 42-1,-124 129 1,-8-1 15,0 6-15,0 6-1,8 9 1,-8-15 0</inkml:trace>
  <inkml:trace contextRef="#ctx0" brushRef="#br0" timeOffset="67416.27">18070 9843 0,'-24'-10'16,"15"5"0,9 0-1,-8-1 1,0 1-1,8-5 1,0 5 0,-8-11-1,8 1 1,8-6 15,58-5-15,25-5-1,8 26 1,17 10 0,0-5-1,-17 21 1,-8-6 0,-25 6-1,-8-5 1,-25 4-1,-16 6 1,-26 21 0,-7 25-1,-17 31 1,-25 11 0,0-26 15,-8 20-16,16 16 1,34-10 0,24-21-1,17 0 1,24-20 0,9 4-1,-16-20 1,-18-16-1,-7-15 1,-9-5 0,1 5-1,-26 41 17,0 31-17,17-20 1,17 41-1,24 51 1,42 16 0,16-5-1,1-21 1,7-15 0,-66-93-1,-16-16 1,-25-5-1,-41 67 1,-75 6 0,-91 92 15,-82 31-15,289-227-1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5:0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3730 9202 0,'-17'0'0,"17"0"16,42 0-16,-42 0 0</inkml:trace>
  <inkml:trace contextRef="#ctx0" brushRef="#br0" timeOffset="239.98">6930 10660 0,'9'-21'16,"-9"21"-1</inkml:trace>
  <inkml:trace contextRef="#ctx0" brushRef="#br0" timeOffset="507.38">4491 14873 0,'0'5'15,"0"-5"1,0 15-1,0-15 1</inkml:trace>
  <inkml:trace contextRef="#ctx0" brushRef="#br0" timeOffset="842.9">9180 9559 0,'-33'-124'16,"33"98"0,-8 5-1,8 6 1,-9 5 0,9 10-1</inkml:trace>
  <inkml:trace contextRef="#ctx0" brushRef="#br0" timeOffset="1327.12">15283 15286 0,'0'31'16,"0"-21"-1,25 63 1,-25-73 15</inkml:trace>
  <inkml:trace contextRef="#ctx0" brushRef="#br0" timeOffset="1711.26">23959 9259 0,'0'0'16,"0"0"0,0 0-1</inkml:trace>
  <inkml:trace contextRef="#ctx0" brushRef="#br0" timeOffset="1995.47">23802 15881 0,'-8'36'15,"16"-36"1,-8 0-1</inkml:trace>
  <inkml:trace contextRef="#ctx0" brushRef="#br0" timeOffset="2313.84">29839 9616 0,'0'0'16</inkml:trace>
  <inkml:trace contextRef="#ctx0" brushRef="#br0" timeOffset="3131.96">4019 12691 0,'0'0'16</inkml:trace>
  <inkml:trace contextRef="#ctx0" brushRef="#br0" timeOffset="3467.05">7327 11642 0,'34'10'16,"-34"-10"-1</inkml:trace>
  <inkml:trace contextRef="#ctx0" brushRef="#br0" timeOffset="3985.42">10081 16883 0,'91'5'16,"-24"-5"15,-67 0-16</inkml:trace>
  <inkml:trace contextRef="#ctx0" brushRef="#br0" timeOffset="4219.23">15060 13058 0,'-33'-88'31,"33"88"-15</inkml:trace>
  <inkml:trace contextRef="#ctx0" brushRef="#br0" timeOffset="4520.33">20899 13870 0,'16'10'16,"-16"-10"0</inkml:trace>
  <inkml:trace contextRef="#ctx0" brushRef="#br0" timeOffset="4821.17">26705 12883 0,'8'5'15,"0"-5"1,-8 0 0</inkml:trace>
  <inkml:trace contextRef="#ctx0" brushRef="#br0" timeOffset="5089.16">30178 15400 0,'8'0'16,"-8"0"-1</inkml:trace>
  <inkml:trace contextRef="#ctx0" brushRef="#br0" timeOffset="29784.11">26283 6308 0,'33'-5'16,"0"5"0,75 0-1,57 0 1,91-11-1,9 6 1,-9-5 0,-173 5-1,-33 5 1,-17-6 0,-8 6-1,-25 0 16,0 0-15,-9 6 0,9-6-1</inkml:trace>
  <inkml:trace contextRef="#ctx0" brushRef="#br0" timeOffset="30669.97">29847 6551 0,'0'-6'16,"0"6"-1,0 0 1,9 0 15,40-5-15,59 0-1,140 0 1,99 0 0,42-6-1,-33 17 1,-67-6 0,-264 5-1,-9 0 1,1-5-1,-17 0 1,8 0 0,-8 0 15</inkml:trace>
  <inkml:trace contextRef="#ctx0" brushRef="#br0" timeOffset="135673.83">2762 13353 0,'33'0'0,"-33"0"16</inkml:trace>
  <inkml:trace contextRef="#ctx0" brushRef="#br0" timeOffset="135940.71">7013 11844 0,'0'-6'15,"0"32"1,0-26 0</inkml:trace>
  <inkml:trace contextRef="#ctx0" brushRef="#br0" timeOffset="136258.16">9949 16294 0,'8'5'15,"1"-5"1,65 0-1,-74 0 1</inkml:trace>
  <inkml:trace contextRef="#ctx0" brushRef="#br0" timeOffset="136609.21">13117 9781 0,'8'0'31,"17"11"-15,-25-11-1</inkml:trace>
  <inkml:trace contextRef="#ctx0" brushRef="#br0" timeOffset="136842.82">15143 13188 0,'0'0'16</inkml:trace>
  <inkml:trace contextRef="#ctx0" brushRef="#br0" timeOffset="137161.17">18864 10308 0,'-8'6'16,"8"-1"0,0-5-1</inkml:trace>
  <inkml:trace contextRef="#ctx0" brushRef="#br0" timeOffset="137462.02">21412 13937 0,'0'0'16,"0"0"0,0 0-1</inkml:trace>
  <inkml:trace contextRef="#ctx0" brushRef="#br0" timeOffset="137830.04">26895 12764 0,'8'0'15,"-8"0"1,0 0 0,0 0-1</inkml:trace>
  <inkml:trace contextRef="#ctx0" brushRef="#br0" timeOffset="138315.42">30476 15927 0,'0'-5'16,"0"5"0</inkml:trace>
  <inkml:trace contextRef="#ctx0" brushRef="#br0" timeOffset="157475.67">4416 16103 0,'0'0'16</inkml:trace>
  <inkml:trace contextRef="#ctx0" brushRef="#br0" timeOffset="158027.89">9552 8499 0,'0'-10'15,"0"20"1,0-10 15</inkml:trace>
  <inkml:trace contextRef="#ctx0" brushRef="#br0" timeOffset="158595.69">15813 16289 0,'0'0'16,"0"0"-1,0 0 1</inkml:trace>
  <inkml:trace contextRef="#ctx0" brushRef="#br0" timeOffset="159164.45">25191 9642 0,'0'0'15</inkml:trace>
  <inkml:trace contextRef="#ctx0" brushRef="#br0" timeOffset="159599.68">25166 16206 0,'0'5'16,"0"-5"-1,0 0 1</inkml:trace>
  <inkml:trace contextRef="#ctx0" brushRef="#br0" timeOffset="160017.49">30104 9549 0,'8'-6'16,"-8"6"0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5:49.3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8237 6060 0,'8'-83'15,"1"57"1,16-26 0,24 6-1,26-1 1,7-4-1,1-6 1,49-26 0,-16 6-1,-8 14 1,-75 63 0,16 42 15,1 15-16,24 51 1,1 52 0,16-4-1,-9-22 1,43-46 0,48-88-1,-7-67 1,16-52-1,-34 15 1,-98 53 0,-9 20-1,17 10 1,-8 21 0,24 10 15,34-25-16,41-6 1,16-15 0,9 0-1,-1 10 1,18 26 0,-9 31-1,0 36 1,-17 11-1,-24 15 1,-17-11 0,-124-82-1</inkml:trace>
  <inkml:trace contextRef="#ctx0" brushRef="#br0" timeOffset="602.64">9709 3940 0,'-66'0'16,"58"0"-1,-17 5 1,0 37 0,-8-6-1,25-5 1,8-10-1,8 15 1,33 5 0,1 1 15,-9 9-15,-17 1-1,-16 0 1,-24 67-1,-9 30 1,33-149 0</inkml:trace>
  <inkml:trace contextRef="#ctx0" brushRef="#br0" timeOffset="886.14">10429 3646 0,'-8'62'16,"16"-26"-1,-8 109 1,0 56 0,-8 47-1,8-248 1</inkml:trace>
  <inkml:trace contextRef="#ctx0" brushRef="#br0" timeOffset="1104.09">10164 4168 0,'25'5'15,"-9"10"1,34 16-1,41 26 1,-91-57 0</inkml:trace>
  <inkml:trace contextRef="#ctx0" brushRef="#br0" timeOffset="1522.32">10809 4183 0,'-16'0'15,"16"5"1,-9 21-1,9 21 1,9-1 0,-9-15-1,8-5 1,0-15 0,0-11-1,1 0 1,-1 0 15,9 10-15,-1 21-1,17 15 1,-33-46 0</inkml:trace>
  <inkml:trace contextRef="#ctx0" brushRef="#br0" timeOffset="1738.92">11024 4917 0,'0'-20'15,"9"-22"1,24-51 15,16 10-15,-49 83-1</inkml:trace>
  <inkml:trace contextRef="#ctx0" brushRef="#br0" timeOffset="2975.92">13762 6065 0,'0'-42'15,"8"27"1,17-42 0,41-5-1,33-57 1,42-26-1,32-10 1,-15 16 0,7 25-1,-24 31 1,-1 37 15,-32 41-15,-26 67-1,-15 67 1,-26 21 0,-8 26-1,8-16 1,9-15 0,0-37-1,41-46 1,24-67-1,1-36 1,-66-37 0,-9 37-1,17 5 1,-8 10 15,16 0-15,25 0-1,16 5 1,-8 11 0,9 10-1,24 36 1,9 0 0,16 1-1,25-22 1,8-20-1,-8-21 1,-16 0 0,-26 11-1,1 20 17,-17 31-17,16 42 1,-16 9-1,1 6 1,-125-93 0</inkml:trace>
  <inkml:trace contextRef="#ctx0" brushRef="#br0" timeOffset="3745.09">15283 4473 0,'0'-31'15,"0"26"1,0-11 0,-8-10-1,0-10 1,-9-16 0,-16 16-1,-8 10 1,8 26-1,-25 36 1,8 32 15,9-1-15,33 16 0,8-6-1,8-10 1,33 0-1,17-25 1,25-27 0,-83-15-1</inkml:trace>
  <inkml:trace contextRef="#ctx0" brushRef="#br0" timeOffset="3996.08">15606 4483 0,'8'10'15,"0"-4"1,1 35-1,7 52 1,1 10 0,-17-103-1</inkml:trace>
  <inkml:trace contextRef="#ctx0" brushRef="#br0" timeOffset="4180.24">15498 4085 0,'17'16'16,"-17"-16"0,0 5-1,0-5 1</inkml:trace>
  <inkml:trace contextRef="#ctx0" brushRef="#br0" timeOffset="4515.07">15962 4798 0,'8'-82'16,"-8"61"0,8-5-1,9-10 1,-1 0-1,9 5 1,25-21 0,-1 6-1,-49 46 1</inkml:trace>
  <inkml:trace contextRef="#ctx0" brushRef="#br0" timeOffset="4899.26">16739 4406 0,'-33'-26'16,"25"26"-1,-17 10 1,0 11 0,-8-1-1,16 11 1,9 16 0,16-1 15,17 6-16,8-26 1,17-31 0,8-21-1,16-5 1,-74 31 0</inkml:trace>
  <inkml:trace contextRef="#ctx0" brushRef="#br0" timeOffset="5234.04">17070 3790 0,'-17'-15'16,"17"20"0,9 16-1,7 41 1,1 77 0,-9 22-1,8 56 1,-7-31-1,-9 0 1,0-186 0</inkml:trace>
  <inkml:trace contextRef="#ctx0" brushRef="#br0" timeOffset="5835.25">17243 4586 0,'17'16'32,"-17"-16"-17,8 0 1,17-10-1,16-6 1,-16-10 0,-8-5-1,-9 5 1,0 6 0,-8 9-1,-8 1 1,0 10-1,-9 10 1,1 16 0,-1 26 15,25 15-15,42 21-1,41 10 1,74 6-1,-165-104 1</inkml:trace>
  <inkml:trace contextRef="#ctx0" brushRef="#br0" timeOffset="8644.42">23231 7538 0,'0'-5'16,"0"5"0</inkml:trace>
  <inkml:trace contextRef="#ctx0" brushRef="#br0" timeOffset="8895.42">24224 5956 0,'-34'-67'15,"34"57"1,0 10 0</inkml:trace>
  <inkml:trace contextRef="#ctx0" brushRef="#br0" timeOffset="9096.68">25216 4824 0,'0'-10'15,"0"10"17</inkml:trace>
  <inkml:trace contextRef="#ctx0" brushRef="#br0" timeOffset="9363.01">27341 7429 0,'0'6'16,"0"-6"-1</inkml:trace>
  <inkml:trace contextRef="#ctx0" brushRef="#br0" timeOffset="9648.11">30393 5320 0,'-16'-25'16,"16"25"0</inkml:trace>
  <inkml:trace contextRef="#ctx0" brushRef="#br0" timeOffset="9883">30203 7833 0,'0'0'16,"0"0"-1,0 0 1</inkml:trace>
  <inkml:trace contextRef="#ctx0" brushRef="#br0" timeOffset="10132.93">31510 5129 0,'0'-5'16,"0"5"-1,0 0 1</inkml:trace>
  <inkml:trace contextRef="#ctx0" brushRef="#br0" timeOffset="10367.06">31907 7259 0,'0'0'16,"0"0"-1</inkml:trace>
  <inkml:trace contextRef="#ctx0" brushRef="#br0" timeOffset="11870.41">8179 8282 0,'0'11'15,"9"-11"1,-1-6-1,66-14 1,42-27 0,-116 47-1</inkml:trace>
  <inkml:trace contextRef="#ctx0" brushRef="#br0" timeOffset="14981.85">7832 8329 0,'0'-21'15,"0"21"1,0 0 0,0 0-1,0 0 1,0 0-1,8-5 1,9 0 0,41-6-1,24 11 1,1-5 0,25-5-1,16 5 1,-33 0 15,-17-6-15,0 11-1,-16-5 1,-8 10 0,-17 0-1,-16-5 1,7 0-1,43-10 1,-67 10 0</inkml:trace>
  <inkml:trace contextRef="#ctx0" brushRef="#br0" timeOffset="21736.3">14101 8308 0,'0'5'16,"0"-5"-1,0 0 1,0 0 0,0 0 15,0 0-15,25-5-1,57 0 1,51 5-1,57-26 1,17 0 0,-17 0-1,-17 11 1,-131 20 0,-17 0-1,-9-5 1,-8 0-1,-8 16 1,0-16 15</inkml:trace>
  <inkml:trace contextRef="#ctx0" brushRef="#br0" timeOffset="26150.62">7046 10463 0,'99'16'15,"-74"-26"1,66 10-1,25-6 1,33 1 0,33 5-1,25-5 1,49 10 0,-24-10 15,90 10-16,1-5 1,57-5 0,-24-5-1,24-1 1,-8-4 0,58 15-1,17 0 1,49-5-1,-8 5 1,0 0 0,-25 0-1,-16 0 1,-17-5 15,-33 5-15,-66 0-1,-42 0 1,-264 0 0,0 0-1,-9 5 1,-16-5 0</inkml:trace>
  <inkml:trace contextRef="#ctx0" brushRef="#br0" timeOffset="27337.45">6145 11663 0,'8'0'16,"0"0"-1,34 10 1,49 6 0,24-16-1,76-6 1,15-4 0,51-5-1,24-6 1,-8 10-1,0 1 17,-42 10-17,-24 0 1,-41 10 0,-150 1-1,1-1 1,-1 6-1,-16-16 1</inkml:trace>
  <inkml:trace contextRef="#ctx0" brushRef="#br0" timeOffset="30614.53">8965 14092 0,'8'10'16,"-8"-10"0,8 6-1,17-6 1,33 10 15,50-5-15,32-10-1,59 5 1,16-10 0,49-1-1,26-9 1,16-6-1,-17-5 1,-16 15 0,-33 16-1,-41 0 1,-175 16 0,-7-1-1,0-10 16,-17 6-15,8 4 0,-8-15-1</inkml:trace>
  <inkml:trace contextRef="#ctx0" brushRef="#br0" timeOffset="36433.14">17665 12758 0,'25'-5'16,"-17"5"0,17 0 15,16-5-16,9-5 1,25-6 0,16-4-1,-9 4 1,-7-5 0,-26 16-1,-16 5 1,-8 5-1,-17 6 1,-24 15 0,-34 46-1,-8 16 1,17-16 15,16-15-15,17-16-1,24 6 1,1-11 0,8-15-1,-9-1 1,-7-4 0,-1 15-1,-16 26 1,-9 26-1,9-21 1,16-11 0,25 1-1,33 10 1,25 10 0,9 6 15,-26-11-16,-8 11 1,-24 30 0,-34 6-1,-25 0 1,-32-6 0,-1-25-1,50-83 1</inkml:trace>
  <inkml:trace contextRef="#ctx0" brushRef="#br0" timeOffset="37453.42">20552 12154 0,'-9'0'15,"9"0"1,-8-5-1,-17-6 1,-41 11 0,-25 11-1,-41 14 1,-17 27 0,0 31-1,33-1 1,17 22-1,49-6 1,92-51 0,-1-11 15,25-5-15,0-11-1,-16 1 1,0 10-1,-17 26 1,-25 26 0,-16 25-1,-17-4 1,17-11 0,8-26-1,16-10 1,9-16-1,8-5 1,-8-10 15,-9 10-15,-7 52 0,-42 57-1,-42 87 1,-24 11-1,8 11 1,17-37 0,32 5-1,42-41 1,66-21 0,83-62-1,83-77 1,-232-21 15</inkml:trace>
  <inkml:trace contextRef="#ctx0" brushRef="#br0" timeOffset="38037.97">21164 13451 0,'-67'0'15,"43"5"1,-18 11 0,-24 25-1,8 21 1,25-15-1,33-6 1,17 0 0,32 6-1,17-1 1,-16-15 0,-17-5-1,-16 10 1,-9 42 15,-49 36-15,-34 30-1,-24-30 1,0-21 0,99-93-1</inkml:trace>
  <inkml:trace contextRef="#ctx0" brushRef="#br0" timeOffset="38389.4">21718 12552 0,'0'20'16,"-9"6"-1,18 47 1,-9 97 0,8 58-1,-8 87 1,0-20-1,-8-11 1,8-46 0,-9-187-1,9-51 1</inkml:trace>
  <inkml:trace contextRef="#ctx0" brushRef="#br0" timeOffset="38624.69">21337 13513 0,'0'10'16,"0"-10"0,0 0-1,25 0 1,33 0-1,25-5 1,-9-10 0,-74 15-1</inkml:trace>
  <inkml:trace contextRef="#ctx0" brushRef="#br0" timeOffset="39124.98">22098 13689 0,'-33'-16'16,"33"16"-1,0 0 1,-8 6 0,-17 19-1,0 22 1,9-6 15,16-5-15,0-15-1,16-5 1,9-22 0,16-35-1,-8 0 1,-8 15 0,-17 10-1,1 16 1,7 26-1,-7 10 1,7 6 0,-16-42-1</inkml:trace>
  <inkml:trace contextRef="#ctx0" brushRef="#br0" timeOffset="39425.75">22495 14288 0,'-25'-20'16,"25"9"-1,0-35 1,0-6-1,25-41 1,16-52 0,26-15 15,24 0-15,16 26-1,-107 134 1</inkml:trace>
  <inkml:trace contextRef="#ctx0" brushRef="#br0" timeOffset="39727.38">23363 14319 0,'-66'68'31,"58"-58"-15,-66 68-1,16 9 1,-17 27-1,26-10 1,49-104 0</inkml:trace>
  <inkml:trace contextRef="#ctx0" brushRef="#br0" timeOffset="40194.9">24364 13890 0,'0'-36'16,"0"31"0,-8-5-1,-9-1 1,9 1 0,-8 5-1,-9 20 1,0 6-1,8 31 17,9 31-17,16 15 1,42 0 0,33-36-1,24-16 1,-107-46-1</inkml:trace>
  <inkml:trace contextRef="#ctx0" brushRef="#br0" timeOffset="40429.43">24951 14030 0,'9'88'15,"-9"-67"1,8 10 0,0-16-1,-8-15 1</inkml:trace>
  <inkml:trace contextRef="#ctx0" brushRef="#br0" timeOffset="40613.42">24852 13239 0,'8'5'16,"-8"1"15,9-1-15,-9-5-1</inkml:trace>
  <inkml:trace contextRef="#ctx0" brushRef="#br0" timeOffset="40931.3">25290 14283 0,'-8'-41'31,"8"15"-15,17-26 0,-1 1-1,17-6 1,25-15 0,8-11-1,-66 83 1</inkml:trace>
  <inkml:trace contextRef="#ctx0" brushRef="#br0" timeOffset="41265.12">26101 13772 0,'-58'0'15,"41"5"1,-7 10 0,-1 16-1,8 26 1,17 15-1,9 11 1,40-5 0,17-11-1,-66-67 1</inkml:trace>
  <inkml:trace contextRef="#ctx0" brushRef="#br0" timeOffset="41633.22">26597 12298 0,'8'109'15,"-8"-47"1,25 150 15,-8 26-15,-1 108-1,-16-51 1,0 20 0,-25-46-1,25-269 1</inkml:trace>
  <inkml:trace contextRef="#ctx0" brushRef="#br0" timeOffset="42050.65">27143 13942 0,'0'0'16,"0"0"-1,8-5 1,-8 0 0,-8-11-1,0-4 1,-1 9 0,1 6-1,0 15 1,0 11-1,-1 26 1,26 25 0,41 11 15,33-26-15,33-21-1,-124-36 1</inkml:trace>
  <inkml:trace contextRef="#ctx0" brushRef="#br0" timeOffset="42719.73">27416 11621 0,'8'5'16,"0"1"-1,25 25 1,34 36 0,15 36-1,9 11 1,9 10 0,32 57-1,-16 5 1,8 5-1,-25 32 1,-16-27 15,-34 37-15,-24 4 0,-33-9-1,-34-16 1,-24-6-1,-16-25 1,-1-36 0,0-31-1,67-104 1,-1-5 0,9-5-1,0 5 1,-9 1-1,17-6 17</inkml:trace>
  <inkml:trace contextRef="#ctx0" brushRef="#br0" timeOffset="44726.98">27722 11947 0,'-8'-5'16,"8"5"0,0 0-1,0 0 1,0 0 0,8 0-1,41 5 1,42 10-1,42 11 1,24 16 0,0-1-1,-8 0 1,-91-4 15,-9-1-15,-32 21-1,-9 30 1,-57 48 0,-18-1-1,-40 6 1,16-21 0,58-78-1,16 0 1,17 1-1,17-1 1,8 6 0,0-6-1,-1-5 17,-15-5-17,-9 0 1,-9 21-1,-7 20 1,16 6 0,0-11-1,33 36 1,50 16 0,24-5-1,17 5 1,-16 0-1,-9 0 1,-33-6 0,-33 32 15,-49 15-15,-67 32-1,-66-12 1,-41-9-1,-67-42 1,257-129 0</inkml:trace>
  <inkml:trace contextRef="#ctx0" brushRef="#br0" timeOffset="45595.69">21503 15669 0,'8'0'15,"-8"0"1,-8 20 0,-17 53-1,-41 82 1,-9 15 0,1 16-1,49-98 1,-16-15-1,41-73 17</inkml:trace>
  <inkml:trace contextRef="#ctx0" brushRef="#br0" timeOffset="46280.97">21461 15731 0,'9'5'16,"-9"-5"15,0 0-15,0 0-1,-9 0 1,-7-5 0,-17 5-1,-17 0 1,-16 5-1,16 0 1,17-5 0,8 5-1,9-5 1,8 0 0,8 0-1,8-5 16,8-5-15,17-6 0,-8 6-1,17 5 1,-1 10 0,25 31-1,9 47 1,-1 30-1,-16-9 1,0-27 0,-17-4-1,-24-53 1,-17-20 15</inkml:trace>
  <inkml:trace contextRef="#ctx0" brushRef="#br0" timeOffset="48488.1">9296 14035 0,'25'-5'15,"-17"5"1,25 10 0,8 1-1,75-16 1,33-11-1,91-10 1,-17 11 0,33-11-1,-41 10 1,-8 1 0,-41 10-1,-125 5 1,0 5 15,1 5-15,-42-10-1</inkml:trace>
  <inkml:trace contextRef="#ctx0" brushRef="#br0" timeOffset="128694.1">2324 5936 0,'-8'36'16,"8"-16"0,0 17-1,8 9 1,0-5 0,25 21-1,9 16 1,32 31-1,1-6 17,-18-36-17,18-5 1,24-31 0,0-36-1,9-36 1,32-21-1,-7 0 1,-9 5 0,-91 41-1,0 11 1,0 21 0,0 35-1,0 53 1,-8-22-1,-17-25 1,9-10 15,-1-1-15,-7-15 0,7-10-1,-8-11 1,9-5-1,33-5 1,32-41 0,42-36-1,50-42 1,-33 26 0,8 20-1,-17 42 1,-8 36-1,-25 26 17,-8 11-17,-25 9 1,17-20 0,24-72-1,34-52 1,-141 93-1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6:46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22255 6328 0,'-8'0'16,"8"0"0</inkml:trace>
  <inkml:trace contextRef="#ctx0" brushRef="#br0" timeOffset="233.96">23835 5889 0,'0'0'16</inkml:trace>
  <inkml:trace contextRef="#ctx0" brushRef="#br0" timeOffset="500.72">24778 7393 0,'0'0'16</inkml:trace>
  <inkml:trace contextRef="#ctx0" brushRef="#br0" timeOffset="90571.84">6591 4953 0,'0'-25'16,"0"25"-1,0-11 17,25-30-17,50-26 1,7-6 0,1 1-1,25 10 1,24 5-1,-58 57 1,17-10 0,-8 10-1,-17 0 1,-25 5 0,-24 0-1,0 26 1,-26 36 15,-16 52-15,-24-5-1,-9 0 1,25-73 0,16-5-1,1 0 1,24 1-1,0-12 1,17 1 0,-17-5-1,1-6 1,7-4 0,-7 20-1,-9 5 1,16 26 15,-8-5-15,50 15-1,33-15 1,0-16 0,0-15-1,-33 0 1,-17-10-1,-16-6 1,-25 0 0,-16 52-1,-100 93 1,0-15 0,116-140 15</inkml:trace>
  <inkml:trace contextRef="#ctx0" brushRef="#br0" timeOffset="92562.39">22512 6323 0,'0'0'15</inkml:trace>
  <inkml:trace contextRef="#ctx0" brushRef="#br0" timeOffset="92830.23">23868 5951 0,'8'-52'15,"-8"52"1</inkml:trace>
  <inkml:trace contextRef="#ctx0" brushRef="#br0" timeOffset="93064.02">24902 7569 0,'-33'-26'16,"33"26"-1</inkml:trace>
  <inkml:trace contextRef="#ctx0" brushRef="#br0" timeOffset="93331.42">26068 4752 0,'-17'-73'16,"17"73"-1,0 0 1</inkml:trace>
  <inkml:trace contextRef="#ctx0" brushRef="#br0" timeOffset="93532.03">26440 6597 0,'0'-5'15,"0"5"1</inkml:trace>
  <inkml:trace contextRef="#ctx0" brushRef="#br0" timeOffset="93798.74">28971 6587 0,'0'-16'15,"0"16"1,0 0 0</inkml:trace>
  <inkml:trace contextRef="#ctx0" brushRef="#br0" timeOffset="94067.58">30666 6365 0,'0'-6'16,"0"6"0,0 0-1</inkml:trace>
  <inkml:trace contextRef="#ctx0" brushRef="#br0" timeOffset="94351.07">32237 7522 0,'-33'-20'16,"33"20"-1</inkml:trace>
  <inkml:trace contextRef="#ctx0" brushRef="#br0" timeOffset="99284.04">23934 6199 0,'8'-5'16,"-8"10"-1,0-5 1</inkml:trace>
  <inkml:trace contextRef="#ctx0" brushRef="#br0" timeOffset="99851.88">32155 7104 0,'0'10'16,"0"-10"-1</inkml:trace>
  <inkml:trace contextRef="#ctx0" brushRef="#br0" timeOffset="104867.67">13753 9574 0,'158'57'16,"-109"-72"0,191 51-1,-240-36 1,430-129-1,-430 129 17</inkml:trace>
  <inkml:trace contextRef="#ctx0" brushRef="#br0" timeOffset="106523.72">9478 13146 0,'0'-15'16,"0"15"-1,0-6 1,8 1-1,50-21 1,66-36 0,91-36-1,66 0 1,66-31 0,17 0 15,-16 5-16,-51 10 1,-32 26 0,-232 83-1,-8 0 1,-8-1 0,-9 6-1,0-5 1,0 5-1,-8 0 1,9 0 0,-9 0-1</inkml:trace>
  <inkml:trace contextRef="#ctx0" brushRef="#br0" timeOffset="116037.61">11248 8008 0,'-9'0'16,"9"0"0,0 0-1,0 0 1</inkml:trace>
  <inkml:trace contextRef="#ctx0" brushRef="#br0" timeOffset="116304.24">13489 8117 0,'-8'10'16,"8"-10"0</inkml:trace>
  <inkml:trace contextRef="#ctx0" brushRef="#br0" timeOffset="118060.66">9486 9259 0,'0'0'16,"0"0"-1</inkml:trace>
  <inkml:trace contextRef="#ctx0" brushRef="#br0" timeOffset="119498.18">18393 8644 0,'0'5'16,"0"-5"0</inkml:trace>
  <inkml:trace contextRef="#ctx0" brushRef="#br0" timeOffset="122339.84">9362 15400 0,'50'-31'16,"-42"26"15,25-1-15,50-30-1,41 0 1,49-16 0,26 1-1,49-1 1,17 16 0,16 10-1,-17 0 1,-15 16-1,-51-1 1,-173 17 0,0-6-1,-9 5 1,-8 0 15,1-5-15,-9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8:57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6542 12779 0,'16'-5'15,"1"5"16,41 10-15,24 1 0,18 9-1,90 27 1,-33-11 0,83 11-1,-66-27 1,90-20-1,-82-15 1,33-1 0,-41-10-1,-100 16 1,26 0 0,-100 10 15</inkml:trace>
  <inkml:trace contextRef="#ctx0" brushRef="#br0" timeOffset="5316.8">7807 9812 0,'25'-26'16,"-25"21"-1,25-10 1,24-6 0,18-5-1,7 5 1,-8 1 0,0 15-1,-8 5 16,-25 10-15,-24 5 0,-9-15-1</inkml:trace>
  <inkml:trace contextRef="#ctx0" brushRef="#br0" timeOffset="5919.99">12902 9755 0,'33'-41'16,"0"20"0,74-30-1,-7 25 1,48-5 0,-15 20-1,-1 22 1,-16 20-1,-116-31 1</inkml:trace>
  <inkml:trace contextRef="#ctx0" brushRef="#br0" timeOffset="16035.11">8742 15317 0,'24'0'16,"-24"0"0,17 16 15,33 4-16,8-15 1,49 6 0,75-32-1,74-25 1,42-1 0,33-10-1,0 16 1,0 0-1,-42 15 1,-41 10 0,-198 26-1,-9-4 1,-16-1 15,-9 0-15,-7 0-1,-9-5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29:29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22660 5217 0,'0'-31'16,"0"31"-1,0 0 17</inkml:trace>
  <inkml:trace contextRef="#ctx0" brushRef="#br0" timeOffset="266.38">23967 6137 0,'-25'0'0,"25"0"31</inkml:trace>
  <inkml:trace contextRef="#ctx0" brushRef="#br0" timeOffset="467.05">22694 7579 0,'0'0'16</inkml:trace>
  <inkml:trace contextRef="#ctx0" brushRef="#br0" timeOffset="717.36">24712 5119 0,'-9'0'16,"9"0"15</inkml:trace>
  <inkml:trace contextRef="#ctx0" brushRef="#br0" timeOffset="1017.99">27060 7910 0,'-58'-83'16,"58"78"0,0 5-1</inkml:trace>
  <inkml:trace contextRef="#ctx0" brushRef="#br0" timeOffset="1303.27">29889 5036 0,'-9'21'16,"9"-21"-1</inkml:trace>
  <inkml:trace contextRef="#ctx0" brushRef="#br0" timeOffset="1537.32">29814 7967 0,'0'-47'15,"0"47"1</inkml:trace>
  <inkml:trace contextRef="#ctx0" brushRef="#br0" timeOffset="1787.86">31659 5171 0,'-17'-11'15,"17"11"1</inkml:trace>
  <inkml:trace contextRef="#ctx0" brushRef="#br0" timeOffset="2104.85">31840 6990 0,'-8'0'15,"8"0"1,8-5 0,-8 5-1</inkml:trace>
  <inkml:trace contextRef="#ctx0" brushRef="#br0" timeOffset="2741.38">22743 6308 0,'-49'-26'16,"40"26"-1,9 0 1</inkml:trace>
  <inkml:trace contextRef="#ctx0" brushRef="#br0" timeOffset="2991.54">24174 6401 0,'0'-26'15,"0"26"1</inkml:trace>
  <inkml:trace contextRef="#ctx0" brushRef="#br0" timeOffset="3376.23">25431 7951 0,'-41'-41'16,"41"36"0,-17-16 15,17 21-15</inkml:trace>
  <inkml:trace contextRef="#ctx0" brushRef="#br0" timeOffset="3626.51">26622 6421 0,'-41'-77'31,"41"77"-15</inkml:trace>
  <inkml:trace contextRef="#ctx0" brushRef="#br0" timeOffset="3811.33">26151 5496 0,'8'-36'16,"-8"36"15</inkml:trace>
  <inkml:trace contextRef="#ctx0" brushRef="#br0" timeOffset="4044.93">28185 5646 0,'0'-5'16,"0"5"0,0 0-1,0 0 1</inkml:trace>
  <inkml:trace contextRef="#ctx0" brushRef="#br0" timeOffset="4246.1">28838 6938 0,'33'-10'15,"-33"10"1</inkml:trace>
  <inkml:trace contextRef="#ctx0" brushRef="#br0" timeOffset="4463.03">30997 6473 0,'-8'16'15,"8"-16"1,0 0 0</inkml:trace>
  <inkml:trace contextRef="#ctx0" brushRef="#br0" timeOffset="6268.49">8659 9321 0,'0'-10'15,"0"10"1,0 0-1,0 0 1,0 0 0,0 0 15,0 0-15,8 0-1,25-11 1,58 6-1,0-10 1,83 4 0,-9 1-1,100 5 1,-33 0 0,65-6-1,18 11 1,-26-10-1,-8 5 1,-41-5 15,-8-1-15,-59 1 0,-173 10-1</inkml:trace>
  <inkml:trace contextRef="#ctx0" brushRef="#br0" timeOffset="7572.73">15937 9569 0,'0'0'16,"173"-15"-1,-173 15 1,249-52 0,164-5-1,50 6 1,-24-1-1,-439 52 1</inkml:trace>
  <inkml:trace contextRef="#ctx0" brushRef="#br0" timeOffset="15782.36">5194 13332 0,'0'-5'16,"0"5"-1,0 0 1,8 0-1,17 0 1,33-5 0,49 0-1,42-16 1,74-10 0,25-10 15,34-6-16,7 1 1,-16 20 0,-25 0-1,-33 21 1,-33 5 0,-33 15-1,-149-4 1,8-1-1,1-5 1,-9 5 0,0-10-1,0 6 1,0 4 15,0-10-15</inkml:trace>
  <inkml:trace contextRef="#ctx0" brushRef="#br0" timeOffset="30947.57">8254 15710 0,'-9'-5'16,"9"5"-1,17 0 1,49-5 0,50-6-1,66-9 1,58-11 0,49-11 15,9 6-16,-9-5 1,-16 4 0,-49 6-1,-200 26 1,1 5 0,-17-5-1,1 5 1,-1 5-1,-8-5 1</inkml:trace>
  <inkml:trace contextRef="#ctx0" brushRef="#br0" timeOffset="70774.04">21362 8654 0,'0'16'0,"0"-16"16,17 41-16,16 42 0,33 46 16,25-5-16,33 5 0,50 21 15,16-5-15,50-26 16,8-21-1,16-46 1,18-37 0,-1-35-1,0-48 1,-25-30 0,-24-5 15,-25 15-16,-17 0 1,-16 21 0,16-16-1,8 11 1,17 0 0,-33 9-1,0 17 1,-8 30-1,8 32 1,0 15 0,-9 31-1,-32 5 1,-17-5 15,-25 11-15,-24 9-1,-17 1 1,-58-47 0,-9-5-1,9-10 1,9-11 0,15-25-1,34-27 1,42-20-1,73-51 1,42-27 0,42-25-1,-9 35 17,8 22-17,-8 51 1,17 67-1,-9 52 1,-8 42 0,-8 35-1,-33-20 1,8 10 0,17 1-1,7-11 1,18-16-1,16-36 1,8-41 0,-17-31-1,-7-42 17,-34-25-17,-24-16 1,-17-26-1,-34 6 1,-23-21 0,-35 4-1,-7 1 1,-83 88 0,0 36-1</inkml:trace>
  <inkml:trace contextRef="#ctx0" brushRef="#br0" timeOffset="107519.48">26820 6251 0,'0'0'16</inkml:trace>
  <inkml:trace contextRef="#ctx0" brushRef="#br0" timeOffset="107725.27">29335 6866 0,'0'0'15</inkml:trace>
  <inkml:trace contextRef="#ctx0" brushRef="#br0" timeOffset="107994.14">27705 5682 0,'0'0'16</inkml:trace>
  <inkml:trace contextRef="#ctx0" brushRef="#br0" timeOffset="108277.54">29880 8329 0,'0'0'31</inkml:trace>
  <inkml:trace contextRef="#ctx0" brushRef="#br0" timeOffset="108545.63">30186 5780 0,'0'0'15</inkml:trace>
  <inkml:trace contextRef="#ctx0" brushRef="#br0" timeOffset="108796.68">31642 6887 0,'-58'-42'31,"58"42"-16</inkml:trace>
  <inkml:trace contextRef="#ctx0" brushRef="#br0" timeOffset="109046.56">32146 5615 0,'0'0'15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95" units="cm"/>
          <inkml:channel name="Y" type="integer" max="4095" units="cm"/>
          <inkml:channel name="T" type="integer" max="2.14748E9" units="dev"/>
        </inkml:traceFormat>
        <inkml:channelProperties>
          <inkml:channelProperty channel="X" name="resolution" value="80.48349" units="1/cm"/>
          <inkml:channelProperty channel="Y" name="resolution" value="142.88206" units="1/cm"/>
          <inkml:channelProperty channel="T" name="resolution" value="1" units="1/dev"/>
        </inkml:channelProperties>
      </inkml:inkSource>
      <inkml:timestamp xml:id="ts0" timeString="2020-07-16T03:31:4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10702 5140 0,'-25'-6'0,"25"6"31,0 0-15,8-5-1,-8-10 1,8-32 0,9-20-1,8-47 1,0 21 0,24 26-1,9 5 1,-8 21-1,24-1 1,-16 6 0,-17 15-1,9 16 17,-9 0-17,1 10 1,-9 6-1,8 20 1,9 31 0,-1-16-1,1-5 1,0-9 0,-9-22-1,-8-10 1,8-26-1,1-5 1,-9 10 0,-8 1-1,-1-1 17,-7 5-17,8 1 1,8-1-1,-8 1 1,8 10 0,0 0-1,-8 5 1,33 10 0,8 11-1,25 15 1,16 5-1,34-15 1,-141-26 15</inkml:trace>
  <inkml:trace contextRef="#ctx0" brushRef="#br0" timeOffset="1755.2">21817 3935 0,'-8'10'31,"8"-10"-15,-9 0-1,-15 11 1,-34 4 0,-8 6-1,8 15 1,0 11-1,0 25 1,-17 31 0,18-15-1,15-26 1,26 16 0,16 15-1,16 46 1,9-30 15,16-21-15,1-5-1,-9-1 1,0-4 0,-25-1-1,-8 47 1,-41 6-1,-34 14 1,-40 11 0,24-20-1,41-78 1,17 5 0,16-21-1,26-5 16,15 6-15,9-6 0,-8-5-1,0-11 1,-8 27 0,-17 20-1,-25 78 1,-33 10-1,-16 57 1,-17 15 0,33-35-1,25 14 1,66 17 0,82-22 15,134 1-16,148-6 1,66 1 0,-463-197-1</inkml:trace>
  <inkml:trace contextRef="#ctx0" brushRef="#br0" timeOffset="5249.8">13497 5558 0,'-25'-15'15,"25"15"1,0 0 0,9-73-1,24 1 16,8 5-15,0 15 0,-8 16-1,0 0 1,17-6 0,33-46-1,8 16 1,-9-11-1,-32 52 1,8-5 0,25-5-1,-17 20 1,0 1 15,0 9-15,-16 11-1,8 11 1,0 4 0,8 11-1,8 15 1,9 21 0,-9-10-1,1-11 1,7-5-1,1 1 1,16-17 0,-8-4-1,-8-11 17,-9 0-17,17-10 1,0-10-1,-16-6 1,-1-26 0,1-10-1,-17-5 1,8 0 0,-17 6-1,-7 19 1,-1 6-1,-8 5 1,-8 16 0,-8 10 15,16 10-15,8 11-1,9 21 1,16 14-1,16 6 1,1-10 0,8-16-1,8-10 1,17-10 0,8-27-1,50-20 1,-9-20-1,1-1 1,-26 0 0,-16 11 15,-8 0-15,-8 20-1,-17 16 1,8 36-1,0 36 1,-8 16 0,0 35-1,-25 12 1,-8 14 0,-50-45-1,1-12 1,-18 32-1,9 26 1,0-145 15</inkml:trace>
  <inkml:trace contextRef="#ctx0" brushRef="#br0" timeOffset="14679.95">12554 6065 0,'0'-11'15,"9"17"1,40-6 0,50-11-1,100-15 1,8 6 0,24-1 15,-123 21-16,-42 0 1,-25 0 0,-16 0-1,-8 5 1,-9 6 0,-8-11-1</inkml:trace>
  <inkml:trace contextRef="#ctx0" brushRef="#br0" timeOffset="17471.88">6170 7502 0,'0'0'16,"0"0"0,8 0 15,25 0-16,33-5 1,9 5 0,65-6-1,26 6 1,82-5 0,8 10-1,33-5 1,9 0-1,-17 0 1,-41 0 0,-41 0-1,-183 0 1,1 0 15,-9 0-15,-8 0-1,0 0 1</inkml:trace>
  <inkml:trace contextRef="#ctx0" brushRef="#br0" timeOffset="18307.79">9933 7497 0,'0'0'16,"0"0"-1,16 5 1,42 0 0,50 21-1,57-11 1,66 16-1,67-10 1,58 5 0,33-21 15,8 10-15,-34-25-1,-57 10 1,-231 0-1,-26 0 1,-15 0 0,-18 0-1,-8 0 1,-8-5 0,0 5-1</inkml:trace>
  <inkml:trace contextRef="#ctx0" brushRef="#br0" timeOffset="20566">6137 9120 0,'8'-21'15,"-8"21"1,16 0-1,34 5 1,49-15 0,108-11-1,41-10 1,42-5 0,24 10-1,-8 5 1,-17 11-1,-8 15 1,-49 0 0,-25 6-1,-34 9 17,-24 1-17,-149-21 1</inkml:trace>
  <inkml:trace contextRef="#ctx0" brushRef="#br0" timeOffset="25681.82">11661 10500 0,'17'20'16,"-17"-20"-1,0 6 1,8 9 0,8 21-1,9 31 1,0 6-1,8-1 1,8-31 0,-7-4-1,-1-11 17,0-21-17,8-16 1,17-35-1,-17-6 1,-8 0 0,-8 11-1,-8 10 1,-9 5 0,-8 26-1</inkml:trace>
  <inkml:trace contextRef="#ctx0" brushRef="#br0" timeOffset="26367.19">12893 10469 0,'-16'-11'16,"16"11"15,-17 0-15,1 0 0,-26 0-1,-32 37 1,8 30-1,8 26 1,25-5 0,25-42-1,8-15 1,16-21 0,17-20-1,17-26 1,-17-5-1,-17 15 1,1 15 15,-9 11-15,9 21 0,-9 36-1,9 10 1,-1-15-1,1-26 1,-17-26 0</inkml:trace>
  <inkml:trace contextRef="#ctx0" brushRef="#br0" timeOffset="26818.95">13241 9693 0,'0'-5'15,"0"5"1,0 16 0,8 30-1,8 73 1,1 52 0,8 92-1,-17-4 1,9-6 15,-9-31-15,8-25-1,-7-42 1,-1-135 0,-8-4-1,0-16 1</inkml:trace>
  <inkml:trace contextRef="#ctx0" brushRef="#br0" timeOffset="28123.6">13629 10768 0,'-8'78'16,"16"-57"-1,9 36 17,8 10-17,8-5 1,16-21-1,-7-31 1,16-25 0,0-16-1,8-36 1,-8-31 0,-25-1-1,-17 27 1,-7 15-1,-9 31 1,0 26 0</inkml:trace>
  <inkml:trace contextRef="#ctx0" brushRef="#br0" timeOffset="28892.41">14217 10955 0,'-9'5'16,"18"-5"0,24-5-1,33-16 1,25-26-1,16-10 1,-24-10 15,-33 31-15,-17 10 0,-25 0-1,-8 1 1,-8-1-1,-17 10 1,-25 21 0,-8 16-1,-8 26 1,17 15 0,16 5-1,24-16 1,18 22-1,32 20 17,17-47-17,-58-46 1</inkml:trace>
  <inkml:trace contextRef="#ctx0" brushRef="#br0" timeOffset="29426.71">15507 10448 0,'-42'-5'15,"18"10"1,-34 5-1,-8 16 17,-17 10-17,17 1 1,24-6 0,17 5-1,17-16 1,25 11-1,41 11 1,16 4 0,9 6-1,-34-11 1,-16-15 0,-8-5-1,-33-11 1,-25 32 15,-50 9-15,-41 11-1,-33 0 1,-8 21 0,165-83-1</inkml:trace>
  <inkml:trace contextRef="#ctx0" brushRef="#br0" timeOffset="78366.32">17186 13322 0,'16'5'0,"-16"-5"0,8 0 16,-8 0-16,9 5 0,15 21 0,26 57 15,16 46-15,9-5 16,-1-5 0,-8-21-1,17-31 1,16-41-1,34-93 1,24-119 0,66-212-1,50-98 1,-66 124 0,-17 25-1,-66 104 1,-41 57-1,-100 197 1,17-11 15,-8 5-15,8-5 0,-8 5-1,-1-5 1,9 10-1,-16 37 1,16-47 0</inkml:trace>
  <inkml:trace contextRef="#ctx0" brushRef="#br0" timeOffset="79119.12">18939 13648 0,'8'0'15,"-8"0"1,0 0-1,0 0 1,0 0 0,0 0-1,8 10 1,1 31 0,15 16-1,18 26 16,-1 5-15,1-16 0,-9-15-1,0-16 1,-17-15 0,9-10-1,0-16 1,33-47-1,33-67 1,16-98 0,26-77-1,7-37 1,9-61 0,-25 40-1,0 6 1,-33 67 15,-8 47-15,-75 216-1,-8 1 1,8 5 0,-8-5-1,9 10 1,-9 0-1,0 5 1,0-5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254C-AFA7-D543-BF73-69D6874F7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2B7E2-9FD0-D747-8B51-20811B8BF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6D72-3FB5-F34C-8FF6-03662CFB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06453-CF15-B246-97E3-FA63689D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6EE2-11CE-4E4E-B03F-5BFA74FF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513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986F-B400-1C4C-8846-A9D23712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3F25-8F57-254D-8189-CE578BB23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CDC-7F81-D24B-B074-02896BC0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2BC32-1ADD-A143-B0A4-0EEB1E6D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3AA1-843C-6346-AAA1-8DD4F6A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93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D41E-45D2-AE4E-9951-989054BDD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8809F-8F97-AE4B-90A4-AF7B769A3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12453-84D8-E343-9969-DB17D0D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A0EEE-5B10-BF41-81F6-F0349354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A57D6-3743-C847-96D0-53A70E0C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34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1762-C3B2-F843-84E8-0961380F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B0ECC-60F8-6948-AA6F-49494178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FC70-AE59-3C43-B67D-96FA2BDB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E8EC-251B-6A43-A525-4CC5B604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6D47F-2CA5-034A-A8BF-180F635B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69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C49-7DA2-3942-8434-4A268C8D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5EDF-93C5-1644-8342-AC9E5164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EE89-35CC-B641-B06E-3B654BB7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10C1-E9E7-F84E-9C90-85019982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2BC8-3CD4-EA40-B175-AA29F76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98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969-8040-AF4E-B0BB-72414D9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FF35-B541-414A-B39A-A9CB5DB9D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0457A-4D5C-0D4F-A67E-389B9D031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5D035-80D8-D34B-B4A6-47BA166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F0F7-A03D-A940-BAED-A381EDA3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4CCC8-7067-7D4C-820C-8EC7C1C1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78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A4C4-ECDC-1E4E-960F-D40DE42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04EAA-50CB-1745-BBC7-CBF954D3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7D64-80D4-8D43-BF24-EE0E0DBC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BF865-189B-AD4B-84A7-73511D31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1D8C9-E09C-0049-8AF7-FC78C7F9B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5BDDE4-09B4-5545-A78F-825BCA2D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CD41A-F377-A342-BE46-FDF96D05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11F46-9F5A-7D45-8293-4EE924E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3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7D29-3B8C-0F41-9347-87BB889C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EA42D-27BC-C64A-85A6-AEDFAD5B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A69DF-09BE-214F-B133-77AF20E4D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1579-77DB-9148-8075-AA197566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73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9A961-B90F-BE49-8E20-CECDD1BA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3063D-19EE-B74E-BA07-CB64F154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23B-B064-ED40-BAE2-BB0B5CC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98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6E8-3FA4-184A-B3DD-0832C9C0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9E1-DCFC-F84A-B4C6-42559F82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8E3B0-068F-5245-9573-D78EE0387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27D6E-8B5F-AB49-B510-8FD91358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6E1C7-9AB6-1246-80A0-54A934B0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D59A8-B115-C347-9364-AF04D1EC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12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4721-E1CA-9245-B53D-8CA2DA32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AFF70-7648-164C-8DB5-BB6A0188F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C6EC0-7697-A442-889D-5D43EDCC8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CC123-63DD-0940-94B6-31DE75A0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F9CEF-1DAA-124F-9CE7-155E203D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8B45-5B66-DB4C-9EB2-643F77F1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BAFE1-2550-C342-AF51-73A3ED49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DFD5-FBEF-5A4D-B460-05F476C92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E1D23-B6B3-CD42-8720-1356F4538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466F6-67FD-9240-BEB7-11D8E5AFA3C4}" type="datetimeFigureOut">
              <a:rPr lang="en-AU" smtClean="0"/>
              <a:t>16/7/20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358C-DCAC-1140-BF35-A610803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8FB-F0D7-0745-BF70-ABBCE474A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2E63B-FC66-4443-B0A7-046C1C1F9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77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28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9.emf"/><Relationship Id="rId5" Type="http://schemas.openxmlformats.org/officeDocument/2006/relationships/image" Target="../media/image140.png"/><Relationship Id="rId10" Type="http://schemas.openxmlformats.org/officeDocument/2006/relationships/customXml" Target="../ink/ink27.xml"/><Relationship Id="rId4" Type="http://schemas.openxmlformats.org/officeDocument/2006/relationships/image" Target="../media/image130.png"/><Relationship Id="rId9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28.xml"/><Relationship Id="rId5" Type="http://schemas.openxmlformats.org/officeDocument/2006/relationships/image" Target="../media/image140.png"/><Relationship Id="rId10" Type="http://schemas.openxmlformats.org/officeDocument/2006/relationships/image" Target="../media/image41.png"/><Relationship Id="rId4" Type="http://schemas.openxmlformats.org/officeDocument/2006/relationships/image" Target="../media/image130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40.png"/><Relationship Id="rId10" Type="http://schemas.openxmlformats.org/officeDocument/2006/relationships/image" Target="../media/image31.emf"/><Relationship Id="rId4" Type="http://schemas.openxmlformats.org/officeDocument/2006/relationships/image" Target="../media/image130.png"/><Relationship Id="rId9" Type="http://schemas.openxmlformats.org/officeDocument/2006/relationships/customXml" Target="../ink/ink2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40.png"/><Relationship Id="rId10" Type="http://schemas.openxmlformats.org/officeDocument/2006/relationships/image" Target="../media/image32.emf"/><Relationship Id="rId4" Type="http://schemas.openxmlformats.org/officeDocument/2006/relationships/image" Target="../media/image130.png"/><Relationship Id="rId9" Type="http://schemas.openxmlformats.org/officeDocument/2006/relationships/customXml" Target="../ink/ink3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7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nlt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8286-D844-5A40-BD7B-753590B7A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COMP9414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7293-3BB6-0345-A280-F5D87781DC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326954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𝐶𝑜𝑚𝑏𝑖𝑛𝑒𝑑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</m:e>
                        </m:d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𝑏𝑙𝑢𝑒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4056</m:t>
                    </m:r>
                    <m:r>
                      <m:rPr>
                        <m:nor/>
                      </m:rPr>
                      <a:rPr lang="en-AU" sz="2800"/>
                      <m:t> </m:t>
                    </m:r>
                    <m:r>
                      <m:rPr>
                        <m:nor/>
                      </m:rPr>
                      <a:rPr lang="en-AU" sz="2800" dirty="0"/>
                      <m:t>+ </m:t>
                    </m:r>
                    <m:r>
                      <m:rPr>
                        <m:nor/>
                      </m:rPr>
                      <a:rPr lang="en-AU" sz="2800"/>
                      <m:t>0.27</m:t>
                    </m:r>
                    <m:r>
                      <m:rPr>
                        <m:nor/>
                      </m:rPr>
                      <a:rPr lang="en-AU" sz="2800" b="0" i="0" smtClean="0"/>
                      <m:t>18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0.6774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0.6774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1.5</m:t>
                    </m:r>
                    <m:r>
                      <m:rPr>
                        <m:nor/>
                      </m:rPr>
                      <a:rPr lang="en-AU" sz="2800" b="0" i="0" smtClean="0"/>
                      <m:t>9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87" y="1792067"/>
                <a:ext cx="7990926" cy="3870483"/>
              </a:xfrm>
              <a:prstGeom prst="rect">
                <a:avLst/>
              </a:prstGeom>
              <a:blipFill>
                <a:blip r:embed="rId2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80D966E5-0A68-424B-8E52-86F257F3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69840" y="1812960"/>
              <a:ext cx="9920520" cy="3843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0480" y="1803600"/>
                <a:ext cx="9939240" cy="38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31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Entropy - Information Gain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AB6BB-B99B-7C44-A981-3B61E74E437A}"/>
              </a:ext>
            </a:extLst>
          </p:cNvPr>
          <p:cNvSpPr txBox="1"/>
          <p:nvPr/>
        </p:nvSpPr>
        <p:spPr>
          <a:xfrm>
            <a:off x="645109" y="1835350"/>
            <a:ext cx="11312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Details how much information some properties tells you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is an informative property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High information gain properties should come first in decision 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Splits the tree to a larger degree earlier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Resultant tree will be more succinct and compact</a:t>
            </a:r>
          </a:p>
        </p:txBody>
      </p:sp>
    </p:spTree>
    <p:extLst>
      <p:ext uri="{BB962C8B-B14F-4D97-AF65-F5344CB8AC3E}">
        <p14:creationId xmlns:p14="http://schemas.microsoft.com/office/powerpoint/2010/main" val="2984373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𝑐𝑜𝑙𝑜𝑢𝑟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dirty="0"/>
                      <m:t>0.9886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dirty="0"/>
                      <m:t>0.67</m:t>
                    </m:r>
                    <m:r>
                      <m:rPr>
                        <m:nor/>
                      </m:rPr>
                      <a:rPr lang="en-AU" sz="2800" b="0" i="0" dirty="0" smtClean="0"/>
                      <m:t>74</m:t>
                    </m:r>
                  </m:oMath>
                </a14:m>
                <a:endParaRPr lang="en-AU" sz="280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0.3</m:t>
                    </m:r>
                    <m:r>
                      <m:rPr>
                        <m:nor/>
                      </m:rPr>
                      <a:rPr lang="en-AU" sz="2800" b="0" i="0" smtClean="0"/>
                      <m:t>112</m:t>
                    </m:r>
                  </m:oMath>
                </a14:m>
                <a:r>
                  <a:rPr lang="en-AU" sz="2800" dirty="0"/>
                  <a:t>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3112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1.2</m:t>
                    </m:r>
                    <m:r>
                      <m:rPr>
                        <m:nor/>
                      </m:rPr>
                      <a:rPr lang="en-AU" sz="2800" b="0" i="0" smtClean="0"/>
                      <m:t>4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801031"/>
                <a:ext cx="7337507" cy="2246769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037384C8-A4AF-BC40-85FC-BFED522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209320" y="1416600"/>
              <a:ext cx="5752440" cy="3673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9960" y="1407240"/>
                <a:ext cx="5771160" cy="36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6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28C11B-B4C4-ED4A-869E-A1E9BCF378C5}"/>
              </a:ext>
            </a:extLst>
          </p:cNvPr>
          <p:cNvGrpSpPr/>
          <p:nvPr/>
        </p:nvGrpSpPr>
        <p:grpSpPr>
          <a:xfrm>
            <a:off x="6094721" y="1900750"/>
            <a:ext cx="5673602" cy="4037341"/>
            <a:chOff x="6094721" y="1900750"/>
            <a:chExt cx="5673602" cy="40373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F2A510-CF03-9D48-A1AC-99EC9DC83BEF}"/>
                </a:ext>
              </a:extLst>
            </p:cNvPr>
            <p:cNvSpPr/>
            <p:nvPr/>
          </p:nvSpPr>
          <p:spPr>
            <a:xfrm>
              <a:off x="6094721" y="1900750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7154615" y="4747323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0568095" y="3480640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4781" y="2231679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3139" y="4888307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6914705" y="2827572"/>
              <a:ext cx="761138" cy="76113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6731" y="2252823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9899195" y="4796385"/>
              <a:ext cx="761138" cy="761138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8426136" y="3554349"/>
              <a:ext cx="761137" cy="761137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EBF-438B-934D-9887-16DA0D7B9190}"/>
              </a:ext>
            </a:extLst>
          </p:cNvPr>
          <p:cNvGrpSpPr/>
          <p:nvPr/>
        </p:nvGrpSpPr>
        <p:grpSpPr>
          <a:xfrm>
            <a:off x="421119" y="1900751"/>
            <a:ext cx="5673602" cy="4037341"/>
            <a:chOff x="421119" y="1900751"/>
            <a:chExt cx="5673602" cy="40373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1119" y="1900751"/>
              <a:ext cx="5673602" cy="4037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79839" y="3196024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3746959" y="3508005"/>
              <a:ext cx="761138" cy="761138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08097" y="225282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36846" y="3576594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39734" y="4801970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1518702" y="4749431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910159" y="2162336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0287" y="3508005"/>
              <a:ext cx="761137" cy="761137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F81D68FA-1C25-A545-AE7C-B6190D1D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</p:spTree>
    <p:extLst>
      <p:ext uri="{BB962C8B-B14F-4D97-AF65-F5344CB8AC3E}">
        <p14:creationId xmlns:p14="http://schemas.microsoft.com/office/powerpoint/2010/main" val="20686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870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205581"/>
            <a:ext cx="10515600" cy="1325563"/>
          </a:xfrm>
        </p:spPr>
        <p:txBody>
          <a:bodyPr/>
          <a:lstStyle/>
          <a:p>
            <a:r>
              <a:rPr lang="en-AU" dirty="0"/>
              <a:t>Question 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0FD12-0D8B-CE44-B023-B47AA81D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28541"/>
              </p:ext>
            </p:extLst>
          </p:nvPr>
        </p:nvGraphicFramePr>
        <p:xfrm>
          <a:off x="534324" y="1075915"/>
          <a:ext cx="11123352" cy="5486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53892">
                  <a:extLst>
                    <a:ext uri="{9D8B030D-6E8A-4147-A177-3AD203B41FA5}">
                      <a16:colId xmlns:a16="http://schemas.microsoft.com/office/drawing/2014/main" val="1669796237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942015212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3249749881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177104704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1016883668"/>
                    </a:ext>
                  </a:extLst>
                </a:gridCol>
                <a:gridCol w="1853892">
                  <a:extLst>
                    <a:ext uri="{9D8B030D-6E8A-4147-A177-3AD203B41FA5}">
                      <a16:colId xmlns:a16="http://schemas.microsoft.com/office/drawing/2014/main" val="4219680814"/>
                    </a:ext>
                  </a:extLst>
                </a:gridCol>
              </a:tblGrid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Outlook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Humidity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Wind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 err="1">
                          <a:solidFill>
                            <a:schemeClr val="tx1"/>
                          </a:solidFill>
                        </a:rPr>
                        <a:t>Play_tennis</a:t>
                      </a:r>
                      <a:endParaRPr lang="en-A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22148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18653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987394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721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0578180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82198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6932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957956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91744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2230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75689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Sunny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595025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543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Overcast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Weak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220547"/>
                  </a:ext>
                </a:extLst>
              </a:tr>
              <a:tr h="339471"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D14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Strong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757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560" y="149400"/>
              <a:ext cx="11989800" cy="6630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140040"/>
                <a:ext cx="12008520" cy="66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261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Parent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tennis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tennis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i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−0.4098 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−0.5305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0.940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2299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18520" y="906840"/>
              <a:ext cx="9697320" cy="4881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160" y="897480"/>
                <a:ext cx="9716040" cy="48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85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800" dirty="0"/>
                  <a:t>.971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Overcast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0.971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4289444"/>
              </a:xfrm>
              <a:prstGeom prst="rect">
                <a:avLst/>
              </a:prstGeom>
              <a:blipFill>
                <a:blip r:embed="rId2"/>
                <a:stretch>
                  <a:fillRect l="-2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61520" y="1212120"/>
              <a:ext cx="11406240" cy="465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160" y="1202760"/>
                <a:ext cx="11424960" cy="46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70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Sunny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 + 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Overcast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 +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0.3467</m:t>
                    </m:r>
                    <m:r>
                      <m:rPr>
                        <m:nor/>
                      </m:rPr>
                      <a:rPr lang="en-AU" sz="2800" b="0" i="0" smtClean="0"/>
                      <m:t> + 0 + 0.3467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0.2470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2328265" cy="2835713"/>
              </a:xfrm>
              <a:prstGeom prst="rect">
                <a:avLst/>
              </a:prstGeom>
              <a:blipFill>
                <a:blip r:embed="rId2"/>
                <a:stretch>
                  <a:fillRect l="-1029" t="-2232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039400" y="2239200"/>
              <a:ext cx="9319320" cy="3790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0040" y="2229840"/>
                <a:ext cx="9338040" cy="380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285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/>
                        <m:t>0.811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3858557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01040" y="1375560"/>
              <a:ext cx="7517880" cy="4287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1680" y="1366200"/>
                <a:ext cx="7536600" cy="43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27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Temperature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Hot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Mild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Cool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/>
                      <m:t>0.2857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0.3934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/>
                      <m:t>0.2317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/>
                      <m:t>0.0292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514535"/>
              </a:xfrm>
              <a:prstGeom prst="rect">
                <a:avLst/>
              </a:prstGeom>
              <a:blipFill>
                <a:blip r:embed="rId2"/>
                <a:stretch>
                  <a:fillRect l="-1064" t="-25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1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B1D96-A87F-6546-946C-1E0BDDE3BA71}"/>
              </a:ext>
            </a:extLst>
          </p:cNvPr>
          <p:cNvSpPr txBox="1"/>
          <p:nvPr/>
        </p:nvSpPr>
        <p:spPr>
          <a:xfrm>
            <a:off x="645109" y="1494242"/>
            <a:ext cx="109017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1 submissions have closed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Was initially set to auto-submit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Check over your marks if you looked at them early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Plagiarism checking is currently happening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Hope you renamed those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has been released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Due in week 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Should have everything needed to complete it after this week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357C39A1-D662-C64B-A423-3452E6359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41932">
            <a:off x="10264768" y="4807276"/>
            <a:ext cx="1791880" cy="179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39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0.985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0.592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8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  <a:endParaRPr lang="en-AU" sz="2800" i="0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0.4925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0.296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0.1515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0826"/>
              </a:xfrm>
              <a:prstGeom prst="rect">
                <a:avLst/>
              </a:prstGeom>
              <a:blipFill>
                <a:blip r:embed="rId2"/>
                <a:stretch>
                  <a:fillRect l="-1064" t="-3030" b="-48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2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0.811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459519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9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0.940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0.4634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0.4286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0.048</m:t>
                    </m:r>
                  </m:oMath>
                </a14:m>
                <a:r>
                  <a:rPr lang="en-AU" sz="2800" dirty="0"/>
                  <a:t>0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2083647"/>
              </a:xfrm>
              <a:prstGeom prst="rect">
                <a:avLst/>
              </a:prstGeom>
              <a:blipFill>
                <a:blip r:embed="rId2"/>
                <a:stretch>
                  <a:fillRect l="-1064" t="-3030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213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First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10327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Gain(S, Outlook)          = 0.2470</a:t>
            </a:r>
          </a:p>
          <a:p>
            <a:r>
              <a:rPr lang="en-AU" sz="2800" dirty="0"/>
              <a:t>Gain(S, Temperature)  = 0.0292</a:t>
            </a:r>
          </a:p>
          <a:p>
            <a:r>
              <a:rPr lang="en-AU" sz="2800" dirty="0"/>
              <a:t>Gain(S, Humidity)        = 0.1515</a:t>
            </a:r>
          </a:p>
          <a:p>
            <a:r>
              <a:rPr lang="en-AU" sz="2800" dirty="0"/>
              <a:t>Gain(S, Wind)               = 0.0480</a:t>
            </a:r>
          </a:p>
          <a:p>
            <a:endParaRPr lang="en-AU" sz="2800" dirty="0"/>
          </a:p>
          <a:p>
            <a:r>
              <a:rPr lang="en-AU" sz="2800" dirty="0"/>
              <a:t>Split based on Outlook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99840" y="2045520"/>
              <a:ext cx="5290920" cy="2464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2036160"/>
                <a:ext cx="5309640" cy="248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66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Sunny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Sunny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Sunny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−0.5287</m:t>
                          </m:r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r>
                            <m:rPr>
                              <m:nor/>
                            </m:rPr>
                            <a:rPr lang="en-AU" sz="2800" b="0" i="0" dirty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−0.4422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/>
                        <m:t>0.9710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279911" cy="3466783"/>
              </a:xfrm>
              <a:prstGeom prst="rect">
                <a:avLst/>
              </a:prstGeom>
              <a:blipFill>
                <a:blip r:embed="rId2"/>
                <a:stretch>
                  <a:fillRect l="-675" b="-21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4760" y="1234440"/>
              <a:ext cx="10441800" cy="5247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00" y="1225080"/>
                <a:ext cx="10460520" cy="52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71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887590" cy="2996782"/>
              </a:xfrm>
              <a:prstGeom prst="rect">
                <a:avLst/>
              </a:prstGeom>
              <a:blipFill>
                <a:blip r:embed="rId2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92000" y="992520"/>
              <a:ext cx="9292320" cy="5150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640" y="983160"/>
                <a:ext cx="9311040" cy="51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9913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i="0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</m:t>
                    </m:r>
                    <m:r>
                      <m:rPr>
                        <m:nor/>
                      </m:rPr>
                      <a:rPr lang="en-AU" sz="2800" b="0" i="0" smtClean="0"/>
                      <m:t>000 + 0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0919711" cy="3666966"/>
              </a:xfrm>
              <a:prstGeom prst="rect">
                <a:avLst/>
              </a:prstGeom>
              <a:blipFill>
                <a:blip r:embed="rId2"/>
                <a:stretch>
                  <a:fillRect l="-1161" t="-25952" b="-294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759680" y="2454840"/>
              <a:ext cx="7881120" cy="3089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320" y="2445480"/>
                <a:ext cx="7899840" cy="31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93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0.9710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46240" y="1859400"/>
              <a:ext cx="9691560" cy="4659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880" y="1850040"/>
                <a:ext cx="9710280" cy="46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200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Sunny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0.918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Sunny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Sunny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Sunny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0.5508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0.4000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509569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63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/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Measure of the amount of information required to represent something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Typically in the form of bits</a:t>
                </a:r>
              </a:p>
              <a:p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AU" sz="28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dirty="0"/>
                  <a:t> is the probability of some variable having a particular value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dirty="0"/>
                  <a:t> converts the probability into the number of bits required to represent it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7A458E-BF50-A847-8525-E1F3B19B3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1495969"/>
                <a:ext cx="10901779" cy="4832092"/>
              </a:xfrm>
              <a:prstGeom prst="rect">
                <a:avLst/>
              </a:prstGeom>
              <a:blipFill>
                <a:blip r:embed="rId2"/>
                <a:stretch>
                  <a:fillRect l="-931" t="-1312" b="-23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/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0704C2-B619-E84C-A2E2-568EA028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71" y="3280630"/>
                <a:ext cx="4836821" cy="1262769"/>
              </a:xfrm>
              <a:prstGeom prst="rect">
                <a:avLst/>
              </a:prstGeom>
              <a:blipFill>
                <a:blip r:embed="rId3"/>
                <a:stretch>
                  <a:fillRect t="-109804" r="-1047" b="-1549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CB25071-FC9A-9849-BC60-805A71DB897B}"/>
              </a:ext>
            </a:extLst>
          </p:cNvPr>
          <p:cNvGrpSpPr/>
          <p:nvPr/>
        </p:nvGrpSpPr>
        <p:grpSpPr>
          <a:xfrm>
            <a:off x="8643704" y="2658430"/>
            <a:ext cx="2903184" cy="1541140"/>
            <a:chOff x="9665840" y="2318630"/>
            <a:chExt cx="2112403" cy="1541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/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A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𝑛𝑡𝑟𝑜𝑝𝑦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A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)=3</m:t>
                        </m:r>
                      </m:oMath>
                    </m:oMathPara>
                  </a14:m>
                  <a:endParaRPr lang="en-AU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r>
                    <a:rPr lang="en-AU" sz="2800" dirty="0">
                      <a:solidFill>
                        <a:schemeClr val="tx1"/>
                      </a:solidFill>
                    </a:rPr>
                    <a:t> = 8 values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0C8B162-42DE-9D44-95B8-030949AC1C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840" y="2797616"/>
                  <a:ext cx="2112403" cy="1062154"/>
                </a:xfrm>
                <a:prstGeom prst="rect">
                  <a:avLst/>
                </a:prstGeom>
                <a:blipFill>
                  <a:blip r:embed="rId4"/>
                  <a:stretch>
                    <a:fillRect b="-814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8D1D22-014A-E742-B9AD-15C79145D568}"/>
                </a:ext>
              </a:extLst>
            </p:cNvPr>
            <p:cNvSpPr/>
            <p:nvPr/>
          </p:nvSpPr>
          <p:spPr>
            <a:xfrm>
              <a:off x="9665840" y="2318630"/>
              <a:ext cx="2112403" cy="4789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tlCol="0" anchor="ctr"/>
            <a:lstStyle/>
            <a:p>
              <a:r>
                <a:rPr lang="en-AU" sz="2400" dirty="0">
                  <a:solidFill>
                    <a:schemeClr val="tx1"/>
                  </a:solidFill>
                </a:rPr>
                <a:t>Bits example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783000" y="354240"/>
              <a:ext cx="10775160" cy="5551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640" y="344880"/>
                <a:ext cx="10793880" cy="556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1551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Rain Outlook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yes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yes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no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Rain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i="0">
                                          <a:latin typeface="Cambria Math" panose="02040503050406030204" pitchFamily="18" charset="0"/>
                                        </a:rPr>
                                        <m:t>Rain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/>
                            <m:t>−0.4422 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+ −</m:t>
                          </m:r>
                          <m:r>
                            <m:rPr>
                              <m:nor/>
                            </m:rPr>
                            <a:rPr lang="en-AU" sz="2800" i="0"/>
                            <m:t>0.5287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AU" sz="2800" i="0"/>
                        <m:t>0.9710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792800"/>
                <a:ext cx="11279911" cy="3321294"/>
              </a:xfrm>
              <a:prstGeom prst="rect">
                <a:avLst/>
              </a:prstGeom>
              <a:blipFill>
                <a:blip r:embed="rId2"/>
                <a:stretch>
                  <a:fillRect l="-675" b="-22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27480" y="2732400"/>
              <a:ext cx="4775760" cy="241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8120" y="2723040"/>
                <a:ext cx="4794480" cy="24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91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Hot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0.918</m:t>
                      </m:r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1.000</m:t>
                      </m:r>
                    </m:oMath>
                  </m:oMathPara>
                </a14:m>
                <a:endParaRPr lang="en-AU" sz="28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3858557"/>
              </a:xfrm>
              <a:prstGeom prst="rect">
                <a:avLst/>
              </a:prstGeom>
              <a:blipFill>
                <a:blip r:embed="rId2"/>
                <a:stretch>
                  <a:fillRect l="-2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76120" y="2510640"/>
              <a:ext cx="9277560" cy="3487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6760" y="2501280"/>
                <a:ext cx="9296280" cy="350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407344" cy="1325563"/>
          </a:xfrm>
        </p:spPr>
        <p:txBody>
          <a:bodyPr/>
          <a:lstStyle/>
          <a:p>
            <a:r>
              <a:rPr lang="en-AU" dirty="0"/>
              <a:t>Question 1 – Temperature Entropy given Rain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AU" sz="2800" i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Rain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i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Mild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 + (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Cool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AU" sz="2800" b="0" dirty="0"/>
              </a:p>
              <a:p>
                <a:endParaRPr lang="en-AU" sz="28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0.971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(0</m:t>
                      </m:r>
                      <m:r>
                        <m:rPr>
                          <m:nor/>
                        </m:rPr>
                        <a:rPr lang="en-AU" sz="2800" b="0" i="0" smtClean="0"/>
                        <m:t> + </m:t>
                      </m:r>
                      <m:r>
                        <m:rPr>
                          <m:nor/>
                        </m:rPr>
                        <a:rPr lang="en-AU" sz="2800" i="0"/>
                        <m:t>0.5508</m:t>
                      </m:r>
                      <m:r>
                        <m:rPr>
                          <m:nor/>
                        </m:rPr>
                        <a:rPr lang="en-AU" sz="2800" b="0" i="0" smtClean="0"/>
                        <m:t> + 0.4000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= 0.0202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314713" cy="2689904"/>
              </a:xfrm>
              <a:prstGeom prst="rect">
                <a:avLst/>
              </a:prstGeom>
              <a:blipFill>
                <a:blip r:embed="rId2"/>
                <a:stretch>
                  <a:fillRect l="-1121" t="-9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877000" y="4178160"/>
              <a:ext cx="1310400" cy="2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67640" y="4168800"/>
                <a:ext cx="132912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2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Humidity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High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1.000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0.551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High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Normal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0.</m:t>
                    </m:r>
                    <m:r>
                      <m:rPr>
                        <m:nor/>
                      </m:rPr>
                      <a:rPr lang="en-AU" sz="2800" b="0" i="0" smtClean="0"/>
                      <m:t>4000 + </m:t>
                    </m:r>
                    <m:r>
                      <m:rPr>
                        <m:nor/>
                      </m:rPr>
                      <a:rPr lang="en-AU" sz="2800" i="0"/>
                      <m:t>0.3306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i="0"/>
                      <m:t>0.2404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033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Wind Entropy given Rain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Weak</m:t>
                        </m:r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     =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m:rPr>
                            <m:nor/>
                          </m:rPr>
                          <a:rPr lang="en-AU" sz="2800" i="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−</m:t>
                        </m:r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AU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sz="280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AU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800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= 0.000 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Strong</m:t>
                          </m:r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m:rPr>
                              <m:nor/>
                            </m:rPr>
                            <a:rPr lang="en-AU" sz="2800" i="0" dirty="0"/>
                            <m:t>+</m:t>
                          </m:r>
                          <m:d>
                            <m:d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A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m:rPr>
                                          <m:nor/>
                                        </m:rPr>
                                        <a:rPr lang="en-AU" sz="2800" b="0" i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0.000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</m:oMath>
                </a14:m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AU" sz="2800" i="0">
                                <a:latin typeface="Cambria Math" panose="02040503050406030204" pitchFamily="18" charset="0"/>
                              </a:rPr>
                              <m:t>Rain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Rain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Weak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(</m:t>
                        </m:r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AU" sz="2800" i="0">
                            <a:latin typeface="Cambria Math" panose="02040503050406030204" pitchFamily="18" charset="0"/>
                          </a:rPr>
                          <m:t>Rain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Strong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AU" sz="2800" b="0" dirty="0"/>
              </a:p>
              <a:p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0.971 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b="0" i="0" smtClean="0"/>
                      <m:t> + </m:t>
                    </m:r>
                    <m:r>
                      <m:rPr>
                        <m:nor/>
                      </m:rPr>
                      <a:rPr lang="en-AU" sz="2800" i="0"/>
                      <m:t>0</m:t>
                    </m:r>
                    <m:r>
                      <m:rPr>
                        <m:nor/>
                      </m:rPr>
                      <a:rPr lang="en-AU" sz="2800" i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AU" sz="2800" b="0" i="0" smtClean="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11929906" cy="4937185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22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/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0.571</m:t>
                    </m:r>
                  </m:oMath>
                </a14:m>
                <a:r>
                  <a:rPr lang="en-AU" sz="2800" dirty="0"/>
                  <a:t>0</a:t>
                </a:r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Humidity)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0.9710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sz="2800"/>
                      <m:t>0.0202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Temperature)  =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0.0202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Humidity)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0.2404</m:t>
                    </m:r>
                  </m:oMath>
                </a14:m>
                <a:endParaRPr lang="en-AU" sz="2800" dirty="0"/>
              </a:p>
              <a:p>
                <a:r>
                  <a:rPr lang="en-AU" sz="2800" dirty="0"/>
                  <a:t>Gain(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sub>
                    </m:sSub>
                  </m:oMath>
                </a14:m>
                <a:r>
                  <a:rPr lang="en-AU" sz="2800" dirty="0"/>
                  <a:t>, Wind)               =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/>
                      <m:t>0.971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Split based on Humidity for Sunny</a:t>
                </a:r>
              </a:p>
              <a:p>
                <a:r>
                  <a:rPr lang="en-AU" sz="2800" dirty="0"/>
                  <a:t>Split based on Wind for Rain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E9ACB5-D058-8947-B549-6D0BE05B2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0" y="1800000"/>
                <a:ext cx="10845484" cy="4503156"/>
              </a:xfrm>
              <a:prstGeom prst="rect">
                <a:avLst/>
              </a:prstGeom>
              <a:blipFill>
                <a:blip r:embed="rId2"/>
                <a:stretch>
                  <a:fillRect l="-1170" t="-1127" b="-28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76280" y="1658520"/>
              <a:ext cx="5821200" cy="3450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920" y="1649160"/>
                <a:ext cx="5839920" cy="34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3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Second Feature Selection Gains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9ACB5-D058-8947-B549-6D0BE05B2A78}"/>
              </a:ext>
            </a:extLst>
          </p:cNvPr>
          <p:cNvSpPr txBox="1"/>
          <p:nvPr/>
        </p:nvSpPr>
        <p:spPr>
          <a:xfrm>
            <a:off x="648000" y="1800000"/>
            <a:ext cx="107985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No other splits are required since the entropy at the current splits is 0.</a:t>
            </a:r>
          </a:p>
          <a:p>
            <a:endParaRPr lang="en-AU" sz="2800" dirty="0"/>
          </a:p>
          <a:p>
            <a:r>
              <a:rPr lang="en-AU" sz="2800" dirty="0"/>
              <a:t>This means that no bits are required to represent the information since there is only one answer.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866703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50080" y="302040"/>
              <a:ext cx="10647000" cy="6027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720" y="292680"/>
                <a:ext cx="1066572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58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1 – Final Decision Tree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BEB9E1B-0CCF-0940-BBAB-0DAC916DD53D}"/>
              </a:ext>
            </a:extLst>
          </p:cNvPr>
          <p:cNvSpPr/>
          <p:nvPr/>
        </p:nvSpPr>
        <p:spPr>
          <a:xfrm>
            <a:off x="4829061" y="1593907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Outlook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F88DBC-F153-7241-8E83-766E48C95BE6}"/>
              </a:ext>
            </a:extLst>
          </p:cNvPr>
          <p:cNvSpPr/>
          <p:nvPr/>
        </p:nvSpPr>
        <p:spPr>
          <a:xfrm>
            <a:off x="1781061" y="3318829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Humidity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3B1CF0D-7AD5-354A-A5F8-FDDB52C06350}"/>
              </a:ext>
            </a:extLst>
          </p:cNvPr>
          <p:cNvSpPr/>
          <p:nvPr/>
        </p:nvSpPr>
        <p:spPr>
          <a:xfrm>
            <a:off x="7877061" y="3318828"/>
            <a:ext cx="2155633" cy="80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5BB224C-92E8-B745-A866-F392704B1475}"/>
              </a:ext>
            </a:extLst>
          </p:cNvPr>
          <p:cNvSpPr/>
          <p:nvPr/>
        </p:nvSpPr>
        <p:spPr>
          <a:xfrm>
            <a:off x="5269439" y="3318828"/>
            <a:ext cx="1266939" cy="80423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7F27388-D572-C045-9B30-DDE490F0527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>
            <a:off x="5444549" y="2856499"/>
            <a:ext cx="920690" cy="3969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39517D8-2E12-A144-A2D5-AF01967DE2C5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6984694" y="1996023"/>
            <a:ext cx="1970184" cy="1322805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5EA7C76-DB20-464D-81BA-18D30C10F6C0}"/>
              </a:ext>
            </a:extLst>
          </p:cNvPr>
          <p:cNvCxnSpPr>
            <a:stCxn id="3" idx="1"/>
            <a:endCxn id="6" idx="0"/>
          </p:cNvCxnSpPr>
          <p:nvPr/>
        </p:nvCxnSpPr>
        <p:spPr>
          <a:xfrm rot="10800000" flipV="1">
            <a:off x="2858879" y="1996023"/>
            <a:ext cx="1970183" cy="132280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591D9F8-EA02-2F40-AA69-4EBAD2CFB21F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1799653" y="4104469"/>
            <a:ext cx="1040634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DEABBCF-157D-E04B-A19E-A0F8C7339CE7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877469" y="4104469"/>
            <a:ext cx="1040634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6BA37AC8-1810-044C-81BA-2710526AB74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7895654" y="4104467"/>
            <a:ext cx="1040633" cy="1077817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1B0B7E-E442-BF42-BE49-F6ABF2B68758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8973470" y="4104467"/>
            <a:ext cx="1040633" cy="1077816"/>
          </a:xfrm>
          <a:prstGeom prst="bent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95EB59-3984-1840-B060-AEBB5EC48025}"/>
              </a:ext>
            </a:extLst>
          </p:cNvPr>
          <p:cNvSpPr txBox="1"/>
          <p:nvPr/>
        </p:nvSpPr>
        <p:spPr>
          <a:xfrm>
            <a:off x="1477179" y="226575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Sunny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52045D-6072-0A4A-BACE-ADF62DABAA72}"/>
              </a:ext>
            </a:extLst>
          </p:cNvPr>
          <p:cNvSpPr txBox="1"/>
          <p:nvPr/>
        </p:nvSpPr>
        <p:spPr>
          <a:xfrm>
            <a:off x="8650996" y="2259729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Rain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2526BB-99B1-3B43-935F-A4B9970F6CBE}"/>
              </a:ext>
            </a:extLst>
          </p:cNvPr>
          <p:cNvSpPr txBox="1"/>
          <p:nvPr/>
        </p:nvSpPr>
        <p:spPr>
          <a:xfrm>
            <a:off x="5758772" y="2598050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/>
              <a:t>Overcast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D7904-F5C1-8A48-8A8A-1A68033832AE}"/>
              </a:ext>
            </a:extLst>
          </p:cNvPr>
          <p:cNvSpPr txBox="1"/>
          <p:nvPr/>
        </p:nvSpPr>
        <p:spPr>
          <a:xfrm>
            <a:off x="634388" y="4555146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Normal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895FB8-DBAB-6E4B-8F72-61AD055C7832}"/>
              </a:ext>
            </a:extLst>
          </p:cNvPr>
          <p:cNvSpPr txBox="1"/>
          <p:nvPr/>
        </p:nvSpPr>
        <p:spPr>
          <a:xfrm>
            <a:off x="3973415" y="4555145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831EFC-DD37-5C4F-97EC-8E3995B589D2}"/>
              </a:ext>
            </a:extLst>
          </p:cNvPr>
          <p:cNvSpPr txBox="1"/>
          <p:nvPr/>
        </p:nvSpPr>
        <p:spPr>
          <a:xfrm>
            <a:off x="10052889" y="4555144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Strong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63F790-92D9-E348-AF51-2F5356D1940D}"/>
              </a:ext>
            </a:extLst>
          </p:cNvPr>
          <p:cNvSpPr txBox="1"/>
          <p:nvPr/>
        </p:nvSpPr>
        <p:spPr>
          <a:xfrm>
            <a:off x="6968170" y="4555143"/>
            <a:ext cx="1685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Weak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95177-DEDE-864D-AE0C-5A31EECF39A2}"/>
              </a:ext>
            </a:extLst>
          </p:cNvPr>
          <p:cNvSpPr/>
          <p:nvPr/>
        </p:nvSpPr>
        <p:spPr>
          <a:xfrm>
            <a:off x="1321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4379283-D5A9-3A46-A1A7-DA71E6A175AB}"/>
              </a:ext>
            </a:extLst>
          </p:cNvPr>
          <p:cNvSpPr/>
          <p:nvPr/>
        </p:nvSpPr>
        <p:spPr>
          <a:xfrm>
            <a:off x="3470431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0EFDFB-86EF-7C4E-8464-8E13FA3CB775}"/>
              </a:ext>
            </a:extLst>
          </p:cNvPr>
          <p:cNvSpPr/>
          <p:nvPr/>
        </p:nvSpPr>
        <p:spPr>
          <a:xfrm>
            <a:off x="7417224" y="5178616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D522B42-4FF6-AE4E-8263-4D522C581EA0}"/>
              </a:ext>
            </a:extLst>
          </p:cNvPr>
          <p:cNvSpPr/>
          <p:nvPr/>
        </p:nvSpPr>
        <p:spPr>
          <a:xfrm>
            <a:off x="9572857" y="5178615"/>
            <a:ext cx="919673" cy="91967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44000" y="1608480"/>
              <a:ext cx="9626040" cy="467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4640" y="1599120"/>
                <a:ext cx="9644760" cy="46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9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Bayes Theorem - Recap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749883-55C8-F44F-8FA4-4DBB7203C14B}"/>
              </a:ext>
            </a:extLst>
          </p:cNvPr>
          <p:cNvSpPr txBox="1"/>
          <p:nvPr/>
        </p:nvSpPr>
        <p:spPr>
          <a:xfrm>
            <a:off x="645110" y="1699561"/>
            <a:ext cx="10901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Probability of a given event occurring based on our prior knowledge or evidence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0F2E36-AADA-494E-97D3-89A1AA997C75}"/>
              </a:ext>
            </a:extLst>
          </p:cNvPr>
          <p:cNvGrpSpPr/>
          <p:nvPr/>
        </p:nvGrpSpPr>
        <p:grpSpPr>
          <a:xfrm>
            <a:off x="831722" y="3156609"/>
            <a:ext cx="10328987" cy="1200329"/>
            <a:chOff x="1017037" y="3374331"/>
            <a:chExt cx="10328987" cy="1356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/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𝐻𝑦𝑝𝑜𝑡h𝑒𝑠𝑖𝑠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𝐸𝑣𝑖𝑑𝑒𝑛𝑐𝑒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4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9EFE09-27C1-624F-9B06-1A8A458467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037" y="3374332"/>
                  <a:ext cx="3946849" cy="1356288"/>
                </a:xfrm>
                <a:prstGeom prst="rect">
                  <a:avLst/>
                </a:prstGeom>
                <a:blipFill>
                  <a:blip r:embed="rId2"/>
                  <a:stretch>
                    <a:fillRect r="-287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/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𝐸𝑣𝑖𝑑𝑒𝑛𝑐𝑒</m:t>
                                </m:r>
                                <m:r>
                                  <a:rPr lang="en-A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𝐻𝑦𝑝𝑜𝑡h𝑒𝑠𝑖𝑠</m:t>
                            </m:r>
                            <m:r>
                              <a:rPr lang="en-A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𝐸𝑣𝑖𝑑𝑒𝑛𝑐𝑒</m:t>
                            </m:r>
                            <m:r>
                              <a:rPr lang="en-AU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FF52038-EDF1-9B4C-ADE0-2CCE3C55A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3886" y="3374331"/>
                  <a:ext cx="6382138" cy="13562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82F12D-32E6-FD40-8924-37783B6ED528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4832280" y="4087080"/>
              <a:ext cx="6654600" cy="967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2920" y="4077720"/>
                <a:ext cx="6673320" cy="9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92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(Dice Example)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D50E20-013F-814D-8F9C-0200A9F43E27}"/>
              </a:ext>
            </a:extLst>
          </p:cNvPr>
          <p:cNvGrpSpPr/>
          <p:nvPr/>
        </p:nvGrpSpPr>
        <p:grpSpPr>
          <a:xfrm>
            <a:off x="10344838" y="1434950"/>
            <a:ext cx="1609084" cy="1718631"/>
            <a:chOff x="1784110" y="3657600"/>
            <a:chExt cx="1609084" cy="171863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B3B0230-2479-F643-B4B3-0D374221B3B8}"/>
                </a:ext>
              </a:extLst>
            </p:cNvPr>
            <p:cNvSpPr/>
            <p:nvPr/>
          </p:nvSpPr>
          <p:spPr>
            <a:xfrm>
              <a:off x="1784110" y="3657600"/>
              <a:ext cx="1609084" cy="171863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21FB5E-DFF7-CA4E-B32B-0222484A33AE}"/>
                </a:ext>
              </a:extLst>
            </p:cNvPr>
            <p:cNvSpPr/>
            <p:nvPr/>
          </p:nvSpPr>
          <p:spPr>
            <a:xfrm>
              <a:off x="2076678" y="3833177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C4707A-E7C5-384E-A9C6-EA13C6B9E54F}"/>
                </a:ext>
              </a:extLst>
            </p:cNvPr>
            <p:cNvSpPr/>
            <p:nvPr/>
          </p:nvSpPr>
          <p:spPr>
            <a:xfrm>
              <a:off x="2771360" y="3833176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1D7DBC-1BA4-BF4E-88D7-34B69A82FFB3}"/>
                </a:ext>
              </a:extLst>
            </p:cNvPr>
            <p:cNvSpPr/>
            <p:nvPr/>
          </p:nvSpPr>
          <p:spPr>
            <a:xfrm>
              <a:off x="2076677" y="4324485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876FE5-B2D0-D442-8408-78327E7785E5}"/>
                </a:ext>
              </a:extLst>
            </p:cNvPr>
            <p:cNvSpPr/>
            <p:nvPr/>
          </p:nvSpPr>
          <p:spPr>
            <a:xfrm>
              <a:off x="2771359" y="4324484"/>
              <a:ext cx="319489" cy="31948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/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800" dirty="0"/>
                  <a:t> + …</a:t>
                </a:r>
              </a:p>
              <a:p>
                <a:r>
                  <a:rPr lang="en-AU" sz="2800" dirty="0"/>
                  <a:t>		 </a:t>
                </a:r>
                <a:endParaRPr lang="en-AU" sz="2800" i="1" dirty="0">
                  <a:latin typeface="Cambria Math" panose="02040503050406030204" pitchFamily="18" charset="0"/>
                </a:endParaRPr>
              </a:p>
              <a:p>
                <a:r>
                  <a:rPr lang="en-AU" sz="2800" dirty="0"/>
                  <a:t>		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dirty="0">
                        <a:latin typeface="Cambria Math" panose="02040503050406030204" pitchFamily="18" charset="0"/>
                      </a:rPr>
                      <m:t>6</m:t>
                    </m:r>
                    <m:d>
                      <m:dPr>
                        <m:ctrlPr>
                          <a:rPr lang="en-AU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AU" sz="2800" dirty="0"/>
                  <a:t> = 2.585 (bits)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2.585</m:t>
                        </m:r>
                      </m:sup>
                    </m:sSup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6.0</m:t>
                    </m:r>
                  </m:oMath>
                </a14:m>
                <a:r>
                  <a:rPr lang="en-AU" sz="2800" dirty="0"/>
                  <a:t> unique values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8BBC64-6DFC-9F46-BD04-470A9D40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3696159"/>
                <a:ext cx="8542962" cy="2895793"/>
              </a:xfrm>
              <a:prstGeom prst="rect">
                <a:avLst/>
              </a:prstGeom>
              <a:blipFill>
                <a:blip r:embed="rId2"/>
                <a:stretch>
                  <a:fillRect l="-892" b="-13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F23D3D-A23E-9743-8F3A-FE847BD4DB06}"/>
              </a:ext>
            </a:extLst>
          </p:cNvPr>
          <p:cNvCxnSpPr>
            <a:cxnSpLocks/>
          </p:cNvCxnSpPr>
          <p:nvPr/>
        </p:nvCxnSpPr>
        <p:spPr>
          <a:xfrm>
            <a:off x="0" y="3384932"/>
            <a:ext cx="12192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E77DEE8-BB73-FA4C-8752-9D2479A77D80}"/>
              </a:ext>
            </a:extLst>
          </p:cNvPr>
          <p:cNvSpPr/>
          <p:nvPr/>
        </p:nvSpPr>
        <p:spPr>
          <a:xfrm>
            <a:off x="10637405" y="2591628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DEABED-8877-214F-BA0D-E9A0CEE4D97B}"/>
              </a:ext>
            </a:extLst>
          </p:cNvPr>
          <p:cNvSpPr/>
          <p:nvPr/>
        </p:nvSpPr>
        <p:spPr>
          <a:xfrm>
            <a:off x="11332087" y="2591627"/>
            <a:ext cx="319489" cy="31948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/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ar-AE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ar-AE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95A9E8-733F-A74D-8B23-81A2C5541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9" y="1673641"/>
                <a:ext cx="4778611" cy="1262769"/>
              </a:xfrm>
              <a:prstGeom prst="rect">
                <a:avLst/>
              </a:prstGeom>
              <a:blipFill>
                <a:blip r:embed="rId3"/>
                <a:stretch>
                  <a:fillRect l="-529" t="-113000" r="-1323" b="-159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85600" y="251640"/>
              <a:ext cx="9087120" cy="6066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6240" y="242280"/>
                <a:ext cx="9105840" cy="60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62450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05B6D-E8DB-D249-9185-190FD65CC560}"/>
              </a:ext>
            </a:extLst>
          </p:cNvPr>
          <p:cNvGrpSpPr/>
          <p:nvPr/>
        </p:nvGrpSpPr>
        <p:grpSpPr>
          <a:xfrm>
            <a:off x="645109" y="1800000"/>
            <a:ext cx="7818736" cy="4480430"/>
            <a:chOff x="645109" y="1800000"/>
            <a:chExt cx="7818736" cy="44804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DAE02E-DE90-C34B-8518-1642E3AC621E}"/>
                </a:ext>
              </a:extLst>
            </p:cNvPr>
            <p:cNvGrpSpPr/>
            <p:nvPr/>
          </p:nvGrpSpPr>
          <p:grpSpPr>
            <a:xfrm>
              <a:off x="648000" y="1800000"/>
              <a:ext cx="7815845" cy="3504953"/>
              <a:chOff x="648000" y="1800000"/>
              <a:chExt cx="7815845" cy="35049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/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𝐻𝑢𝑚𝑖𝑑𝑖𝑡𝑦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𝑊𝑖𝑛𝑑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AC9B486C-E300-F04F-9FFB-7839179235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1800000"/>
                    <a:ext cx="6138390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/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𝑂𝑢𝑡𝑙𝑜𝑜𝑘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𝑇𝑒𝑚𝑝𝑒𝑟𝑎𝑡𝑢𝑟𝑒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𝐻𝑢𝑚𝑖𝑑𝑖𝑡𝑦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𝑊𝑖𝑛𝑑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973E82C6-1F44-1C45-875E-287B7D769D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2820869"/>
                    <a:ext cx="7815845" cy="9754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/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ar-AE" sz="2000" dirty="0"/>
                                <m:t>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𝑃𝑙𝑎𝑦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AU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𝑆𝑢𝑛𝑛𝑦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𝐻𝑖𝑔h</m:t>
                              </m:r>
                              <m:r>
                                <a:rPr lang="ar-AE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𝑊𝑒𝑎𝑘</m:t>
                              </m:r>
                              <m:r>
                                <a:rPr lang="en-AU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971951E-FC35-9E45-87EB-80DBAD1201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000" y="4329476"/>
                    <a:ext cx="7815845" cy="9754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/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AU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ar-AE" sz="2000" dirty="0"/>
                              <m:t>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(¬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𝑃𝑙𝑎𝑦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𝑆𝑢𝑛𝑛𝑦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𝐻𝑖𝑔h</m:t>
                            </m:r>
                            <m:r>
                              <a:rPr lang="ar-AE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𝑊𝑒𝑎𝑘</m:t>
                            </m:r>
                            <m:r>
                              <a:rPr lang="en-AU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46C76BE-4D91-6047-99B1-3BA1DCA770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9" y="5304953"/>
                  <a:ext cx="7815845" cy="9754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244080" y="1295640"/>
              <a:ext cx="11701080" cy="5158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20" y="1286280"/>
                <a:ext cx="11719800" cy="51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3431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369CE3-7375-1D42-BAD7-39B3AB346932}"/>
              </a:ext>
            </a:extLst>
          </p:cNvPr>
          <p:cNvGrpSpPr/>
          <p:nvPr/>
        </p:nvGrpSpPr>
        <p:grpSpPr>
          <a:xfrm>
            <a:off x="2569291" y="2145517"/>
            <a:ext cx="6667236" cy="3230714"/>
            <a:chOff x="2569291" y="2145517"/>
            <a:chExt cx="6667236" cy="323071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1A990D6-068E-204E-A403-0E580D93A76C}"/>
                </a:ext>
              </a:extLst>
            </p:cNvPr>
            <p:cNvGrpSpPr/>
            <p:nvPr/>
          </p:nvGrpSpPr>
          <p:grpSpPr>
            <a:xfrm>
              <a:off x="2569291" y="2686117"/>
              <a:ext cx="6667236" cy="2690114"/>
              <a:chOff x="2564899" y="1936970"/>
              <a:chExt cx="6667236" cy="269011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633EF3-4B9C-D54E-B91E-4A15AF8975A0}"/>
                  </a:ext>
                </a:extLst>
              </p:cNvPr>
              <p:cNvSpPr/>
              <p:nvPr/>
            </p:nvSpPr>
            <p:spPr>
              <a:xfrm>
                <a:off x="2564899" y="1936970"/>
                <a:ext cx="6667236" cy="269011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/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𝑙𝑎𝑦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F193D54-8983-914E-A93A-8B700B39AB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7070" y="3860008"/>
                    <a:ext cx="1831678" cy="5406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/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𝑢𝑡𝑙𝑜𝑜𝑘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F93354E-6802-8444-AEEC-A9648CEF6A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9581" y="3074901"/>
                    <a:ext cx="1831678" cy="5406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/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𝑒𝑚𝑝𝑒𝑟𝑎𝑡𝑢𝑟𝑒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09321DB-C77B-C444-AE24-7E7F5EFAB5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079" y="2154644"/>
                    <a:ext cx="1831678" cy="5406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/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𝑢𝑚𝑖𝑑𝑖𝑡𝑦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C5B24E2-2D36-2249-BE25-2DCC5525E4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3321" y="3074901"/>
                    <a:ext cx="1831678" cy="5406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/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𝑖𝑛𝑑</m:t>
                          </m:r>
                        </m:oMath>
                      </m:oMathPara>
                    </a14:m>
                    <a:endParaRPr dirty="0"/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F81143F-5AD7-584C-9C35-7DBCCCD862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6848" y="2154644"/>
                    <a:ext cx="1831678" cy="5406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33443D6C-52E5-E046-B820-AC4EC58623A8}"/>
                  </a:ext>
                </a:extLst>
              </p:cNvPr>
              <p:cNvCxnSpPr>
                <a:cxnSpLocks/>
                <a:stCxn id="42" idx="3"/>
                <a:endCxn id="40" idx="0"/>
              </p:cNvCxnSpPr>
              <p:nvPr/>
            </p:nvCxnSpPr>
            <p:spPr>
              <a:xfrm>
                <a:off x="4601259" y="3345201"/>
                <a:ext cx="1301650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lbow Connector 47">
                <a:extLst>
                  <a:ext uri="{FF2B5EF4-FFF2-40B4-BE49-F238E27FC236}">
                    <a16:creationId xmlns:a16="http://schemas.microsoft.com/office/drawing/2014/main" id="{6BB4B6DF-97C3-1048-B53F-5A87500B2DBA}"/>
                  </a:ext>
                </a:extLst>
              </p:cNvPr>
              <p:cNvCxnSpPr>
                <a:cxnSpLocks/>
                <a:stCxn id="43" idx="2"/>
                <a:endCxn id="40" idx="0"/>
              </p:cNvCxnSpPr>
              <p:nvPr/>
            </p:nvCxnSpPr>
            <p:spPr>
              <a:xfrm rot="16200000" flipH="1">
                <a:off x="4813031" y="2770130"/>
                <a:ext cx="1164764" cy="1014991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209A61A4-2B10-4B49-B360-26891A21E30E}"/>
                  </a:ext>
                </a:extLst>
              </p:cNvPr>
              <p:cNvCxnSpPr>
                <a:cxnSpLocks/>
                <a:stCxn id="44" idx="1"/>
                <a:endCxn id="40" idx="0"/>
              </p:cNvCxnSpPr>
              <p:nvPr/>
            </p:nvCxnSpPr>
            <p:spPr>
              <a:xfrm rot="10800000" flipV="1">
                <a:off x="5902909" y="3345200"/>
                <a:ext cx="1290412" cy="514807"/>
              </a:xfrm>
              <a:prstGeom prst="bentConnector2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20F92BBB-49B1-2C48-878D-636E50D943E6}"/>
                  </a:ext>
                </a:extLst>
              </p:cNvPr>
              <p:cNvCxnSpPr>
                <a:cxnSpLocks/>
                <a:stCxn id="45" idx="2"/>
                <a:endCxn id="40" idx="0"/>
              </p:cNvCxnSpPr>
              <p:nvPr/>
            </p:nvCxnSpPr>
            <p:spPr>
              <a:xfrm rot="5400000">
                <a:off x="5825416" y="2772737"/>
                <a:ext cx="1164764" cy="1009778"/>
              </a:xfrm>
              <a:prstGeom prst="bentConnector3">
                <a:avLst>
                  <a:gd name="adj1" fmla="val 55675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76958A-5215-774D-909C-028A2A021676}"/>
                </a:ext>
              </a:extLst>
            </p:cNvPr>
            <p:cNvSpPr/>
            <p:nvPr/>
          </p:nvSpPr>
          <p:spPr>
            <a:xfrm>
              <a:off x="2569291" y="2145517"/>
              <a:ext cx="2961176" cy="54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000" dirty="0">
                  <a:solidFill>
                    <a:schemeClr val="tx1"/>
                  </a:solidFill>
                </a:rPr>
                <a:t>Independent</a:t>
              </a:r>
              <a:endParaRPr sz="20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/>
              <p14:cNvContentPartPr/>
              <p14:nvPr/>
            </p14:nvContentPartPr>
            <p14:xfrm>
              <a:off x="4343760" y="3052440"/>
              <a:ext cx="5419080" cy="2696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4400" y="3043080"/>
                <a:ext cx="5437800" cy="27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289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=0.00705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88720" y="1636200"/>
              <a:ext cx="9396720" cy="3521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9360" y="1626840"/>
                <a:ext cx="9415440" cy="35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887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ar-AE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ar-AE" sz="2000" dirty="0"/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800000"/>
                <a:ext cx="7815845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/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𝑆𝑢𝑛𝑛𝑦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𝐻𝑜𝑡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𝐻𝑖𝑔h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𝑊𝑒𝑎𝑘</m:t>
                      </m:r>
                      <m:d>
                        <m:dPr>
                          <m:begChr m:val="|"/>
                          <m:ctrlP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AU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(¬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𝑃𝑙𝑎𝑦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AC55FF9-CEF1-0F40-964A-23095DA6D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2555913"/>
                <a:ext cx="10512709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/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AU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=0.02743</m:t>
                      </m:r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E2514CE-B6AE-F94F-895E-0BD85B4235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9" y="3792095"/>
                <a:ext cx="10512709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836640" y="2266920"/>
              <a:ext cx="5308920" cy="2532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280" y="2257560"/>
                <a:ext cx="5327640" cy="255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073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Question 2 – Bayes Classifier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35779F-DC98-424D-90CD-73A9942348DA}"/>
              </a:ext>
            </a:extLst>
          </p:cNvPr>
          <p:cNvGrpSpPr/>
          <p:nvPr/>
        </p:nvGrpSpPr>
        <p:grpSpPr>
          <a:xfrm>
            <a:off x="7969640" y="232078"/>
            <a:ext cx="3946848" cy="763755"/>
            <a:chOff x="831723" y="4480049"/>
            <a:chExt cx="3946848" cy="763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F0CB835-DF79-834A-9453-923AF36B9C18}"/>
                    </a:ext>
                  </a:extLst>
                </p:cNvPr>
                <p:cNvSpPr/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AU" sz="2000" dirty="0">
                      <a:solidFill>
                        <a:schemeClr val="tx1"/>
                      </a:solidFill>
                    </a:rPr>
                    <a:t> = </a:t>
                  </a: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132A347-4765-FB49-8B15-B2DDD81B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723" y="4480049"/>
                  <a:ext cx="1603568" cy="7637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57BB04-C32C-584D-97C5-2BE073CF07AE}"/>
                    </a:ext>
                  </a:extLst>
                </p:cNvPr>
                <p:cNvSpPr/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A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 × 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A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AU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AU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5DC69786-935E-1B40-A2E0-1787E8338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291" y="4480049"/>
                  <a:ext cx="2343280" cy="763755"/>
                </a:xfrm>
                <a:prstGeom prst="rect">
                  <a:avLst/>
                </a:prstGeom>
                <a:blipFill>
                  <a:blip r:embed="rId5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/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0.00705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0.02743</m:t>
                          </m:r>
                        </m:num>
                        <m:den>
                          <m:r>
                            <a:rPr lang="ar-AE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ar-AE" sz="2000">
                          <a:solidFill>
                            <a:schemeClr val="tx1"/>
                          </a:solidFill>
                        </a:rPr>
                        <m:t>0.03448</m:t>
                      </m:r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5CAD5D0-6F26-1144-A24D-99E8F6179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" y="1799999"/>
                <a:ext cx="4485860" cy="75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2E68B3B-EE73-6D4E-AA4F-5B81DBFF003F}"/>
              </a:ext>
            </a:extLst>
          </p:cNvPr>
          <p:cNvSpPr/>
          <p:nvPr/>
        </p:nvSpPr>
        <p:spPr>
          <a:xfrm>
            <a:off x="5133861" y="1800000"/>
            <a:ext cx="1189821" cy="755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No</a:t>
            </a:r>
            <a:endParaRPr lang="ar-AE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199880" y="1189800"/>
              <a:ext cx="9194040" cy="2739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90520" y="1180440"/>
                <a:ext cx="9212760" cy="27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4338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Notes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F59968-CD6A-3346-BC5B-7B49BFB6EAEB}"/>
              </a:ext>
            </a:extLst>
          </p:cNvPr>
          <p:cNvSpPr txBox="1"/>
          <p:nvPr/>
        </p:nvSpPr>
        <p:spPr>
          <a:xfrm>
            <a:off x="645109" y="1781112"/>
            <a:ext cx="11268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Assignment 2 packages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Preprocessing toolkit: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2"/>
              </a:rPr>
              <a:t>https://www.nltk.org/</a:t>
            </a: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Modelling toolkit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>
                <a:hlinkClick r:id="rId3"/>
              </a:rPr>
              <a:t>https://scikit-learn.org/stable/</a:t>
            </a:r>
            <a:endParaRPr lang="en-AU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925920" y="2224080"/>
              <a:ext cx="6017400" cy="2720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560" y="2214720"/>
                <a:ext cx="6036120" cy="27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7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0515600" cy="1325563"/>
          </a:xfrm>
        </p:spPr>
        <p:txBody>
          <a:bodyPr/>
          <a:lstStyle/>
          <a:p>
            <a:r>
              <a:rPr lang="en-AU" dirty="0"/>
              <a:t>Background - Entropy (Coin Example)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BBC64-6DFC-9F46-BD04-470A9D405200}"/>
              </a:ext>
            </a:extLst>
          </p:cNvPr>
          <p:cNvSpPr txBox="1"/>
          <p:nvPr/>
        </p:nvSpPr>
        <p:spPr>
          <a:xfrm>
            <a:off x="342768" y="1470752"/>
            <a:ext cx="85429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Fair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50%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1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1 bit required to store all information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Weighted coin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99% heads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1% tails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Entropy of 0.08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0.08 bits required to store all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/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0.5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1.0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821D3-EEA0-A041-8747-9CB8AC5AE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1565364"/>
                <a:ext cx="6644938" cy="684777"/>
              </a:xfrm>
              <a:prstGeom prst="rect">
                <a:avLst/>
              </a:prstGeom>
              <a:blipFill>
                <a:blip r:embed="rId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/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99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  <m:sSub>
                      <m:sSubPr>
                        <m:ctrlP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ar-AE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A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01)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= 0.08 </a:t>
                </a:r>
                <a:endParaRPr lang="ar-AE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8470D0B-6D0D-5748-A24D-9B745A950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771" y="4057553"/>
                <a:ext cx="6644938" cy="684777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836640" y="162360"/>
              <a:ext cx="10959840" cy="641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280" y="153000"/>
                <a:ext cx="10978560" cy="64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709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8" y="-5832"/>
            <a:ext cx="11336355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0BB60-293F-E846-8482-75BBE9D5EE77}"/>
              </a:ext>
            </a:extLst>
          </p:cNvPr>
          <p:cNvSpPr/>
          <p:nvPr/>
        </p:nvSpPr>
        <p:spPr>
          <a:xfrm>
            <a:off x="429658" y="2555916"/>
            <a:ext cx="11336356" cy="40321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DD407604-8170-9B4D-87E0-7A6B69E67CAD}"/>
              </a:ext>
            </a:extLst>
          </p:cNvPr>
          <p:cNvSpPr/>
          <p:nvPr/>
        </p:nvSpPr>
        <p:spPr>
          <a:xfrm>
            <a:off x="82626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3FF7294B-35FB-C145-B7BE-E278AD02C2C2}"/>
              </a:ext>
            </a:extLst>
          </p:cNvPr>
          <p:cNvSpPr/>
          <p:nvPr/>
        </p:nvSpPr>
        <p:spPr>
          <a:xfrm>
            <a:off x="1353239" y="5304622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E52C54E1-9AE5-2741-BA18-1605E56AEA98}"/>
              </a:ext>
            </a:extLst>
          </p:cNvPr>
          <p:cNvSpPr/>
          <p:nvPr/>
        </p:nvSpPr>
        <p:spPr>
          <a:xfrm>
            <a:off x="10400545" y="2886420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C370F014-4C69-1043-894C-A20E6C8B6251}"/>
              </a:ext>
            </a:extLst>
          </p:cNvPr>
          <p:cNvSpPr/>
          <p:nvPr/>
        </p:nvSpPr>
        <p:spPr>
          <a:xfrm>
            <a:off x="8691094" y="553964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07DD38E2-45EF-6846-B482-CBB11EFDA975}"/>
              </a:ext>
            </a:extLst>
          </p:cNvPr>
          <p:cNvSpPr/>
          <p:nvPr/>
        </p:nvSpPr>
        <p:spPr>
          <a:xfrm>
            <a:off x="3081673" y="2725809"/>
            <a:ext cx="760164" cy="7601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6DB00A61-CF13-4B4D-99AC-50E7791C5196}"/>
              </a:ext>
            </a:extLst>
          </p:cNvPr>
          <p:cNvSpPr/>
          <p:nvPr/>
        </p:nvSpPr>
        <p:spPr>
          <a:xfrm>
            <a:off x="2286000" y="3849531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DE3308A4-6D3F-E24F-8D8A-5F2E6928AC74}"/>
              </a:ext>
            </a:extLst>
          </p:cNvPr>
          <p:cNvSpPr/>
          <p:nvPr/>
        </p:nvSpPr>
        <p:spPr>
          <a:xfrm>
            <a:off x="8604796" y="2907537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01DA46B3-A44B-DF4D-9CDC-0B50885FEE2D}"/>
              </a:ext>
            </a:extLst>
          </p:cNvPr>
          <p:cNvSpPr/>
          <p:nvPr/>
        </p:nvSpPr>
        <p:spPr>
          <a:xfrm>
            <a:off x="5335836" y="5370722"/>
            <a:ext cx="760164" cy="760164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C978662D-8D00-2F4B-90D2-2CFF5F636DCE}"/>
              </a:ext>
            </a:extLst>
          </p:cNvPr>
          <p:cNvSpPr/>
          <p:nvPr/>
        </p:nvSpPr>
        <p:spPr>
          <a:xfrm>
            <a:off x="10544978" y="5187108"/>
            <a:ext cx="760164" cy="760164"/>
          </a:xfrm>
          <a:prstGeom prst="star5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51EF16-0C4E-194B-9068-CDFCF465228D}"/>
              </a:ext>
            </a:extLst>
          </p:cNvPr>
          <p:cNvSpPr/>
          <p:nvPr/>
        </p:nvSpPr>
        <p:spPr>
          <a:xfrm>
            <a:off x="4511407" y="290753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3E07333-EF0C-AC4D-AF41-7117B160BBC6}"/>
              </a:ext>
            </a:extLst>
          </p:cNvPr>
          <p:cNvSpPr/>
          <p:nvPr/>
        </p:nvSpPr>
        <p:spPr>
          <a:xfrm>
            <a:off x="645109" y="4229614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E6B465-B974-CD41-B34A-DF32F149265C}"/>
              </a:ext>
            </a:extLst>
          </p:cNvPr>
          <p:cNvSpPr/>
          <p:nvPr/>
        </p:nvSpPr>
        <p:spPr>
          <a:xfrm>
            <a:off x="3344538" y="5453422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30681D2-5034-0443-B678-7D9045A986EF}"/>
              </a:ext>
            </a:extLst>
          </p:cNvPr>
          <p:cNvSpPr/>
          <p:nvPr/>
        </p:nvSpPr>
        <p:spPr>
          <a:xfrm>
            <a:off x="9364960" y="4221988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AB3089-3446-244E-8038-CA374B7C4864}"/>
              </a:ext>
            </a:extLst>
          </p:cNvPr>
          <p:cNvSpPr/>
          <p:nvPr/>
        </p:nvSpPr>
        <p:spPr>
          <a:xfrm>
            <a:off x="7343987" y="457200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6B276D-3407-6C48-8204-DF7D1CFC630C}"/>
              </a:ext>
            </a:extLst>
          </p:cNvPr>
          <p:cNvSpPr/>
          <p:nvPr/>
        </p:nvSpPr>
        <p:spPr>
          <a:xfrm>
            <a:off x="6414900" y="3105891"/>
            <a:ext cx="760163" cy="7601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2F0A429-4B2A-D148-980C-23EB0DB06198}"/>
              </a:ext>
            </a:extLst>
          </p:cNvPr>
          <p:cNvSpPr/>
          <p:nvPr/>
        </p:nvSpPr>
        <p:spPr>
          <a:xfrm>
            <a:off x="5062890" y="4161113"/>
            <a:ext cx="760163" cy="76016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A325C-ACAE-7041-B5B7-AD025BDA3336}"/>
              </a:ext>
            </a:extLst>
          </p:cNvPr>
          <p:cNvSpPr txBox="1"/>
          <p:nvPr/>
        </p:nvSpPr>
        <p:spPr>
          <a:xfrm>
            <a:off x="429659" y="1321417"/>
            <a:ext cx="589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n(star) = n(green) + n(blue)    = 2 + 7 = 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3F2E82-2857-8B46-A9C1-B8D0CFA9F982}"/>
              </a:ext>
            </a:extLst>
          </p:cNvPr>
          <p:cNvSpPr txBox="1"/>
          <p:nvPr/>
        </p:nvSpPr>
        <p:spPr>
          <a:xfrm>
            <a:off x="429658" y="1890140"/>
            <a:ext cx="589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n(circle) = n(green) + n(blue) = 6 + 1 = 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EC34F-8B1B-424A-9339-F084973607F0}"/>
              </a:ext>
            </a:extLst>
          </p:cNvPr>
          <p:cNvSpPr txBox="1"/>
          <p:nvPr/>
        </p:nvSpPr>
        <p:spPr>
          <a:xfrm>
            <a:off x="6414900" y="1352070"/>
            <a:ext cx="5347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dirty="0"/>
              <a:t>If a shape is picked at random, will it be a star or a circle?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3C24CB-17AF-EE46-854D-19DF30BDD629}"/>
              </a:ext>
            </a:extLst>
          </p:cNvPr>
          <p:cNvCxnSpPr/>
          <p:nvPr/>
        </p:nvCxnSpPr>
        <p:spPr>
          <a:xfrm>
            <a:off x="6492019" y="1238525"/>
            <a:ext cx="0" cy="13242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94320" y="2255760"/>
              <a:ext cx="10420920" cy="3824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960" y="2246400"/>
                <a:ext cx="10439640" cy="38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820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E0AA-FFF0-A546-A351-F692BD30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−0.4669 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 dirty="0"/>
                          <m:t>−0.5217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0.9886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0.9886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1.984</m:t>
                    </m:r>
                    <m:r>
                      <m:rPr>
                        <m:nor/>
                      </m:rPr>
                      <a:rPr lang="en-AU" sz="2800" b="0" i="0" smtClean="0"/>
                      <m:t>3 </m:t>
                    </m:r>
                    <m:r>
                      <m:rPr>
                        <m:nor/>
                      </m:rPr>
                      <a:rPr lang="en-AU" sz="2800" b="0" i="0" smtClean="0"/>
                      <m:t>unique</m:t>
                    </m:r>
                    <m:r>
                      <m:rPr>
                        <m:nor/>
                      </m:rPr>
                      <a:rPr lang="en-AU" sz="2800" b="0" i="0" smtClean="0"/>
                      <m:t> </m:t>
                    </m:r>
                    <m:r>
                      <m:rPr>
                        <m:nor/>
                      </m:rPr>
                      <a:rPr lang="en-AU" sz="2800" b="0" i="0" smtClean="0"/>
                      <m:t>values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322513"/>
              </a:xfrm>
              <a:prstGeom prst="rect">
                <a:avLst/>
              </a:prstGeom>
              <a:blipFill>
                <a:blip r:embed="rId2"/>
                <a:stretch>
                  <a:fillRect l="-345" b="-3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A2B46A1-8D82-124F-9DCD-06703A9FC774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4D4739-6AAA-6F46-80EC-60DCF7F616A3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E4B09462-2CE3-0C42-875A-FE5DDD89CD2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B49C8162-C43D-8243-9EC6-B5CFDE422843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0A166A80-CE6B-6640-B105-E0FC31754166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D295BB74-86F5-0349-BC89-AC48B598FA56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BDB31648-1949-8D40-80A9-48D7F862B15B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826CC249-75BE-E448-BBE4-4C18454D6C2E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3FA8A5F2-2460-C742-B846-0522423BB91D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A78C6756-2416-E24F-AFF3-7804A4FCF146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5-point Star 46">
              <a:extLst>
                <a:ext uri="{FF2B5EF4-FFF2-40B4-BE49-F238E27FC236}">
                  <a16:creationId xmlns:a16="http://schemas.microsoft.com/office/drawing/2014/main" id="{BC179357-14B4-204E-9F3A-8DF04268500B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C6D298-AE7E-9144-92A5-BA7D5113828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533B-96A3-1F4E-AE46-60DCBBF6E41A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3A83DF-7345-EA44-A2E3-E7F0B9F60BA0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9DBC3-8221-544E-838D-4DB0F0908659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97B444-D27D-574D-8F8D-E1303D31CF6D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12308DF-9A61-6645-A4E1-1959D30DA420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51A246-BFCB-994C-8FCB-C1642EA2C397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33760" y="1312560"/>
              <a:ext cx="10653120" cy="460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400" y="1303200"/>
                <a:ext cx="10671840" cy="46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31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green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−0.500</m:t>
                        </m:r>
                        <m:r>
                          <m:rPr>
                            <m:nor/>
                          </m:rPr>
                          <a:rPr lang="en-AU" sz="2800" b="0" i="0" smtClean="0"/>
                          <m:t>0 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−0.311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0.8113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0.8113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1.754</m:t>
                    </m:r>
                    <m:r>
                      <m:rPr>
                        <m:nor/>
                      </m:rPr>
                      <a:rPr lang="en-AU" sz="2800" b="0" i="0" smtClean="0"/>
                      <m:t>8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454E36A9-F165-5442-A0D1-B9E5F38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72760" y="1632600"/>
              <a:ext cx="9232920" cy="3911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3400" y="1623240"/>
                <a:ext cx="9251640" cy="39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491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4F2DDCE-4A3E-8345-A746-01AB5530AB48}"/>
              </a:ext>
            </a:extLst>
          </p:cNvPr>
          <p:cNvSpPr/>
          <p:nvPr/>
        </p:nvSpPr>
        <p:spPr>
          <a:xfrm>
            <a:off x="0" y="1"/>
            <a:ext cx="12192000" cy="1225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/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𝑏𝑙𝑢𝑒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star</m:t>
                        </m:r>
                        <m:r>
                          <m:rPr>
                            <m:nor/>
                          </m:rPr>
                          <a:rPr lang="en-AU" sz="2800" b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blue</m:t>
                        </m:r>
                        <m:r>
                          <a:rPr lang="en-AU" sz="2800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circle</m:t>
                        </m:r>
                      </m:e>
                    </m:d>
                  </m:oMath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  <a:p>
                <a:r>
                  <a:rPr lang="en-AU" sz="2800" b="0" dirty="0"/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AU" sz="2800" dirty="0"/>
                          <m:t> +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800" dirty="0"/>
                  <a:t> </a:t>
                </a:r>
              </a:p>
              <a:p>
                <a:r>
                  <a:rPr lang="en-AU" sz="2800" dirty="0"/>
                  <a:t>		 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AU" sz="2800"/>
                          <m:t>−0.1686 </m:t>
                        </m:r>
                        <m:r>
                          <m:rPr>
                            <m:nor/>
                          </m:rPr>
                          <a:rPr lang="en-AU" sz="2800" dirty="0"/>
                          <m:t>+</m:t>
                        </m:r>
                        <m:r>
                          <m:rPr>
                            <m:nor/>
                          </m:rPr>
                          <a:rPr lang="en-AU" sz="28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AU" sz="2800"/>
                          <m:t>−0.375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AU" sz="2800" dirty="0"/>
                  <a:t>	</a:t>
                </a:r>
              </a:p>
              <a:p>
                <a:r>
                  <a:rPr lang="en-AU" sz="2800" dirty="0"/>
                  <a:t>	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/>
                  <a:t> 0.5436 bits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0.5436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AU" sz="2800"/>
                      <m:t>1.4576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9AB6BB-B99B-7C44-A981-3B61E74E4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00" y="1791283"/>
                <a:ext cx="7337507" cy="3790268"/>
              </a:xfrm>
              <a:prstGeom prst="rect">
                <a:avLst/>
              </a:prstGeom>
              <a:blipFill>
                <a:blip r:embed="rId2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30C8497-BDA9-4E46-848A-B7F468D081AB}"/>
              </a:ext>
            </a:extLst>
          </p:cNvPr>
          <p:cNvGrpSpPr/>
          <p:nvPr/>
        </p:nvGrpSpPr>
        <p:grpSpPr>
          <a:xfrm>
            <a:off x="7855027" y="1570245"/>
            <a:ext cx="3916971" cy="1393209"/>
            <a:chOff x="429658" y="2555916"/>
            <a:chExt cx="11336356" cy="40321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20276E8-E6D0-C04E-9C6F-7464E7624BCC}"/>
                </a:ext>
              </a:extLst>
            </p:cNvPr>
            <p:cNvSpPr/>
            <p:nvPr/>
          </p:nvSpPr>
          <p:spPr>
            <a:xfrm>
              <a:off x="429658" y="2555916"/>
              <a:ext cx="11336356" cy="4032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5-point Star 37">
              <a:extLst>
                <a:ext uri="{FF2B5EF4-FFF2-40B4-BE49-F238E27FC236}">
                  <a16:creationId xmlns:a16="http://schemas.microsoft.com/office/drawing/2014/main" id="{D0F06126-A0CC-B545-A047-A42D1A9360D2}"/>
                </a:ext>
              </a:extLst>
            </p:cNvPr>
            <p:cNvSpPr/>
            <p:nvPr/>
          </p:nvSpPr>
          <p:spPr>
            <a:xfrm>
              <a:off x="82626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5-point Star 38">
              <a:extLst>
                <a:ext uri="{FF2B5EF4-FFF2-40B4-BE49-F238E27FC236}">
                  <a16:creationId xmlns:a16="http://schemas.microsoft.com/office/drawing/2014/main" id="{A6039A29-5710-734F-B9E8-AB758C5C65DE}"/>
                </a:ext>
              </a:extLst>
            </p:cNvPr>
            <p:cNvSpPr/>
            <p:nvPr/>
          </p:nvSpPr>
          <p:spPr>
            <a:xfrm>
              <a:off x="1353239" y="5304622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5-point Star 39">
              <a:extLst>
                <a:ext uri="{FF2B5EF4-FFF2-40B4-BE49-F238E27FC236}">
                  <a16:creationId xmlns:a16="http://schemas.microsoft.com/office/drawing/2014/main" id="{487C0BA6-72FE-2F44-B501-BCE67DF70B5F}"/>
                </a:ext>
              </a:extLst>
            </p:cNvPr>
            <p:cNvSpPr/>
            <p:nvPr/>
          </p:nvSpPr>
          <p:spPr>
            <a:xfrm>
              <a:off x="10400545" y="2886420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5-point Star 40">
              <a:extLst>
                <a:ext uri="{FF2B5EF4-FFF2-40B4-BE49-F238E27FC236}">
                  <a16:creationId xmlns:a16="http://schemas.microsoft.com/office/drawing/2014/main" id="{FDA48F4A-4036-4C4E-9DF5-590CD8FFC0FE}"/>
                </a:ext>
              </a:extLst>
            </p:cNvPr>
            <p:cNvSpPr/>
            <p:nvPr/>
          </p:nvSpPr>
          <p:spPr>
            <a:xfrm>
              <a:off x="8691094" y="553964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5-point Star 41">
              <a:extLst>
                <a:ext uri="{FF2B5EF4-FFF2-40B4-BE49-F238E27FC236}">
                  <a16:creationId xmlns:a16="http://schemas.microsoft.com/office/drawing/2014/main" id="{060C8C07-BA11-7F4F-9BA3-7F6BF35BBF7D}"/>
                </a:ext>
              </a:extLst>
            </p:cNvPr>
            <p:cNvSpPr/>
            <p:nvPr/>
          </p:nvSpPr>
          <p:spPr>
            <a:xfrm>
              <a:off x="3081673" y="2725809"/>
              <a:ext cx="760164" cy="760164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5-point Star 42">
              <a:extLst>
                <a:ext uri="{FF2B5EF4-FFF2-40B4-BE49-F238E27FC236}">
                  <a16:creationId xmlns:a16="http://schemas.microsoft.com/office/drawing/2014/main" id="{81FD0432-13D4-A449-BAE9-6AC6372C61E3}"/>
                </a:ext>
              </a:extLst>
            </p:cNvPr>
            <p:cNvSpPr/>
            <p:nvPr/>
          </p:nvSpPr>
          <p:spPr>
            <a:xfrm>
              <a:off x="2286000" y="3849531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5-point Star 43">
              <a:extLst>
                <a:ext uri="{FF2B5EF4-FFF2-40B4-BE49-F238E27FC236}">
                  <a16:creationId xmlns:a16="http://schemas.microsoft.com/office/drawing/2014/main" id="{E20D7F56-8D1B-4B4C-9812-8CE42DD74B1F}"/>
                </a:ext>
              </a:extLst>
            </p:cNvPr>
            <p:cNvSpPr/>
            <p:nvPr/>
          </p:nvSpPr>
          <p:spPr>
            <a:xfrm>
              <a:off x="8604796" y="2907537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5-point Star 44">
              <a:extLst>
                <a:ext uri="{FF2B5EF4-FFF2-40B4-BE49-F238E27FC236}">
                  <a16:creationId xmlns:a16="http://schemas.microsoft.com/office/drawing/2014/main" id="{05DCE5B6-F2D8-0746-83FE-E9CC23F2F60C}"/>
                </a:ext>
              </a:extLst>
            </p:cNvPr>
            <p:cNvSpPr/>
            <p:nvPr/>
          </p:nvSpPr>
          <p:spPr>
            <a:xfrm>
              <a:off x="5335836" y="5370722"/>
              <a:ext cx="760164" cy="760164"/>
            </a:xfrm>
            <a:prstGeom prst="star5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5-point Star 45">
              <a:extLst>
                <a:ext uri="{FF2B5EF4-FFF2-40B4-BE49-F238E27FC236}">
                  <a16:creationId xmlns:a16="http://schemas.microsoft.com/office/drawing/2014/main" id="{E280353E-9BD9-B245-A7ED-CE259D2C2101}"/>
                </a:ext>
              </a:extLst>
            </p:cNvPr>
            <p:cNvSpPr/>
            <p:nvPr/>
          </p:nvSpPr>
          <p:spPr>
            <a:xfrm>
              <a:off x="10544978" y="5187108"/>
              <a:ext cx="760164" cy="760164"/>
            </a:xfrm>
            <a:prstGeom prst="star5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1724C2B-FEF6-E14B-9A4E-38962BD260B2}"/>
                </a:ext>
              </a:extLst>
            </p:cNvPr>
            <p:cNvSpPr/>
            <p:nvPr/>
          </p:nvSpPr>
          <p:spPr>
            <a:xfrm>
              <a:off x="4511407" y="290753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A17BCF-E614-6142-856A-8402AB8E03A6}"/>
                </a:ext>
              </a:extLst>
            </p:cNvPr>
            <p:cNvSpPr/>
            <p:nvPr/>
          </p:nvSpPr>
          <p:spPr>
            <a:xfrm>
              <a:off x="645109" y="4229614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218C6E5-D370-E140-BED9-E2CF32A08AFE}"/>
                </a:ext>
              </a:extLst>
            </p:cNvPr>
            <p:cNvSpPr/>
            <p:nvPr/>
          </p:nvSpPr>
          <p:spPr>
            <a:xfrm>
              <a:off x="3344538" y="5453422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BF6A790-7EC4-E942-8540-4CC27EFF95C1}"/>
                </a:ext>
              </a:extLst>
            </p:cNvPr>
            <p:cNvSpPr/>
            <p:nvPr/>
          </p:nvSpPr>
          <p:spPr>
            <a:xfrm>
              <a:off x="9364960" y="4221988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ABDE900-2366-B94A-AEBC-564B0CD270A5}"/>
                </a:ext>
              </a:extLst>
            </p:cNvPr>
            <p:cNvSpPr/>
            <p:nvPr/>
          </p:nvSpPr>
          <p:spPr>
            <a:xfrm>
              <a:off x="7343987" y="457200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89F1C12-3522-AE48-BB88-FC8EF43DC11E}"/>
                </a:ext>
              </a:extLst>
            </p:cNvPr>
            <p:cNvSpPr/>
            <p:nvPr/>
          </p:nvSpPr>
          <p:spPr>
            <a:xfrm>
              <a:off x="6414900" y="3105891"/>
              <a:ext cx="760163" cy="76016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D846F-C119-D54D-940D-1BF87457D55E}"/>
                </a:ext>
              </a:extLst>
            </p:cNvPr>
            <p:cNvSpPr/>
            <p:nvPr/>
          </p:nvSpPr>
          <p:spPr>
            <a:xfrm>
              <a:off x="5062890" y="4161113"/>
              <a:ext cx="760163" cy="7601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57248FF0-0BD8-C74A-B6FF-D60DCD38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09" y="-5832"/>
            <a:ext cx="11224162" cy="1325563"/>
          </a:xfrm>
        </p:spPr>
        <p:txBody>
          <a:bodyPr/>
          <a:lstStyle/>
          <a:p>
            <a:r>
              <a:rPr lang="en-AU" dirty="0"/>
              <a:t>Background - Entropy (Shape Selection Example)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55120" y="3446640"/>
              <a:ext cx="2578680" cy="208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5760" y="3437280"/>
                <a:ext cx="2597400" cy="21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42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1584</Words>
  <Application>Microsoft Macintosh PowerPoint</Application>
  <PresentationFormat>Widescreen</PresentationFormat>
  <Paragraphs>401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COMP9414 Tutorial</vt:lpstr>
      <vt:lpstr>News</vt:lpstr>
      <vt:lpstr>Background - Entropy</vt:lpstr>
      <vt:lpstr>Background - Entropy (Dice Example)</vt:lpstr>
      <vt:lpstr>Background - Entropy (Coin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Background - Entropy (Shape Selection Example)</vt:lpstr>
      <vt:lpstr>Entropy - Information Gain</vt:lpstr>
      <vt:lpstr>Background - Entropy (Shape Selection Example)</vt:lpstr>
      <vt:lpstr>Background - Entropy (Shape Selection Example)</vt:lpstr>
      <vt:lpstr>Question 1</vt:lpstr>
      <vt:lpstr>Question 1 – Parent Entropy</vt:lpstr>
      <vt:lpstr>Question 1 – Outlook Entropy</vt:lpstr>
      <vt:lpstr>Question 1 – Outlook Entropy</vt:lpstr>
      <vt:lpstr>Question 1 – Temperature Entropy</vt:lpstr>
      <vt:lpstr>Question 1 – Temperature Entropy</vt:lpstr>
      <vt:lpstr>Question 1 – Humidity Entropy</vt:lpstr>
      <vt:lpstr>Question 1 – Humidity Entropy</vt:lpstr>
      <vt:lpstr>Question 1 – Wind Entropy</vt:lpstr>
      <vt:lpstr>Question 1 – Wind Entropy</vt:lpstr>
      <vt:lpstr>Question 1 – First Feature Selection Gains</vt:lpstr>
      <vt:lpstr>Question 1 – Sunny Outlook Entropy</vt:lpstr>
      <vt:lpstr>Question 1 – Temperature Entropy given Sunny</vt:lpstr>
      <vt:lpstr>Question 1 – Temperature Entropy given Sunny</vt:lpstr>
      <vt:lpstr>Question 1 – Humidity Entropy given Sunny</vt:lpstr>
      <vt:lpstr>Question 1 – Wind Entropy given Sunny</vt:lpstr>
      <vt:lpstr>Question 1 – Rain Outlook Entropy</vt:lpstr>
      <vt:lpstr>Question 1 – Temperature Entropy given Rain</vt:lpstr>
      <vt:lpstr>Question 1 – Temperature Entropy given Rain</vt:lpstr>
      <vt:lpstr>Question 1 – Humidity Entropy given Rain</vt:lpstr>
      <vt:lpstr>Question 1 – Wind Entropy given Rain</vt:lpstr>
      <vt:lpstr>Question 1 – Second Feature Selection Gains</vt:lpstr>
      <vt:lpstr>Question 1 – Second Feature Selection Gains</vt:lpstr>
      <vt:lpstr>Question 1 – Final Decision Tree</vt:lpstr>
      <vt:lpstr>Question 1 – Final Decision Tree</vt:lpstr>
      <vt:lpstr>Bayes Theorem - Recap</vt:lpstr>
      <vt:lpstr>Question 2 – Bayes Classifier</vt:lpstr>
      <vt:lpstr>Question 2 – Bayes Classifier</vt:lpstr>
      <vt:lpstr>Question 2 – Bayes Classifier</vt:lpstr>
      <vt:lpstr>Question 2 – Bayes Classifier</vt:lpstr>
      <vt:lpstr>Question 2 – Bayes Classifier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Tutorial</dc:title>
  <dc:creator>Joshua Goncalves</dc:creator>
  <cp:lastModifiedBy>Joshua Goncalves</cp:lastModifiedBy>
  <cp:revision>425</cp:revision>
  <dcterms:created xsi:type="dcterms:W3CDTF">2020-03-19T05:12:18Z</dcterms:created>
  <dcterms:modified xsi:type="dcterms:W3CDTF">2020-07-16T04:25:33Z</dcterms:modified>
</cp:coreProperties>
</file>