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353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297" r:id="rId14"/>
    <p:sldId id="291" r:id="rId15"/>
    <p:sldId id="296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4" r:id="rId26"/>
    <p:sldId id="313" r:id="rId27"/>
    <p:sldId id="376" r:id="rId28"/>
    <p:sldId id="315" r:id="rId29"/>
    <p:sldId id="316" r:id="rId30"/>
    <p:sldId id="317" r:id="rId31"/>
    <p:sldId id="379" r:id="rId32"/>
    <p:sldId id="380" r:id="rId33"/>
    <p:sldId id="378" r:id="rId34"/>
    <p:sldId id="377" r:id="rId35"/>
    <p:sldId id="381" r:id="rId36"/>
    <p:sldId id="382" r:id="rId37"/>
    <p:sldId id="383" r:id="rId38"/>
    <p:sldId id="386" r:id="rId39"/>
    <p:sldId id="384" r:id="rId40"/>
    <p:sldId id="388" r:id="rId41"/>
    <p:sldId id="387" r:id="rId42"/>
    <p:sldId id="385" r:id="rId43"/>
    <p:sldId id="35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4642"/>
    <a:srgbClr val="ECF0F7"/>
    <a:srgbClr val="F0F0F0"/>
    <a:srgbClr val="D4DEED"/>
    <a:srgbClr val="D2DFEF"/>
    <a:srgbClr val="D6D6D6"/>
    <a:srgbClr val="EAEFF7"/>
    <a:srgbClr val="D2DEEF"/>
    <a:srgbClr val="9DC3E6"/>
    <a:srgbClr val="ECE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3" autoAdjust="0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06:36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 979 0,'0'0'16,"0"0"0,0 0-1,0 0 16,0 25-15,0 43 0,-8 56-1,8-36 1,-8-1 0,8 6-1,0-5 1,0-10-1,8-16 1,-8-21 0,0-10-1,0-10 1,0 0 0,0-6 15,8 21-16,-8-36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40:22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2407 4250 0,'-9'-36'0,"9"36"15,-8-5-15,0-5 0,-17-6 16,-33-4-16,-25 9 0,1 16 16,-9 16-16,-25 20 15,-25 27 1,26 9-1,24-15 1,16-10 0,34 10 15,24-10-15,9-11-1,25 5 1,24 17-1,25-12 1,9-4 0,-9 15-1,-17-21 1,-24-5 0,-8-5-1,-9 11 1,-16 40-1,-25 22 1,8-22 15,0-25-15,25-15 0,0-11-1,8 0 1,0-5-1,-8-6 1,9 6 0,-9 0-1,-42 77 1,-65 99 0,-9-16-1,-8 47 1,25-47-1,16 0 17,42-21-17,74 32 1,99-1 0,75-31-1,-207-165 1</inkml:trace>
  <inkml:trace contextRef="#ctx0" brushRef="#br0" timeOffset="32002.61">9536 3635 0,'-17'-15'16,"17"10"-1,-16 0 1,-9-6 15,-33 6-15,-8 5-1,-9 5 1,-49 16 0,-25 31-1,-8 15 1,0 10-1,33-4 1,8 9 0,33 27-1,34 30 1,32-9 0,42 4-1,41-10 1,25-21 15,33-35-15,33-32-1,17-36 1,16-41 0,-16-22-1,-174 63 1</inkml:trace>
  <inkml:trace contextRef="#ctx0" brushRef="#br0" timeOffset="32404.08">9924 4504 0,'-8'10'16,"8"-10"-1,0 16 1,0 46 0,-17 67-1,9-26 1,0-20 0,8-37 15,0-20-16,0-26 1</inkml:trace>
  <inkml:trace contextRef="#ctx0" brushRef="#br0" timeOffset="33340.02">11082 4545 0,'0'-10'16,"0"10"-1,-8 0 1,8 0 15,-17-11-15,1-4-1,-34-21 1,1 5 0,15 20-1,-15 17 1,-9 19 0,0 17-1,25 30 1,16-5-1,17-31 1,9-10 0,7-21-1,34-30 17,8-12-17,0 6 1,-25 6-1,-8 9 1,-1 6 0,-15-1-1,7 1 1,-8 10 0,1 0-1,7 21 1,9 30-1,0 27 1,8 20 0,-17-36 15,-16-62-15</inkml:trace>
  <inkml:trace contextRef="#ctx0" brushRef="#br0" timeOffset="33758.43">11248 4835 0,'0'-11'16,"8"-9"-1,17-37 1,33-26 15,8-20-15,-8 20 0,-17 36-1,-8 27 1,-8 30-1,8 16 1,-17 36 0,9 36-1,0 5 1,-8-20 0,-9-47-1,-8-36 1</inkml:trace>
  <inkml:trace contextRef="#ctx0" brushRef="#br0" timeOffset="34527.17">12298 4395 0,'-33'-26'16,"16"21"0,-8 5-1,-8 16 1,-25 15-1,1 10 17,-1 47-17,33 20 1,17-40 0,16-17-1,8-25 1,9-15-1,17-37 1,15-36 0,-7 0-1,-9-52 1,-16-31 0,-8 11-1,-1-1 16,-7 22-15,-9 40 0,8 22-1,-8 30 1,0 21 0,0 5-1,16 31 1,17 73-1,1 46 1,7 0 0,-8-10-1,17-11 1,-1-15 0,-7-16-1,15-20 16,-57-83-15</inkml:trace>
  <inkml:trace contextRef="#ctx0" brushRef="#br0" timeOffset="36015.43">14589 3744 0,'-9'-16'15,"9"11"1,-24-10-1,-9-11 1,-34 21 0,-15 25-1,-51 32 1,1 20 0,-9 32-1,34 15 1,33 36-1,49 5 1,58 26 15,49-21-15,34-20 0,50-52-1,16-67 1,-182-26-1</inkml:trace>
  <inkml:trace contextRef="#ctx0" brushRef="#br0" timeOffset="36567.61">14895 4550 0,'8'-5'16,"-8"5"-1,8-5 1,9-5 0,8-6-1,-9 6 1,-8-1 0,1 11-1,-9 6 1,-9 14-1,-7 42 1,-1 5 15,1-20-15,16-16 0,16-5-1,26-5 1,24-16-1,50-16 1,8-35 0,-124 46-1</inkml:trace>
  <inkml:trace contextRef="#ctx0" brushRef="#br0" timeOffset="37403.05">16574 4431 0,'-50'-51'15,"33"51"1,-49-52 0,25 36-1,-58 1 1,-1 56 0,-7 6-1,16 41 16,74-31-15,17-42 0,9 16-1,32-41 1,25-32 0,9-14-1,-34 14 1,-16 16-1,-9 21 1,1 10 0,-9 16-1,9 20 1,-1 16 0,9 0 15,-17-16-16,-8-41 1</inkml:trace>
  <inkml:trace contextRef="#ctx0" brushRef="#br0" timeOffset="37771.39">16574 4716 0,'0'-16'16,"0"16"-1,8-5 1,0-16 15,17-5-15,16 1-1,1 4 1,-1 5 0,-8 22-1,17 40 1,-9 32 0,0 10-1,9-11 1,-50-77-1</inkml:trace>
  <inkml:trace contextRef="#ctx0" brushRef="#br0" timeOffset="38406.41">17632 4416 0,'-25'-21'15,"17"26"1,-42 16 0,-16 26-1,-8 40 1,24 32-1,25-41 1,17-21 0,8-42-1,8-15 17,26-31-17,15-41 1,1-21-1,-17-31 1,8-52 0,-24 36-1,-17 22 1,8 30 0,-8 36-1,0 21 1,8 15-1,1 27 1,24 56 0,25 104 15,8 82-15,8 26-1,-8-62 1,-33-160-1,-33-57 1</inkml:trace>
  <inkml:trace contextRef="#ctx0" brushRef="#br0" timeOffset="38891.07">19170 3821 0,'-24'-20'15,"15"20"1,-15-16 0,-10 6-1,-23 5 1,-43 25 0,-7 27-1,-26 46 1,26 41-1,33 32 17,49 46-17,50-16 1,41-15 0,25-47-1,74-56 1,-165-78-1</inkml:trace>
  <inkml:trace contextRef="#ctx0" brushRef="#br0" timeOffset="39560.15">19253 4535 0,'0'0'16,"0"0"-1,0 0 1,8 0 0,17-11-1,8 6 1,-8-5 0,0 5-1,-17 5 1,0 5 15,-8-5-15,-8 15-1,8-9 1,0 4 0,17 0-1,16-5 1,33 16-1,-8-11 1,-9 6 0,-24 5-1,-8 4 1,-17 6 0,-25 32-1,-25 9 16,-32 0-15,24-25 0,58-47-1</inkml:trace>
  <inkml:trace contextRef="#ctx0" brushRef="#br0" timeOffset="40162.91">20593 4524 0,'16'-5'16,"-16"5"0,0 0-1,0 0 1,0 0-1,0 0 1</inkml:trace>
  <inkml:trace contextRef="#ctx0" brushRef="#br0" timeOffset="40413.33">21213 4524 0,'0'0'15,"0"0"1,8 0-1,-8 0 1</inkml:trace>
  <inkml:trace contextRef="#ctx0" brushRef="#br0" timeOffset="40714.71">21726 4499 0,'8'-6'16,"-8"6"-1,0 0 1,0 0 0,0 0-1,0 0 17</inkml:trace>
  <inkml:trace contextRef="#ctx0" brushRef="#br0" timeOffset="42085.27">22619 4809 0,'-8'10'15,"8"-5"1,-17 37-1,-24 25 1,-33 41 0,-26 68-1,100-176 1</inkml:trace>
  <inkml:trace contextRef="#ctx0" brushRef="#br0" timeOffset="43171.32">24951 3413 0,'-33'-5'16,"17"0"-1,-1 0 1,-16 5 0,-25-6-1,-33 12 1,-16 14 15,-1 16-15,-16 37-1,8 15 1,17 10 0,33-31-1,8 16 1,17 25 0,16 1-1,17-6 1,16-15-1,33 0 1,34-10 0,24-11-1,0-21 1,17-15 15,0-20-15,16-27-1,17-10 1,-149 26 0</inkml:trace>
  <inkml:trace contextRef="#ctx0" brushRef="#br0" timeOffset="44426.13">24976 4473 0,'-8'-11'15,"8"11"1,0 0-1,0 0 1,0 0 15,0 0-15,8-5 0,-8-10-1,17-6 1,-1-10-1,9-10 1,8-6 0,-8 21-1,-9 11 1,-7 10 0,7 10-1,-7 21 1,-1 15-1,0 21 17,0 10-17,1-4 1,-9-17 0,8-20-1,-8-5 1,8-10-1,-8-11 1,17-21 0,16-15-1,8-31 1,9-5 0,-1 10-1,-7 16 1,-9 15-1,-8 11 17,-9 15-17,9 25 1,-8 27 0,-1 10-1,1 0 1,-1-10-1,-8-21 1,-8-31 0</inkml:trace>
  <inkml:trace contextRef="#ctx0" brushRef="#br0" timeOffset="45210.96">25820 3956 0,'0'0'16,"0"0"-1,0 0 1,25 0 0,24-5-1,34-1 1,24-4-1,-7 5 1,-1-5 0,-50 15-1,-49-5 1</inkml:trace>
  <inkml:trace contextRef="#ctx0" brushRef="#br0" timeOffset="45479.35">25985 4364 0,'-8'-5'16,"8"5"-1,8-5 1,25 0-1,17 0 1,24-1 0,17-4-1,0-6 1,-91 16 15</inkml:trace>
  <inkml:trace contextRef="#ctx0" brushRef="#br0" timeOffset="45964.47">27317 3429 0,'-9'0'16,"9"0"-1,0 0 1,-8 0 0,8 0-1,0 0 17</inkml:trace>
  <inkml:trace contextRef="#ctx0" brushRef="#br0" timeOffset="47469.31">27143 3434 0,'-41'0'15,"41"0"1,-9 0 0,-24 10-1,0 6 1,-33 15 15,-17 20-15,1 22-1,24-1 1,16-10 0,26-21-1,16-15 1,16 5-1,34 0 1,16 0 0,-16-5-1,-9-5 1,-24 5 0,-9 10-1,-25 36 1,-24 47 15,-9-10-15,17-58-1,17-25 1,16-15 0,16 4-1,17-10 1,0 6-1,-8 4 1,-16 6 0,-1 36-1,-16 20 1,-1 21 0,9-10-1,25-5 1,25-11 15,41 6-15,49-32-1,51-30 1,-191-16 0</inkml:trace>
  <inkml:trace contextRef="#ctx0" brushRef="#br0" timeOffset="48555.17">27929 3692 0,'-9'-5'16,"9"5"0,0 0-1,0 0 1,-16-5-1,-9 10 1,0 0 0,-33 16-1,9 5 17,-9 15-17,16-5 1,9 0-1,0 42 1,8 10 0,17 5-1,33 5 1,25-5 0,24-20-1,25-17 1,1-25-1,7-10 1,-107-21 15</inkml:trace>
  <inkml:trace contextRef="#ctx0" brushRef="#br0" timeOffset="50478.01">28466 4468 0,'-33'-11'31,"33"6"-15,-8 0 0,-17-5-1,0-6 1,-16 6 0,8-1-1,8 22 1,0 4-1,9 1 1,7 4 0,9-4-1,17-1 1,24-9 0,17-6-1,8-31 16,-8-6-15,-8 6 0,-25 16-1,-9 5 1,1 4 0,-9 17-1,0 15 1,9 36-1,-9 20 1,0 11 0,9-15-1,-9-11 1,-8-67 15</inkml:trace>
  <inkml:trace contextRef="#ctx0" brushRef="#br0" timeOffset="57802.19">29550 4406 0,'-17'-31'16,"17"20"15,-8-4-15,-9-6-1,1 0 1,-9 6 0,-8 15-1,-9 10 1,1 26-1,8 11 1,8-11 0,33 11-1,9 9 1,24-19 0,1-32-1,-1-10 1,0-1 15,-7-4-15,-18-5-1,-16-6 1,0 0 0,-16-10-1,-1 5 1,0 11-1,9 15 1,8 0 0</inkml:trace>
  <inkml:trace contextRef="#ctx0" brushRef="#br0" timeOffset="58185.68">29748 4643 0,'-25'16'15,"25"-21"1,-8-1-1,0-4 1,-9-5 0,1-6-1,-1-10 1,9 0 0,8-10 15,25-16-16,16-10 1,9 10 0,-50 57-1</inkml:trace>
  <inkml:trace contextRef="#ctx0" brushRef="#br0" timeOffset="58755.08">31179 3765 0,'25'-26'15,"-34"21"1,1-6 0,-8 1-1,-9-6 1,-17 1-1,-15 5 1,-34 20 0,-34 36-1,-15 16 1,8 26 15,8 31-15,33 36-1,41 11 1,58 25 0,42-31-1,33-20 1,49-52 0,58-94-1,-190 6 1</inkml:trace>
  <inkml:trace contextRef="#ctx0" brushRef="#br0" timeOffset="59373.81">31427 4385 0,'-66'-21'15,"58"21"1,-1 0 0,-7 0 15,-1 0-15,-8 11-1,1 14 1,-10 1-1,18 26 1,-1 0 0,17-21-1,9-6 1,7-9 0,1-11-1,-1-5 1,1-5-1,-9 5 1,9 10 15,7 21-15,10 5 0,-1 1-1,-33-37 1</inkml:trace>
  <inkml:trace contextRef="#ctx0" brushRef="#br0" timeOffset="59976.09">32378 4540 0,'-8'-5'15,"-1"5"1,-15-5-1,-18 5 1,-16 0 0,1 5-1,-1 5 1,8 21 0,17 5-1,16 0 1,17-10-1,17 0 17,8-21-17,16-10 1,0-16 0,-16-4-1,0 4 1,-25 0-1,0 6 1,0-1 0,-16 1-1,-1-1 1,17 16 0</inkml:trace>
  <inkml:trace contextRef="#ctx0" brushRef="#br0" timeOffset="60292.85">32610 4979 0,'-25'-57'16,"17"32"0,-9-22-1,9-10 1,-1 16 0,9-1-1,34-20 16,32-20-15,-66 82 0</inkml:trace>
  <inkml:trace contextRef="#ctx0" brushRef="#br0" timeOffset="62935.04">33180 3909 0,'-41'-10'31,"41"5"-15,0 5-1,0-5 1,0-1 0,-17 6-1,-7 6 1,-26 9-1,-16 37 1,8 56 0,17 32-1,24 15 1,17 16 0,25 4-1,8-51 16,25-41-15,0-31 0,-58-52-1</inkml:trace>
  <inkml:trace contextRef="#ctx0" brushRef="#br0" timeOffset="63303.06">33238 4633 0,'-25'21'15,"9"-21"16,16 5-15,-17 10 0,1 27-1,7 4 1,18 6 0,7 10-1,34-10 1,-1-11-1,51-20 1,-100-21 0</inkml:trace>
  <inkml:trace contextRef="#ctx0" brushRef="#br0" timeOffset="64858.21">33263 3361 0,'0'-5'16,"0"5"0,0 0-1,0 0 1,8 0-1,0 0 1,42 5 0,0 1 15,8 4-15,0 5-1,-25 6 1,-9 5-1,-24 0 1,-8 31 0,-41 31-1,7-11 1,1-15 0,41-26-1,16 0 1,9 6-1,8-6 1,-8-10 15,-8-6-15,-17-4 0,0 15-1,-17 21 1,1 15-1,16 5 1,16 6 0,25 20-1,34 21 1,-17-5 0,-17 4-1,-41-35 1,-25 26-1,-49 30 1,-25 1 15,-17-11-15,0-15 0,116-114-1</inkml:trace>
  <inkml:trace contextRef="#ctx0" brushRef="#br0" timeOffset="68954.16">6558 7533 0,'-16'0'15,"16"0"1</inkml:trace>
  <inkml:trace contextRef="#ctx0" brushRef="#br0" timeOffset="69321.77">6376 7533 0,'-8'5'15,"8"-5"1,8 5 15,1 0-15,15 0-1,-7 6 1,8-6 0,8 5-1,0-5 1,0 1 0,0 9-1,-8-15 1,-9 5-1,-7-5 1,-1-5 0,-8 5 15</inkml:trace>
  <inkml:trace contextRef="#ctx0" brushRef="#br0" timeOffset="70124.52">9726 7610 0,'8'11'15,"-8"-6"1,8 0-1,-8 10 1,25-4 0,0 4-1,0 1 1,16-1 0,9-4-1,-1 4 1,9-5-1,-8 6 17,-9-1-17,-8-4 1,-8-1 0,-8 1-1,-17-11 1</inkml:trace>
  <inkml:trace contextRef="#ctx0" brushRef="#br0" timeOffset="70978.1">14341 7729 0,'8'5'15,"-8"-5"1,0 0-1,0 0 1,0 0 0,0 0-1,8 0 1,0 0 0,9-5-1,-9 5 16,1 0-15,7 0 0,9 5-1,0-5 1,-9 5 0,1 1-1,-1-6 1,-7 0-1,-1 5 1,0-5 0,-8 0-1,8 0 1,-8 0 15</inkml:trace>
  <inkml:trace contextRef="#ctx0" brushRef="#br0" timeOffset="73117.99">4284 7755 0,'0'10'16,"0"-10"15,0 0-15,0 0 0,0 0-1,0 0 1,0 0-1,0 0 1,17 0 0,7 0-1,43-5 1,32 0 0,33-5-1,42-1 1,8-9 15,33-1-15,-9 0-1,-15 1 1,-18-1 0,-123 21-1,-25 0 1,0-5-1,-9 5 1,1 0 0,-9 0-1,-8 0 1,8-5 0,-8 5-1</inkml:trace>
  <inkml:trace contextRef="#ctx0" brushRef="#br0" timeOffset="75374.78">7443 7693 0,'0'-5'16,"0"5"-1,0 0 1,0 0-1,0 0 1,0 0 15,0 0-15,8 0 0,17 0-1,33 0 1,50-16-1,57-4 1,34-1 0,24-5-1,-16 5 1,-17 6 0,-25 10-1,-148 10 1,-1 0-1,-7 0 17,-1-5-17,-8 0 1,8 0 0,34-15-1,-42 15 1</inkml:trace>
  <inkml:trace contextRef="#ctx0" brushRef="#br0" timeOffset="77263.15">10776 7853 0,'0'-15'15,"0"15"1,0 0 15,0 0-15,0 0-1,0 0 1,0-5 0,17 5-1,16-6 1,33-9 0,25 5-1,33-1 1,33 11-1,42-5 1,32 0 0,9 5-1,8 10 17,8-10-17,1 11 1,-34-1-1,-16-5 1,-33 5 0,-141-4-1,8 4 1,-16 0 0,0-10-1,-9 5 1,-8 1-1,1-6 1,-9 5 0,8-5 15,-8 0-15,8 0-1,1 5 1,-9-5-1</inkml:trace>
  <inkml:trace contextRef="#ctx0" brushRef="#br0" timeOffset="78785.2">15019 7745 0,'-8'-6'15,"8"6"1,0 0 0,0 0-1,0 0 1,0 0-1,0 0 1,16 0 0,34-10-1,49-16 1,25 0 0,-8 1-1,-34 14 16,-32 1-15,-25 5 0,0 0-1,-9 5 1,-8-6 0,1 6-1,-1-5 1,0 0-1,-8 5 1</inkml:trace>
  <inkml:trace contextRef="#ctx0" brushRef="#br0" timeOffset="81828.54">6087 6897 0,'-33'-5'16,"33"5"0,-17-5-1,9-1 1,-25-9-1,-17-11 1,-16-10 0,-8 5-1,-59-26 1,18 5 0,-18 6-1,1 10 1,-33 20 15,24 21-15,-49 37-1,16 4 1,-16 21 0,41-25-1,8 4 1,117-35-1,-18 9 1,9 16 0,0 6-1,0 25 1,16-5 0,9 0-1,8 0 16,8 5-15,26 31 0,40 27-1,9 4 1,16-31 0,17 0-1,-1-20 1,10-21-1,7-11 1,8-20 0,9-5-1,-8-21 1,16 5 0,0-10 15,-8-1-16,33-30 1,-25-15 0,0-22-1,-33-4 1,-16-11 0,-92 41-1,1-15 1,-17 0-1,0-10 1,-17-37 0,-16-4-1,-25 14 1,-24 22 15,-26 10-15,-16 15-1,8 5 1,9 27 0,-17 9-1,124 11 1</inkml:trace>
  <inkml:trace contextRef="#ctx0" brushRef="#br0" timeOffset="83132.04">9287 6928 0,'-24'-21'15,"24"16"1,-9 0-1,-7-5 1,-9-16 0,-8-16 15,-50-14-15,-16-12-1,-8 17 1,-9-6-1,-33 10 1,25 16 0,-42 5-1,-24 11 1,0 15 0,-25 36-1,33 11 1,17 30-1,24-10 1,17 37 15,33 15-15,33 46 0,42-15-1,40-11 1,43 1-1,32 0 1,33 10 0,9-26-1,8-16 1,24-25 0,26-16-1,16-31 1,8-31-1,9-25 1,-9-22 15,-16-20-15,-9-41 0,-24-31-1,-42-1 1,-41-30-1,-41-21 1,-50-6 0,-33 27-1,-50 25 1,-66 58 0,-16 40-1,165 42 1</inkml:trace>
  <inkml:trace contextRef="#ctx0" brushRef="#br0" timeOffset="84336.02">13679 6907 0,'-17'-5'15,"17"5"1,0 0 0,0 0-1,-8-5 1,-8-11 15,-17-20-15,-34-26-1,-15-20 1,-42-12 0,-25 7-1,-41 4 1,-25 16-1,-25 36 1,-33 36 0,-8 36-1,32 16 1,18 5 0,49-10-1,33 10 16,33 0-15,25 0 0,17 21-1,24 41 1,17 20 0,8-9-1,9-1 1,24 1-1,25 9 1,42 6 0,49-10-1,33-32 1,83-41 0,24-30 15,26-27-16,8-26 1,8-35 0,-17-22-1,-24-30 1,-50-21 0,-42 10-1,-40-15 1,-67-5-1,-50-11 1,-82-20 0,-17 35-1,83 130 1</inkml:trace>
  <inkml:trace contextRef="#ctx0" brushRef="#br0" timeOffset="85105.12">15854 6861 0,'-41'-26'16,"24"16"-1,-24-16 1,-42-21 0,-16 21-1,-50 1 17,-8 40-17,-9 6 1,26 25-1,16 47 1,58 73 0,49 4-1,58-15 1,50-25 0,50-43-1,41-56 1,-8-25-1,-9-37 1,-33-26 0,-32-57 15,-51-46-15,-49 160-1</inkml:trace>
  <inkml:trace contextRef="#ctx0" brushRef="#br0" timeOffset="85540.87">14440 7853 0,'0'0'15,"0"0"1,-8 5-1,8-5 17</inkml:trace>
  <inkml:trace contextRef="#ctx0" brushRef="#br0" timeOffset="85891.56">10305 7931 0,'-9'0'16,"9"0"-1,0 5 1,0-5-1</inkml:trace>
  <inkml:trace contextRef="#ctx0" brushRef="#br0" timeOffset="86276.3">7104 7853 0,'8'0'16,"-8"11"-1,50 30 1,-50-41 15</inkml:trace>
  <inkml:trace contextRef="#ctx0" brushRef="#br0" timeOffset="91743.21">29607 6287 0,'-8'-5'15,"8"5"1,0 0-1,25-10 17,33-22-17,25 7 1,-1 9 0,-16 16-1,-16 10 1,-17-4-1,0 4 1,-24 0 0,-9-5-1,-34 42 1,-48 51 0,-51 47-1,1-21 1,74-62 15,25-21-15,25-15-1,16-5 1,25 15 0,42-15-1,32-6 1,-8-4-1,-24-1 1,-26 0 0,-24 26-1,-8 6 1,-1-1 0,1 11-1,16 15 16,25 21-15,25 0 0,32 31-1,1-16 1,0 11 0,-17-21-1,-74-52 1,-8-5-1,-26-5 1,-32 16 0,-42 15-1,-74-5 1,-17-21 0,174-36-1</inkml:trace>
  <inkml:trace contextRef="#ctx0" brushRef="#br0" timeOffset="93499.07">17343 7796 0,'-9'-15'16,"9"15"0,0 0-1,0 0 1,0 0 0,9-11-1,32-9 1,25-22-1,33-20 17,17 16-17,-25 10 1,-33 15 0,8 0-1,-66 21 1</inkml:trace>
  <inkml:trace contextRef="#ctx0" brushRef="#br0" timeOffset="94017.67">18029 7088 0,'17'21'16,"-17"-21"-1,8 0 1,8 10-1,34 6 1,25 4 0,16 17-1,-9-1 1,-7 5 0,-26-10-1,-16 0 1,-8-10 15,-17-6-15,-8 1-1,-16 20 1,-17 11 0,-9 15-1,9 5 1,33-67-1</inkml:trace>
  <inkml:trace contextRef="#ctx0" brushRef="#br0" timeOffset="95138.87">9734 7822 0,'-8'-5'15,"8"5"17,0 0-17,0 0 1,0 0-1</inkml:trace>
  <inkml:trace contextRef="#ctx0" brushRef="#br0" timeOffset="97394.92">19981 7977 0,'-8'-15'16,"8"15"-1,0 0 1,0 0 0,0 0 15,0 0-16,0 0 1,0 0 0,0 0-1,0 0 1,16 5 0,26 0-1,49 5 1,49 6-1,50-11 1,25-10 0,0 0-1,-16 0 1,-125 5 15,-16 5-15,-25 0-1,0-5 1,-16 0 0,-1 0-1,1 0 1,-9 0 0,1 0-1,-9 0 1,0 0-1</inkml:trace>
  <inkml:trace contextRef="#ctx0" brushRef="#br0" timeOffset="98783.13">22412 7729 0,'9'16'16,"-9"-16"0,8 5-1,8 5 1,26 0-1,24 6 1,58-11 0,41 11-1,42-16 1,-17 5 0,-8 5-1,-25 1 1,-24-6-1,-117 0 17,-7 0-17,-1 0 1,0-5 0,0 5-1,-8-5 1,25-25-1,-25 25 1</inkml:trace>
  <inkml:trace contextRef="#ctx0" brushRef="#br0" timeOffset="100572.28">24687 7781 0,'-9'0'16,"9"0"-1,0 0 1,0 0 15,0 0-15,0 0-1,0 0 1,0 0 0,0 0-1,17 0 1,41 0 0,25 0-1,-1 0 1,1 5-1,16-10 1,25 5 0,0-5-1,17-1 1,-17 6 15,0 11-15,-25 4-1,9 11 1,16-5 0,8-21-1,0 5 1,-16 0 0,-17 0-1,-8 6 1,17 9-1,-1-9 1,-7-11 0,-9-5-1,0 5 17,16 15-17,-8-10 1,1-10-1,-18 0 1,-24 15 0,-8-5-1,-9 6 1,-16-11 0,0 5-1,-17-5 1,9 0-1,-9 5 1,8 5 0,-16-10 15</inkml:trace>
  <inkml:trace contextRef="#ctx0" brushRef="#br0" timeOffset="101358.18">28111 7796 0,'0'-5'16,"0"5"-1,0 0 1,0 0-1,0 0 1,16-21 0,25-10-1,34 0 1,16 11 0,-17 9-1,9 17 1,0 4-1,-17 5 17,-17 1-17,-15-6 1,32 42 0,-66-52-1</inkml:trace>
  <inkml:trace contextRef="#ctx0" brushRef="#br0" timeOffset="103983.27">30253 8019 0,'0'-42'15,"0"37"1,0-10-1,0-6 1,-9-10 0,-7-21-1,-42-36 1,-33 11 0,-17 15-1,9 5 1,16 26-1,34 15 17,24 1-17,0 5 1,-24-11 0,49 21-1</inkml:trace>
  <inkml:trace contextRef="#ctx0" brushRef="#br0" timeOffset="104585.16">29789 7047 0,'0'5'16,"0"-5"-1,-8 0 1,-33 5-1,-34 6 1,-40 30 0,-34 11-1,16-6 1,76-20 0,23-5-1,10 15 1,32-10 15,17 51-15,33 16-1,24 21 1,-24-52 0,-8-5-1,-9-6 1,-16-4-1,0 0 1,0 9 0,-1 6-1,-24-62 1</inkml:trace>
  <inkml:trace contextRef="#ctx0" brushRef="#br0" timeOffset="112175.84">32601 8644 0,'-8'0'15,"8"0"1,0 0 0,0 0-1,0-5 1,-25 0 15,-16-6-15,-34 1-1,9-5 1,0 4 0,8 1-1,9 5 1,-1 5-1,9 0 1,41 0 0</inkml:trace>
  <inkml:trace contextRef="#ctx0" brushRef="#br0" timeOffset="112710.34">32031 8039 0,'8'0'16,"-8"0"0,0 0-1,-8 0 1,-34 11 0,-49 14-1,-24 17 16,7 4-15,58-4 0,17 9-1,17 32 1,65 31 0,109 46-1,57 21 1,0-10-1,-33-32 1,-25-25 0,-141-94-1,-16-20 17</inkml:trace>
  <inkml:trace contextRef="#ctx0" brushRef="#br0" timeOffset="115368.29">7700 9285 0,'-9'10'16,"9"-10"0,0 0-1,9 0 1,15 5-1,9 6 1,58-1 0,25 6-1,25-16 1,49 26 0,0-26-1,42 20 16,-17-4-15,0 10 0,-33-1-1,-17 6 1,-24-5 0,-116-10-1,-9-6 1,-8-5-1,9 6 1,-9-11 0,-8 5-1,9 0 1,7 16 15,-16-21-15</inkml:trace>
  <inkml:trace contextRef="#ctx0" brushRef="#br0" timeOffset="116422.58">11810 9233 0,'0'0'15,"0"0"17,0 0-17,0 0 1,0 0-1,8 0 1,0 0 0,26 5-1,32-5 1,16 11 0,26-1-1,33 6 1,-1-6-1,9-10 1,8-5 15,-33 5-15,-33 0 0,-41 0-1,-9 0 1,-8-5-1,0-1 1,-33 6 0</inkml:trace>
  <inkml:trace contextRef="#ctx0" brushRef="#br0" timeOffset="117091.2">9445 12872 0,'0'21'31,"0"-21"-15,0 0-1,0-5 1,0 5 0</inkml:trace>
  <inkml:trace contextRef="#ctx0" brushRef="#br0" timeOffset="117625.87">10602 13239 0,'-8'5'16,"8"-5"-1,0 0 1,0 0 0,0 0-1,0 0 1</inkml:trace>
  <inkml:trace contextRef="#ctx0" brushRef="#br0" timeOffset="118930.99">14109 9238 0,'-41'0'15,"32"0"17,1 0-17,0 0 1,0 0-1,-1 0 1,9 0 0,0 0-1,9 6 1,24-1 0,74-5-1,100 0 1,91-5-1,49-11 1,9 1 0,-42-1 15,-41 6-15,-42 5-1,-40 10 1,-26 5-1,-41 6 1,-116-6 0,9 5-1,-1 1 1,-7-11 0,-1 5-1,0-4 1,-8-6-1,0-6 1,0 6 15</inkml:trace>
  <inkml:trace contextRef="#ctx0" brushRef="#br0" timeOffset="119515.54">14175 7502 0,'0'5'16,"0"-5"0,0 0-1,0 0 1,0 0-1</inkml:trace>
  <inkml:trace contextRef="#ctx0" brushRef="#br0" timeOffset="128611.36">19038 9259 0,'-33'0'15,"33"0"1,0 0 0,0 0-1,8 0 1,34 0 0,82 0-1,99 0 1,91 0-1,42 0 1,41 10 0,-8 6-1,-34 10 1,-41 0 15,-49 0-15,-58 5-1,-191-21 1,-7-5 0,-9 0-1,8 0 1,-8-5 0,0 0-1</inkml:trace>
  <inkml:trace contextRef="#ctx0" brushRef="#br0" timeOffset="129380.49">23248 7497 0,'0'0'16,"0"0"-1,0 0 1</inkml:trace>
  <inkml:trace contextRef="#ctx0" brushRef="#br0" timeOffset="130935.08">23124 9207 0,'16'-10'15,"-16"10"1,0 0 0,0 0-1,33 0 1,50-5 0,107-11 15,83 1-16,91-6 1,49 1 0,42 9-1,25 6 1,-9 5 0,-7 0-1,-26-10 1,-41 10-1,-33-11 1,-58 11 0,-33 0-1,-67 11 1,-197-11 0,-1 0 15,-8 5-16,8-5 1,-8 10 0,0-10-1</inkml:trace>
  <inkml:trace contextRef="#ctx0" brushRef="#br0" timeOffset="143090.51">8775 13306 0,'16'-20'16,"-16"20"15,0 0-15,9 0 0,-1 5-1,33-5 1,1 0-1,7-5 1,42 5 0,33-5-1,-16 5 1,74 0 0,-9 5-1,42-5 1,-8 5-1,16-5 17,9 0-17,33 0 1,-9 0 0,17 0-1,-8 5 1,16 0-1,0 0 1,8 1 0,1-1-1,-1 0 1,1 5 0,7-5-1,-15-5 1,-18 6 15,-16-12-15,-8 12-1,-25-12 1,-215 6 0</inkml:trace>
  <inkml:trace contextRef="#ctx0" brushRef="#br0" timeOffset="148157.43">11719 13043 0,'-8'5'16,"8"-5"-1,0 0 1</inkml:trace>
  <inkml:trace contextRef="#ctx0" brushRef="#br0" timeOffset="149411.28">10131 13001 0,'0'-10'16,"-8"0"-1,8 10 1</inkml:trace>
  <inkml:trace contextRef="#ctx0" brushRef="#br0" timeOffset="161933.21">9089 12841 0,'58'31'15,"-8"-26"1,49 11 15,74-16-15,76-21-1,73-5 1,67-15 0,66 0-1,66-21 1,25-11-1,-34 11 1,-7 16 0,-50 15-1,-42 20 1,-90 17 0,-50 14-1,-257 11 16,-24-5-15,-58 31 0,66-57-1</inkml:trace>
  <inkml:trace contextRef="#ctx0" brushRef="#br0" timeOffset="162803.36">8030 14413 0,'100'-31'16,"-84"20"-1,125-25 1,-25 5 15,82-5-15,-8 10-1,58 5 1,17 11 0,58-16-1,32 0 1,26-5 0,24 5-1,17 6 1,33-1-1,32-5 1,1-5 0,25 0-1,-17 10 1,9 1 15,-34 9-15,-41 11-1,-41 6 1,-33 4 0,-67 5-1,-49 11 1,-224-10 0,1 5-1,-9-11 1,1 5-1,-18 6 1,9-21 15</inkml:trace>
  <inkml:trace contextRef="#ctx0" brushRef="#br0" timeOffset="163756.36">7724 14237 0,'58'-5'15,"-33"5"1,91 5 15,8 10-15,66 1 0,17 10-1,49-11 1,34 11-1,41-26 1,49-5 0,17-11-1,33 6 1,8 0 0,17 10-1,33 10 1,0-10-1,17 15 1,-1-9 15,1 9-15,7 6 0,-15 0-1,-43-1 1,-40 6-1,-58-10 1,-67 4 0,-49-9-1,-67 4 1,-173-15 0,0 5-1,0-5 1</inkml:trace>
  <inkml:trace contextRef="#ctx0" brushRef="#br0" timeOffset="168472.31">11545 12335 0,'-16'10'16,"16"-10"-1,0 0 1,0 0 0,0 10-1,8 16 1,-8-26 0</inkml:trace>
  <inkml:trace contextRef="#ctx0" brushRef="#br0" timeOffset="169223.73">11463 12319 0,'0'5'16,"0"-5"-1,0 5 1,8 16 0,8 26-1,1 10 1,8 10-1,8 21 1,0 36 0,8 15-1,1-30 1,-18-47 0,-15-21-1,7-15 1,-16-11 15,8-4-15,-8-16-1,17-21 1,8-57 0,0 11-1,-1-16 1,1 10-1,-16 27 1,-1-11 0,8 0-1,17-37 1,-33 99 0</inkml:trace>
  <inkml:trace contextRef="#ctx0" brushRef="#br0" timeOffset="170360.31">12943 12360 0,'0'0'16,"0"0"-1,0 0 1,0 0 0,8 6-1,0 14 1,9 27 0,8 25 15,8-10-16,8 42 1,1 9 0,-9-4-1,-8-32 1,-9-35 0,1-6-1,-9-21 1,-8 1-1,8-11 1,0-15 0,17-21-1,0-11 1,-8-4 15,7-6-15,26-62-1,8-25 1,16-21 0,9 51-1,-17 26 1,-24 42 0,-42 41-1</inkml:trace>
  <inkml:trace contextRef="#ctx0" brushRef="#br0" timeOffset="171263.12">9842 12298 0,'0'11'16,"0"-11"-1,0 0 1,0 0 0,0 5-1,0 0 1,8 16-1,0 25 1,17 22 0,-9-1 15,18-10-15,-10 10-1,9-10 1,1-1-1,-18-19 1,1-17 0,-1-4-1,-8-11 1,-8-5 0,17-15-1,8-6 1,0-26-1,8-20 1,0-10 15,0-1-15,0 1 0,17 4-1,16 1 1,-66 72-1</inkml:trace>
  <inkml:trace contextRef="#ctx0" brushRef="#br0" timeOffset="175627.11">6500 16170 0,'-8'5'15,"8"-5"1,0 0 0,0 0-1,0 0 1,0 0-1,0 0 1,-8-5 0,8 5-1,0 0 1,8-5 15,0 0-15,17-6-1,17 1 1,-1-6 0,17-4-1,-9 4 1,-15 11 0,-1 0-1,-33 5 1</inkml:trace>
  <inkml:trace contextRef="#ctx0" brushRef="#br0" timeOffset="176112.31">6749 15746 0,'16'5'16,"-8"-5"0,34 16-1,7-6 1,1 6-1,0-6 1,7 16 0,-15-6 15,-9-4-15,-17 25-1,-16 27 1,-33 19-1,-25 58 1,-41 36 0,0 0-1,0-26 1,57-124 0,42-31-1</inkml:trace>
  <inkml:trace contextRef="#ctx0" brushRef="#br0" timeOffset="178704.22">8750 15627 0,'8'-20'16,"-8"20"0,0 0-1,0 0 1,0 0 0,0 0-1,0 0 1,8 0-1,-8 5 1,0 5 0,17 11-1,24 46 1,9 26 0,8 5 15,-17-15-16,-8-16 1,-16-20 0,-1-22-1,1-4 1,-9 0 0,-8-11-1,8-5 1,1-5-1,7-26 1,1-15 0,-1-26-1,1 15 1,-9 11 15,0 15-15,1 5-1,-9 6 1,8-6 0,0 0-1,-8 6 1,9-1 0,-9 6-1,0 0 1,8 5-1,-8-1 1,0 1 0,8 0-1,-8 0 1,0 5 15,0 0-15,0-5-1,0 5 1,0-5 0,0 5-1,0-6 1,0 6 0,0 0-1,0 0 1,0 0-1,0 0 1,0 0 0,0 0-1,0 0 17,0 0-17,0 0 1,0 0-1,0 0 1,0 0 0,0 0-1,0-5 1,0 5 0,0 0-1,0 0 1,0 0-1,0 0 1,0 0 0,0 0 15,0 0-15,0 0-1,0 0 1,0 0-1,0 0 1,0 0 0,0 0-1,0 0 1</inkml:trace>
  <inkml:trace contextRef="#ctx0" brushRef="#br0" timeOffset="179724.08">10727 16289 0,'-9'-10'15,"9"10"1,0 0-1,0 0 17,0 0-17,0 0 1,0-11 0,9-20-1,-1-15 1,8-37-1,17-26 1,0 16 0,1 0-1,-10 11 1,1 40 0,-17 16-1,1 6 1,-1 4 15,0 6-15,1 10-1,7 10 1,17 32 0,17 51-1,-1 41 1,9-10-1,-16-26 1,-1-15 0,-8-11-1,-8-20 1,-25-52 0</inkml:trace>
  <inkml:trace contextRef="#ctx0" brushRef="#br0" timeOffset="180610.77">11984 15415 0,'0'-5'15,"0"5"1,0 0 0,0 0-1,0 5 1,8 11-1,0 10 1,17 20 0,0 11-1,8 10 1,16 37 0,1-17 15,-9-19-16,-7-17 1,-18-25 0,-8-5-1,9-6 1,-9-9 0,0-6-1,9-11 1,-1-15-1,9-5 1,0-5 0,-17 10-1,1 6 1,7-1 0,17-41 15,33-62-16,34-42 1,-1 17 0,8 14-1,-65 115 1,-9 9 0,-33 11-1</inkml:trace>
  <inkml:trace contextRef="#ctx0" brushRef="#br0" timeOffset="192966.3">23049 9238 0,'0'0'16,"0"0"0,0 0-1,0 0 1,0 0-1,0 16 17,17 25-17,24 47 1,25 5 0,25 0-1,8-26 1,17-20-1,17-21 1,-1-31 0,58-11-1,-24-25 1,15-16 0,-15-15-1,-17 10 1,-17 0 15,-16 15-15,-9 16-1,-16 21 1,-8 25 0,-9 37-1,-7 31 1,-51 4-1,9-19 1,0-17 0,8-15-1,0-4 1,8-12 0,-24-9-1,8-1 1,16-10 15,58-47-15,34-15-1,24-10 1,0 10 0,-17 10-1,-7 21 1,7 31-1,1 36 1,-9 32 0,1 9-1,-1 1 1,33-6 0,9-15-1,58-26 16,32-21-15,26-46 0,40-47-1,18-20 1,-348 103 0</inkml:trace>
  <inkml:trace contextRef="#ctx0" brushRef="#br0" timeOffset="197046.5">12389 17467 0,'-8'0'16,"8"0"0,0 0-1,0 0 1,0 0-1,-9 0 1,9 0 0</inkml:trace>
  <inkml:trace contextRef="#ctx0" brushRef="#br0" timeOffset="198583.55">13034 17550 0,'16'16'15,"-16"-16"1,0 5 0,9-5-1,-1 5 16,25 0-15,8 5 0,1 6-1,-1-6 1,-16 1 0,0-6-1,-9 0 1,-7-5-1,-1 5 1,-8-5 0,-8 5-1,-9-5 1,-24 5 0,-17 11 15,16-11-16,9 0 1,9 6 0,15-11-1,9 5 1,0-5 0,0 0-1,17 0 1,-1 0-1,17 0 1,9 0 0,-1-31-1,-41 31 17</inkml:trace>
  <inkml:trace contextRef="#ctx0" brushRef="#br0" timeOffset="200339.86">13232 16227 0,'-33'-5'16,"33"5"-1,0-6 1,0 6-1,-8 0 1,8-5 15,0 0-15,0 5 0,0 0-1,-8-5 1,8 5-1,0-5 1,0 5 0,0-5-1,0 5 1,0-6 0,16 6-1,9 0 1,25 0-1,16 0 17,17 0-17,-1-5 1,-7 10 0,-26-5-1,-7 0 1,-17 6-1,-9-6 1,-8 0 0,9 0-1,-9 0 1,0 0 0,1 0-1,-9 0 1,8 0 15,-8 0-15,8 0-1,-8 0 1,0 0 0</inkml:trace>
  <inkml:trace contextRef="#ctx0" brushRef="#br0" timeOffset="202095.77">12199 17400 0,'16'-26'32,"-16"26"-17,0 0 1,0 0-1,0 0 1,8-5 0,1-5-1,16-6 1,8-4 0,-9 4-1,9-5 1,1 6-1,-10-1 1,1 6 0,0 10 15,-8 5-15,7 11-1,-7 10 1,-1-1-1,-7-4 1,-1 0 0,0-11-1,1 6 1,-9-16 0</inkml:trace>
  <inkml:trace contextRef="#ctx0" brushRef="#br0" timeOffset="202814.99">13026 16868 0,'8'0'16,"-8"0"-1,0 0 1,0 0-1,0 0 1,-8 0 15,-1 0-15,1 5 0,0-5-1,8 0 1,-8 0-1,-1 0 1,1 0 0,8 0-1,-17 10 1,1 21 0,-17 26-1,0 16 1,0 14-1,8-9 17,0-16-17,17-10 1,0-6 0,8 1-1,8-6 1,-8 0-1,16 1 1,1-27 0,-17-15-1</inkml:trace>
  <inkml:trace contextRef="#ctx0" brushRef="#br0" timeOffset="203917.94">14787 16852 0,'0'0'16,"0"0"0,0 0-1,0 0 1,0 0 0,0 0-1,0 5 1,8-5-1,-8 11 1,9-1 0,-1 11-1,0 5 1,1-1 0,-1 12 15,0 4-16,9 6 1,-1-1 0,-8 6-1,-8-6 1,0-10 0,0-5-1,0 0 1,0-5-1,-8-5 1,8-6 0,0-4-1,0-1 1,0 0 0,0 1 15,-8-1-16,8 11 1,0-21 0</inkml:trace>
  <inkml:trace contextRef="#ctx0" brushRef="#br0" timeOffset="205656.45">15250 16925 0,'0'0'16,"0"0"-1,0 0 1,0 0 0,9 5-1,7 15 1,17 22 0,17 30-1,16 11 1,0 0 15,9-11-15,-1 5-1,0-4 1,-7-16 0,-18-11-1,-16-30 1,-24-21-1,-9 5 1</inkml:trace>
  <inkml:trace contextRef="#ctx0" brushRef="#br0" timeOffset="206225.88">15077 17514 0,'8'15'16,"-8"-15"-1,0 0 1,0 6 0,8-6-1,-8 0 1,8-6 0,34-14 15,41-42-16,32-26 1,18-21 0,7 1-1,-32 10 1,-75 72 0,-17 10-1,-7 6 1,7 5-1,-16-1 1,8 1 0,1 0-1,-9 0 1,0 5 15</inkml:trace>
  <inkml:trace contextRef="#ctx0" brushRef="#br0" timeOffset="209134.95">12993 16289 0,'24'0'15,"-24"0"1,0 0-1,0 0 1,0 0 0,0 0-1,9 0 1,-1 0 15,8-5-15,26-6-1,-1 1 1,25 0 0,0-1-1,34-4 1,16-1 0,-1 6-1,-15 0 1,-26 4-1,-33 6 1,1-5 0,-26 5-1,1 0 1,-1 0 15,-16 0-15,0 0-1</inkml:trace>
  <inkml:trace contextRef="#ctx0" brushRef="#br0" timeOffset="-152361.79">2374 7502 0,'-9'0'15,"9"0"1,9 0 0,-9 5-1,24-5 1,26 0-1,24-5 1,17 5 0,9 0 15,15 0-15,-24-5-1,-8-6 1,-83 11-1</inkml:trace>
  <inkml:trace contextRef="#ctx0" brushRef="#br0" timeOffset="-151994.56">3151 7290 0,'33'-31'15,"-8"26"1,24 5-1,-7 20 1,7 16 0,-32-5-1,-17 6 1,-33 87 0,-42 57-1,75-181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44:35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7931 12324 0,'91'57'16,"-74"-57"0,7 10-1,10 1 16,-1-11-15,41-11 0,58-4-1,-16-6 1,91-15 0,-42 10-1,92-15 1,-75 20-1,99-5 1,-83 21 0,92 10-1,-59 16 1,34 5 0,-25 5 15,-9 0-16,-16 10 1,-33-10 0,-124-15-1,-8 5 1,0-11 0,16-20-1,-66 10 1</inkml:trace>
  <inkml:trace contextRef="#ctx0" brushRef="#br0" timeOffset="5669.49">7791 11461 0,'-17'-5'16,"17"5"-1,0-5 1,-8 5 0,8-5-1,0-1 16,-9 1-15,18-15 0,-1-11-1,9-37 1,-1 12 0,17 4-1,0 21 1,9 0-1,-1 5 1,17 5 0,-17 6-1,-8 10 1,0-1 0,17 12 15,0 4-16,32 26 1,1 11 0,-9-6-1,-16 11 1,0-16 0,8 5-1,1-20 1,7-21-1,9-26 1,-9-15 0,-16-1-1,-8 1 1,-9 10 0,0 0 15,-8 10-16,9 1 1,-1 4 0,9 1-1,-1 4 1,9 1 0,-8 10-1,8 0 1,0 5-1,16 16 1,-16-1 0,-8 1-1,-9-5 1,-8 4 15,-8-4-15,-9-6-1,1 11 1,-17-21 0</inkml:trace>
  <inkml:trace contextRef="#ctx0" brushRef="#br0" timeOffset="7608.12">10321 11585 0,'0'0'15,"0"0"1,0 0 0,0 0-1,0-5 1,0 5 0,0-10-1,0-6 1,0-10-1,0 0 17,0-5-17,9 6 1,-9-6 0,8 5-1,-8-5 1,16 0-1,-7 5 1,-1 0 0,8 16-1,-16 10 1,9 5 0,7 10-1,1-4 1,-1 4 15,1 1-15,-9-6-1,0-5 1,1 0 0,-1-5-1,8-20 1,1 4-1,0 1 1,-9 4 0,0 11-1,0-5 1,1 5 0,7 5-1,9 6 16,8 4-15,0 16 0,9 16-1,7-6 1,1 0 0,-50-41-1</inkml:trace>
  <inkml:trace contextRef="#ctx0" brushRef="#br0" timeOffset="12021.18">8196 12345 0,'0'-26'15,"0"26"1,0 0 15,0 0-15,8 0 0,-8 0-1,17-5 1,32 5-1,50 5 1,-16 16 0,99-21-1,-25 20 1,108-40 0,-75 20-1,100-11 1,-290 11 15</inkml:trace>
  <inkml:trace contextRef="#ctx0" brushRef="#br0" timeOffset="12172.67">10892 12262 0,'165'-15'16,"-140"20"-1,141-5 1,-84 0-1,-24 10 1,-58-10 0</inkml:trace>
  <inkml:trace contextRef="#ctx0" brushRef="#br0" timeOffset="14497.26">21635 12640 0,'-8'-11'16,"8"11"15,8-20-15,0 4-1,9 1 1,-1-1-1,1 1 1,8 4 0,41 1-1,41 5 1,-7-6 0,65 6-1,9-5 1,57 0-1,-7-6 1,73 11 0,-7 5 15,24 5-15,-8-10-1,25 10 1,-17 0-1,17-5 1,8-5 0,33 0-1,9-11 1,-9 6 0,-41 0-1,-42 5 1,-49 5-1,-215 5 1,-1 0 15,-15 0-15,-1-5 0,0 5-1,-8-5 1</inkml:trace>
  <inkml:trace contextRef="#ctx0" brushRef="#br0" timeOffset="17590.25">8378 12097 0,'0'-16'16,"0"16"-1,0 0 1,0 0 0</inkml:trace>
  <inkml:trace contextRef="#ctx0" brushRef="#br0" timeOffset="18326.17">11181 11787 0,'0'15'15,"0"-15"1</inkml:trace>
  <inkml:trace contextRef="#ctx0" brushRef="#br0" timeOffset="19530.63">9155 12128 0,'-8'-16'15,"8"16"1,0 0-1,0 0 1</inkml:trace>
  <inkml:trace contextRef="#ctx0" brushRef="#br0" timeOffset="20617.06">11173 12164 0,'-8'5'16,"8"-5"15</inkml:trace>
  <inkml:trace contextRef="#ctx0" brushRef="#br0" timeOffset="26568.48">12885 11632 0,'-33'-6'15,"33"6"1,-8 0 0,-17-5-1,-8 0 1,-33 0 0,8 5-1,-41-5 1,-1 5-1,-7-5 1,32-1 0,75 6-1</inkml:trace>
  <inkml:trace contextRef="#ctx0" brushRef="#br0" timeOffset="27070.99">12141 11342 0,'-9'0'16,"1"0"0,8 5 15,0 1-15,-16 9-1,7 16 1,-7 0-1,8 0 1,-1 16 0,9 4-1,25 37 1,33 31 0,41 5-1,67 0 1,16-26-1,41-20 1,0-26 0,-223-52 15</inkml:trace>
  <inkml:trace contextRef="#ctx0" brushRef="#br0" timeOffset="29644.63">7675 14004 0,'8'0'16,"-8"0"-1,0 0 1,8 0 0,9-5-1,16 5 17,33 0-17,33 0 1,1 0-1,82 0 1,-1-5 0,101-5-1,-34-1 1,50 1 0,-9-1-1,17 6 1,-8 5-1,8-5 1,-33 5 0,-25-5 15,-25 0-15,-41 0-1,-25-1 1,-157 6-1,8 0 1,-8 0 0,0 0-1,9 0 1,-9 0 0,0 0-1,0 0 1,0 0-1</inkml:trace>
  <inkml:trace contextRef="#ctx0" brushRef="#br0" timeOffset="31217.29">8287 13596 0,'0'-10'16,"0"10"-1,0 0 1,0 0 0</inkml:trace>
  <inkml:trace contextRef="#ctx0" brushRef="#br0" timeOffset="32220">8146 13353 0,'-41'0'16,"41"0"-1,8 0 1,-8 0 0</inkml:trace>
  <inkml:trace contextRef="#ctx0" brushRef="#br0" timeOffset="34226.67">11165 13560 0,'0'0'31</inkml:trace>
  <inkml:trace contextRef="#ctx0" brushRef="#br0" timeOffset="35196.36">8725 13601 0,'17'-10'16,"-17"5"0,-9-1 15,9-4-15,0 5-1,0 5 1,0-5-1,17-1 1,8 1 0,16-5-1,0 0 1,-24 20 0,0-5-1,-9-5 1,8 10-1,1 6 1,16 25 15,-33-41-15</inkml:trace>
  <inkml:trace contextRef="#ctx0" brushRef="#br0" timeOffset="36801.44">9742 13648 0,'0'0'16</inkml:trace>
  <inkml:trace contextRef="#ctx0" brushRef="#br0" timeOffset="37554.06">11206 13653 0,'-8'10'16,"8"-10"0,0 0-1,0 0 1,0 0-1,8 21 1,-8-21 15</inkml:trace>
  <inkml:trace contextRef="#ctx0" brushRef="#br0" timeOffset="39643.57">23959 13198 0,'8'-36'15,"-8"36"1,8 5 0,17 26-1,17 0 1,-1 5 0,-8 5-1,8 32 1,-16-16-1,8-6 1,-16-20 0,-9-10-1,0-6 1,1-9 15,7-12-15,17-30-1,0-5 1,0-21 0,1 21-1,-18 4 1,-8 12 0,1 9-1,-1 11 1,-8 5-1</inkml:trace>
  <inkml:trace contextRef="#ctx0" brushRef="#br0" timeOffset="40764.21">21395 14175 0,'149'5'15,"-108"-5"1,183 0-1,15-10 1,109-16 0,49 0-1,91 5 1,33 6 0,49-1-1,59 16 1,-34 11-1,50 14 17,-82 6-17,-59-5 1,-115-5 0,-75 0-1,-90-16 1,-224-5-1</inkml:trace>
  <inkml:trace contextRef="#ctx0" brushRef="#br0" timeOffset="46632.98">8262 12087 0,'8'-11'16,"-8"11"0,0 0-1,0 0 16</inkml:trace>
  <inkml:trace contextRef="#ctx0" brushRef="#br0" timeOffset="47151.81">9635 12112 0,'-8'6'16,"-1"-1"-1,9-5 1</inkml:trace>
  <inkml:trace contextRef="#ctx0" brushRef="#br0" timeOffset="51214.55">11223 12174 0,'-17'-15'15,"17"15"17,0-5-17,0 5 1,0 0 0</inkml:trace>
  <inkml:trace contextRef="#ctx0" brushRef="#br0" timeOffset="52617.75">8684 12195 0,'0'0'16,"0"0"-1,0 0 1,0 0-1,0 0 1,0 0 0,0 0-1,0 0 1,0 0 15,16 0-15,9 0-1,16-5 1,9 5 0,16-5-1,9 0 1,16-1 0,-33 1-1,-17 5 1,-16-5-1,0 5 1,-9 0 0,-8 0-1,1 0 17,-1 0-17,-8 0 1</inkml:trace>
  <inkml:trace contextRef="#ctx0" brushRef="#br0" timeOffset="-39183.64">27846 15617 0,'8'-16'15,"-8"16"1,0 6 0,8 4-1,-8 52 1,0 83 0,0 51-1,0 73 16,-8-6-15,8 22 0,8-156-1,-8-57 1,0-15 0,0-26-1,0-5 1,0-21-1,9-20 1,-1-47 0,0-26-1,-8 15 1,-8-25 0,-17-21 15,9 16-16,-17-16 1,8-10 0,0 10-1,17 36 1,-9 32 0,9 9-1,8 11 1,-8 11-1,8 4 1,8-36 0,0-4-1,0 4 1,1 16 0,-1 15 15,0 0-16,0 6 1,-8 4 0,0-4-1,9 10 1,-9-6 0,0 6-1,0 0 1,-17 5-1,-41 26 1,-49 31 0,-26 31-1,-7 10 1,16-5 15,91-57-15,16-5-1,1-15 1,7-1 0,9-10-1,0-10 1,33-26 0,17-41-1,16-21 1,-24 36-1,-18 26 1,1 5 0,-16 10-1,24-4 17,41-6-17,58 5 1,17 16-1,58 15 1,-17 37 0,0 10-1,-32 10 1,-117-20 0,-8-22-1,-16 6 1,16 16-1,-9 5 1,-24-16 0,0-36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45:41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20982 12691 0,'8'-5'16,"-8"0"15,50-31-15,49-21-1,99-26 1,26-15 0,48 10-1,-40 21 1,-9 20 0,-49 32-1,-174 15 1</inkml:trace>
  <inkml:trace contextRef="#ctx0" brushRef="#br0" timeOffset="417.93">18037 15560 0,'17'-21'15,"-1"11"1,75-42-1,133-56 1,-224 108 0</inkml:trace>
  <inkml:trace contextRef="#ctx0" brushRef="#br0" timeOffset="39976.99">1480 5734 0,'0'0'16,"0"0"-1,0 0 1,9 5 0,7 5-1,26 21 1,15 11 0,10-6-1,-10-5 1,10 0-1,-1 0 17,0-10-17,17 10 1,-9-21 0,-74-10-1</inkml:trace>
  <inkml:trace contextRef="#ctx0" brushRef="#br0" timeOffset="40429.3">2291 5470 0,'8'-10'15,"0"15"1,25 16 0,34 10-1,15 5 1,-15-10-1,-18-5 1,-24-1 0,0-9-1,-9-1 1,-7 5 0,-18 32-1,-40 92 1,-42 32 15,0 25-15,91-196-1</inkml:trace>
  <inkml:trace contextRef="#ctx0" brushRef="#br0" timeOffset="45328.17">14977 6530 0,'-16'21'32,"16"-21"-17,0 0 1,0 0 0,0 0-1,0 0 1,0 5-1,8 0 1,9 0 0,32 5-1,34-4 1,8-1 0,41 0-1,17-5 1,25-5-1,-25 10 17,-9 0-17,-32 5 1,-9 1 0,-16-1-1,-34-5 1,-16 6-1,-16-11 1,0 5 0,-1 0-1,-16-5 1</inkml:trace>
  <inkml:trace contextRef="#ctx0" brushRef="#br0" timeOffset="46196.87">13853 6359 0,'16'6'31,"-16"-6"-16,0 0 1,0 0 0,0 0-1,0 0 1,8 5 0,26 5-1,23-5 1,1-5-1,0 0 1,-25-5 0,0 5-1,-16 0 1,-1 0 0,-7 5 15,-1-5-16,0 0 1,1 0 0,-1 0-1,-8 0 1</inkml:trace>
  <inkml:trace contextRef="#ctx0" brushRef="#br0" timeOffset="49424.44">14043 5662 0,'-17'-6'16,"17"6"-1,-8-5 1,0-21 0,0-25 15,-1-11-16,1 0 1,0 10 0,-1 11-1,9 4 1,0-4 0,17-36-1,8-11 1,0-5-1,8 5 1,0-10 0,16 20-1,1 11 1,8 10 0,8-5 15,0 0-16,0 5 1,17-5 0,-8 10-1,-9 6 1,0 4 0,0 6-1,0 5 1,9 0-1,7-5 1,-7 15 0,7 6-1,1 5 1,-8-1 15,7 6-15,-7 5-1,16 10 1,-17 6 0,-8 5-1,9-1 1,-9 22 0,-8-1-1,0 11 1,-17 4-1,-8-9 1,-8-6 0,0 27-1,0-6 17,-9 5-17,-8 0 1,1-10-1,-1 5 1,-8-5 0,0-11-1,0-10 1,0-5 0,0-10-1,0-5 1,-8-1-1,16 1 1,-8-16 0</inkml:trace>
  <inkml:trace contextRef="#ctx0" brushRef="#br0" timeOffset="50561.53">15895 4928 0,'9'0'16,"-9"0"0,0 0-1,0 5 1,8 0-1,0 5 1,9 16 0,-1 0-1,1 10 1,8 16 0,-9 15-1,9-5 1,8 0-1,-8-10 1,-9-11 15,9-15-15,0 5 0,0-16-1,8 1 1,-8-16-1,8-10 1,16-21 0,-7-6-1,7-4 1,-15 10 0,-10 0-1,9 0 1,-8 0-1,0 10 17,-8 1-17,-1 9 1,-8 1 0,1 0-1,-9 5 1,8-1-1,-8 6 1,8-5 0,-8 5-1</inkml:trace>
  <inkml:trace contextRef="#ctx0" brushRef="#br0" timeOffset="54239.7">17822 3806 0,'0'-10'15,"0"10"1,0 0 0,0 5-1,9 15 1,15 27 0,18 56-1,16 58 1,8 4-1,8 42 1,1-21 0,-1-10-1,-8-37 1,0-30 0,-57-109 15,7-5-16,26-27 1,16-55 0,16-53-1,9-15 1,-1-16 0,-7 16-1,-17 5 1,0 21-1,-17 10 1,0 16 0,-32 98-1,-9 0 1,0 5 15,0 0-15</inkml:trace>
  <inkml:trace contextRef="#ctx0" brushRef="#br0" timeOffset="54791.51">18170 4545 0,'0'0'16,"0"0"-1,0 0 1,8 0 0,0 0-1,34 0 1,7-5-1,9 5 1,8-5 0,0 5-1,-8 0 17,-8 0-17,0 0 1,-9 0-1,-8 0 1,-33 0 0</inkml:trace>
  <inkml:trace contextRef="#ctx0" brushRef="#br0" timeOffset="55661.78">19261 4561 0,'0'5'15,"0"-5"1,0 0-1,0 0 1,9-5 0,-9-1-1,16-9 1,9-16 0,16-21-1,17 1 1,8 4-1,-8 11 1,0 20 15,0 6-15,-8 20 0,16 21-1,0 11 1,17-1-1,-1-5 1,-7-10 0,-9-16-1,-8 6 1,-8-11 0,7-5-1,1 0 1,-16 0-1,-42 0 17</inkml:trace>
  <inkml:trace contextRef="#ctx0" brushRef="#br0" timeOffset="57032.35">20965 3894 0,'8'0'16,"-8"0"0,0 0-1,0 0 1,0-5 0,9-1 15,15 6-16,18-10 1,40 0 0,18-11-1,16 11 1,-26-1 0,-23 1-1,-18 0 1,-16 10-1,-16 0 1,-1 0 0,1 15-1,8 6 1,0 25 0,-9 27 15,9 41-16,-9 10 1,1 0 0,0 5-1,7-10 1,-7-21 0,-1-15-1,1-32 1,-9 1-1,1-21 1,-9-10 0,8-1-1,-8-4 1,-17 5 15,-24-1-15,-25-4-1,-33 4 1,-34-4 0,9-1-1,17-4 1,16-6 0,16 0-1,42 0 1,17-5-1,16 0 1</inkml:trace>
  <inkml:trace contextRef="#ctx0" brushRef="#br0" timeOffset="57600.15">21015 4452 0,'8'-10'16,"-8"10"-1,0 0 17,8 0-17,1-5 1,24 5-1,24-11 1,34 6 0,17-5-1,8-1 1,-17 6 0,-41 0-1,-17 5 1,-16-5-1,-8 5 1,-1 0 0,-8-5 15,9 10-15,-17-5-1</inkml:trace>
  <inkml:trace contextRef="#ctx0" brushRef="#br0" timeOffset="59992.09">22776 5119 0,'-25'10'16,"25"-5"-1,-33 26 1,-25 47-1,-16 30 1,0 1 0,32-52-1,9-11 17,0-9-17,33-37 1</inkml:trace>
  <inkml:trace contextRef="#ctx0" brushRef="#br0" timeOffset="61914.41">23545 3935 0,'9'-5'15,"-9"5"1,0 0 0,0 0-1,0 0 1,16-5-1,1 5 1,32-11 0,26 6-1,8 0 1,-1-5 0,-16 10-1,1-5 16,-26 5-15,-8 0 0,-16 0-1,-1 0 1,1 5 0,-9 5-1,8 16 1,9 36-1,0 47 1,-17 9 0,1 58-1,7 10 1,-8-31 0,9-51 15,-9-22-16,0-25 1,1-26 0,-1-5-1,-8-10 1,0-6 0,-8 5-1,-17-4 1,-25-1-1,-57 6 1,-17-6 0,8 6-1,8-11 1,9 0 15,41-5-15,9-5-1,24 5 1,25 0 0</inkml:trace>
  <inkml:trace contextRef="#ctx0" brushRef="#br0" timeOffset="62348.69">23471 4524 0,'0'6'16,"8"-6"0,25-6-1,67 1 1,40-15 0,26-6-1,-9 0 1,-83 21-1,-24 0 1,-17-1 0,-8 6 15,-17 6-15,-8-6-1</inkml:trace>
  <inkml:trace contextRef="#ctx0" brushRef="#br0" timeOffset="63268.43">24794 4705 0,'-16'-5'16,"7"5"0,9-5-1,0 0 1,-8 0-1,0-6 1,8-4 15,0 4-15,16-20 0,1-10-1,16-11 1,-8 11-1,0 5 1,-9 10 0,1 5-1,-1 6 1,9 10 0,0 0-1,8 15 1,17 11-1,7 10 17,10 5-17,24 10 1,0-4 0,8-17-1,-25-14 1,-8-11-1,-8-5 1,-16-1 0,-9 6-1,-17 0 1,1 0 0,8-5-1,16-10 1,-41 15-1</inkml:trace>
  <inkml:trace contextRef="#ctx0" brushRef="#br0" timeOffset="64455.51">26432 3914 0,'-9'-10'16,"9"10"-1,0 0 1,0 0 0,0 0-1,0 5 1,9 11 0,16 41 15,-1 67-16,26 26 1,0 56 0,-1 17-1,9-32 1,-8-15 0,-1-32-1,-24-128 1,-17-1-1,9-9 1,-9-1 0,0-5-1,9-11 1,8-25 0,24-41 15,9-47-16,25-42 1,16-10 0,-8 11-1,-16 10 1,-9 26 0,-8 15-1,-50 104 1,-8 5-1,8-6 1,-8 1 0,9 5-1,-9 5 1</inkml:trace>
  <inkml:trace contextRef="#ctx0" brushRef="#br0" timeOffset="64973.45">26589 4643 0,'8'0'15,"-8"0"1,17 0 0,16 5-1,41-5 1,42-10 0,8 5-1,0 0 1,-33 5-1,-33 0 1,-17 0 0,-16 0-1,-17 0 17,-8 0-17</inkml:trace>
  <inkml:trace contextRef="#ctx0" brushRef="#br0" timeOffset="66495.84">15283 6628 0,'0'0'16,"0"0"0,17-26-1,-17 26 1</inkml:trace>
  <inkml:trace contextRef="#ctx0" brushRef="#br0" timeOffset="66997.02">20394 6644 0,'0'0'16,"0"0"0,9 10-1,-9-10 1</inkml:trace>
  <inkml:trace contextRef="#ctx0" brushRef="#br0" timeOffset="68836.93">13960 6225 0,'-8'-5'32,"8"0"-17,-8 5 1,8-11 0,0 11-1,0-5 1,0 5-1,-9-5 1,9 0 0,0 0-1,0-1 1,9 1 0,24-21-1,0 11 1,0 5-1,-8 4 17,0 1-17,-1 0 1,9 0 0,9-5-1,-17 4 1,-1 1-1,-7 5 1,-1-5 0,-16 10-1,9 6 1,-1 9 0,0 6-1,1 5 1,-1 21 15,0 31-15,0 20-1,17-5 1,-25-98 0</inkml:trace>
  <inkml:trace contextRef="#ctx0" brushRef="#br0" timeOffset="70241.16">14870 5672 0,'-41'15'16,"32"-15"0,-7 0-1,7-5 17,1 5-17,0 0 1,0 0-1,-9 5 1,1 1 0,-1 19-1,-8 37 1,9 11 0,-1 20-1,9-21 1,0-20-1,8-11 1,0-5 0,8 26-1,0-5 17,0-41-17,-8-16 1</inkml:trace>
  <inkml:trace contextRef="#ctx0" brushRef="#br0" timeOffset="71043.5">16416 5631 0,'9'-11'16,"-1"11"-1,9 0 1,-1 0-1,25 5 1,-16 6 0,8-1-1,-8 0 1,-8 6 0,16 41-1,0 20 1,-17 11-1,1 5 17,-17-31-17,8-10 1,-16 31 0,0-6-1,-1-15 1,-7 0-1,-9 5 1,25-67 0</inkml:trace>
  <inkml:trace contextRef="#ctx0" brushRef="#br0" timeOffset="74505.28">18443 6613 0,'0'-6'16,"0"6"-1,0 0 1,0-10 0,-9-16-1,9 26 16</inkml:trace>
  <inkml:trace contextRef="#ctx0" brushRef="#br0" timeOffset="75474.71">20419 6416 0,'-16'16'15,"16"-16"1,0 0 0,0 0-1,8-5 17,-8 5-17</inkml:trace>
  <inkml:trace contextRef="#ctx0" brushRef="#br0" timeOffset="79487.4">14258 8091 0,'8'-10'16,"9"10"-1,16 0 1,0 0-1,0 0 1,-8 0 0,0 0-1,-1-6 1,9 6 0,50 0-1,41-5 16,-16 5-15,65-5 0,-7 0-1,41-5 1,-17 4 0,17 1-1,-1 0 1,-123 5-1,-17 5 1,0 0 0,-33 1-1,-8-6 1,-17 5 0,-8-5 15</inkml:trace>
  <inkml:trace contextRef="#ctx0" brushRef="#br0" timeOffset="82229.78">14217 7486 0,'-9'0'15,"9"0"1,0 0 0,0 0-1</inkml:trace>
  <inkml:trace contextRef="#ctx0" brushRef="#br0" timeOffset="82948.56">19716 7574 0,'-8'-10'15,"8"10"1</inkml:trace>
  <inkml:trace contextRef="#ctx0" brushRef="#br0" timeOffset="85188.12">17988 8008 0,'8'-10'15,"-8"10"1,0 0 0,0 0-1,0 0 1,8-5 0,1 5 15,24-5-16,16-6 1,17-4 0,17 4-1,0 6 1,8 0 0,-17 5-1,-32-5 1,-9 5-1,-8 0 1,-9 5 0,-16-5-1</inkml:trace>
  <inkml:trace contextRef="#ctx0" brushRef="#br0" timeOffset="88934.32">12554 9306 0,'-8'-6'15,"8"6"1,0 0 0,8 6-1,-8-6 1,9 0-1,24 0 1,33-11 15,0-4-15,25-1 0,-17 11-1,-24-5 1,-9 5-1,-8-1 1,17 1 0,-50 5-1</inkml:trace>
  <inkml:trace contextRef="#ctx0" brushRef="#br0" timeOffset="89452.15">12968 8871 0,'25'6'16,"-1"-1"-1,34 5 1,8 0 0,9-4-1,-1 9 1,-16-5-1,-16 6 17,-9-6-17,-17 6 1,-8 10 0,-16 15-1,-41 21 1,-34 78-1,-41 41 1,8-16 0,66-82-1,50-83 1</inkml:trace>
  <inkml:trace contextRef="#ctx0" brushRef="#br0" timeOffset="91860.56">17161 5109 0,'0'-6'16,"0"6"-1,0 0 1,8 0 0,0 0-1,9 0 1,8 6 0,16-1-1,17 5 1,0 0-1,58 21 17,32 6-17,18-6 1,24 0 0,-8-11-1,-8 1 1,-17-11-1,-17 1 1,-24-6 0,0 0-1,-9-5 1,-7-5 0,-100 5-1</inkml:trace>
  <inkml:trace contextRef="#ctx0" brushRef="#br0" timeOffset="93900.16">20370 9249 0,'-50'0'16,"33"0"0,9 0-1,0 0 1,0 0-1,-1 0 1,9 0 0,-8 0-1,8 0 17,-8 0-17,8 0 1,0 0-1,0 0 1,16 5 0,9 0-1,25 11 1,16-6 0,17 0-1,-1 1 1,-7-1-1,-26-5 1,-24 0 0,0 0 15,-8 1-15,-9-6-1,0 0 1,9 5-1,-17-5 1</inkml:trace>
  <inkml:trace contextRef="#ctx0" brushRef="#br0" timeOffset="95219.99">29376 9440 0,'-25'0'16,"25"0"0,-8 0-1,8 0 1,0 0 0,0 0-1,0 0 16,16 5-15,17 6 0,25 9-1,0 1 1,-25-11 0,-8-5-1,-8 1 1,-1-1-1,-8 0 1,1-5 0,-9 0-1,16 0 1,-16 0 15</inkml:trace>
  <inkml:trace contextRef="#ctx0" brushRef="#br0" timeOffset="97929.11">18823 9404 0,'-8'-10'16,"8"10"0,0 0-1,0 0 1,0 0 0,0 0 15,0 0-16,0 0 1,16 0 0,9-6-1,8 6 1,-8 0 0,-8 0-1,-9 0 1,8 0-1,1 0 1,16-5 0,-8 5-1,-9 0 1,1 0 0,-1 0-1,-7 0 16,7 5-15,9-15 0,-25 10-1</inkml:trace>
  <inkml:trace contextRef="#ctx0" brushRef="#br0" timeOffset="98966.07">27796 9326 0,'-16'0'16,"16"0"-1,-9-5 1,9 5-1,0 0 1,0 0 0,-8 0-1,8 0 1,0 0 0,0 0-1,8 0 1,9 5-1,0 0 1,-9 1 0,0-6-1,0 5 17,1-5-17,-9 0 1,8 5-1,-8-5 1,8 5 0,0-5-1,34-10 1,-42 10 0</inkml:trace>
  <inkml:trace contextRef="#ctx0" brushRef="#br0" timeOffset="108413.08">13968 9290 0,'-66'-10'16,"58"10"-1,0-5 1,-1 5-1,9 0 1,0 0 0,0 0-1,0 0 1,0 0 0,0 0-1,0 0 16,0 0-15,0 0 0,17 5-1,16 10 1,8 1 0,17-1-1,9 1 1,7 5-1,-16-1 1,-17-15 0,-8 6-1,-16-6 1,-1-5 0,-7 5 15,-1-5-16,0-5 1,-8 5 0</inkml:trace>
  <inkml:trace contextRef="#ctx0" brushRef="#br0" timeOffset="109632.75">14895 8603 0,'-17'-11'15,"17"6"1,0 0 0,0 0-1,0 5 1,0-5-1,0 0 1,-8 5 0,0 0-1,-17 5 17,0 0-17,0 0 1,0 5-1,9-4 1,8 4 0,-1 0-1,1 1 1,0 4 0,0 1-1,-1 9 1,1 6-1,8 6 1,8 4 0,-8 0 15,0 6-15,9-6-1,-9-10 1,0 0-1,0-10 1,8-6 0,-8-4-1,0 4 1,0 1 0,0-6-1,0-5 1,0 0-1,0 6 1,0-11 15,0 10-15,0-5 0,0 0-1,-8 11 1,8-16-1</inkml:trace>
  <inkml:trace contextRef="#ctx0" brushRef="#br0" timeOffset="111188.15">21470 8587 0,'16'-10'16,"-16"10"-1,0 0 1,0 0 0,0 0-1,8 0 1,1-5 0,-1 5-1,0 0 16,17 5-15,0-5 0,16 10-1,9 1 1,-9 4 0,-8 1-1,-8 4 1,0 6-1,-9 5 1,9 16 0,-17-1-1,9 6 1,-17 5 0,0-6 15,-8 6-16,-9-10 1,9-11 0,0 0-1,-1-10 1,1 0 0,8-11-1,0-4 1,-8-1-1,8-5 1,0 0 0,0-5-1</inkml:trace>
  <inkml:trace contextRef="#ctx0" brushRef="#br0" timeOffset="113028.28">14084 8928 0,'-8'0'16,"8"0"-1,0 0 1,0 0-1,0 0 1</inkml:trace>
  <inkml:trace contextRef="#ctx0" brushRef="#br0" timeOffset="113328.78">14853 9233 0,'0'0'16,"9"0"-1,-9 0 1</inkml:trace>
  <inkml:trace contextRef="#ctx0" brushRef="#br0" timeOffset="117809.95">15060 9342 0,'-8'0'16,"8"0"0,0 0-1,0 0 1,0 0-1,0 0 1,0 5 15,0 0-15,0-5 0,0 5-1,0-5 1,0 6-1,8-6 1,9 10 0,16 5-1,33 1 1,0 5 0,25 4-1,33-4 1,0-5-1,8-1 17,-16-10-17,0-5 1,-25 5 0,-25 6-1,0-6 1,-8 16-1,-8-6 1,8 16 0,-58-31-1</inkml:trace>
  <inkml:trace contextRef="#ctx0" brushRef="#br0" timeOffset="118946.42">19642 9595 0,'-8'-26'15,"8"26"1,0 0 0,0 0-1,0 0 1,0 0-1,0-5 1,16 0 0,25-5-1,17-1 1,-8 1 15,-9 5-15,-24 5-1,-1 0 1,-16 5 0,-24 26-1,24-31 1</inkml:trace>
  <inkml:trace contextRef="#ctx0" brushRef="#br0" timeOffset="121471.5">23595 9388 0,'0'-10'16,"8"20"0,9-4-1,-17-1 16,16 0-15,17-10 0,1 5-1,-1 5 1,-9 0 0,1 5-1,-8-10 1,16-10-1,33 5 1,25 5 0,0 0-1,0-10 1,50 4 0,-1 6 15,9 0-16,25 6 1,-9-1 0,17 0-1,0 0 1,-33 0 0,24 6-1,-24-6 1,-8 0-1,8 0 1,-17 0 0,-82 6-1,-9-1 1,-41-10 15</inkml:trace>
  <inkml:trace contextRef="#ctx0" brushRef="#br0" timeOffset="125617.32">18856 9238 0,'0'0'15,"0"0"1,0 0 15,0 0-15,8 6 0,1-6-1,-9 0 1,8 0-1,9 5 1,7 0 0,18 0-1,7-5 1,-7 5 0,-9-5-1,-8 0 1,-9 5-1,-8-5 17,9 6-17,-9-6 1,0 0 0,1 0-1,-9 0 1</inkml:trace>
  <inkml:trace contextRef="#ctx0" brushRef="#br0" timeOffset="128527.38">18898 9321 0,'-9'5'16,"9"-5"0,0 0-1,0 0 1,0 0-1,0 0 1,0 0 0,0 0-1,0 0 1,0-5 0,0 0-1,0-5 1,17-11-1,16-15 17,8 5-17,-41 31 1,66-119 0,-8 16-1,-41 25 1,-1 26-1,1 16 1,-9 5 0,0 10-1,1 6 1,-9 5 0,8-1-1,-8 11 1,0-5 15,8 5-15,-8 31-1,17 57 1,-9-5 0,9-21-1,-1-5 1,1-11-1,-17-46 1</inkml:trace>
  <inkml:trace contextRef="#ctx0" brushRef="#br0" timeOffset="130851.29">27623 8696 0,'0'0'15,"0"0"1,8 5-1,0-5 1,0 10 15,1 16-15,7 15 0,9 11-1,-8 15 1,7 1-1,1-22 1,0-10 0,-8-15-1,-9-6 1,0-4 0,0-1-1,1 0 1,-9-10-1,0-5 17,0-15-17,-9-58 1,9 6 0,0 72-1</inkml:trace>
  <inkml:trace contextRef="#ctx0" brushRef="#br0" timeOffset="132523.6">20146 9295 0,'0'5'16,"0"-5"0,0 0-1,17 0 1,16 0-1,17-5 1,-1 0 0,-7 5-1,-1-5 17,33 15-17,-16-5 1,8-5-1,-66 0 1</inkml:trace>
  <inkml:trace contextRef="#ctx0" brushRef="#br0" timeOffset="133560">30253 9285 0,'0'0'16,"0"0"-1,0 0 1,0 0-1,0 0 1,0 0 0,0 0-1</inkml:trace>
  <inkml:trace contextRef="#ctx0" brushRef="#br0" timeOffset="142020.31">32965 12624 0,'0'0'15,"0"0"16,0 5-15,0 6 0,25 25-1,0 67 1,24 78 0,9 47-1,17 35 1,-17-30-1,-17 15 1,0-10 0,1-21-1,-9-26 1,-33-150 0,0 1 15,-25 20-16,25-62 1</inkml:trace>
  <inkml:trace contextRef="#ctx0" brushRef="#br0" timeOffset="146769.6">13332 11678 0,'0'21'15,"0"-21"1,0 0-1,0 5 1,0-5 15,0 0-15,-9 10 0,1 32-1,-8 9 1,-9 37-1,0-26 1,8-10 0,9 0-1,16 15 1,1 21 0,15 10-1,-7 0 1,24-15-1,9-26 1,24-21 15,9-36-15,33-36 0,-17 5-1,-33 10 1,-8 6-1,-25 9 1,-16-4 0,-1 10-1,-16 5 1,0 26 0,-16 21-1,-9 10 1,-8 15-1,0 11 17,25-26-17,8-15 1,16 30 0,9-4-1,8-6 1,17-15-1,8-11 1,8-10 0,16-15-1,18-16 1,24-16 0,8-5-1,-16 11 1,-9-5 15,-24 4-15,0 11-1,-9 0 1,25 11 0,17 9-1,-8 22 1,-26-11-1,-7-6 1,-9 1 0,33 26-1,0-37 1,59 1 0,48-52-1,67-73 16,-273 109-15</inkml:trace>
  <inkml:trace contextRef="#ctx0" brushRef="#br0" timeOffset="150213.27">15465 10210 0,'9'-15'16,"-9"15"0,0 0-1,0 5 1,16 16 0,1-1-1,8 11 1,16-10-1,0 5 1,17 5 0,-17-5-1,1 5 1,-17-16 15,-1-5-15,-7-4-1,8-6 1,0-11 0,8-25-1,-17-16 1,-16 52 0</inkml:trace>
  <inkml:trace contextRef="#ctx0" brushRef="#br0" timeOffset="150949.12">14010 10417 0,'8'-10'16,"0"10"-1,1 0 1,7 0-1,26 0 1,7 0 0,9 0 15,-8 5-15,-17-5-1,0 10 1,8 31-1,-24 16 1,16 26 0,8 5-1,-41-88 1</inkml:trace>
  <inkml:trace contextRef="#ctx0" brushRef="#br0" timeOffset="151835.08">18517 10443 0,'17'5'16,"-17"-5"0,8 0-1,0-5 1,17 0-1,16-1 1,1 1 0,-9 0-1,-8 0 1,-9 5 0,9 0-1,-9 5 1,1 31 15,0 47-15,-9 20-1,0-25 1,-8-78 0</inkml:trace>
  <inkml:trace contextRef="#ctx0" brushRef="#br0" timeOffset="152586.69">20494 10520 0,'-9'11'16,"9"-11"0,0 0-1,0 0 16,9-5-15,7-1 0,9-9-1,25-6 1,-1 6 0,1 4-1,8-4 1,24 4-1,-15-4 1,-1 15 0,-25-5-1,-8 10 1,0 0 0,0 26 15,-16 26-16,-9 0 1,0 20 0,1 1-1,-1-16 1,-8-62 0</inkml:trace>
  <inkml:trace contextRef="#ctx0" brushRef="#br0" timeOffset="161667.3">14299 11869 0,'9'6'16,"-9"-6"-1,0 0 1,0 0 0</inkml:trace>
  <inkml:trace contextRef="#ctx0" brushRef="#br0" timeOffset="162084.18">14977 11999 0,'9'10'15,"-9"-5"1,0-5 0</inkml:trace>
  <inkml:trace contextRef="#ctx0" brushRef="#br0" timeOffset="162535.9">16640 11838 0,'0'6'15,"8"-1"1,-8-5 0</inkml:trace>
  <inkml:trace contextRef="#ctx0" brushRef="#br0" timeOffset="163038.12">19253 11895 0,'0'-5'16,"0"5"-1,0 16 1,0-16 0</inkml:trace>
  <inkml:trace contextRef="#ctx0" brushRef="#br0" timeOffset="163354.98">21776 11869 0,'0'6'15,"0"-6"1,-9 10 0,9-10-1</inkml:trace>
  <inkml:trace contextRef="#ctx0" brushRef="#br0" timeOffset="164023.67">15250 12324 0,'0'-20'16,"0"20"-1,0 0 1,0 0 0,0 0-1,17-11 1,24-20 0,42 0-1,8 5 1,8 6-1,-24 9 1,-1 1 15,-16 5-15,-17 5 0,1 0-1,-1 0 1,9 10-1,-50-10 1</inkml:trace>
  <inkml:trace contextRef="#ctx0" brushRef="#br0" timeOffset="164759.79">19973 12195 0,'0'0'15,"0"0"1,0 0 0,0 0-1,0 0 1,8 0 15,8 0-15,26 0-1,7 5 1,9 6 0,42 4-1,-18-5 1,-82-10-1</inkml:trace>
  <inkml:trace contextRef="#ctx0" brushRef="#br0" timeOffset="175310.15">29384 9238 0,'0'0'15,"0"0"1,0 0 0,0 0-1</inkml:trace>
  <inkml:trace contextRef="#ctx0" brushRef="#br0" timeOffset="186061.04">13985 15152 0,'-17'-11'15,"17"11"1,0 0 15,0 0-15,0 0-1,0 0 1,0 0 0,0 0-1,17 0 1,41-10-1,49 5 1,75-11 0,50-4-1,90-6 1,26-16 0,16 6-1,-9 5 16,-32 5-15,-34 11 0,-32 15-1,-26 10 1,-32 11 0,-26 5-1,-32 0 1,-116-6-1,8 1 1,25 0 0,-58-21-1</inkml:trace>
  <inkml:trace contextRef="#ctx0" brushRef="#br0" timeOffset="-41926.23">27548 16501 0,'0'-5'32,"0"5"-17,0 0 1,0 0-1,17-26 1,41-16 0,33-14-1,24-12 1,9-4 0,17 5-1,0 15 1,-26 16-1,1 10 1,-17 26 0,1 21 15,-9 10-15,16 15-1,-8 6 1,34 31-1,-1 20 1,0 21 0,-16 0-1,-8 0 1,-17-15 0,-9-6-1,-49-67 1,1-10-1,-10-10 1,1-11 0,25-41 15,24-37-15,25-35-1,17-27 1,0-9-1,16 9 1,9 22 0,0 30-1,-9 31 1,8 37 0,-16 30-1,1 32 1,-18 10-1,-8-1 1,-8-9 15,-8-11-15,-9-15 0,-7-26-1,15-73 1,9-72-1,-8-31 1,0-72 0,-9-16-1,-74 269 1</inkml:trace>
  <inkml:trace contextRef="#ctx0" brushRef="#br0" timeOffset="-31142.31">13853 8933 0,'8'0'15,"-8"0"1,0 0-1,0 0 1,8 0 0,9-5-1,24-10 1,0 4 0,1 6-1,-9 10 1,8 1-1,17 9 17,-8 1-17,8 4 1,-17 1 0,-8 5-1,-8 10 1,-17-5-1,-8 5 1,8 6 0,-8 4-1,-8 21 1,0-46 0,8-21-1</inkml:trace>
  <inkml:trace contextRef="#ctx0" brushRef="#br0" timeOffset="-30623.98">15052 8613 0,'0'-10'16,"0"10"0,0 0-1,-8-5 1,8-1 15,-9 6-15,-7 6-1,-17 4 1,-9 0 0,-7 16-1,-1 26 1,9 20-1,16 16 1,8-5 0,17-21-1,9 15 1,24 42 0,33-21-1,-66-98 16</inkml:trace>
  <inkml:trace contextRef="#ctx0" brushRef="#br0" timeOffset="-29872.08">21478 8572 0,'16'-16'15,"-16"16"1,0 0 0,9 0 15,-9 0-16,16 5 1,26 16 0,15 15-1,1 21 1,0 21 0,-8 4-1,-9-9 1,-16-6-1,-8-10 1,-9 0 0,-16-1-1,-1 17 1,-7-6 15,7-10-15,9-57-1</inkml:trace>
  <inkml:trace contextRef="#ctx0" brushRef="#br0" timeOffset="-28784.8">23479 9859 0,'42'5'15,"-18"-5"1,76-5 0,57 5-1,99-11 1,92 1 0,65 0-1,50-1 1,50 6-1,24 0 1,1-5 15,-9-1-15,-16 1 0,-17-16-1,-41 0 1,-33-5-1,-75 11 1,-32 4 0,-34 26-1,-33 6 1,-248-16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49:01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2762 6251 0,'0'5'15,"0"-5"1,0 0-1,0 0 1,0 0 15,0 0-15,0 0 0,0 0-1,0 0 1,0 0-1,0 0 1,0 0 0,17 5-1,16 0 1,17 1 0,24-6-1,17 5 1,16 0-1,17-5 17,17 0-17,8 0 1,0-5 0,0 0-1,-17-6 1,-33 6-1,-41 5 1,-25-5 0,-8 5-1,0 0 1,-9 0 0,-7 0-1,-1 0 1,17 5-1,0 0 17,-25-5-17</inkml:trace>
  <inkml:trace contextRef="#ctx0" brushRef="#br0" timeOffset="3243.61">2721 3832 0,'0'-11'15,"0"11"1,0 0 0,8 0-1,17 0 1,33 0 0,33 0-1,8-5 16,25 5-15,17-15 0,-1 10-1,-16-1 1,-16 1 0,-42 5-1,-25 11 1,-7-17-1,-1 17 1,-33-11 0</inkml:trace>
  <inkml:trace contextRef="#ctx0" brushRef="#br0" timeOffset="3995.81">3589 3351 0,'0'-5'16,"0"5"0,0 0 15,0 0-16,0 0 1,0 0 0,0 0-1,9 5 1,15 11 0,9 15-1,34 20 1,-9-4-1,-9 4 1,-16-14 0,0-6-1,-16 0 1,-1-5 15,-7 5-15,-9 0-1,-25 36 1,-50 46 0,-7 17-1,-26-1 1,1 0 0,49-82-1,25-16 1,8-11-1,8-4 1,17-16 0</inkml:trace>
  <inkml:trace contextRef="#ctx0" brushRef="#br0" timeOffset="4565.35">4491 3790 0,'0'-36'16,"0"36"-1,0 0 1,0 0 0,16 11-1,1 4 1,32 11-1,18 10 1,7 5 0,17 27 15,17 25-15,-9-5-1,-99-88 1</inkml:trace>
  <inkml:trace contextRef="#ctx0" brushRef="#br0" timeOffset="4915.74">4507 4406 0,'9'-11'16,"-1"6"15,25-41-15,25-42 0,25-16-1,7 6 1,-7 10-1,-33 57 1,-17 10 0,0 6-1,8 10 1,-41 5 0</inkml:trace>
  <inkml:trace contextRef="#ctx0" brushRef="#br0" timeOffset="5434.74">5913 4338 0,'8'6'16,"-16"9"-1,8 6 1,8 5 0,-8-26-1</inkml:trace>
  <inkml:trace contextRef="#ctx0" brushRef="#br0" timeOffset="5635.93">5897 3754 0,'8'-10'16,"-8"10"-1,0 5 1,8 21 0,-8-26-1</inkml:trace>
  <inkml:trace contextRef="#ctx0" brushRef="#br0" timeOffset="6052.73">6161 4581 0,'33'-57'16,"-8"21"0,8-41-1,-16 41 1,-1 10 0,-7 5-1,-1 5 16,8 27-15,9 30 0,0 52-1,8 5 1,0-51 0,-33-47-1</inkml:trace>
  <inkml:trace contextRef="#ctx0" brushRef="#br0" timeOffset="6637.71">8080 3780 0,'-66'-46'16,"66"51"15,-41-26-16,-17 11 1,-50 36 0,-16 20-1,8 57 1,17 42 0,33 21-1,41 20 1,66-11-1,42-40 1,66-73 0,-149-62-1</inkml:trace>
  <inkml:trace contextRef="#ctx0" brushRef="#br0" timeOffset="7189.62">8535 3708 0,'-33'0'15,"33"-5"1,0-1 0,0 6-1,-8 0 1,-1 21-1,-16 36 1,-24 77 0,-9 63 15,25-58-15,8-15-1,25-124 1</inkml:trace>
  <inkml:trace contextRef="#ctx0" brushRef="#br0" timeOffset="7524.1">8485 3558 0,'25'36'16,"-8"-5"0,24 52 15,33 15-15,34 73-1,8-16 1,-9 0-1,-57-104 1,-9-14 0,-24-32-1,-17-5 1</inkml:trace>
  <inkml:trace contextRef="#ctx0" brushRef="#br0" timeOffset="7874.88">9114 3361 0,'8'6'15,"-8"-6"1,0 31-1,8 72 1,1 31 0,-9 21-1,8 11 1,-16-6 0,8-41-1,-9 10 1,9-31-1,0-82 17,0-16-17</inkml:trace>
  <inkml:trace contextRef="#ctx0" brushRef="#br0" timeOffset="8292.65">9899 3372 0,'-33'15'15,"25"6"1,0 41 0,-17 62-1,9 41 1,-18 104-1,1-26 1,0 31 0,25-155-1,-17-26 1,25-93 0</inkml:trace>
  <inkml:trace contextRef="#ctx0" brushRef="#br0" timeOffset="8560.73">9891 3682 0,'8'-5'15,"9"5"1,49-21 0,42-5-1,32-5 1,9 0 0,-149 31 15</inkml:trace>
  <inkml:trace contextRef="#ctx0" brushRef="#br0" timeOffset="8794.93">9957 4183 0,'17'31'15,"8"-31"1,66-20 0,82-53-1,34-15 1,-207 88 15</inkml:trace>
  <inkml:trace contextRef="#ctx0" brushRef="#br0" timeOffset="9715.09">5715 2767 0,'8'0'15,"-8"0"1,0 0-1,-8 5 1,-25 5 0,-75 42-1,-41 46 17,-74 57-17,-50 1 1,-83 86-1,-49 1 1,-33 52 0,41-42-1,58-46 1,58-21 0,41-26-1,66-20 1,174-140-1</inkml:trace>
  <inkml:trace contextRef="#ctx0" brushRef="#br0" timeOffset="10434.01">2919 3341 0,'100'26'16,"-100"-21"-1,140 62 17,1 41-17,82 42 1,-16-10 0,99 93-1,-25-27 1,9 6-1,-26-31 1,-24-10 0,-33-32-1,-34-25 1,-32-16 0,-141-98-1</inkml:trace>
  <inkml:trace contextRef="#ctx0" brushRef="#br0" timeOffset="13292.55">2357 5486 0,'8'-11'15,"-8"11"1,0 0-1,0 0 1,0 0 0,0 0-1,0 0 1,0 0 0,0 0-1,0 0 1,0 0-1,0 0 1,0 0 15,0 0-15,0 0 0,9-5-1,-1 10 1,8-10-1,9 5 1,-8-5 0,-1 10-1,1-5 1,-1 0 0,1 0-1,-1-5 1,1 5-1,-9 0 17,1 0-17,-1 0 1,0 10 0,0 11-1,-8 5 1,0 0-1,0 0 1,0 0 0,0 5-1,0 0 1,0-31 0</inkml:trace>
  <inkml:trace contextRef="#ctx0" brushRef="#br0" timeOffset="15332.8">3978 5569 0,'-17'-26'15,"17"26"1,0 0 0,0-5-1,0 5 1,-16 20-1,-25 22 1,-42 61 15,0 47-15,0-11 0,59-61-1,-1-32 1,25-46-1</inkml:trace>
  <inkml:trace contextRef="#ctx0" brushRef="#br0" timeOffset="15633.98">3531 5651 0,'25'31'16,"-17"-26"0,50 68-1,9 35 1,15 16-1,-16-5 1,-33-67 0,-33-52-1</inkml:trace>
  <inkml:trace contextRef="#ctx0" brushRef="#br0" timeOffset="16904.25">3622 6732 0,'0'0'16,"0"0"-1,0 0 1,0 0-1,0 0 1,0 0 0,0 0-1,0 0 1,0 5 0,9 5-1,7 16 16,17 15-15,9 47 0,7 26-1,-7-16 1,-18-26 0,1-15-1,0-15 1,-17-17-1,9-4 1,-9-5 0,-8-6-1,8-5 1,1 0 0,7-31 15,26-51-16,24-26 1,-25 30 0,-16 32-1,0 10 1,-17 15 0,0 1-1,0-1 1,1 6-1,-9 5 1,0-6 0,16 6-1,-16 5 17</inkml:trace>
  <inkml:trace contextRef="#ctx0" brushRef="#br0" timeOffset="22187.44">27656 17276 0,'-9'-21'15,"9"16"1,0-26-1,0-31 1,9 0 15,7-21-15,17-15 0,17 0-1,8 0 1,16-11-1,9 16 1,8 26 0,0 21-1,16 9 1,9 6 0,0 16-1,-25 5 1,0 10-1,-17 0 17,9 20-17,0 6 1,-9 10 0,-8 6-1,9 9 1,-17 1-1,-9 0 1,1-1 0,8 6-1,-17-10 1,1-16 0,-9 0-1,0 5 16,33 16-15,8 4 0,34 1-1,-17-20 1,25-6 0,16-11-1,-25-4 1,-7-16-1,15-5 1,-7-11 0,-1 1-1,1-27 1,-1 1 0,9-6-1,-25-10 1,-16 1 15,-1-17-15,-8-4-1,-16 15 1,-17 31 0,-16 10-1,-9 0 1,8 11-1,-7 0 1,-9 4 0,8 1-1,0 0 1,0 5 0,17 5-1,17 16 16,15 20-15,18 21 0,8 0-1,24 0 1,-32-20 0,-1-6-1,-8-10 1,9-6-1,-1-9 1,9-22 0,-1-9-1,42-42 1,1-31 15,23-52-15,-15-15-1,-1-37 1,-41 6 0,8-16-1,-41 1 1,-25-22 0,-33 6-1,-41-6 1,-9 16-1,-32 11 1,-1 25 0,-33 16-1,-33 15 1,-16 47 15,165 98-15</inkml:trace>
  <inkml:trace contextRef="#ctx0" brushRef="#br0" timeOffset="25130.58">19063 8163 0,'-8'5'15,"8"-5"1,0 0-1,0 6 1,0-6 0,8 0-1,-8 5 1,8 0 15,17-5-15,8 5-1,17-5 1,24-10 0,9 10-1,-9-5 1,-32 5 0,-9 0-1,-17 0 1,1 0-1,-9 5 1,9-5 0,-9 5-1,0 16 17,0-1-17,-8 22 1,0 4-1,-8 21 1,8-15 0,0-52-1</inkml:trace>
  <inkml:trace contextRef="#ctx0" brushRef="#br0" timeOffset="30865.51">20353 8546 0,'0'0'16,"0"0"-1,0 0 1,0 0 0,0 0-1,0 0 17,0 5-17,8 0 1,1 11-1,15 25 1,10 16 0,7 15-1,8 6 1,1-11 0,-17-5-1,0-21 1,-16-15-1,-9-10 1,0-1 0,1-4 15,-1-6-15,0-10-1,17-21 1,8-21-1,8 6 1,-16-6 0,0 1-1,-8-1 1,7 1 0,1-11-1,0 16 1,-17 20-1,1 0 1,-1 6 0,0 4 15,-8 1-15,8 5-1,-8-5 1,0 10-1,0 0 1,0 0 0</inkml:trace>
  <inkml:trace contextRef="#ctx0" brushRef="#br0" timeOffset="67916.8">3168 6416 0,'0'11'16,"0"-11"0,8 0-1,50 0 1,-58 0 0</inkml:trace>
  <inkml:trace contextRef="#ctx0" brushRef="#br0" timeOffset="168455.07">2845 6483 0,'17'21'16,"-17"-16"-1,8-5 17,17 0-17,24 0 1,1-5-1,16 0 1,42-21 0,24-5-1,8 5 1,1 6 0,-17-1-1,-33 11 1,-17 4-1,-24 1 1,-17 0 0,-8 5 15,-8 0-15,-17 0-1,8 0 1,-8 0-1</inkml:trace>
  <inkml:trace contextRef="#ctx0" brushRef="#br0" timeOffset="169440.03">10354 6303 0,'0'0'15,"0"0"1,0 0 0,0 0-1,0 0 1,33 5-1,58-10 1,83 5 0,66-21-1,58-21 1,-1 11 0,26-5-1,-34 5 1,-16 5 15,-41 16-15,-50 0-1,-157 20 1,8 16 0,41 15-1,-74-41 1</inkml:trace>
  <inkml:trace contextRef="#ctx0" brushRef="#br0" timeOffset="189521.23">10379 6370 0,'0'-5'16,"0"5"-1,0 0 1,0 0-1,0 0 1,0 0 0,8 0-1,1 0 1,40 0 0,26-11-1,24-4 1,9 4-1,7 6 1,-7-5 15,-25 5-15,-26 0 0,-24 5-1,-8 0 1,0-6-1,-8 6 1,-9 0 0,-8 0-1,0 0 1</inkml:trace>
  <inkml:trace contextRef="#ctx0" brushRef="#br0" timeOffset="191343.98">26895 9280 0,'-17'-26'15,"17"26"1,-16-5 0,-1 0-1,9-1 1,-9 6 15,9-5-15,0 0-1,8 0 1,8 5 0,42-10-1,66-6 1,57-5 0,1 6-1,-91 10 1,-34 5-1,-16-5 1,-8 5 0,0-6-1,-17 6 17,0 0-17,1 0 1,7 0-1,-16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49:54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6339 0,'-9'0'16,"9"0"0,-8 0-1,8-5 1,-17 5 15,9 0-15,8 0-1,-8 0 1,8 0 0,0 0-1,8-6 1,34 1-1,32-10 1,17 4 0,16-4-1,-24 5 1,-17 4 0,-16 6-1,0-5 16,-9 10-15,9-5 0,-9 6-1,0-1 1,-41-5 0</inkml:trace>
  <inkml:trace contextRef="#ctx0" brushRef="#br0" timeOffset="7874.82">11082 6328 0,'-8'6'16,"8"-6"-1,0 0 1,0 0 0,0 0-1,0 0 1,0 0 15,8 0-15,17 0-1,41 5 1,50-10 0,58 5-1,49-16 1,8 6-1,9-1 1,-33 6 0,-17 0-1,-24 5 1,-17 5 0,-125 6-1,-15-1 16,7-5-15,-8-5 0,1 5-1,-9-5 1,0 0 0</inkml:trace>
  <inkml:trace contextRef="#ctx0" brushRef="#br0" timeOffset="9797.98">13960 6318 0,'0'-15'16,"0"15"0,0 0-1,0 0 1,0 0 0,0 0-1,0 0 1,17 0-1,-9 0 1,17 0 15,-9 0-15,1 0 0,-9 0-1,0 0 1,1 0-1,-1 0 1,9 0 0,7 0-1,1 0 1,-8 0 0,-1 0-1,-8 0 1,1 0-1,-1 0 17,-8-6-17,8 6 1,-8 0 0,9 0-1,-9 0 1,0 0-1</inkml:trace>
  <inkml:trace contextRef="#ctx0" brushRef="#br0" timeOffset="10768.82">15110 6313 0,'8'5'16,"-8"-5"0,0 0-1,0 0 16,0 0-15,0 0 0,0 0-1,0 0 1,25 0 0,58-5-1,65-5 1,92 10-1,50 0 1,16-11 0,-17 6-1,-49 5 1,-17 0 0,-41 0 15,-165 0-16,-1 5 1,1-5 0,-9 0-1,0 0 1,-8 0 0,0 0-1</inkml:trace>
  <inkml:trace contextRef="#ctx0" brushRef="#br0" timeOffset="17940.7">18368 6235 0,'-16'-20'16,"16"20"0,0 0-1,0 0 1,0 0 15,-17 10-15,-8 21-1,-41 57 1,-25 36 0,0 21-1,9-21 1,7-5-1,75-119 1</inkml:trace>
  <inkml:trace contextRef="#ctx0" brushRef="#br0" timeOffset="20582.78">20088 5109 0,'-8'-6'31,"8"6"-15,0 0-1,0 0 1,0 0 0,0 0-1,0 0 1,-8 0-1,0 6 1,-9 4 0,-8 21-1,-8 36 1,-8 47 0,8-16-1,0 16 1,0 46 15,8-15-15,25-37-1,0-30 1,8-11 0,9 26-1,-1-5 1,9-5-1,25-1 1,-50-82 0</inkml:trace>
  <inkml:trace contextRef="#ctx0" brushRef="#br0" timeOffset="21319.06">20312 5594 0,'8'-20'16,"-8"20"0,0 0-1,0 0 1,0-5-1,0-1 1,17 1 0,7-10-1,9 4 1,9 6 15,-1 5-15,17 5-1,-8-5 1,-9 11 0,-8 9-1,-8 1 1,-17 5 0,0 10-1,-8 5 1,9 11-1,-9-52 1</inkml:trace>
  <inkml:trace contextRef="#ctx0" brushRef="#br0" timeOffset="22154.62">20791 6551 0,'-8'20'16,"8"-20"-1,0 0 1,0 0-1,0-10 1,8-21 0,1-16-1,-1-30 1,25-52 0,0-47-1,25 5 1,8-51-1,-8 46 1,-25 104 0,-8 31 15,-17 15-15,0 21-1,9 10 1,0 15-1,7 32 1,9 5 0,9 46-1,-1 16 1,1 36 0,-1-41-1,-8-21 1,0-10-1,-16-26 1,-1-6 0,-16-25 15,8-5-15,-8-21-1,0 0 1</inkml:trace>
  <inkml:trace contextRef="#ctx0" brushRef="#br0" timeOffset="23308.12">20949 5951 0,'0'5'31,"0"-5"-15,0 0 0,0 0-1,8 0 1,8 5 0,17-10-1,34-5 1,7 0-1,9-6 1,-17 6 0,0 5-1,-25 5 1,-16-6 0,-8 12-1,-17-12 16,0 6-15</inkml:trace>
  <inkml:trace contextRef="#ctx0" brushRef="#br0" timeOffset="24344.69">21792 5610 0,'-8'-26'16,"8"21"0,0 5-1,0 0 1,0-5 0,0 5-1,0 0 1,0 5-1,0 10 1,25 11 0,-1 36-1,18 42 1,-1 25 15,1-26-15,-9-20-1,8-6 1,-8-20 0,0-15-1,-8-11 1,0-16 0,-9-15-1,17-15 1,17-42-1,8-62 1,8-21 0,0 6-1,-16 10 17,-17 41-17,-8 32 1,-17 25-1,0 10 1,1 27 0,-9-11-1</inkml:trace>
  <inkml:trace contextRef="#ctx0" brushRef="#br0" timeOffset="25330.86">23091 5238 0,'8'15'15,"-8"-15"1,0 0 15,0 0-15,0 0 0,0 11-1,0 20 1,0 41-1,-8 31 1,-1 47 0,1 26-1,8-42 1,0-10 0,8-15-1,9-16 1,16-21-1,0-20 1,17-21 15,7-21-15,10-25 0,-1-6-1,-17 1 1,-24-11-1,-8 5 1,-25 0 0,-9-10-1,-8 5 1,9 0 0,-1-11-1,9 1 1,16-26-1,9-16 17,7-15-17,-7 10 1,-17 26 0,-17-21-1,-40 1 1,-18 19-1,1 38 1,74 25 0</inkml:trace>
  <inkml:trace contextRef="#ctx0" brushRef="#br0" timeOffset="25916.94">23578 4824 0,'17'0'16,"-17"0"0,8 11-1,17 9 1,16 11 0,1 21-1,32 10 16,-8 15-15,-8 22 0,-8 20-1,-9-6 1,-24-4 0,-1 61-1,-32 42 1,-26 5-1,-15-10 1,15-124 0,9-26-1,8-11 1,17-15 0,8 5-1,0-36 16</inkml:trace>
  <inkml:trace contextRef="#ctx0" brushRef="#br0" timeOffset="26769.16">24348 6535 0,'-9'-5'15,"9"5"1,0-16 0,0-9-1,17-37 1,8-52 15,16-46-15,0 10-1,17-21 1,0 1 0,-8 30-1,8 21 1,-17 42 0,-8 25-1,-16 26 1,-1 0-1,1 16 1,-9 10 0,33 41-1,1 57 1,24 52 15,0 62-15,0 0-1,-8-21 1,0-25 0,-8-21-1,-42-135 1,0-5 0,-8-5-1</inkml:trace>
  <inkml:trace contextRef="#ctx0" brushRef="#br0" timeOffset="27671.93">26374 4922 0,'-42'11'31,"42"-11"-15,-8 0-1,0 5 1,-17 10-1,0 6 1,0 5 0,-8-5-1,0 4 1,9 17 0,-10 15-1,10 25 1,-18 42-1,17-15 1,1 10 0,7 0 15,17 0-15,-8 5-1,16 0 1,9 5-1,7 11 1,10-22 0,-1-14-1,-9-22 1,1-19 0,-8-17-1,-1-15 1,-7-10-1,-9-6 1,8 1 15,-8-6-15,8-5 0,-8 0-1,0-5 1,0 0-1</inkml:trace>
  <inkml:trace contextRef="#ctx0" brushRef="#br0" timeOffset="28658.99">26349 5346 0,'-25'0'15,"25"0"1,0 0 0,0 0-1,0 0 1,0 0 15,0 0-15,8-5-1,17-5 1,8-1 0,17 1-1,0 5 1,7 0-1,-7 10 1,0 0 0,-17-5-1,0 5 1,-8 6 0,-9 4-1,1 16 16,-17 16-15,0 4 0,0 1-1,-8-11 1,8-10 0,0-15-1,0-16 1</inkml:trace>
  <inkml:trace contextRef="#ctx0" brushRef="#br0" timeOffset="29628.73">27126 5284 0,'-8'11'16,"8"-6"0,0 15-1,-8 42 1,0 26 0,-9 62 15,1 36-16,-1-25 1,0-22 0,9-41-1,8-20 1,8-11 0,9-20-1,8-11 1,0-10-1,8-16 1,0-10 0,25-16-1,0-9 17,-17-6-17,0-6 1,-24-19-1,-9 4 1,-24-15 0,-9-1-1,0 17 1,0 20 0,9 0-1,7 15 1,9 1-1,25-27 1,16-20 0,26-31-1,-18 5 17,-7 1-17,-34 4 1,-8 5-1,-25 1 1,-25 10 0,-16 15-1,0 16 1,66 36 0</inkml:trace>
  <inkml:trace contextRef="#ctx0" brushRef="#br0" timeOffset="30614.84">27821 5377 0,'8'5'16,"-8"-5"-1,0 0 1,0 0-1,0 6 1,9-1 15,-1 21-15,17 30 0,8 22-1,8 36 1,1 25-1,-1-4 1,25-22 0,-16-40-1,-9-16 1,-8-21 0,-8-16-1,0-4 1,0-32-1,16-51 17,17-46-17,0-1 1,-9-10 0,1 15-1,-9 16 1,-24 42-1,-1 9 1,-7 22 0,-9 25-1,0-5 1</inkml:trace>
  <inkml:trace contextRef="#ctx0" brushRef="#br0" timeOffset="31284">29012 6602 0,'0'-31'16,"0"21"-1,17-42 16,7-36-15,18-82 0,16-42-1,24-31 1,-7 10 0,-9 32-1,-41 159 1,-9 17-1,1 14 1,-9 16 0,25 37-1,9 40 1,-1 12 0,17 55-1,16 32 16,1 0-15,-9 0 0,0-15-1,-8-22 1,-42-102 0,1-11-1,-17-31 1</inkml:trace>
  <inkml:trace contextRef="#ctx0" brushRef="#br0" timeOffset="31567.97">29310 5936 0,'-17'41'16,"17"-41"-1,25 5 1,33-10 0,25-5-1,8-6 1,0-25-1,-91 41 1</inkml:trace>
  <inkml:trace contextRef="#ctx0" brushRef="#br0" timeOffset="32186.06">29847 4695 0,'0'0'15,"0"0"1,0 0-1,9 5 1,7 11 0,25 25-1,26 26 1,-1 16 15,17 10-15,-9 5-1,0 31 1,-7 11 0,-10 10-1,-7 10 1,-25 5 0,-25-25-1,-17 25 1,-7 11-1,-26-21 1,-16-20 0,-9-32-1,-7 11 17,-18 25-17,-24 32 1,66-73-1,58-98 1</inkml:trace>
  <inkml:trace contextRef="#ctx0" brushRef="#br0" timeOffset="37938.58">2580 6427 0,'-16'-11'16,"16"11"-1,0 0 1,0 0 0,0 0 15,0 0-15,8-5-1,25-5 1,25-1-1,41 6 1,34-15 0,40 9-1,34-9 1,41 4 0,0-5-1,-8 6 1,-33 5-1,-25 4 1,-25 6 0,-149 6 15,0-6-15,1 5-1,-9-5 1,0 5-1,0-5 1</inkml:trace>
  <inkml:trace contextRef="#ctx0" brushRef="#br0" timeOffset="39426.18">11165 6887 0,'-8'0'0,"8"0"31,0 0-15,0 0-1,0 0 1,0 0 0,0 0-1,0 0 1,24 5-1,18-5 1,32 10 0,50-5-1,25 6 1,25-6 0,41 10 15,25 6-16,16 0 1,9-1 0,32-9-1,26 4 1,24-4 0,17-6-1,8 0 1,-8-10-1,8 0 1,-24-6 0,-34 1-1,-33-1 1,-58 6 15,-32 0-15,-183 10-1,-8-5 1,8 5 0,-8-5-1,8 0 1,-8 0 0,0 0-1,0-5 1,0 5-1</inkml:trace>
  <inkml:trace contextRef="#ctx0" brushRef="#br0" timeOffset="41817.92">20957 7021 0,'74'26'16,"-24"-36"-1,74 30 16,50-15-15,65 11 0,51-11-1,74 0 1,74-5 0,50 5-1,50 1 1,57 4-1,25 5 1,42 1 0,16 5-1,-16-1 1,-9 6 0,-33 0 15,-41 0-16,-58 0 1,-58-1 0,-74 1-1,-83 0 1,-289-16 0,-1-4-1,-8-1 1,9 10-1,-17-15 1</inkml:trace>
  <inkml:trace contextRef="#ctx0" brushRef="#br0" timeOffset="51732.45">30492 16770 0,'-115'0'15,"98"0"1,-132 10 15,42-31-15,-42-20 0,8-57-1,1 10 1,98 46-1,17 22 1,9 4 0,8 6-1,-9 5 1,9 0 0,8-1-1,-8 1 1,8 5-1,0 0 1,0 0 0,0 11 15,8 9-15,8 1-1,-7 5 1,7-6-1,1 6 1,16 5 0,0-5-1,17-5 1,-1-6 0,17-15-1,50-20 1,8-1-1,-25-5 1,-8 5 15,-33 11-15,8 0 0,-8 10-1,17 5 1,-1 16-1,1 35 1,-1 27 0,9 31-1,-17 10 1,17 16 0,-9-22-1,-16-35 1,-17-31-1,-8-16 17,-8-10-17,-8-6 1,-9-4 0,9-11-1,-1-15 1,25-63-1,26-40 1,-1-32 0,-25 47-1,-8 25 1,0 1 0,-8 5-1,8 15 1,0 6 15,33-6-15,42 11-1,33 15 1,49 0 0,0 10-1,8 11 1,-32 5-1,-108 0 1,-17-10 0,17-37-1,-17-40 1,17-69 0,-16-50-1,-26-94 1,-16-15 15,-33-52-15,-50 62-1,83 305 1</inkml:trace>
  <inkml:trace contextRef="#ctx0" brushRef="#br0" timeOffset="52551.39">22073 9926 0,'9'10'16,"-9"-10"-1,16-10 1,-16 10-1</inkml:trace>
  <inkml:trace contextRef="#ctx0" brushRef="#br0" timeOffset="52769.48">25365 9978 0,'-8'15'15,"8"-15"1,-25 0 0,25 0-1</inkml:trace>
  <inkml:trace contextRef="#ctx0" brushRef="#br0" timeOffset="52969.08">21891 11771 0,'-8'0'16,"49"-20"0,-41 20-1</inkml:trace>
  <inkml:trace contextRef="#ctx0" brushRef="#br0" timeOffset="53170.91">25373 11792 0,'8'5'16,"-8"-5"-1,-16 0 1,16 0-1</inkml:trace>
  <inkml:trace contextRef="#ctx0" brushRef="#br0" timeOffset="53421.22">20915 14288 0,'-16'37'0,"16"-37"31,8-6-15,116-92-1,124-10 1,-248 108-1</inkml:trace>
  <inkml:trace contextRef="#ctx0" brushRef="#br0" timeOffset="53655.19">25059 13100 0,'8'5'16,"-8"-5"15,0 0-15,0 0 0,-41 26-1,41-26 1</inkml:trace>
  <inkml:trace contextRef="#ctx0" brushRef="#br0" timeOffset="53906.95">20833 15596 0,'0'-5'15,"0"5"1,0 0 0,16-10-1,-16 10 1</inkml:trace>
  <inkml:trace contextRef="#ctx0" brushRef="#br0" timeOffset="54123.91">23992 14738 0,'41'0'31,"-41"0"-15,9-5-1,7 10 1,-16-5 0</inkml:trace>
  <inkml:trace contextRef="#ctx0" brushRef="#br0" timeOffset="110000.93">3482 6272 0,'-17'5'16,"17"-5"-16,0 0 0,0 0 16,0 0-16,0 0 0,17 0 15,32-5-15,42-1 0,0-4 32,-16 10-17,-26-5 1,-24 5-1,0 0 1,-8-5 0,-1 5-1,-8 5 1,-8-5 0</inkml:trace>
  <inkml:trace contextRef="#ctx0" brushRef="#br0" timeOffset="112074.58">11181 6881 0,'0'0'15,"0"0"1,0 0 0,9 0-1,7 0 16,34 0-15,33 0 0,7 0-1,43 0 1,32 0 0,9 6-1,49-12 1,25 17-1,17-11 1,16 5 0,25-5-1,17 0 1,7 0 0,-7 0 15,24 0-16,1-5 1,32 5 0,1-11-1,-1 6 1,-41-10 0,-41-1-1,-50-4 1,-41 4-1,-191 16 1,-8 0 0,1 0-1,-1 0 1,0 0 0,-8-5 15,9 5-16,-9 0 1,0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52:41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5318 5176 0,'0'-5'16,"0"5"-1,8-6 1,9 6 0,-9-5-1,17 0 16,-9-5-15,1 5 0,-1-6-1,-7-9 1,7-27 0,9-25-1,-17-11 1,9 16-1,-9 5 1,17-6 0,16-66-1,0 0 1,26-37 0,-9 37 15,16 15-16,-8 26 1,17 31 0,-42 72-1,25 6 1,-8-1 0,0 6-1,-8-11 1,-1 11-1,1-21 1,-50 0 0</inkml:trace>
  <inkml:trace contextRef="#ctx0" brushRef="#br0" timeOffset="568.4">6608 3630 0,'8'5'15,"0"1"1,9 14 15,8 16-15,16 11-1,-8-16 1,0-5 0,-16 0-1,-9-6 1,-8-4 0,-8 35-1,-17 43 1,-25 9-1,-7 11 1,7-37 0,9-20-1,16-16 17,16-20-17,9-21 1</inkml:trace>
  <inkml:trace contextRef="#ctx0" brushRef="#br0" timeOffset="2709.16">7650 4297 0,'-8'-16'15,"-1"11"1,-7 0-1,-17-21 1,0 16 0,-17 10-1,-41 21 1,0 30 0,33 11 15,33-15-16,17-21 1,8-11 0,17-10-1,8-15 1,8-31 0,0-11-1,-8 16 1,-9 15-1,1 16 1,-1 20 0,17 32-1,-8 10 1,8 46 15,0-5-15,-33-98-1</inkml:trace>
  <inkml:trace contextRef="#ctx0" brushRef="#br0" timeOffset="3093.88">8047 4602 0,'0'-5'31,"0"5"-15,0-5-1,0-1 1,0-9 0,-8-16-1,16 0 1,-8-16 0,25-4-1,8 15 1,-33 36-1</inkml:trace>
  <inkml:trace contextRef="#ctx0" brushRef="#br0" timeOffset="3628.05">8659 3444 0,'-17'57'15,"9"-36"1,-17 61 0,1 11 15,-18 88-15,9 31-1,8-15 1,17-11-1,16-47 1,34-61 0,16-63-1,-9-77 1,-8 26 0,-16 21-1,0 9 1,8 12-1,17-6 1,-50 0 15</inkml:trace>
  <inkml:trace contextRef="#ctx0" brushRef="#br0" timeOffset="3811.88">9188 4483 0,'9'31'16,"-1"-10"-1,-8 20 1,-8 0 0,8-41-1</inkml:trace>
  <inkml:trace contextRef="#ctx0" brushRef="#br0" timeOffset="3979.73">9130 3997 0,'9'-5'15,"-9"10"1,0-5-1,0 0 1</inkml:trace>
  <inkml:trace contextRef="#ctx0" brushRef="#br0" timeOffset="4279.76">9751 3351 0,'8'26'16,"0"5"0,9 72-1,-17 27 1,8 112-1,-33 7 1,-16 50 0,-25-35-1,66-264 1</inkml:trace>
  <inkml:trace contextRef="#ctx0" brushRef="#br0" timeOffset="4498.06">9445 4204 0,'16'-16'16,"-16"16"-1,25-5 1,25-15-1,49-32 1,-99 52 0</inkml:trace>
  <inkml:trace contextRef="#ctx0" brushRef="#br0" timeOffset="4849.25">10131 4659 0,'-16'-5'16,"7"5"-1,9-6 1,-8-9-1,0-21 1,16-21 0,0-21-1,25-20 1,25-5 0,-8 30-1,-1 17 16,-49 56-15</inkml:trace>
  <inkml:trace contextRef="#ctx0" brushRef="#br0" timeOffset="6621.19">10817 4307 0,'-16'-15'16,"8"10"0,-1-6 15,-15-4-15,-1 10-1,-33 30 1,8 32-1,17 0 1,0 10 0,33-30-1,8-22 1,17-10 0,8-15-1,9-37 1,-9 6-1,-8 5 1,-9 20 15,-8 6-15,1 20 0,-1 21-1,8 31 1,1 11-1,-9-53 1,-8-20 0</inkml:trace>
  <inkml:trace contextRef="#ctx0" brushRef="#br0" timeOffset="6971.97">11181 4679 0,'-8'6'16,"8"-17"-1,8-9 1,9-58-1,8-25 1,0 25 0,-9 32-1,1 9 1,7 22 0,10 15-1,23 36 1,-57-36 15</inkml:trace>
  <inkml:trace contextRef="#ctx0" brushRef="#br0" timeOffset="7674.06">11645 4281 0,'-42'73'16,"34"-47"-1,0-6 1,8 6 15,8-5-15,0-6-1,17-4 1,0-16 0,8-26-1,0-6 1,-8 1-1,-17 21 1,0-1 0,1 16-1,-1 5 1,17 21 0,-9 5-1,9 16 16,8 25-15,0 16 0,-8-5-1,-17-16 1,-8-10 0,-16 5-1,-26-5 1,-32 5-1,-34-6 1,-7-14 0,-9-21-1,33-27 1,91 6 15</inkml:trace>
  <inkml:trace contextRef="#ctx0" brushRef="#br0" timeOffset="16251.62">19658 9249 0,'0'0'15,"0"0"1,0 0 0,0 0-1,0 0 1,0 0 0,0 0-1,0 0 1,9 0-1,32-5 1,58-6 0,91-30-1,75-31 17,58-27-17,7-14 1,-15 9-1,-59 16 1,-198 73 0,-25 10-1,-8 0 1,-9-1 0,-7 6-1,7-5 1,-16 5-1,17-5 1,-17 5 0</inkml:trace>
  <inkml:trace contextRef="#ctx0" brushRef="#br0" timeOffset="30480.4">8618 12045 0,'0'-41'15,"0"36"1,0 5 15,0 0-15,0-6 0,0 6-1,0 0 1,0-5-1,0 5 1,8-5 0,17-10-1,24-1 1,26 6 0,7-6-1,1 1 1,-8 10-1,-34-1 17,-8 6-17,-8-5 1,-9 5 0,-7 0-1,-1 0 1,0-5-1,-8 5 1</inkml:trace>
  <inkml:trace contextRef="#ctx0" brushRef="#br0" timeOffset="32670.67">9916 11823 0,'-8'10'31,"8"-10"-15,0 0-1,0 0 1,0 0-1,0 0 1,0 0 0,16 5-1,17 6 1,42 4 0,32-10-1,34 1 1,41-17-1,16 6 1,9-5 15,-33 5-15,-25 5 0,-125 5-1,-7-5 1,0 5-1,-9-5 1,0 0 0,0 5-1,-8-5 1,0 0 0</inkml:trace>
  <inkml:trace contextRef="#ctx0" brushRef="#br0" timeOffset="35563.44">11636 11807 0,'0'0'16,"0"0"0,0 0-1,0 0 1,0 6-1,9-6 17,24 5-17,0 0 1,8 0 0,0 5-1,-24-4 1,-1-6-1,1 0 1,-9 5 0,1-5-1,-1 5 1,8-5 0,-16 0-1</inkml:trace>
  <inkml:trace contextRef="#ctx0" brushRef="#br0" timeOffset="36717.24">12620 11766 0,'9'26'16,"-9"-26"15,0 0-16,0 5 1,0-5 0,8 0-1,0 5 1,17-5 0,16 0-1,34 0 1,8 5-1,-1-5 1,-7 6 0,-9 4-1,-8-5 1,-17 0 0,-16 0 15,-9 1-16,1-6 1,-9 0 0,9 5-1,-9-5 1,-8 0 0,8 5-1,-8 5 1,0-10-1</inkml:trace>
  <inkml:trace contextRef="#ctx0" brushRef="#br0" timeOffset="38539.48">13638 12066 0,'-9'-21'16,"9"21"15,0 0-15,9-10-1,7-6 1,42-4 0,41-11-1,75-11 1,41 1-1,50 5 1,8 10 0,0 5-1,-17 21 1,-41 0 0,-174 21-1,-8-11 16,-16-5-15,-1 1 0,-7-1-1,7 5 1,-16-10 0</inkml:trace>
  <inkml:trace contextRef="#ctx0" brushRef="#br0" timeOffset="43104.21">9006 10810 0,'-8'-26'16,"8"26"-1,0 0 1,-8 0-1,8 0 1</inkml:trace>
  <inkml:trace contextRef="#ctx0" brushRef="#br0" timeOffset="43773.2">13084 10805 0,'8'-16'15,"-8"16"16,0 0-15,0 0 0,0 0-1,0 0 1</inkml:trace>
  <inkml:trace contextRef="#ctx0" brushRef="#br0" timeOffset="46080">21486 9792 0,'8'-6'16,"-8"6"-1,0 0 1,0 6-1,9 19 17,7 58-17,17 62 1,9 72 0,7 52-1,1-21 1,-1-10-1,9-37 1,-8-35 0,-25-141-1,-9-9 1,-7-11 0,7 0-1,9-31 1,33-46-1,0-42 17,8-51-17,8-52 1,1 5 0,-9-21-1,-8 21 1,-50 135-1,9 20 1,-17 21 0,8 10-1,-8 10 1,0 6 0,0 5-1,0 5 16</inkml:trace>
  <inkml:trace contextRef="#ctx0" brushRef="#br0" timeOffset="46464.94">21726 10500 0,'-8'20'16,"8"-20"0,0 0-1,8 0 16,25-5-15,33-5 0,9 0-1,-9 4 1,8 1 0,-16 0-1,0-5 1,-58 10-1</inkml:trace>
  <inkml:trace contextRef="#ctx0" brushRef="#br0" timeOffset="47584.67">22636 10924 0,'-25'-47'15,"17"42"1,-1-11 0,1 6-1,0 0 1,0 4 15,8-14-15,16-27-1,42-20 1,16 15 0,9 32-1,-17 15 1,17 25 0,-17 16-1,-25 21 1,-24 0-1,-25-5 1,-25 20 0,-25 6-1,-17-27 17,1-14-17,41-43 1,33 6-1</inkml:trace>
  <inkml:trace contextRef="#ctx0" brushRef="#br0" timeOffset="48003.67">23578 10427 0,'-74'16'16,"58"-1"-1,-84 27 1,9 20-1,-24 36 1,7 10 0,17 6-1,33 21 1,58 4 0,66-10-1,75-36 1,57-56-1,42-94 1,-240 57 15</inkml:trace>
  <inkml:trace contextRef="#ctx0" brushRef="#br0" timeOffset="48353.95">24166 11244 0,'-42'72'32,"26"-41"-17,-75 119 1,-8 31 0,-17 21-1,50-109 1,41-52-1,25-41 1</inkml:trace>
  <inkml:trace contextRef="#ctx0" brushRef="#br0" timeOffset="49675.22">24753 10029 0,'8'11'16,"0"-11"-1,17 0 1,33-6-1,33-9 1,25-11 0,8-10-1,-8 5 1,-42 10 0,-16 11 15,-33 5-16,0 0 1,-9 5 0,1 10-1,-1 31 1,1 32 0,-1 40-1,1 84 1,-9 51-1,0 31 1,1-10 0,7-42-1,1-165 1,-9-26 0,0-5 15,1-10-16,-9 0 1,0-16 0,-9 10-1,-32 6 1,-9-5 0,-24-6-1,-42 0 1,17-5-1,16-5 1,17-5 0,0-10-1,0-27 1,66 42 15</inkml:trace>
  <inkml:trace contextRef="#ctx0" brushRef="#br0" timeOffset="50110.01">24786 10753 0,'0'-5'15,"0"5"17,0 0-17,33 0 1,41-11-1,84-9 1,15-6 0,9 10-1,-25 6 1,-115 15 0,-9 0-1,-17 1 1,1 4-1,-17-10 1</inkml:trace>
  <inkml:trace contextRef="#ctx0" brushRef="#br0" timeOffset="50728.33">26026 10960 0,'-49'0'31,"49"0"-15,-8 0-1,8-5 1,8-11-1,17-15 1,24-16 0,34 1-1,0 30 1,-1 22 0,1 19-1,-25 17 1,-17 10-1,-32 4 1,-9 37 15,-50 16-15,-16 5 0,-17-21-1,0-31 1,-8-73-1,91 11 1</inkml:trace>
  <inkml:trace contextRef="#ctx0" brushRef="#br0" timeOffset="51213.18">27250 10789 0,'-49'-15'16,"32"9"-1,-8 1 1,-24-10 0,-17 4-1,-34 17 1,-48 19 0,-18 27-1,26 0 1,16 25 15,49 37-15,92 51-1,82 11 1,91-5 0,25-52-1,50-52 1,-265-67-1</inkml:trace>
  <inkml:trace contextRef="#ctx0" brushRef="#br0" timeOffset="54423.43">26481 11058 0,'9'15'16,"-9"-15"-1,0 0 1,0 0 15</inkml:trace>
  <inkml:trace contextRef="#ctx0" brushRef="#br0" timeOffset="54691.11">23115 11146 0,'0'0'31</inkml:trace>
  <inkml:trace contextRef="#ctx0" brushRef="#br0" timeOffset="54992.19">26853 11260 0,'-24'-16'16,"15"16"-1,-7-36 1,16 36 0</inkml:trace>
  <inkml:trace contextRef="#ctx0" brushRef="#br0" timeOffset="55260.06">22545 10805 0,'33'31'16,"-33"-31"-1</inkml:trace>
  <inkml:trace contextRef="#ctx0" brushRef="#br0" timeOffset="55527.06">26688 11042 0,'-16'-5'16,"-9"0"-1,25 5 1</inkml:trace>
  <inkml:trace contextRef="#ctx0" brushRef="#br0" timeOffset="55743.84">21958 11430 0,'0'0'16</inkml:trace>
  <inkml:trace contextRef="#ctx0" brushRef="#br0" timeOffset="56012.43">26812 11404 0,'-16'5'15,"16"-5"1,-17-5 0,17 5-1</inkml:trace>
  <inkml:trace contextRef="#ctx0" brushRef="#br0" timeOffset="56263.47">21693 11218 0,'0'5'16,"8"-20"0,-8 15-1</inkml:trace>
  <inkml:trace contextRef="#ctx0" brushRef="#br0" timeOffset="56513.16">25712 11099 0,'-49'-20'16,"49"20"-1</inkml:trace>
  <inkml:trace contextRef="#ctx0" brushRef="#br0" timeOffset="56748.13">21337 11647 0,'0'0'16</inkml:trace>
  <inkml:trace contextRef="#ctx0" brushRef="#br0" timeOffset="58737.57">13340 11430 0,'0'-15'15,"0"15"1,0 5-1,0-5 17</inkml:trace>
  <inkml:trace contextRef="#ctx0" brushRef="#br0" timeOffset="59121.94">14870 11477 0,'8'15'15,"9"-15"1,-17 0 0</inkml:trace>
  <inkml:trace contextRef="#ctx0" brushRef="#br0" timeOffset="60493.36">26366 10986 0,'0'-6'15,"0"6"1,0 0-1,16 31 1,-16-31 0</inkml:trace>
  <inkml:trace contextRef="#ctx0" brushRef="#br0" timeOffset="61612.81">15176 13337 0,'8'6'15,"-8"-6"1,0 0-1,17 5 17,32 0-17,67 0 1,99 5 0,91-4-1,66-6 1,17 0-1,0 0 1,-1 10 0,-15 0-1,-26 1 1,-58-6 0,-57 0-1,-224-5 1,-8 0 15,0 0-15</inkml:trace>
  <inkml:trace contextRef="#ctx0" brushRef="#br0" timeOffset="69404.7">27714 11875 0,'-9'-26'16,"9"26"-1,0 0 1,0 0 0,0 0-1,0 0 1,0 0-1,-8 5 17,-17 31-17,-41 47 1,-8 5 0,7-6-1,26-30 1,16-26-1,1 0 1,7 5 0,0-31-1,17 0 1</inkml:trace>
  <inkml:trace contextRef="#ctx0" brushRef="#br0" timeOffset="72816.48">16309 11626 0,'-8'-5'15,"8"5"1,0 0 0,0 0 15</inkml:trace>
  <inkml:trace contextRef="#ctx0" brushRef="#br0" timeOffset="73015.82">16168 11601 0,'0'-6'16,"0"6"-1,0 0 1,0 0-1,0 0 1,0 0 0,0 0-1</inkml:trace>
  <inkml:trace contextRef="#ctx0" brushRef="#br0" timeOffset="73267.28">16871 11564 0,'0'-5'16,"0"5"-1,0 0 1,0 0 0,0 0-1</inkml:trace>
  <inkml:trace contextRef="#ctx0" brushRef="#br0" timeOffset="73500.76">17417 11539 0,'8'-6'15,"-8"6"1,0 0-1,17 0 1,-17 0 15</inkml:trace>
  <inkml:trace contextRef="#ctx0" brushRef="#br0" timeOffset="73734.69">18062 11580 0,'0'-5'15,"0"5"1,0 0-1,0 0 1</inkml:trace>
  <inkml:trace contextRef="#ctx0" brushRef="#br0" timeOffset="74938.59">18385 10934 0,'-9'-5'16,"9"0"0,0 5-1,0 0 1,0 0-1,0 0 1,0 5 0,0 0-1,9 36 1,7 26 0,9 47-1,0 5 1,0-26-1,0 31 17,8-10-17,-9-37 1,-15-25 0,7-21-1,-7-5 1,-9-16-1,8-5 1,17-25 0,8-22-1,0-4 1,8-16 0,0-21-1,1-36 1,-1-10 15,1 20-15,-18 32-1,-7 25 1,-1 21 0,-7 5-1,-1 6 1,-8 4-1,8 6 1,-8 0 0,0 4-1,8 1 1,-8 5 0,0 0 15</inkml:trace>
  <inkml:trace contextRef="#ctx0" brushRef="#br0" timeOffset="75876.01">19137 11533 0,'-16'-20'16,"8"20"0,8-5-1,0-1 1,8-14 0,8-22-1,17-9 1,9-1-1,-1 16 1,0 15 0,1 11-1,7 25 1,-7 11 15,-9 10-15,-8 16-1,-17-11 1,-25 16 0,-16 21-1,-16-1 1,-9-25 0,16-11-1,1-25 1,25-26-1,16-1 1,0 11 0</inkml:trace>
  <inkml:trace contextRef="#ctx0" brushRef="#br0" timeOffset="76360.72">19840 11316 0,'-24'-31'15,"24"21"1,-9 0-1,-7-6 1,7 11 0,1-5-1,-17 4 17,-8 22-17,-25 25 1,9 16-1,16-5 1,8-6 0,25 1-1,16 15 1,17 10 0,17-4-1,8-17 1,25-25-1,-83-26 17</inkml:trace>
  <inkml:trace contextRef="#ctx0" brushRef="#br0" timeOffset="77262.58">18443 11172 0,'0'25'16,"0"-25"-1,0 0 1,0 0 0,0 0-1,0 0 1,8 0 0,-8 6-1,8-6 1,9 10 15,24 0-15,0-10-1,1 0 1,-17 5 0,-1-5-1,-7 0 1,-9 0-1,9 0 1,-9 0 0,-8 0-1</inkml:trace>
  <inkml:trace contextRef="#ctx0" brushRef="#br0" timeOffset="79303.17">19791 11559 0,'0'-5'31,"0"5"-15,0 0 0,0 0-1</inkml:trace>
  <inkml:trace contextRef="#ctx0" brushRef="#br0" timeOffset="81309.67">28541 10102 0,'0'0'15,"0"0"1,0 5 0,0 0-1,8 21 1,8 26 0,18 51-1,7 73 1,8 20-1,9 47 1,9 10 0,-1 1-1,0 20 1,0-37 0,-8-20 15,0-36-16,-33-150 1,-9-10 0,-8-6-1,1 1 1,-1-6 0,0-4-1,1-1 1,-9 0-1,0 0 1,8 0 0,-8-5-1,0-5 1,0 5 15,8-5-15,-8-5-1,8-16 1,9-21 0,-1-41-1,17-36 1,9-26 0,-1 16-1,9-31 1,8-68-1,0-5 1,24-51 0,-24 41-1,0-1 17,-8 43-17,-9 20 1,-41 165-1,0 5 1,0 1 0,0 10-1,0 0 1,0 10 0,0-5-1</inkml:trace>
  <inkml:trace contextRef="#ctx0" brushRef="#br0" timeOffset="82178.44">28822 11384 0,'0'-11'16,"0"11"-1,0 0 1,0-5 0,16-5-1,42-6 1,33-4 0,17-1-1,-17 11 1,-25 4-1,-33 6 17,-8 0-17,-9 6 1,1 25 0,-17-31-1</inkml:trace>
  <inkml:trace contextRef="#ctx0" brushRef="#br0" timeOffset="83014.96">29823 11099 0,'-9'21'15,"9"-21"1,9 0 0,-1-16-1,41-9 1,34 4 0,25 0 15,-9 21-16,-8 26 1,-25 31 0,-25 10-1,-32 0 1,-26 11 0,-41 20-1,-8-31 1,-8-25-1,-9-27 1,42-10 0,41-5-1</inkml:trace>
  <inkml:trace contextRef="#ctx0" brushRef="#br0" timeOffset="83348.94">30947 10944 0,'-107'31'16,"82"-20"-1,-91 45 1,50 22 0,-25 10-1,66 26 1,67 4 0,115-14 15,99-42-16,-256-62 1</inkml:trace>
  <inkml:trace contextRef="#ctx0" brushRef="#br0" timeOffset="84736.48">21370 12236 0,'0'-15'16,"0"15"15,0 0-15,0 0 0,0 0-1,0 0 1,0 0-1,0 15 1,9 58 0,7 61-1,1 94 1,-1 35 0,9 22-1,8-37 1,0-31-1,0-52 17,-16-160-17,8 0 1,8-15 0,33-57-1,25-73 1,0-46-1,0-57 1,-17 16 0,-8-21-1,-8 20 1,0 22 0,-41 159-1,-1 11 1,-16 36-1,0 0 17</inkml:trace>
  <inkml:trace contextRef="#ctx0" brushRef="#br0" timeOffset="85104.19">21544 12893 0,'17'5'16,"-17"-5"-1,24 5 1,26 11 0,41-11-1,16-15 1,-7-16-1,-100 26 1</inkml:trace>
  <inkml:trace contextRef="#ctx0" brushRef="#br0" timeOffset="85605.88">22545 13074 0,'-9'-16'15,"9"16"1,0 0-1,9-15 1,7-11 0,26-5-1,15 10 1,18 16 0,-9 15 15,0 27-31,-33 19 31,-16 1-15,-25 11-1,-25 56 1,-42 10 0,-16-20-1,0-32 1,-8-56-1,99-26 1</inkml:trace>
  <inkml:trace contextRef="#ctx0" brushRef="#br0" timeOffset="85974.04">23438 12831 0,'-83'26'16,"58"-26"-1,-57 31 1,24 20-1,-25 48 1,25-6 0,9 62-1,40 5 1,26 11 15,41-42-15,66-52-1,-124-77 1</inkml:trace>
  <inkml:trace contextRef="#ctx0" brushRef="#br0" timeOffset="86258.52">23918 13482 0,'-50'93'15,"33"-77"17,-40 108-17,7-5 1,-16 67-1,16-42 1,25-76 0,25-68-1</inkml:trace>
  <inkml:trace contextRef="#ctx0" brushRef="#br0" timeOffset="87261.4">24794 12707 0,'-8'0'15,"8"0"1,0 0 0,8-5 15,0-1-15,17-4-1,33-11 1,17 1-1,24-1 1,25-10 0,8 5-1,1-5 1,-34 21 0,-25 0-1,-32 10 1,-9-6-1,-17 17 1,1 15 15,-9 15-15,-8 42 0,0 77-1,-17 31 1,9 68-1,-8-22 1,7-20 0,9-144-1,9-22 1,-9-14 0,0-12-1,0-4 1,0 0-1,-25-6 1,-8 1 15,-50 5-15,-49-1 0,-9 6-1,1-5 1,7-16-1,17-21 1,92-9 0,24 25-1</inkml:trace>
  <inkml:trace contextRef="#ctx0" brushRef="#br0" timeOffset="87545.42">25075 13353 0,'9'5'15,"-1"0"1,50-5-1,41-5 1,33 0 0,-16-11-1,-41 11 1,-75 5 0</inkml:trace>
  <inkml:trace contextRef="#ctx0" brushRef="#br0" timeOffset="88816.63">26316 13327 0,'-17'16'16,"9"-11"-1,0 26 1,-9 51 0,17 17 15,0-17-16,25-20 1,25-10 0,8-47-1,8-36 1,0-15 0,-8-21-1,-25 15 1,-17 21-1,1 15 1,-9 1 0,1 10-1,-1 5 1,17 20 15,8 22-15,8 25-1,0 21 1,-8 15 0,-24 31-1,-9 22 1,-42 24 0,-7 1-1,-26-36 1,1-52-1,-1-36 1,18-47 0,-59-25-1,25-47 17,-17-42-17,108 104 1</inkml:trace>
  <inkml:trace contextRef="#ctx0" brushRef="#br0" timeOffset="89200.87">27854 14113 0,'-16'108'16,"16"-66"-1,-9 14 1,-15 48 0,-10 10-1,10-16 1,15-57 0,9-41-1,0 0 1</inkml:trace>
  <inkml:trace contextRef="#ctx0" brushRef="#br0" timeOffset="89919.82">28251 12717 0,'8'-10'16,"-8"10"-1,0 0 1,0 0 15,9 5-15,16 36 0,24 83-1,17 93 1,9 94-1,-1-27 1,-8-10 0,-8-57-1,0-36 1,-50-176 0,17-10-1,17-31 1,15-63-1,26-35 17,8-73-17,8-15 1,1-26 0,-9-11-1,0 42 1,-17 31-1,-66 171 1,1 10 0,-9 5-1,-9 15 1,9-15 0</inkml:trace>
  <inkml:trace contextRef="#ctx0" brushRef="#br0" timeOffset="90271.72">28441 13461 0,'0'11'16,"0"-11"-1,9 5 1,15-5 0,43-5-1,48 0 1,34-16 15,8 0-15,-16 1-1,-141 20 1</inkml:trace>
  <inkml:trace contextRef="#ctx0" brushRef="#br0" timeOffset="91190.38">29864 13684 0,'-17'5'15,"17"-5"1,0 0-1,0 0 1,0 0 0,0 0-1,9 0 1,15-5 0,34 0-1,50-11 16,24-5-15,9 1 0,-1-6-1,-24 10 1,-33 16 0,-34 0-1,-15 0 1,-18 6-1,-8 4 1,-32 26 0,-59 36-1,-74 16 1,-17 0 0,-16-5 15,24-11-16,100-51 1,33-11 0,8 1-1,9-1 1,24 0 0,17 11-1,66 20 1,58 1-1,57-1 1,34-5 0,17-15-1,-17-6 1,-25 1 15,-215-16-15</inkml:trace>
  <inkml:trace contextRef="#ctx0" brushRef="#br0" timeOffset="102845.71">21660 12438 0,'-8'5'16,"8"-5"-1,0 0 1,0 0 15</inkml:trace>
  <inkml:trace contextRef="#ctx0" brushRef="#br0" timeOffset="103346.1">28731 12852 0,'-8'10'16,"8"-10"-1,0 0 16,0 0-15</inkml:trace>
  <inkml:trace contextRef="#ctx0" brushRef="#br0" timeOffset="104149.27">8750 11151 0,'-33'-36'15,"33"36"1</inkml:trace>
  <inkml:trace contextRef="#ctx0" brushRef="#br0" timeOffset="106639.51">6070 15172 0,'0'0'16,"0"0"0,0 6-1,9-1 1,-1 0 0,25 10 15,17 1-16,24 10 1,34 15 0,24 0-1,8 1 1,-7-1 0,-17 11-1,-17-21 1,-33-5-1,-25-6 1,-16-4 0,-25-16-1</inkml:trace>
  <inkml:trace contextRef="#ctx0" brushRef="#br0" timeOffset="107258.8">7278 14717 0,'33'21'15,"-17"-5"1,34 46-1,0 5 1,24 10 0,-8-15-1,9 21 1,-17-10 0,-9-6-1,-16 0 1,-8-15-1,0 10 1,-33-11 0,-34 68-1,-90 78 17,-42 9-17,-24-14 1,-9 14-1,-16 11 1,33 32 0,190-249-1</inkml:trace>
  <inkml:trace contextRef="#ctx0" brushRef="#br0" timeOffset="111689.4">9933 16030 0,'-9'-10'16,"9"10"-1,0 0 1,0 0 0,0 0-1,9 0 16,7 10-15,42 6 0,25-1-1,16 6 1,42-16 0,-9 6-1,-25-6 1,-32 0-1,-26 5 1,-24-5 0,0-5-1,-8 6 1,-9 4 0,-8-10 15</inkml:trace>
  <inkml:trace contextRef="#ctx0" brushRef="#br0" timeOffset="113678.5">12662 16025 0,'0'0'15,"0"0"17,0 0-17,0 0 1,8 0 0,9 0-1,7 5 1,9-5-1,25 11 1,17-11 0,7 5-1,1 0 1,-17 5 0,-16 1-1,-9-6 1,-16 0 15,-8-5-15,-1 5-1,-8 0 1,1 16 0,-9-21-1</inkml:trace>
  <inkml:trace contextRef="#ctx0" brushRef="#br0" timeOffset="115551.79">13737 16061 0,'0'-5'16,"0"5"0,0 0 15,0 0-15,0 0-1,25-5 1,49 0-1,34-5 1,41-1 0,32-9-1,18-6 1,-9 15 0,-24 1-1,-18 5 1,-123 10-1,-8 0 1,-9 0 15,0 1-15,1-1 0,-9-5-1</inkml:trace>
  <inkml:trace contextRef="#ctx0" brushRef="#br0" timeOffset="118093.64">16474 15875 0,'0'6'15,"0"-6"1,0 0-1,0 0 1,9 5 0,-9 0-1,8 0 17,0 0-17,9 11 1,7-6-1,10 0 1,23 1 0,1-6-1,0 0 1,0 0 0,0 6-1,0-6 1,0-5-1,-9 5 1,-7-5 0,-17 5 15,-9 0-15,1-5-1,-9 0 1,0 0-1,9 0 1,-17 0 0,8 0-1,-8 5 1,8-5 0,-8 0-1,0 16 1,0-16-1</inkml:trace>
  <inkml:trace contextRef="#ctx0" brushRef="#br0" timeOffset="119012.31">17632 16279 0,'17'-6'15,"-9"6"1,0 0 0,25-5-1,17 0 1,41-11 0,33 1-1,33-11 1,33 0 15,17-5-15,-8 0-1,-34 11 1,-8 4 0,-140 16-1,-1 5 1,1 0-1,-9 1 1,9 14 0,-17-20-1</inkml:trace>
  <inkml:trace contextRef="#ctx0" brushRef="#br0" timeOffset="121354.07">10958 15793 0,'0'0'16,"-8"-11"-1,8 11 1</inkml:trace>
  <inkml:trace contextRef="#ctx0" brushRef="#br0" timeOffset="122206.73">15101 15705 0,'9'-5'15,"-9"5"1,0 0 0,-9 0 15,9 0-16</inkml:trace>
  <inkml:trace contextRef="#ctx0" brushRef="#br0" timeOffset="122775.26">18401 15710 0,'0'0'16,"0"0"0,0 0-1,0 0 1</inkml:trace>
  <inkml:trace contextRef="#ctx0" brushRef="#br0" timeOffset="125650.64">5715 13906 0,'0'-5'16,"0"5"-1,8-5 1,0-6-1,34-20 1,32-26 0,9-15 15,8 5-15,-42 31-1,1 10 1,0 5-1,24-5 1,9-25 0,16 4-1,-99 47 1</inkml:trace>
  <inkml:trace contextRef="#ctx0" brushRef="#br0" timeOffset="126235.62">6525 13172 0,'0'-10'16,"0"10"-1,0 0 1,17-6 0,41-9-1,33-26 1,8-6-1,25-15 1,0 10 15,-17 11-15,-24 31 0,-33 10-1,-9 5 1,-8 10-1,-24 22 1,-1 50 0,-50 69-1,-40 102 1,-18-10 0,-15 36-1,15-41 1,9-36-1,91-207 1</inkml:trace>
  <inkml:trace contextRef="#ctx0" brushRef="#br0" timeOffset="128041.96">17930 13156 0,'0'-5'16,"0"5"-1,0-5 1,0 5 0</inkml:trace>
  <inkml:trace contextRef="#ctx0" brushRef="#br0" timeOffset="132338.28">12041 17576 0,'0'26'16,"0"-26"15,0 0-15,0 0-1,0 0 1,0 0 0,0 0-1,0 0 1,0 5-1,17 0 1,24 5 0,9-4-1,16 4 1,0-5 0,17-10-1,0 0 16,-17 0-15,-25 5 0,-16 5-1,0-10 1,-9 10 0,-7-10-1,-1-1 1,-8 6-1</inkml:trace>
  <inkml:trace contextRef="#ctx0" brushRef="#br0" timeOffset="133810.96">14167 17571 0,'8'5'31,"-8"0"-15,0-5 0,8 5-1,1 0 1,7-5-1,-7 6 1,7-6 0,-8 5-1,1 0 1,-1-5 0,-8 0-1</inkml:trace>
  <inkml:trace contextRef="#ctx0" brushRef="#br0" timeOffset="134579.28">16714 17498 0,'0'6'16,"0"-6"-1,8 0 1,1 5 15,-1-5-15,25 5-1,33 10 1,33-4 0,9-1-1,-17-5 1,-25 0-1,-25 1 1,-7-1 0,-18-5-1,1 0 1,-9 0 0,0 0-1,-8 0 16</inkml:trace>
  <inkml:trace contextRef="#ctx0" brushRef="#br0" timeOffset="135214.38">18972 17581 0,'16'5'15,"-16"0"1,0-5 0,0 0 15,17 0-16,8 6 1,0-6 0,8 5-1,-8-5 1,-1 5 0,1-5-1,8-10 1,-33 10-1</inkml:trace>
  <inkml:trace contextRef="#ctx0" brushRef="#br0" timeOffset="135716.09">21296 17628 0,'0'5'16,"0"-5"-1,0 0 1,0 0 0,8 0-1,17 0 1,41-16 0,33-10-1,25 1 1,-124 25-1</inkml:trace>
  <inkml:trace contextRef="#ctx0" brushRef="#br0" timeOffset="136101.13">23860 17938 0,'8'-11'16,"-8"11"-1,8 0 1,42 11-1,-50-11 1</inkml:trace>
  <inkml:trace contextRef="#ctx0" brushRef="#br0" timeOffset="136952.99">26241 17638 0,'0'5'16,"0"-5"-1,9 16 1,-1 9 0,17 6-1,0-10 1,-1-5-1,10-6 1,-1-10 0,74-36-1,100-88 1,115-166 0,67-165-1,-389 455 16</inkml:trace>
  <inkml:trace contextRef="#ctx0" brushRef="#br0" timeOffset="138040">26093 17457 0,'16'0'15,"-16"0"1,0 0 0,0 0 15,0 0-16,0 0 1,8 26 0,9 46-1,16 11 1,0-11 0,0-15-1,-8-10 1,0-21-1,0-6 1,-9-9 0,9-1-1,41-46 1,75-94 15,82-102-15,33-47-1,1-11 1,-9 11 0,-25 41-1,-16 32 1,-207 206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55:41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27738 13503 0,'0'15'16,"0"-15"-16,0 0 0,0 0 15,0 0-15,0 0 0,0 0 16,0 0-16,0 0 0,-8 11 16,-8 61 15,-17 26-16,-17 99 1,9-11 0,24 5-1,34-5 1,40-10 0,43-21-1,49-21 1,32-20-1,35-42 1,-1-30 0,0-37-1,-25-31 1,-25-26 15,-32-20-15,-26-26-1,-24-16 1,-17-31 0,-16-30-1,-1-17 1,-8-45 0,17-17-1,-8 42 1,8 21-1,0 41 1,8 26 0,8 31-1,17 31 1,25 16 15,8 30-15,0 6-1,9 20 1,-26 11 0,-66 20-1,-7-5 1,-18-15 0,1 0-1,-9-6 1,0-10-1,0 0 1,-8 1 0,9-1-1,-9-10 17,8-11-17,8-36 1,9 1-1,17-22 1,24 6 0,25 10-1,25 16 1,41-6 0,8 27-1,17 15 1,-8 15-1,-34 0 1,-90 11 0,0-21 15,7-16-15,26-30-1,-8-42 1,-1-41-1,17-47 1,-25-41 0,-16-16-1,-25-30 1,-25-1 0,-50 26-1,-41 37 1,-25 46-1,-57 36 1,-1 21 15,174 98-15</inkml:trace>
  <inkml:trace contextRef="#ctx0" brushRef="#br0" timeOffset="2391.41">19038 10469 0,'0'5'16,"0"-5"0,0 0-1,8 0 17,9 0-17,16 15 1,25-4-1,33 9 1,41-4 0,25-11-1,50 11 1,33-22 0,25-4-1,16 0 1,8-6-1,25 1 1,26-11 0,7 5-1,0 6 17,1 4-17,-9 16 1,-33 6-1,-42-6 1,-32 5 0,-34-5-1,-173-5 1,-8 6 0,-9-1-1,9-5 1,-9 5-1,0-5 1,-8 0 15,0 0-15,0 0 0</inkml:trace>
  <inkml:trace contextRef="#ctx0" brushRef="#br0" timeOffset="3729.06">24703 10401 0,'-8'0'16,"8"0"0,0 0-1,17 0 1,40-5-1,84 0 1,91-5 0,57 5-1,42 5 1,16 0 0,-33 5-1,-8 5 16,-49-5-15,-42-5 0,-199 5-1,1 1 1,-1-6 0,-7 5-1,-1-5 1,-8 5-1,0-5 1,0 0 0</inkml:trace>
  <inkml:trace contextRef="#ctx0" brushRef="#br0" timeOffset="14211.66">8651 12009 0,'-9'0'15,"9"0"1,9 0 0,-9 0-1,33-5 1,25 0-1,33-11 1,16 1 0,42-6-1,0 0 1,33 11 0,25-6-1,8 6 1,16-11 15,9 6-15,8-6-1,17 1 1,-9 4 0,-8 1-1,-24 15 1,-1 0-1,-16 10 1,-9 5 0,-33 1-1,-7-1 1,-18 6 0,-7 0-1,-26-1 1,1 1 15,-9 0-15,0-6-1,0 1 1,17-1 0,16-4-1,17-1 1,41-10-1,1 0 1,15 0 0,9-16-1,1 1 1,-10-11 0,-24 5-1,-8 1 16,-17-1-15,-16 6 0,-9-1-1,0 1 1,-82 9 0,-1 6-1,34 6 1,-17 4-1,-66-10 1</inkml:trace>
  <inkml:trace contextRef="#ctx0" brushRef="#br0" timeOffset="20598.64">8345 15079 0,'16'5'16,"-16"-5"0,0 0-1,0 0 1,0 0 15,0 0-15,0 0-1,0 0 1,0 0 0,0 0-1,0 0 1,0 0 0,0 0-1,0 0 1,0 0-1,0 0 1,0 0 0,0 0-1,0-5 17,25-21-17,33-61 1,49-63-1,67-73 1,49-61 0,1 31-1,7-37 1,-7 47 0,-1 1-1,-41 45 1,-25 21-1,-149 171 1,0 0 0,1 5 15,-9-5-15,8 5-1,-8-5 1,0 5-1,0 0 1,0 0 0</inkml:trace>
  <inkml:trace contextRef="#ctx0" brushRef="#br0" timeOffset="24144.04">12025 14547 0,'-25'10'16,"25"-10"0,0 0-1,-8 16 1,-17 25 15,-33 52-15,-16 26-1,24-41 1,50-78 0</inkml:trace>
  <inkml:trace contextRef="#ctx0" brushRef="#br0" timeOffset="24896.92">14109 14387 0,'-50'-26'31,"50"21"-16,-8 0 1,8-1 0,-8 6-1,16-10 1,0-21 0,26 0-1,15-5 1,9 20-1,16 16 1,1 21 0,-1 10-1,-24 15 1,-9 1 15,-24-16-15,-25 31-1,-26 41 1,-32 11 0,-8 0-1,16-62 1,58-52 0</inkml:trace>
  <inkml:trace contextRef="#ctx0" brushRef="#br0" timeOffset="25330.88">14878 14278 0,'-25'5'15,"17"-5"1,-17 11 0,-33 40-1,-8 6 1,8 16-1,0 25 1,25 10 0,33-25-1,25-5 17,41-6-17,25 0 1,33-51-1,-124-21 1</inkml:trace>
  <inkml:trace contextRef="#ctx0" brushRef="#br0" timeOffset="25765.42">15110 14123 0,'25'31'16,"-25"-26"-1,16-5 1,25 0 0,17 0-1,50 5 1,24-10 0,17-5-1,0 0 1,-25-6-1,-25 6 1,-33-1 15,-24 1-15,-42 10 0</inkml:trace>
  <inkml:trace contextRef="#ctx0" brushRef="#br0" timeOffset="26150.6">15068 14542 0,'25'0'15,"-17"0"1,26 0 15,40-5-15,42-1 0,24-4-1,9 0 1,-16-1-1,-1 1 1,-16-5 0,-17 4-1,-58 1 1,-41 10 0</inkml:trace>
  <inkml:trace contextRef="#ctx0" brushRef="#br0" timeOffset="26534.62">15143 14935 0,'41'0'15,"-24"5"1,41-5 0,33-5-1,16 5 1,17-11 15,0 11-15,0-5-1,0 10 1,-16 0 0,-108-5-1</inkml:trace>
  <inkml:trace contextRef="#ctx0" brushRef="#br0" timeOffset="27838.49">17616 13947 0,'24'0'16,"-24"0"-1,0 0 1,0 0 0,-8-5-1,0 0 1,-17-5-1,-16-6 1,-17 11 0,-25 5-1,17 0 1,8 5 15,0 0-15,25 0-1,17 1 1,7-1 0,1 15-1,16 1 1,17 15 0,8 11-1,17 5 1,-1 10-1,1-6 1,-9-4 0,-16-5-1,-8-11 17,-9-10-17,-8-11 1,-8 6-1,-1 5 1,-24-6 0,-16 1-1,-34 0 1,0-6 0,9-10-1,8-5 1,-9 0-1,75 0 1</inkml:trace>
  <inkml:trace contextRef="#ctx0" brushRef="#br0" timeOffset="28624.45">17988 14599 0,'8'-16'16,"-8"16"-1,0-5 1,-8 0-1,0 0 1,-17-6 0,-8 6-1,-9 0 1,-7 5 0,-1 5-1,9 21 1,8 5-1,8 0 1,17 0 15,16 0-15,17 5 0,8 0-1,16-15 1,-7-16-1,-1-5 1,-8-10 0,-8 5-1,-9 0 1,-7-6 0,-9 6-1,0 0 1,0-11-1,-9 6 1,-7-16 15,16 26-15</inkml:trace>
  <inkml:trace contextRef="#ctx0" brushRef="#br0" timeOffset="30848.15">12116 16847 0,'16'-5'16,"-16"5"-1,9-5 1,-1 0 0,33-11-1,34-10 1,32 6 0,34-1-1,24 5 1,42-15-1,-8 16 1,-9-11 0,-25 16 15,-115 20-15,-25-10-1,-1 5 1,-7 6-1,24 20 1,-41-31 0</inkml:trace>
  <inkml:trace contextRef="#ctx0" brushRef="#br0" timeOffset="39325.57">21494 13198 0,'17'-47'15,"-17"42"1,8-10 0,0-1-1,17-15 1,17-5 0,7-5-1,34-6 1,-9 11-1,-7 26 1,-18 10 15,1 15-15,-9 21 0,-16 11-1,-25 15 1,-25 10-1,-8 11 1,-8-11 0,-1-20-1,9-31 1,0-16 0,17-5-1,7-5 1,9 5 15</inkml:trace>
  <inkml:trace contextRef="#ctx0" brushRef="#br0" timeOffset="39743.28">22412 12815 0,'-49'-5'16,"32"0"0,-8 5-1,-16 16 1,-25 25 15,-17 52-15,0 26-1,26-42 1,24 1 0,24-21-1,34 15 1,41-10-1,33 0 1,59-52 0,-158-10-1</inkml:trace>
  <inkml:trace contextRef="#ctx0" brushRef="#br0" timeOffset="40730.67">22958 13353 0,'-25'0'16,"25"0"-1,0 0 1,-8 0 0,0 0 15,-9 0-16,-7 0 1,-10 0 0,1 0-1,0 0 1,0 10 0,0-5-1,17 11 1,7-6-1,18 11 1,7 10 0,17 5-1,9 0 1,-1 0 15,-8-10-15,-8 0-1,-17-10 1,0-1 0,-8-10-1,-8 6 1,-17-1 0,-8-10-1,-8 0 1,-1-10-1,18-32 1,24 42 0</inkml:trace>
  <inkml:trace contextRef="#ctx0" brushRef="#br0" timeOffset="42134.45">23380 13379 0,'-25'5'16,"25"-5"-1,0 0 1,0 0-1,0 0 1,-8-5 15,0 5-15,-9 0 0,-8 5-1,-16 16 1,0 15-1,8 15 1,8 1 0,8 5-1,17-26 1,17 10 0,8-10-1,8-25 1,16-12 15,-7-14-15,7-16-1,-24 5 1,-8 0 0,-9 5-1,-16 0 1,-9-5-1,-16 5 1,-25 10 0,8 11-1,50 5 1</inkml:trace>
  <inkml:trace contextRef="#ctx0" brushRef="#br0" timeOffset="49140.35">16607 15710 0,'-50'10'31,"25"-10"-15,25 0 0</inkml:trace>
  <inkml:trace contextRef="#ctx0" brushRef="#br0" timeOffset="50160.06">16904 15503 0,'-16'-46'16,"8"40"-1,-17-9 1,-8-6 0,-33 6-1,-50 4 1,-17 42 0,-7 31-1,-1 21 1,25 57 15,42 36-15,49 4-1,50-25 1,41-25 0,58-48-1,25-51 1,0-36-1,-17-31 1,-24-26 0,-17-36-1,-33-42 1,-34-10 0,-57 78-1,-16-6 1,-1 22 15,-8 9-15,-8 16-1,8 16 1,-8 4 0,66 11-1</inkml:trace>
  <inkml:trace contextRef="#ctx0" brushRef="#br0" timeOffset="51314.21">16450 16216 0,'0'0'16,"0"0"-1,0 0 1,0 0 0,8 0-1,0 6 1,9 4-1,16 26 1,8 11 0,-8 4-1,0 1 17,-8-16-17,0-10 1,-25-26-1</inkml:trace>
  <inkml:trace contextRef="#ctx0" brushRef="#br0" timeOffset="52133.29">17872 15147 0,'-17'-6'16,"17"6"-1,-8 0 1,0 0 15,0 0-15,-9 6 0,-24 4-1,-1 16 1,1 10-1,-9 16 1,1 20 0,-9 26-1,17-20 1,-9 15 0,17 5-1,8 0 1,9 6-1,16-27 1,0-10 15,16 11-15,9 4 0,16 1-1,-8-10 1,0-6-1,0-5 1,1-5 0,7 15-1,-41-72 1</inkml:trace>
  <inkml:trace contextRef="#ctx0" brushRef="#br0" timeOffset="53554.3">18434 15679 0,'0'-5'16,"0"5"-1,0 0 16,0 0-15,9-5 0,-9 5-1,-9-11 1,9 1 0,-8-11-1,-17-10 1,-8 0-1,-25-5 1,-16 15 0,8 21-1,8 11 1,8-6 0,17 10 15,8 6-16,17-5 1,8-1 0,8 6-1,17 20 1,33 21 0,8 0-1,9 10 1,-9 6-1,-8-6 1,-9-10 0,-24-20-1,-8-11 1,-9-11 15,-8-9-15,-8 4-1,-25 6 1,-34 0 0,-24-11-1,-24 0 1,24-5 0,16-10-1,75 5 1</inkml:trace>
  <inkml:trace contextRef="#ctx0" brushRef="#br0" timeOffset="54306.92">18732 15260 0,'-25'31'16,"25"-26"-1,0-5 17,0 0-17,0 6 1,0-1-1,9 0 1,-1 10 0,8 22-1,1-1 1,24 31 0,-16-15-1,8-1 1,0 17-1,0 14 1,0 22 0,-16 4 15,-9-25-15,-8-11-1,-8 32 1,-33 30-1,-17-5 1,0-20 0,16-37-1,9-25 1,9-11 0,7-5-1,17-31 1</inkml:trace>
  <inkml:trace contextRef="#ctx0" brushRef="#br0" timeOffset="55611.21">21875 6334 0,'-17'-6'16,"17"6"-1,-8 0 1,8 0 0,0 0-1,0 0 1,0 0 15,0 0-15,33 0-1,50-5 1,99-10 0,107 10-1,100-1 1,66 1-1,24 5 1,-32 0 0,-50 5-1,-74 1 1,-299-6 0,1 5-1,-8 0 16,-9-5-15,0 5 0,-8-5-1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56:51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8675 10422 0,'17'-10'16,"-9"10"-1,9-5 1,16 5-1,17 5 1,16-5 0,16 5-1,34-5 17,17 0-17,7 5 1,50-10-1,1 5 1,40-10 0,-8 4-1,17 1 1,0-5 0,8 0-1,25 4 1,8-9-1,25 10 1,17 0 0,24 5 15,1 0-15,7 5-1,-16 0 1,-16 5-1,-17 1 1,0 4 0,-17-5-1,-16 1 1,0-6 0,-33 5-1,-25 6 1,-33 4-1,-25 1 1,-25 5 0,-123-16 15,-1 1-15,0-1-1,0-10 1,-8 5-1,9 0 1,-9 1 0,8-17-1,-8 11 1</inkml:trace>
  <inkml:trace contextRef="#ctx0" brushRef="#br0" timeOffset="1823.29">21420 10463 0,'8'16'16,"-8"-16"-1,0 0 1,17 5 0,32 6-1,34-6 1,49-16-1,75 6 1,83-21 0,40 11-1,76-6 1,57 6 0,50 4 15,-25 11-16,-34 5 1,-57-5 0,-49 0-1,-34 0 1,-33-5 0,-24 5-1,-9-5 1,-25-5-1,-8 5 1,-41-6 0,-150 11-1,1 0 1,17 5 15,7 6-15,1 4-1,-50-15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57:08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8642 9264 0,'-8'-5'16,"8"5"0,0 0-1,0 0 1,8 0 0,9 0-1,33 0 1,24 0-1,17 0 1,16-5 0,-32 0-1,-17 5 1,-25 0 0,-8 0 15,-9 0-16,-16 0 1,0 0 0</inkml:trace>
  <inkml:trace contextRef="#ctx0" brushRef="#br0" timeOffset="869.13">9891 9295 0,'-16'16'15,"16"-16"1,0 0-1,0 0 1,0 0 0,8 5 15,25-5-15,50-5-1,33-6 1,24 6-1,-8-5 1,-24 5 0,-50 5-1,-17 0 1,-16 0 0,-8 0-1,-17 0 1,8 0-1,-8 0 1</inkml:trace>
  <inkml:trace contextRef="#ctx0" brushRef="#br0" timeOffset="2858.79">11198 9259 0,'-8'0'16,"8"0"0,0 0-1,0 0 1,0 0-1,0 0 1,0 0 0,0 5-1,0 6 1,41-6 15,42 0-15,49 0-1,50-10 1,41 5 0,34-5-1,24-6 1,0 1 0,-16-5-1,-25 4 1,-34 1-1,-164 15 1,-9-5 0,-8 0-1,-17 0 1,8 0 15,-7 0-15,-9 0-1,0 0 1</inkml:trace>
  <inkml:trace contextRef="#ctx0" brushRef="#br0" timeOffset="7139.07">10983 7455 0,'0'0'16,"0"0"-1,0 0 1,0 0 0,0 0-1,0 0 1,0 0-1,0 5 17,-8-5-17,8 6 1,-9-1 0,-7 5-1,-9 16 1,0 10-1,0 16 1,-16 20 0,-17 42-1,-16-6 1,-42 78 0,-8 26-1,-17 11 1,1 25 15,-1-26-15,0 11-1,17-37 1,17-25 0,99-151-1,-1-9 1,9-1-1,-8 0 1,8-5 0,-8 1-1,8-1 1,0 0 0,0-5-1,0 0 1,-8 5 15,-1 11-15,9-16-1</inkml:trace>
  <inkml:trace contextRef="#ctx0" brushRef="#br0" timeOffset="9380.14">15722 8530 0,'-33'-26'16,"33"26"-1,0-5 1,-9 5-1,9 0 1,-8 11 15,0 4-15,0 1 0,8-1-1,8 6 1,8 15-1,17-5 1,1-21 0,23-10-1,1-10 1,-8-5 0,-17-1-1,0-5 1,-16 6-1,-1 5 1,-8-1 15,1 11-15,-1 5 0,9 6-1,7 9 1,9 17-1,1 25 1,7 10 0,-8 11-1,-8 4 1,-25-19 0,-9 4-1,1-5 1,-17-10-1,-8-16 17,-25-4-17,-16-22 1,-9-10 0,-16-15-1,8 0 1,8-6-1,34-5 1,49 21 0</inkml:trace>
  <inkml:trace contextRef="#ctx0" brushRef="#br0" timeOffset="9947.56">16598 8267 0,'0'0'15,"0"0"1,0 0 15,9-5-15,32-6-1,25 6 1,42-5 0,32-6-1,1 11 1,-1 10-1,-15 0 1,-1 6 0,-33-6-1,-25-5 1,-17-16 0,-49 16 15</inkml:trace>
  <inkml:trace contextRef="#ctx0" brushRef="#br0" timeOffset="10383.88">16689 8618 0,'0'0'16,"0"0"0,9 0 15,24 0-16,49 0 1,42-10 0,50-11-1,33-5 1,8 0 0,-17 1-1,-16 4 1,-16 0-1,-26 26 1,-140-5 0</inkml:trace>
  <inkml:trace contextRef="#ctx0" brushRef="#br0" timeOffset="10751.28">16871 9006 0,'25'0'16,"0"0"-1,25 5 1,49-5 0,58 0-1,33-5 1,25 0 15,0 5-15,17-11-1,-17-25 1,-215 36 0</inkml:trace>
  <inkml:trace contextRef="#ctx0" brushRef="#br0" timeOffset="11486.48">8957 9207 0,'-9'0'16,"9"0"-1,0 0 1,0 0-1,0 0 1</inkml:trace>
  <inkml:trace contextRef="#ctx0" brushRef="#br0" timeOffset="13927.6">19576 8241 0,'-25'26'16,"25"-26"-1,0 0 1,0 0-1,0 0 1,0 0 0,-8-5-1,-1-11 1,1 1 15,-8-1-15,7-5-1,-16-5 1,9 11 0,-25-6-1,7 1 1,-7 4 0,-25 6-1,0-1 1,8 6-1,0 5 1,8 11 0,9 9-1,8 16 17,8 11-17,17 5 1,0 5-1,16 5 1,8 0 0,26 5-1,7-16 1,18 6 0,7 11-1,-16 4 1,-9-5-1,-15-20 1,-18-1 0,-16-10 15,-8 11-15,-34 10-1,-7-16 1,-17-5-1,0-20 1,8-16 0,8-11-1,17-14 1,33 25 0</inkml:trace>
  <inkml:trace contextRef="#ctx0" brushRef="#br0" timeOffset="14779.97">19634 8897 0,'-34'5'15,"26"1"1,-8-6 0,7 5-1,-7 10 1,-1 16 0,1 16-1,16-16 1,8 10-1,17 1 17,16-6-17,9-16 1,8-9 0,-17-6-1,-16-10 1,-17-6-1,9-4 1,-17-6 0,8 1-1,-16-1 1,-1 0 0,-7 11-1,-9 5 1,-33 20 15,-8 16-15,0-10-1,66-21 1</inkml:trace>
  <inkml:trace contextRef="#ctx0" brushRef="#br0" timeOffset="15365.53">20419 8019 0,'-66'-6'15,"58"6"1,-9 0 0,1 6-1,-26 9 1,1 32 0,-25 40-1,-17 69 16,17 40-15,8 47 0,17 5-1,32 0 1,26-26 0,16-30-1,17-53 1,32-51-1,-82-88 1</inkml:trace>
  <inkml:trace contextRef="#ctx0" brushRef="#br0" timeOffset="15933.86">20411 8660 0,'-8'0'16,"8"0"0,0 0-1,8 0 1,17-21 15,24 5-15,18 1-1,-1 10 1,0 15 0,-8 6-1,-9 25 1,-24 11 0,-25 4-1,-8 12 1,-17 14-1,-16-20 1,-17-15 0,17-26-1,16-11 1,25-10 15</inkml:trace>
  <inkml:trace contextRef="#ctx0" brushRef="#br0" timeOffset="16351.67">21213 8499 0,'-33'16'15,"33"-11"17,-8 0-17,-9 16 1,-8 10-1,1 31 1,-1 21 0,17-1-1,16-9 1,25-6 0,25-36-1,0 5 1,-58-36-1</inkml:trace>
  <inkml:trace contextRef="#ctx0" brushRef="#br0" timeOffset="16936.89">21271 8024 0,'-16'-11'16,"16"11"-1,0 0 1,0 0-1,0 6 1,16-6 15,17 15-15,25 16 0,8 26-1,17 21 1,-9 9-1,9 22 1,-25-26 0,-25 20-1,-16 6 1,-17-6 0,-25 21-1,-8-10 1,-9-11-1,-7-5 1,7-31 15,1-20-15,8-11 0,33-36-1</inkml:trace>
  <inkml:trace contextRef="#ctx0" brushRef="#br0" timeOffset="19194.47">12769 8685 0,'-8'0'16,"8"0"0,0 0-1</inkml:trace>
  <inkml:trace contextRef="#ctx0" brushRef="#br0" timeOffset="21267.46">13365 8039 0,'-9'11'15,"9"-11"1,0 0 0,0 0 15,0 0-16,0 0 1,0 0 0,0 0-1,0 0 1,0 0 0,0 0-1,0 0 1,-8 5-1,-33 41 1,-25 42 0,-25 52-1,0-16 1,-9 21 15,18-21-15,-1 0-1,17-11 1,49-82 0,9 6-1,-8-12 1,7-4 0,1 0-1,8-11 1,-8 0-1,8-4 1,0-1 0,-9 5-1,9-5 17,0 6-17,0-1 1,0 16-1,17 25 1,0 11 0,-17-62-1</inkml:trace>
  <inkml:trace contextRef="#ctx0" brushRef="#br0" timeOffset="23558.49">14332 11042 0,'0'6'16,"0"-6"0,0 0-1,17-6 1,8 1 0,16 5 15,42-5-16,41 0 1,58-5 0,66-1-1,33 1 1,25-11 0,0-10-1,-41 5 1,-34 1-1,-198 19 1,-8 6 0,-8 0-1,-9 6 1,-8-6 15</inkml:trace>
  <inkml:trace contextRef="#ctx0" brushRef="#br0" timeOffset="29794.66">26366 7476 0,'-17'-5'16,"17"5"0,-8-5-1,-9-1 17,-8-14-17,-16-6 1,-17-16-1,-33 1 1,-49 5 0,-1 36-1,-49 0 1,33 26 0,8-6-1,116 11 1,16 21-1,25 15 1,34 57 0,32 26 15,34-5-15,24 5-1,9 5 1,7 5-1,-32-31 1,-83-77 0,-16-5-1,-17-11 1,-33 36 0,-33 16-1,-50-5 1,-25-16-1,-16-26 1,0-35 15,16-53-15,141 47 0</inkml:trace>
  <inkml:trace contextRef="#ctx0" brushRef="#br0" timeOffset="30312.37">27375 7171 0,'-34'-21'16,"34"21"-1,-8 0 1,-25 5-1,-33 52 1,-33 26 0,-25 82-1,0 58 1,-9 123 0,34 16-1,33 36 1,33-16 15,33-46-15,33-77-1,41-84 1,-8-216 0,-66 41-1</inkml:trace>
  <inkml:trace contextRef="#ctx0" brushRef="#br0" timeOffset="30747.38">26895 8603 0,'8'-36'16,"0"20"-1,34-51 1,49-21 0,49-21-1,26 27 1,-1 30-1,-8 52 1,-49 41 0,-50 94-1,-91 87 1,-67 26 0,-24-31-1,0-51 16,66-161-15,58-5 0</inkml:trace>
  <inkml:trace contextRef="#ctx0" brushRef="#br0" timeOffset="31098.3">28276 8096 0,'-41'-10'16,"8"10"15,-34 36-16,-24 26 1,-8 47 0,8 4-1,25 22 1,49 20 0,51-5-1,48-52 1,-82-98-1</inkml:trace>
  <inkml:trace contextRef="#ctx0" brushRef="#br0" timeOffset="31583.2">28599 7037 0,'0'5'16,"0"-5"0,8 0-1,25 15 1,41 32-1,42 51 1,8 16 0,17 51-1,-34 21 1,-24 26 15,-50 52-15,-50-6-1,-57 16 1,-25-41 0,0-37-1,-1-51 1,-7-47 0,-1-51-1,108-47 1</inkml:trace>
  <inkml:trace contextRef="#ctx0" brushRef="#br0" timeOffset="33272.65">24414 9802 0,'-8'0'16,"8"0"0,0 0-1,0 0 1,0 5-1,0 0 17,0 16-17,-9 46 1,-7 62 0,-9 32-1,-16 112 1,-1 1-1,9 57 1,8-67 0,9-1-1,16-56 1,16-26 0,26-52-1,32-46 1,25-52 15,17-62-15,-8-36-1,-1-31 1,-32-11 0,-67 37-1,-8 5 1,-17-16-1,-16-5 1,0 0 0,-16-5-1,24 10 1,16 21 0,26-5-1,24-72 1,34-47 15,16-6-15,-17 17-1,-16 25 1,-25 10 0,-49 11-1,-59 15 1,-49 21-1,-16 26 1,-9 15 0,149 52-1</inkml:trace>
  <inkml:trace contextRef="#ctx0" brushRef="#br0" timeOffset="33774.58">25605 9321 0,'-9'21'15,"9"-21"1,0 5 0,-8 0-1,-8 26 1,-9 47 0,-25 35 15,-16 79-16,-17 35 1,17 11 0,8 26-1,25 20 1,41 41 0,17-51-1,33-15 1,17-63-1,16-30 1,8-63 0,-99-103-1</inkml:trace>
  <inkml:trace contextRef="#ctx0" brushRef="#br0" timeOffset="34325.69">25985 11048 0,'-8'20'15,"8"-20"1,0 0 15,16-10-15,34-6-1,41 1 1,16 15 0,-7 10-1,-1 37 1,-33 4 0,-33 17-1,-33-1 1,-16 47-1,-59 25 1,-24-4 0,0-32-1,-9-57 17,75-87-17,33 41 1</inkml:trace>
  <inkml:trace contextRef="#ctx0" brushRef="#br0" timeOffset="34660.71">26994 11094 0,'-33'16'15,"25"-11"1,-25 0 0,-9 16 15,-24 20-15,8 31-1,25 16 1,17 0-1,24 21 1,25 10 0,8-63-1,-41-56 1</inkml:trace>
  <inkml:trace contextRef="#ctx0" brushRef="#br0" timeOffset="35228">27432 9724 0,'0'-5'16,"0"5"-1,0 0 1,17 11 0,16 14-1,33 37 1,33 62-1,1 26 1,-1 36 15,-16 6-15,-25 14 0,-25 37-1,-50 42 1,-49-1-1,-50 5 1,0-46 0,1-41-1,7-52 1,91-150 0,1 0-1,-9-31 1,25 31-1</inkml:trace>
  <inkml:trace contextRef="#ctx0" brushRef="#br0" timeOffset="35864.67">24091 12567 0,'9'-5'16,"-9"5"15,8 0-15,25 0-1,33 10 1,42-10 0,32 0-1,1-10 1,-17-26-1,-124 36 1</inkml:trace>
  <inkml:trace contextRef="#ctx0" brushRef="#br0" timeOffset="36549.91">25514 9197 0,'0'-21'15,"0"21"1,8 0 0,42 0-1,57 0 1,-107 0 0</inkml:trace>
  <inkml:trace contextRef="#ctx0" brushRef="#br0" timeOffset="40796.36">26705 12118 0,'8'-11'15,"-8"11"16,0 0-15,0 0 0,0 0-1,16 0 1,-16 0 0</inkml:trace>
  <inkml:trace contextRef="#ctx0" brushRef="#br0" timeOffset="41298.62">27846 9114 0,'25'-15'16,"-25"15"0,8 0-1,-8 0 1,0 0 0</inkml:trace>
  <inkml:trace contextRef="#ctx0" brushRef="#br0" timeOffset="50126.16">8659 11539 0,'-8'-6'16,"-1"1"-1,1 5 1,-8-5 0,-17-5-1,-25-1 1,-17 6 15,-32 16-15,-9 4-1,-8 1 1,16-1 0,1 6-1,24 5 1,25 10 0,9-10-1,16 5 1,16 5-1,9 0 1,8 16 0,25 15-1,16 0 1,8 0 15,1 6-15,0 9-1,-17-4 1,-17 15 0,-24-5-1,-33 20 1,-17 32 0,-17-21-1,9-5 1,17-27-1,24-19 1,17-22 0,16-5-1,25 1 17,41-1-17,-8-10 1,9 5-1,-1 6 1,-16 20 0,-25-11-1,-24 17 1,-9 45 0,-58 32-1,-50 52 1,-32 25-1,-9-5 1,16-10 0,18-21 15,32-16-15,58 22-1,83 40 1,66-4-1,116 61 1,-240-289 0</inkml:trace>
  <inkml:trace contextRef="#ctx0" brushRef="#br0" timeOffset="56363.61">8684 13322 0,'0'-5'16,"0"5"-1,0 0 1</inkml:trace>
  <inkml:trace contextRef="#ctx0" brushRef="#br0" timeOffset="56647.21">9263 13374 0,'0'0'15,"0"0"1,0 0 0,0 0-1</inkml:trace>
  <inkml:trace contextRef="#ctx0" brushRef="#br0" timeOffset="56848.17">9263 13549 0,'8'0'16,"-8"0"-1,33-15 1,-33 15-1</inkml:trace>
  <inkml:trace contextRef="#ctx0" brushRef="#br0" timeOffset="57383.27">10602 13348 0,'-8'-16'16,"8"16"-1,0 0 1,0 0-1,0 0 1,0 0 0</inkml:trace>
  <inkml:trace contextRef="#ctx0" brushRef="#br0" timeOffset="57801.11">11115 13699 0,'0'-5'16,"0"5"-1,0 0 1,0 0 0</inkml:trace>
  <inkml:trace contextRef="#ctx0" brushRef="#br0" timeOffset="58050.88">11330 13498 0,'0'10'15,"9"-10"1,-9 0 0</inkml:trace>
  <inkml:trace contextRef="#ctx0" brushRef="#br0" timeOffset="58286.09">11645 13570 0,'0'-10'16,"0"10"-1,0 0 1</inkml:trace>
  <inkml:trace contextRef="#ctx0" brushRef="#br0" timeOffset="60576">12463 13379 0,'0'0'16,"0"0"0,0 0-1,0 0 17,9 0-17,-1 0 1,17 5-1,16-10 1,25 5 0,9-5-1,24 5 1,8-6 0,-16 6-1,0 0 1,-16 0-1,-17 6 1,-25-6 0,-9 0-1,-7 5 17,-9-5-17,-8 0 1</inkml:trace>
  <inkml:trace contextRef="#ctx0" brushRef="#br0" timeOffset="64337.54">14241 13384 0,'33'5'16,"-24"-5"-1,7 0 17,9 5-17,25-5 1,-9 0 0,17 5-1,33 1 1,41-6-1,-8-6 1,42 1 0,-9-5-1,17 10 1,16-5 0,0 0-1,50-1 1,-17 1 15,25-5-15,0 5-1,0 0 1,0-6 0,1 6-1,-1 0 1,-17 5-1,-24 0 1,-33 0 0,-158 5-1,9 0 1,-17-5 0,9 5-1,-17-5 16</inkml:trace>
  <inkml:trace contextRef="#ctx0" brushRef="#br0" timeOffset="65860.35">12041 14945 0,'9'-10'15,"-9"4"1,0 6 0,0 0 15,0 0-15,0 0-1,0 0 1,0 0-1,0 0 1</inkml:trace>
  <inkml:trace contextRef="#ctx0" brushRef="#br0" timeOffset="66176.75">12521 15043 0,'25'-26'16,"-25"26"0,0 0-1,0 0 1,0 0 0</inkml:trace>
  <inkml:trace contextRef="#ctx0" brushRef="#br0" timeOffset="66394.98">13530 14986 0,'0'5'15,"0"-5"1,25 6 0,-25-6-1</inkml:trace>
  <inkml:trace contextRef="#ctx0" brushRef="#br0" timeOffset="66594.88">14142 14904 0,'0'15'15,"0"-15"1,0 0-1</inkml:trace>
  <inkml:trace contextRef="#ctx0" brushRef="#br0" timeOffset="67130.99">15044 15028 0,'8'10'16,"-8"-10"0,0 0-1,0 0 1,0 0-1,-8 0 1,8 5 0,0-5-1,0 5 1,0-5 0,-9 0-1,9 0 16,0 0-15,0 0 0,0 0-1,0 0 1,0 0 0,0 0-1,0 0 1,0 0-1,0 0 1,0 0 0</inkml:trace>
  <inkml:trace contextRef="#ctx0" brushRef="#br0" timeOffset="69153.32">17194 14738 0,'8'-5'16,"-8"5"-1,0 0 1,0 0 0,0 0-1,0 0 1,0 0 0,0 0-1,0 0 1,0 0-1,8 5 17,1 0-17,24 11 1,25-1 0,41 1-1,17-6 1,-1 6-1,-32-11 1,-17 5 0,-24-5-1,-18 1 1,1-1 0,-16-5-1,7 5 1,-8-5 15,1 0-15,-9 0-1,0 0 1</inkml:trace>
  <inkml:trace contextRef="#ctx0" brushRef="#br0" timeOffset="72129.61">18401 14919 0,'-8'-15'16,"8"15"-1,0 0 1,0 0 0,0 0-1,0 0 1,0 0 0,0 0-1,0 0 1,0 0-1,0 0 17,0 0-17,8 0 1,9 0 0,8 0-1,16 0 1,9 0-1,8-6 1,16 1 0,9 0-1,8 0 1,16-16 0,9 16-1,8-5 1,17 5 15,7-6-15,-7-4-1,8 4 1,-9 11 0,-15-5-1,15 5 1,1 0-1,-9-5 1,0 0 0,1 5-1,-1 5 1,9 0 0,16-5-1,-17 5 16,1-10-15,-9 5 0,-24 5-1,-42-5 1,-25 0 0,-8 0-1,-8 0 1,-8 0-1,-17-15 1,0 15 0</inkml:trace>
  <inkml:trace contextRef="#ctx0" brushRef="#br0" timeOffset="78867.55">14556 10784 0,'-9'0'15,"9"0"1,0 5-1,0-5 1</inkml:trace>
  <inkml:trace contextRef="#ctx0" brushRef="#br0" timeOffset="81258.91">8891 9042 0,'0'0'15,"0"0"1,0 0-1,0 10 1,0-10 0</inkml:trace>
  <inkml:trace contextRef="#ctx0" brushRef="#br0" timeOffset="82997.66">10106 7889 0,'-8'-5'31,"8"5"-16,0 0 1,0 0 0</inkml:trace>
  <inkml:trace contextRef="#ctx0" brushRef="#br0" timeOffset="90454.28">10784 7869 0,'-16'15'16,"-9"11"-1,-16 15 1,-34 47 0,-32 83-1,-26 10 1,-7 41 0,-1-10-1,25-26 16,100-145-15,-1-15 0,1-5-1,16-6 1,-8-4 0,8 4-1,0-15 1</inkml:trace>
  <inkml:trace contextRef="#ctx0" brushRef="#br0" timeOffset="93414.22">14374 10944 0,'8'-5'16,"-8"5"-1,0 0 1,8-5 0,17 0-1,25-21 1,57-21 0,34-15 15,24 0-16,17 5 1,-8 11 0,8 10-1,-9 15 1,-15 6 0,-26 20-1,-107 5 1,-1 0-1,-7 1 1,8 4 0,33 1-1,-58-16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58:55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8105 11611 0,'-33'-5'16,"33"5"15,-9 0-16,9 0 1,0 0 0,0 0-1,0 0 1,0 0 0,0 0-1,0-5 1,42-52-1,49-109 1,66-61 0,66-114-1,42-11 1,57-25 15,9-16-15,-25 73-1,-41 35 1,-50 68 0,-207 217-1,-8 0 1,8-5 0,-8 5-1,9 0 1,-9 5-1,0-5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13:01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4349 0,'-33'-11'16,"33"11"-16,-8 0 0,0 0 15,-9 0-15,1 0 0,-17-5 16,-50 21-16,-33 20 0,33 0 16,17-15-1,0-1 1,8-4 15,17-1-15,8 1-1,0 10 1,8 10 0,8 10-1,17-9 1,0 4 0,0 26-1,17 6 1,8-1-1,8-15 1,16 20 0,17 16-1,-8 11 17,0-1-17,0 6 1,-25-37-1,0 37 1,-16-16 0,-9-11-1,-16-9 1,8-11 0,-17 5-1,-8-10 1,1-6-1,-9-9 1,0-11 0,8-5 15,8-11-15,17 1-1,0 10 1,8 10-1,17 21 1,8-6 0,0 6-1,0-5 1,-8 10 0,-16-11-1,-1-14 1,-16 4-1,-9 11 1,-8 15 15,-8 0-15,-8 5 0,-1-4-1,1-1 1,-9 26-1,9-21 1,0 26 0,-1 32-1,-7 35 1,32-51 0,-8-11-1,25 1 1,25 20-1,-8 10 1,24-25 15,17-22-15,8-14 0,17 25-1,8-5 1,-8 5-1,-83-98 1</inkml:trace>
  <inkml:trace contextRef="#ctx0" brushRef="#br0" timeOffset="2558.1">2580 6804 0,'0'0'15,"0"0"1,0 0 15,17 0-15,8-10 0,16-6-1,25 11 1,42-21-1,-9 11 1,17-1 0,24 1-1,-32 15 1,-1-11 0,1 1-1,-17 10 1,-25 0-1,-8-5 1,-25 10 15,17 10-15,-50-15 0</inkml:trace>
  <inkml:trace contextRef="#ctx0" brushRef="#br0" timeOffset="3863.06">4102 3858 0,'0'-6'16,"0"6"0,0 0-1,0 0 1,-8 6 0,8-1 15,-8 0-16,-1 10 1,-7 6 0,-9 36-1,-25 57 1,9-1 0,0-25-1,-1-15 1,42-73-1</inkml:trace>
  <inkml:trace contextRef="#ctx0" brushRef="#br0" timeOffset="4263.97">3556 4442 0,'0'0'15,"0"5"1,0 0-1,8 5 1,1 1 0,24 15-1,8-1 1,17-4 15,0-16-15,0-10-1,25 5 1,-83 0 0</inkml:trace>
  <inkml:trace contextRef="#ctx0" brushRef="#br0" timeOffset="5735.14">2655 8649 0,'0'-5'16,"0"5"-1,0 0 1,0 0-1,16 0 1,17 5 0,34-5-1,40-5 1,17 0 0,0 5-1,8 0 1,-32 0 15,-9-5-15,-25 5-1,-25 0 1,-8 0 0,-8 5-1,-25-5 1,0 0-1</inkml:trace>
  <inkml:trace contextRef="#ctx0" brushRef="#br0" timeOffset="7172.8">901 8882 0,'-33'-21'16,"33"16"-1,-8-11 1,0-9-1,0 4 1,-1 5 0,9-4-1,-16-1 1,7-5 15,18-25-15,7-89-1,9 6 1,8-6 0,0 99-1,0 4 1,0 12 0,-8 4-1,25-5 1,16-5-1,25-10 1,-17 5 0,-7 10 15,-10 10-15,-7 6-1,-9 10 1,-7 0-1,-1 5 1,0 5 0,8 1-1,-41-11 1</inkml:trace>
  <inkml:trace contextRef="#ctx0" brushRef="#br0" timeOffset="7775.3">1819 7497 0,'0'0'16,"0"0"-1,0 5 1,9 15 0,7 17 15,1-1-15,-1 0-1,1 10 1,8-4-1,-9-6 1,1 0 0,-9-5-1,-8-10 1,0-6 0,8 1-1,-16 10 1,0 10-1,-9 47 17,17-83-17</inkml:trace>
  <inkml:trace contextRef="#ctx0" brushRef="#br0" timeOffset="26668.33">1456 11477 0,'0'-11'15,"0"11"1,0 0 0,0 0-1,0 0 1,0 0-1,8 5 1,-8 1 0,16 9-1,9 1 1,17-1 0,15 6-1,10-6 1,-1 1 15,0 4-15,8-9-1,1-1 1,7-10 0,-7-10-1,24-1 1,-8-14-1,8-12 1,-24-4 0,-26 20-1,-15 1 1,-10 9 0,-7 1-1,-1 0 16,-7-1-15,7 6 0,-8-10-1,-8 15 1</inkml:trace>
  <inkml:trace contextRef="#ctx0" brushRef="#br0" timeOffset="27421.24">2316 11197 0,'0'0'16,"0"0"-1,0 0 1,0 0-1,0 0 1,8 0 0,0 0-1,9-5 1,16-10 15,16-1-15,9-10-1,0 1 1,-8 4 0,-1 5-1,-15 1 1,-10 10 0,1 0-1,-17-1 1,9 1-1,-9 5 1,1 0 0,-1 0-1,0 11 1,9 14 15,-1 22-15,-8-6-1,17 16 1,8 0 0,33 0-1,-66-57 1</inkml:trace>
  <inkml:trace contextRef="#ctx0" brushRef="#br0" timeOffset="52167.29">26936 12221 0,'17'15'15,"-9"-15"1,-8 0 0,0 0-1,0 0 1,0 0-1,8 0 1,17 0 15,8 0-15,33-5 0,25 5-1,25 11 1,16 20-1,-16 0 1,0 25 0,-17-4-1,-33 0 1,-16 5 0,-25-11-1,-25-20 1,0 10-1,-42 26 1,-15 21 15,-34 10-15,-9 0 0,9-15-1,17 4 1,8-25-1,33-10 1,16-6 0,17-10-1,17 16 1,24-1 0,-8-5-1,0-15 1,-16 0-1,-1 0 17,-16 5-17,0-5 1,0 10 0,0 16-1,25-1 1,25 11-1,16 0 1,-8 0 0,-17-20-1,-16 4 1,-17-9 0,-8-6-1,-25 31 1,-49 10 15,-50-5-15,-75-20-1,199-47 1</inkml:trace>
  <inkml:trace contextRef="#ctx0" brushRef="#br0" timeOffset="53838.83">18823 14257 0,'99'16'15,"-49"-16"1,124 10-1,24 1 1,108-1 0,41-10-1,26 5 1,-18 5 0,-24-10-1,-41 0 1,-51 6-1,-206-1 1,-16-5 0,0 5 15,-9-5-15,0 0-1,-8 0 1</inkml:trace>
  <inkml:trace contextRef="#ctx0" brushRef="#br0" timeOffset="56814.83">27201 14475 0,'-8'-6'16,"8"6"-1,0 0 1,0 0 0,0 0-1,0 0 1,0 0 0,0 0-1,8 0 1,0 6-1,9-6 1,24 10 0,17-5-1,8 5 17,-16-4-17,-17-1 1,-17 0-1,1 0 1,-9-5 0,-16 10-1,-25 32 1,-25 20 0,-17 31-1,-24 15 1,16-9-1,50-58 1,25-10 0,8 0 15,17 21-15,16 5-1,0-21 1,-17-5-1,1-5 1,-1 5 0,-7 5-1,-9 5 1,-9 16 0,9-5-1,9-1 1,40 42-1,34 47 1,33 20 15,16 0-15,-57-87 0,-26-22-1,-24-9 1,-8-6-1,-9-5 1,-33 62 0,-91 72-1,0-35 1,116-130 0</inkml:trace>
  <inkml:trace contextRef="#ctx0" brushRef="#br0" timeOffset="59173.19">17723 15689 0,'8'5'16,"-8"-5"-1,0 0 1,0 0-1,9 6 1,7-1 0,1 0 15,8 10-15,8 6-1,-9 0 1,1-6-1,0 6 1,0-6 0,-17-15-1,-8 0 1</inkml:trace>
  <inkml:trace contextRef="#ctx0" brushRef="#br0" timeOffset="60109.08">18798 15927 0,'-8'31'15,"8"-31"1,0 0-1,0 0 1,0 0 0,0 5-1,0-5 1,0 5 0,8 1-1,1-1 1,-1-5 15,0 5-15,9-5-1,-9 5 1,0 0 0,0 0-1,1-5 1,-9 0-1</inkml:trace>
  <inkml:trace contextRef="#ctx0" brushRef="#br0" timeOffset="62417.64">19700 16025 0,'8'-5'16,"-8"5"-1,0 0 1,8 5 0,-8 0-1,9 1 1,-1-1-1,0 0 17,0 5-17,-8-10 1</inkml:trace>
  <inkml:trace contextRef="#ctx0" brushRef="#br0" timeOffset="63770.89">3093 10370 0,'0'0'15,"0"0"1,8 0 0,17 0-1,17 6 1,7-6 0,26 5-1,-9 0 1,16 5-1,1-5 1,-83-5 0</inkml:trace>
  <inkml:trace contextRef="#ctx0" brushRef="#br0" timeOffset="65376.07">20601 15844 0,'17'16'16,"-17"-11"0,0-5-1,0 0 1,0 5-1,8 0 1,0 11 0,1 20-1,-1 11 1,0-1 0,0 1-1,1-11 16,-1 0-15,0 0 0,0 16-1,-8-11 1,9-10 0,-9-5-1,0 0 1,-9-16-1,9-10 1</inkml:trace>
  <inkml:trace contextRef="#ctx0" brushRef="#br0" timeOffset="66111.58">20337 16165 0,'0'-26'16,"0"26"15,0 0-16,0-5 1,0 5 0,0-5-1,0-1 1,0 1 0,8-15-1,17-22 1,16-20-1,9 0 1,-1 21 0,-16 10-1,-8 15 1,-8 6 0,-1 0 15,-8 4-16,1 1 1,7 16 0,9 4-1,8 21 1,17 26 0,8-10-1,0-26 1,-58-26-1</inkml:trace>
  <inkml:trace contextRef="#ctx0" brushRef="#br0" timeOffset="67666.81">21701 15772 0,'-33'-21'15,"33"21"1,0 0-1,-8 0 17,8 0-17,0 0 1,0 0 0,8 0-1,33-5 1,50-10-1,42 4 1,7-4 0,-7 10-1,-26 5 1,-24 0 0,-34 0-1,-15 0 1,-10 0 15,-7 0-15,-17 0-1,0 0 1</inkml:trace>
  <inkml:trace contextRef="#ctx0" brushRef="#br0" timeOffset="71496.21">11347 6251 0,'8'-11'16,"-8"11"15,0 0-15,-8 6-1,8-6 1</inkml:trace>
  <inkml:trace contextRef="#ctx0" brushRef="#br0" timeOffset="71729.98">11165 7729 0,'0'5'15,"0"-5"17,0 0-17,0-5 1,0 5-1</inkml:trace>
  <inkml:trace contextRef="#ctx0" brushRef="#br0" timeOffset="71980.71">11181 5930 0,'0'0'31,"0"0"-15,0 0-1,0 6 1,0-6-1</inkml:trace>
  <inkml:trace contextRef="#ctx0" brushRef="#br0" timeOffset="72198.5">11165 7884 0,'0'0'16,"0"0"0,0 0 15,0 0-15,0 0-1</inkml:trace>
  <inkml:trace contextRef="#ctx0" brushRef="#br0" timeOffset="72431.71">11157 6153 0,'-9'-26'15,"9"26"1,0 0 15,9 5-15,-9-5 0</inkml:trace>
  <inkml:trace contextRef="#ctx0" brushRef="#br0" timeOffset="146836.06">13720 8535 0,'17'21'15,"-1"-21"1,26 5-1,49 1 1,41-6 0,67 5-1,49-10 1,49 5 15,18 0-15,57-21-1,8 10 1,-8-9 0,1 15-1,-26-6 1,-16 6 0,-42 0-1,-32 0 1,-51 10-1,-189 0 1,-9-5 0,0 0-1,-8 5 17,0 0-17,0-5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59:10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3060 12676 0,'17'-11'16,"-17"1"0,8-5-1,8-11 1,9 0 0,0-5-1,49-26 16,26-15-15,-26 15 0,9 5-1,-1 21 1,9 0 0,-8 10-1,-25 1 1,-17 4-1,-41 16 1</inkml:trace>
  <inkml:trace contextRef="#ctx0" brushRef="#br0" timeOffset="6471.2">21867 9466 0,'-9'10'16,"1"-10"-1,8 0 1,-8 5 0,-1 1 15,-15 19-15,-26 58-1,-8 15 1,-16 114-1,8 0 1,8 88 0,33 10-1,25 62 1,33-82 0,25-11-1,-58-279 1</inkml:trace>
  <inkml:trace contextRef="#ctx0" brushRef="#br0" timeOffset="7190.09">22321 10582 0,'33'-5'15,"-33"5"17,9 0-17,-9 0 1,0 5 0,0-5-1,0 0 1,0 0-1,0-5 1,0 5 0,0 0-1,0-10 1,0 10 0</inkml:trace>
  <inkml:trace contextRef="#ctx0" brushRef="#br0" timeOffset="7792">21858 11554 0,'9'0'16,"-9"0"-1,0-5 1,8-11 0,8-46-1,26-56 1,-9-7 15,33-86-15,-8-1-1,8-21 1,8-5 0,1 21-1,-34 145 1,-8 36-1,-8 36 1,16 67 0,9 47-1,8 128 1,8 58 0,-8 41-1,-8-82 16,-42-187-15,0-30 0,-8-27-1,0-15 1</inkml:trace>
  <inkml:trace contextRef="#ctx0" brushRef="#br0" timeOffset="8041.99">22090 10820 0,'0'10'16,"16"-15"15,51-5-16,57-11 1,58-5 0,33 11-1,-215 15 1</inkml:trace>
  <inkml:trace contextRef="#ctx0" brushRef="#br0" timeOffset="9464.11">23603 10355 0,'17'-21'16,"-17"21"0,0 0-1,8 0 17,-8 0-17,0 0 1,0 5-1,8 6 1,17 25 0,0 52-1,8 15 1,-8 6 0,0-32-1,8 21 1,0 16-1,-8-5 1,8-21 0,-8-26 15,-9-26-15,-8-10-1,1-6 1,-1-9-1,-8-16 1,8-26 0,17-37-1,0-20 1,0-41 0,16-47-1,0 21 1,1 16-1,-9 35 1,-17 48 15,-7 25-15,-1 31 0,0 5-1,-8-5 1</inkml:trace>
  <inkml:trace contextRef="#ctx0" brushRef="#br0" timeOffset="10616.93">25175 9812 0,'0'0'15,"0"0"1,0 0-1,0 0 17,0 0-17,0 0 1,0 0 0,0 21-1,-9 51 1,1 57-1,-8 6 1,-1 46 0,0 10-1,1-41 1,16-16 0,8-15-1,9-15 1,8-11 15,8-11-15,0-25-1,16-26 1,18-20 0,7-27-1,25-30 1,0-22-1,-32 11 1,-26 6 0,-25-16-1,-16 20 1,-24-30 0,-26-6-1,0 31 16,9 0-15,8 21 0,8-10-1,17 10 1,16-5 0,17-52-1,25-15 1,-1-16-1,-24 72 1,-17 6 0,-16 0-1,-42-27 1,-24 17 0,-34 14 15,9 6-16,99 31 1</inkml:trace>
  <inkml:trace contextRef="#ctx0" brushRef="#br0" timeOffset="11452.58">25845 9409 0,'0'16'15,"0"-11"1,0-5 0,0 5-1,8 5 1,0 6 0,0 15-1,17 10 1,0 21-1,16-5 1,-8 5 0,9 5-1,-1 26 1,0 0 15,1 5-15,-9-15-1,-8 10 1,-1 0 0,-7 0-1,-17 11 1,0 4 0,-17 1-1,-16 20 1,0 11-1,-16-1 1,7-20 0,1-26-1,0-31 17,16 0-17,-8-5 1,16-16-1,-8-10 1,17-5 0,0-15-1,0 4 1,16-10 0,-8-5-1</inkml:trace>
  <inkml:trace contextRef="#ctx0" brushRef="#br0" timeOffset="12757.92">26796 11575 0,'-17'-5'32,"17"5"-17,0 0 1,0 0 0,0-11-1,0-25 1,8-52-1,17-36 1,16-52 0,26-72-1,7 0 1,9-15 0,-17 51-1,-25 150 1,-24 20-1,-1 11 17,-7 16-17,-1 4 1,8 11 0,26 42-1,16 56 1,24 83-1,1 62 1,8 31 0,-8 5-1,-9-41 1,-16-32 0,-50-169-1,1-32 1,-9-5 15,0 0-15</inkml:trace>
  <inkml:trace contextRef="#ctx0" brushRef="#br0" timeOffset="13275.74">28838 9409 0,'-33'26'16,"33"-26"0,0 0-1,-8 5 1,-9 16 0,-7 46-1,-26 21 1,-16 62-1,-9 62 1,1 36 0,16 46-1,17 47 1,24 1 0,25-22 15,17-46-16,25-47 1,24-66 0,-74-161-1</inkml:trace>
  <inkml:trace contextRef="#ctx0" brushRef="#br0" timeOffset="13761.18">29698 10339 0,'-57'-31'15,"40"21"1,-16-11 0,-8 6-1,-9 20 1,-41 26 0,-8 47-1,0 41 1,24 41-1,42-26 1,-8 57 0,49 11-1,25-11 1,41-15 15,26-36-15,24-37-1,41-98 1,-165-5 0</inkml:trace>
  <inkml:trace contextRef="#ctx0" brushRef="#br0" timeOffset="14462.67">30261 10391 0,'0'5'16,"8"6"0,0 56 15,25 72-15,9 68-1,7 46 1,1-30-1,0-27 1,-26-149 0,10-11-1,-1-16 1,0-20 0,16-56-1,18-79 1,7-41-1,0-30 1,1-6 0,-9 15 15,0 27-15,-58 134-1,-8 36 1</inkml:trace>
  <inkml:trace contextRef="#ctx0" brushRef="#br0" timeOffset="14863.91">31733 9978 0,'8'31'15,"-8"-16"1,-8 83-1,0 109 1,-17 83 0,-8 56-1,0-26 1,0-41 0,24-217-1,1-51 1,8-11 15</inkml:trace>
  <inkml:trace contextRef="#ctx0" brushRef="#br0" timeOffset="15333.09">31749 10024 0,'9'-10'16,"-9"10"0,0 0-1,16 0 1,42 20-1,25 27 17,41 41-17,17 31 1,-17 36 0,-17 10-1,-49 32 1,-75 46-1,-65-6 1,-51-35 0,-7-47-1,-26-57 1,-7-77 0,173-21 15</inkml:trace>
  <inkml:trace contextRef="#ctx0" brushRef="#br0" timeOffset="15901.18">32419 9295 0,'9'16'16,"-9"-11"0,8 5-1,8 42 16,34 51-15,8 11 0,25 67-1,16 41 1,-8-5 0,0 16-1,-33-26 1,-17 15-1,-24 21 1,-42 0 0,-66 10-1,-8-46 1,-9-21 15,9-46-15,49-135-1,9 0 1,16-5 0,25 0-1</inkml:trace>
  <inkml:trace contextRef="#ctx0" brushRef="#br0" timeOffset="17104.95">21387 12019 0,'-58'37'16,"33"-58"-1,-58 36 1,26-30 0,23 10-1,1-6 1,17 6-1,-1 0 1,9 0 0,8 0 15,0 5-15,25-11-1,49-4 1,59-6-1,73 11 1,67 5 0,50 10-1,32 0 1,51 16 0,7-16-1,26 5 1,24 0-1,16 6 1,34-1 0,25 1 15,24-6-15,25-4-1,17 4 1,0 0-1,8 6 1,-17 4 0,1 6-1,-51-5 1,-48 10 0,-59 5-1,-58 5 1,-57-4-1,-50-1 1,-58-5 0,-215-31 15,8 5-15,-8-5-1,-25-16 1,25 16-1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00:00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23827 2974 0,'8'15'16,"-8"-15"-1,0 5 16,0-5-15,16 16 0,9-6-1,41 16 1,42-5 0,41 5-1,49-1 1,1 12-1,32-11 1,9 5 0,33 5-1,16 0 1,42-5 0,17 0 15,-1-10-16,9 10 1,-1 0 0,1 5-1,-17-10 1,0-1 0,-25-4-1,-24-5 1,-50-11-1,-42 0 1,-181-10 0,-1 0-1,-8 5 1,1 0 15,-1-6-15,-16 6-1,8 0 1</inkml:trace>
  <inkml:trace contextRef="#ctx0" brushRef="#br0" timeOffset="5734.4">28044 2193 0,'-8'5'15,"8"-5"17,0 0-17,0 0 1,0 0-1,17 0 1,32 6 0,9-6-1,17 5 1,-9-10 0,-8 5-1,-25 0 1,-8 0-1,-9 0 1,1 0 0,-9 0 15,0 0-15,0 0-1,9-6 1,-17 6-1</inkml:trace>
  <inkml:trace contextRef="#ctx0" brushRef="#br0" timeOffset="6704.56">29426 2173 0,'0'0'15,"0"0"1,0 0 0,0 0-1,16 0 1,25 0-1,42 0 17,16 5-17,42 0 1,49-5 0,33 0-1,34 0 1,-1 0-1,-8 0 1,-24 5 0,-34-5-1,-33 0 1,-140 5 0,-1-5-1,1 5 1,-17-5-1,8 6 17,0-6-17,-8 0 1,8 0 0,-8 0-1</inkml:trace>
  <inkml:trace contextRef="#ctx0" brushRef="#br0" timeOffset="20950.08">2746 7471 0,'0'0'16,"0"0"15,0 0-15,16 5-1,34 0 1,41-5 0,49 5-1,26 0 1,8 6 0,-9 4-1,-24 1 1,-26-1-1,-32 6 1,-17-6 0,0 11-1,25 5 17,-91-31-17</inkml:trace>
  <inkml:trace contextRef="#ctx0" brushRef="#br0" timeOffset="22237.08">29012 736 0,'0'5'16,"0"-5"0,0 0-1,0 5 1,-8 36-1,-17 26 1,-41 68 0,-25 46-1,-17 20 1,-24 47 0,0-5-1,-9 6 1,0-22-1,17-20 17,83-145-17,8-26 1,16-10 0,9-11-1,0-4 1,8-11-1</inkml:trace>
  <inkml:trace contextRef="#ctx0" brushRef="#br0" timeOffset="23707.47">7385 7435 0,'-8'-6'16,"8"6"-1</inkml:trace>
  <inkml:trace contextRef="#ctx0" brushRef="#br0" timeOffset="24427.27">7236 7424 0,'-41'-15'16,"41"15"-1,-8-6 17,8 6-17,-8-5 1,8 5-1,0 0 1,0-5 0,0 0-1,-9 0 1,9 0 0,9-6-1,7-9 1,17-1-1,9-5 1,-9 5 0,0 1 15,25-1-15,-9 0-1,17 1 1,1-1-1,-18 6 1,-16 4 0,-8 6-1,0 0 1,-17 0 0,9 5-1,-9-5 1,0 5-1,0 5 1,1 15 15,-9 37-15,0-10 0,0 10-1,0 5 1,8-21-1,-8-5 1,0-5 0,0-15-1,0-16 1</inkml:trace>
  <inkml:trace contextRef="#ctx0" brushRef="#br0" timeOffset="26416.85">10908 6892 0,'9'0'16,"-9"0"0,0 0-1,0 0 1,0 0-1,0 0 1,0 5 0,8 0-1,-8 11 1,17 25 15,7 16-15,1 31-1,0-6 1,0-14 0,0-17-1,-9-15 1,-8-10 0,1-10-1,-1-1 1,0-10-1,-8 6 1,8-6 0,9-15-1,16-16 17,0-16-17,0-4 1,-16 25-1,-1-5 1,-7 11 0,-1 10-1,0-21 1,9 5 0,-9 6-1,0-1 1,1 11-1,-9-5 1,8-1 0,-8 11 15</inkml:trace>
  <inkml:trace contextRef="#ctx0" brushRef="#br0" timeOffset="35580.65">7435 7331 0,'16'-31'16,"-16"31"0,0 0-1,0 0 1,0 0 0,0 0-1</inkml:trace>
  <inkml:trace contextRef="#ctx0" brushRef="#br0" timeOffset="36399.44">8725 7502 0,'0'-5'15,"0"5"1,0 0-1,0 0 1,0 0 0</inkml:trace>
  <inkml:trace contextRef="#ctx0" brushRef="#br0" timeOffset="37336.27">12711 7610 0,'-8'-5'15,"8"5"1,0 0 0,0 0-1</inkml:trace>
  <inkml:trace contextRef="#ctx0" brushRef="#br0" timeOffset="41682.51">7352 8685 0,'-8'6'16,"8"-6"-1,0 0 1,0 0 0,0 0 15,0 0-16,0 5 1,0-5 0,0 5-1,0 0 1,0 21 0,17 15-1,-1 16 1,9 21-1,8-6 1,8-15 0,-16-21-1,8 0 1,0-15 15,0-16-15,42-36-1,24-83 1,0 6 0,1-32-1,-67 63 1,-17 30 0,1 21-1,-9 6 1,-8 4-1,8 1 1,-8 4 0,8 6-1,-8 5 17</inkml:trace>
  <inkml:trace contextRef="#ctx0" brushRef="#br0" timeOffset="51548.06">5624 7631 0,'-9'15'15,"9"-15"1,0 0 0,0 0-1,0 0 1,0 0 0,0 0 15,0 0-16,0 0 1,0 0 0,25 11-1,17-1 1,24-5 0,8 0-1,9-5 1,8-5-1,25-10 1,-9-1 0,-16 6-1,-16 0 1,-26 4 0,-16 1 15,0 0-16,-8 5 1,0 5 0,16 11-1,-41-16 1</inkml:trace>
  <inkml:trace contextRef="#ctx0" brushRef="#br0" timeOffset="57265.54">7303 10195 0,'0'5'16,"0"-5"0,0 5-1,0 11 1,8 4-1,8 6 1,1 0 0,8 31-1,16 20 1,9-4 15,-9 4-15,0-30-1,-7-16 1,-1-16 0,0-20-1,25-62 1,24-42 0,18-72-1,-1 11 1,-17 4-1,-65 120 1,0 15 0,-9 10-1,0 6 17,-8-1-17,8 11 1,-8 0-1,0 5 1,0 0 0</inkml:trace>
  <inkml:trace contextRef="#ctx0" brushRef="#br0" timeOffset="66646">7509 11601 0,'17'0'16,"-17"0"0,0 0-1,0 0 1,0 0-1,0 5 17,8 5-17,9 21 1,16 26 0,0 21-1,8-1 1,1-5-1,7-15 1,-16-15 0,-8-16-1,-8-11 1,-1 1 0,1-27-1,57-77 16,25-56-15,1-32 0,-9 10-1,-58 99 1,-17 21 0,1 20-1,-9 5 1,0 6-1,-8-1 1,0 16 0</inkml:trace>
  <inkml:trace contextRef="#ctx0" brushRef="#br0" timeOffset="73082.85">5508 8039 0,'58'-5'16,"-42"0"-1,1 0 1,16-42-1,8-56 1,59-42 0,15 16-1,18-52 17,40-26-17,-32 37 1,16 9-1,-16 37 1,-17 5 0,-83 104-1,-8-6 1,9-25 0,-42 46-1</inkml:trace>
  <inkml:trace contextRef="#ctx0" brushRef="#br0" timeOffset="74621.43">5855 13952 0,'25'6'16,"-17"-6"-1,9 0 1,16-6 0,0 6-1,8 0 1,42 0 15,25 0-15,-9 0-1,25 0 1,58-5 0,0 5-1,49 0 1,-32 0-1,49 0 1,-25 5 0,25-5-1,-8 0 1,8 0 0,34 0-1,-1 0 16,8 6-15,1-6 0,7 5-1,1-5 1,0 0 0,24-5-1,-16 5 1,9-6-1,-18-4 1,-15 0 0,-26 10-1,0-5 1,-32 5 0,15 0-1,-48 0 16,-191 0-15</inkml:trace>
  <inkml:trace contextRef="#ctx0" brushRef="#br0" timeOffset="87864.51">7385 12753 0,'-8'0'15,"8"0"1,0 0 0,0 0-1,0 0 1,0 0-1</inkml:trace>
  <inkml:trace contextRef="#ctx0" brushRef="#br0" timeOffset="88633.15">11669 12722 0,'0'0'16,"0"0"-1,0 0 1,0 0-1,0 0 1</inkml:trace>
  <inkml:trace contextRef="#ctx0" brushRef="#br0" timeOffset="90187.95">9362 13089 0,'0'5'16,"0"-5"-1,0 0 1,0 0 15,0 11-15,8 9-1,0 6 1,1 11 0,7-1-1,1 10 1,8 6-1,-9-11 1,1 1 0,-1-11-1,1-6 1,-9-4 0,0-5-1,1-1 1,-1-10 15,0-5-15,9-10-1,16-21 1,-8 5 0,-9 5-1,1 6 1,-9 5-1,0-1 1,0 1 0,1-6-1,-1 6 1,0 0 0,-8 5 15,9-1-16,-9 1 1,8 5 0,-8-5-1,25 0 1,-25 5 0</inkml:trace>
  <inkml:trace contextRef="#ctx0" brushRef="#br0" timeOffset="92494.83">13571 13368 0,'-8'0'15,"8"0"17,0 0-17,0 0 1,0 0 0,0 0-1,0-5 1,0 0-1,0 0 1,0-16 0,8-5-1,17-30 1,0-6 0,16-1-1,1 17 1,7 10 15,1 5-15,0 20-1,8 17 1,-1 14 0,26 22-1,8 9 1,8-9-1,17-16 1,-8-6 0,-1-20-1,17-26 1,-8-10 0,-8-5-1,-34-37 16,-74 78-15</inkml:trace>
  <inkml:trace contextRef="#ctx0" brushRef="#br0" timeOffset="93047.1">13580 13906 0,'0'-5'16,"0"0"-1,8-11 1,33-36 0,9-20-1,8 0 1,8 25-1,-8 11 1,8 26 0,0 15-1,25 26 1,8 26 0,9 5 15,16-5-16,0-26 1,50-6 0,-1-107-1,-173 82 1</inkml:trace>
  <inkml:trace contextRef="#ctx0" brushRef="#br0" timeOffset="93615.41">16350 12888 0,'9'31'16,"-9"-31"-1,-9 0 1,-7-5-1,-34-11 1,-33 11 0,-32 26-1,-9 35 17,-25 32-17,25 5 1,8 26-1,41 36 1,34 26 0,49-5-1,59-16 1,48-46 0,67-68-1,17-51 1,-199 5-1</inkml:trace>
  <inkml:trace contextRef="#ctx0" brushRef="#br0" timeOffset="94034">16813 12810 0,'9'0'15,"-9"0"1,0 11-1,0 45 1,0 53 0,-9 56 15,1 73-15,-17-16-1,9-15 1,16-135-1,-8-51 1,8-21 0,0 0-1</inkml:trace>
  <inkml:trace contextRef="#ctx0" brushRef="#br0" timeOffset="94367.9">16822 12774 0,'24'15'16,"-24"-9"0,17 25-1,24 62 1,42 46-1,33 53 1,16 45 0,-8-30-1,9-11 1,-34-46 0,0-41-1,-8-78 1,-91-31-1</inkml:trace>
  <inkml:trace contextRef="#ctx0" brushRef="#br0" timeOffset="94718.7">17591 12758 0,'8'6'16,"-8"-6"0,0 10-1,0 31 1,8 63-1,-8 40 17,0 63-17,0 21 1,-8-11 0,-8-26-1,16-191 1</inkml:trace>
  <inkml:trace contextRef="#ctx0" brushRef="#br0" timeOffset="96775.15">7840 15090 0,'0'5'15,"0"-5"1,0 0 0,0 0-1,8 0 1,-8 0-1,0 0 1,0 0 0,0 0-1,0 0 17,0 0-17,0 0 1,0 0-1,0 0 1,9 0 0,-9 0-1,0 0 1,8 5 0,9 21-1,7 26 1,9 4-1,1-4 1,-1-21 0,-17-10 15,9-6-15,-17-15-1,25-20 1,33-48-1,1-30 1,-9 5 0,-17 0-1,8-21 1,9-15 0,33-78-1,17-5 1,-9 21-1,9 41 1,-108 150 15</inkml:trace>
  <inkml:trace contextRef="#ctx0" brushRef="#br0" timeOffset="97629.05">18178 12748 0,'8'5'15,"-8"-5"1,0 0 0,0 5-1,9 37 1,-1 77 15,0 51-15,-8 47-1,-8-31 1,8-56 0,8-27-1,-16-36 1,0-31-1,8-36 1</inkml:trace>
  <inkml:trace contextRef="#ctx0" brushRef="#br0" timeOffset="97962.75">18286 12872 0,'0'5'16,"16"-10"-1,42-10 1,49-6-1,34 0 1,24-5 0,-7 6-1,-18 4 1,-107 21 0,-33-5 15</inkml:trace>
  <inkml:trace contextRef="#ctx0" brushRef="#br0" timeOffset="98230.61">18401 13410 0,'83'-5'16,"-33"-11"0,90 1-1,17-1 1,34 1 0,-26 4 15,-165 11-16</inkml:trace>
  <inkml:trace contextRef="#ctx0" brushRef="#br0" timeOffset="99952.32">12174 17478 0,'8'5'16,"-8"-5"0,0 0-1,8 0 1,17-10-1,66-27 1,116-76 0,82-58-1,34 11 1,8-6 0,-42 37-1,-32 15 1,-51 37-1,-197 82 17,7 0-17,-8-5 1,-16 0 0,8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01:53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30484 3532 0,'8'26'15,"-8"-26"1,9-5 0,7-1-1,50-25 1,42-10 0,66-5-1,24 4 1,34 1 15,16-11-15,33-5-1,25-5 1,-17-5 0,-57 10-1,-34 6 1,-181 45-1,-17 6 1,17-5 0,-9 5-1,-8-5 1,8 5 0,-8 0-1,0 0 16</inkml:trace>
  <inkml:trace contextRef="#ctx0" brushRef="#br0" timeOffset="8961.95">27730 1625 0,'-8'-11'16,"8"11"0,0-5-1,-8 0 1,-9-5 0,-16-11 15,-33-15-16,0 5 1,-1-5 0,-15 20-1,-9 21 1,-17 11 0,34 4-1,-9 11 1,0 37-1,1 45 1,16 11 0,33-31-1,8-10 1,25 26 15,33 41-15,25 5-1,16-42 1,25-25 0,34-31-1,7-21 1,-7-31 0,7-46-1,26-26 1,-26-47-1,-24 11 1,-33-52 0,-50-21-1,-33-10 17,-42 26-17,-32 30 1,-58 43-1,-25 25 1,-1 25 0,10 12-1,-1 19 1,149 6 0</inkml:trace>
  <inkml:trace contextRef="#ctx0" brushRef="#br0" timeOffset="14980.15">28392 2669 0,'0'-5'15,"0"5"1,0 0-1,0 0 1,0 0 0,0 0-1,0 0 1,0 0 0,8 0-1,9 0 1,-1-21-1,17 5 1,-8 1 15,33 5-15,49-27 0,-7 12-1,40-17 1,34 11-1,-9 0 1,42 11 0,-33-1-1,41 10 1,-42 1 0,26-5-1,-25-1 1,-9-5-1,17 11 1,-17 0 15,-16-1-15,-8 11 0,-116 0-1,-1 0 1,1 6-1,-8-6 1,-9 5 0,0-5-1,1 5 1,-9 0 0,0-5-1</inkml:trace>
  <inkml:trace contextRef="#ctx0" brushRef="#br0" timeOffset="23909.35">19766 2405 0,'8'-5'16,"0"5"0,1 5-1,24 0 1,16 1 0,18 4-1,32 0 16,17-10-15,16 5 0,33 1-1,17-1 1,50-5 0,8 0-1,41-11 1,-25 11-1,17-15 1,-16 5 0,7-11-1,9 5 1,8 1 0,9 4-1,-1 6 16,1 5-15,-1 5 0,1 11-1,-17-1 1,-1-9 0,-15 4-1,-17-10 1,-25 0-1,-33 5 1,-141 0 0,-8-5-1,-16 0 1,-1 0 0,-8 0 15,1 0-16,-9-15 1,0 15 0</inkml:trace>
  <inkml:trace contextRef="#ctx0" brushRef="#br0" timeOffset="24911.8">28640 2581 0,'107'0'15,"-82"-10"17,108 4-17,15 1 1,84 5-1,-9 0 1,67 16 0,-42-6-1,33 0 1,-33 6 0,0-16-1,-24 0 1,-26-10-1,-24-1 1,-25-4 0,-25-1 15,-116 11-15,0 5-1,0-5 1,1 0-1,-9 10 1,0-5 0</inkml:trace>
  <inkml:trace contextRef="#ctx0" brushRef="#br0" timeOffset="26618.58">19179 1361 0,'-17'-15'16,"17"20"0,0-5-1,-41-11 1,8 6 0,0 10-1,8-5 16,17 6-15,-9-6 0,17 0-1,-8 0 1,8 0 0,-9 5-1,18-5 1,-1 0-1,25-11 1,17 1 0,-1-11-1,26 6 1,-9-1 0,-8 1-1,-17 10 16,-8 5-15,-16-5 0,-1-1-1,1 6 1,-9 6 0,0-1-1,1 15 1,-9 11-1,8 0 1,-8 6 0,0-6-1,0 5 1,0 0 0,0 16 15,0-6-16,0-15 1,0 0 0,0-20-1,0 9 1,0-9 0,0-6-1,0-5 1</inkml:trace>
  <inkml:trace contextRef="#ctx0" brushRef="#br0" timeOffset="28991.95">26887 1588 0,'8'0'16,"-8"0"0,0 0-1,0 0 1,0 0 0,0 0-1,0 0 16,0 0-15,0 0 0,0 0-1,8 0 1,-8 6 0,17 4-1,-9 5 1,17 22-1,8 25 1,0 15 0,17 16-1,-9-15 1,8-11 0,-7 16-1,-9-11 16,-8-20-15,-9-16 0,-7-10-1,7-11 1,-8-4 0,-8-6-1,33-26 1,1-20-1,23-37 1,10-20 0,-18 10-1,-16 36 1,-16 16 0,-1 16-1,-7-1 16,-1 5-15,0 6 0,-8 0-1,8 5 1,-8 5 0,9 0-1,-9 0 1</inkml:trace>
  <inkml:trace contextRef="#ctx0" brushRef="#br0" timeOffset="31015.69">20924 9176 0,'-9'-15'16,"9"15"0,0 0-1,0 0 16,0 0-15</inkml:trace>
  <inkml:trace contextRef="#ctx0" brushRef="#br0" timeOffset="31684.52">22437 9259 0,'0'5'15,"0"-5"1,0 0 0,0 0-1</inkml:trace>
  <inkml:trace contextRef="#ctx0" brushRef="#br0" timeOffset="34693.57">20618 8608 0,'33'10'15,"-33"-10"1,16 0 0,1 5-1,16-5 17,0 0-17,0 0 1,8 0-1,26 0 1,7 0 0,1 0-1,-75 0 1</inkml:trace>
  <inkml:trace contextRef="#ctx0" brushRef="#br0" timeOffset="35412.58">20651 8691 0,'8'10'16,"-8"-10"-1,0 0 1,8 0-1,1 0 1,-1 0 15,33 0-15,1 0 0,-1 0-1,17 0 1,16 0-1,26 0 1,-100 0 0</inkml:trace>
  <inkml:trace contextRef="#ctx0" brushRef="#br0" timeOffset="40361.9">22272 9238 0,'16'0'16,"-16"0"15,0 0-15,0 0-1,0 0 1</inkml:trace>
  <inkml:trace contextRef="#ctx0" brushRef="#br0" timeOffset="44023.7">23463 9275 0,'0'0'16,"0"0"-1,0 0 1,0 0-1,25 0 1,49-6 0,17 1-1,66 0 1,42-10 0,90 9-1,9 1 1,41 0 15,-8 0-15,41 0-1,16 5 1,26 0 0,8 0-1,-9 0 1,-16 5-1,-397-5 1</inkml:trace>
  <inkml:trace contextRef="#ctx0" brushRef="#br0" timeOffset="47032.27">29095 7145 0,'8'-5'16,"-8"5"-1,0 0 16,0 0-15,0 10 0,8 21-1,17 21 1,-8 5 0,7-11-1,-7-4 1,-9-17-1,9-9 1,-1-11 0,92-72-1,90-124 1,34-94 0,-9 17-1,-57 25 16,-142 170-15,-24 73 0</inkml:trace>
  <inkml:trace contextRef="#ctx0" brushRef="#br0" timeOffset="61395.03">14597 7099 0,'0'10'16,"0"-10"-1,0 0 1,0 0 0,0 0-1,0 5 1,0-5 0,0 5-1,8-5 1,1 0-1,7 5 1,34-5 0,32-5 15,-7-5-15,16-6-1,-25 11 1,-25 5-1,-8 0 1,-8 0 0,-8 0-1,-9 5 1,9 6 0,-9 4-1,0 16 1,0 21-1,-16 0 1,8-11 15,-8 11-15,0-6 0,8 1-1,0-21 1,8 5-1,-8-31 1</inkml:trace>
  <inkml:trace contextRef="#ctx0" brushRef="#br0" timeOffset="62198.54">15589 6845 0,'9'-10'15,"-9"10"1,0 0 0,0 0-1,0 0 1,-9 5 0,-15-5-1,-1 10 1,-17 16 15,-7 26-15,7 25-1,9 6 1,9 0 0,15-16-1,1-20 1,0-6-1,8 11 1,16 15 0,9 10-1,-25-77 1</inkml:trace>
  <inkml:trace contextRef="#ctx0" brushRef="#br0" timeOffset="68468.05">19634 7466 0,'-9'10'16,"9"-10"0,0 0 15,-8 0-16,8-5 1,-8 5 0,8 0-1,-9 0 1,9 0 0,0-5-1,9-1 1,-1-19-1,0-22 1,9-5 0,-1 1-1,1-17 1,-1 22 15,9 5-15,-16 15-1,7 10 1,-8 1 0,1 4-1,-1 6 1,0 10 0,9 16-1,8 26 1,-9 4-1,9 6 1,-9-16 0,9 6-1,17-11 17,-42-36-17</inkml:trace>
  <inkml:trace contextRef="#ctx0" brushRef="#br0" timeOffset="69471.22">19857 7419 0,'0'5'16,"0"-5"-1</inkml:trace>
  <inkml:trace contextRef="#ctx0" brushRef="#br0" timeOffset="70841.83">19261 8458 0,'0'-26'16,"0"26"-1,0 0 1,0 0 0,0 0-1,0 0 1,0 0-1,0 0 1,0 0 0,0 0-1,0 0 1,0 0 0,0 0-1,0 0 16,9 21-15,-9-1 0,16 6-1,-8 0 1,9 5 0,0 16-1,-1 20 1,9 5-1,0-10 1,-17-20 0,9-17-1,-17-9 1,8-1 0,0-4 15,-8-1-16,8-5 1,-8-10 0,17-10-1,-1-27 1,1 6 0,0 5-1,-1-5 1,1 5-1,-1-10 1,1-6 0,16-15-1,0-47 17,-33 109-17</inkml:trace>
  <inkml:trace contextRef="#ctx0" brushRef="#br0" timeOffset="72079.1">19625 7507 0,'-8'-5'31,"8"5"-15,0 0 0,0 0-1,8-5 1,-8-11-1,17-25 1,-9-11 0,17-31-1,8-25 1,-8 35 0,-9 27-1,1 15 1,-9 5-1,0 5 1,-8 6 15,9 10-15,-9-6 0,8 6-1,-8 5 1,17 0-1,-1 21 1,9 25 0,8 16-1,-17-10 1,9 5 0,-8-21-1,-1-5 1,-7-5-1,-9-11 1,16 1 15,-8-1-15,-8-15 0</inkml:trace>
  <inkml:trace contextRef="#ctx0" brushRef="#br0" timeOffset="73901.67">19286 8282 0,'0'-5'16,"0"5"-1,0 0 1,0 5 0,0 42-1,0 10 1,8-11 0,-8-5-1,17 47 1,16 26-1,8-21 1,1-15 0,-9-42-1,-8-21 1,0-25 15,16-37-15,-8 6-1,0 0 1,8-11 0,-16 0-1,-8 21 1,-1 11 0,-7 4-1,-9 6 1,0 10-1,0 0 1</inkml:trace>
  <inkml:trace contextRef="#ctx0" brushRef="#br0" timeOffset="74921.96">21164 7507 0,'-9'-5'15,"9"5"1,0 0 0,0 0-1,0 0 1,9 0-1,-1 0 1,8 0 0,17 0-1,-8-5 1,17 5 0,-9 0-1,8 0 1,-8 0 15,8 0-15,-41 0-1</inkml:trace>
  <inkml:trace contextRef="#ctx0" brushRef="#br0" timeOffset="75841.91">20593 8582 0,'16'-10'15,"-16"10"1,0 0 0,9-5-1,7-1 1,26-4 0,16-11-1,-1-5 1,1 11-1,8 10 1,9 5 0,-1 5-1,9 10 1,-83-15 15</inkml:trace>
  <inkml:trace contextRef="#ctx0" brushRef="#br0" timeOffset="76243.02">20700 8685 0,'17'16'15,"-9"-16"1,1 0-1,24 0 1,8 21 0,25-16-1,9 5 1,7 6 0,1-11-1,-83-5 1</inkml:trace>
  <inkml:trace contextRef="#ctx0" brushRef="#br0" timeOffset="78517.43">19691 8075 0,'0'0'16,"0"0"-1,0 0 1,0 0 0,0 0-1,0 0 1,0 0-1,0 0 1,0 0 0,0 0-1,0 0 1,9 6 0,7-6 15,1 0-16,8 5 1,-17-5 0,8 5-1,-7-5 1,-1 0 0,0 5-1,1-5 1,-1 0-1,-8 5 1,8-5 0,-8 16-1,8 10 1,1 10 15,7 16-15,34 46-1,-50-98 1</inkml:trace>
  <inkml:trace contextRef="#ctx0" brushRef="#br0" timeOffset="80724.14">21296 8184 0,'-50'31'15,"42"-31"1,8 5 0,-8-5-1,8 0 1,0 5-1,-9-5 1,9 0 0,0 6-1,0-6 1,0 0 0,0 0-1,25-6 16,0-4-15,8 0 0,0-6-1,0 11 1,-16 0 0,-1 0-1,1-1 1,-9 6-1,0-5 1,1 5 0,-9 0-1,8 0 1,-8 11 0,8-1-1,-8 31 16,0 27-15,9 4 0,-9-20-1,0-1 1,16 16 0,-16-67-1</inkml:trace>
  <inkml:trace contextRef="#ctx0" brushRef="#br0" timeOffset="99317.21">6327 9228 0,'0'-5'16,"0"5"-1,0 0 1,0 0 0,-9 0-1,9 0 1</inkml:trace>
  <inkml:trace contextRef="#ctx0" brushRef="#br0" timeOffset="100186.07">7815 9228 0,'0'0'16,"0"0"-1,0 0 1,0 0 15,0 0-15</inkml:trace>
  <inkml:trace contextRef="#ctx0" brushRef="#br0" timeOffset="100737.71">8551 9171 0,'0'0'16,"0"0"0,0 5-1,0-5 1</inkml:trace>
  <inkml:trace contextRef="#ctx0" brushRef="#br0" timeOffset="102643.38">7435 10422 0,'8'5'15,"-8"-5"1,0 0 0,0 5-1,8-5 17,-8 6-17,9 14 1,-1 1-1,9 26 1,16 25 0,-9 11-1,10-16 1,-10-16 0,1-9-1,-17-16 1,9-11-1,-9 1 1,-8-16 0,33-26-1,33-93 17,9-10-17,16-63 1,-17 27-1,-41 82 1,-8 6 0,0 4-1,0 22 1,-17 9 0,0 22-1,1-1 1,-9 6-1,8 4 1,-8 1 0,0 5 15,0 0-15,8-1-1,-8 1 1,0 5-1,0 0 1</inkml:trace>
  <inkml:trace contextRef="#ctx0" brushRef="#br0" timeOffset="116771.62">5640 9254 0,'-25'-10'16,"25"10"-1,0 0 1,0 0 0,0 0-1,0 0 1,0 0 0,-8 0-1,8 0 1,0 0-1,0 0 17,0 0-17,0 0 1,0 0 0,0 0-1,8-6 1,26-35-1,15-52 1,34-41 0,24-1-1,34-20 1,16-31 0,0 5-1,-16 36 1,-100 120 15,-16 9-15,0 6-1,-17-1 1,9 6 0,-9 0-1,-8 5 1,8-5-1,-8 5 1</inkml:trace>
  <inkml:trace contextRef="#ctx0" brushRef="#br0" timeOffset="117692.64">5268 12236 0,'0'6'15,"0"-6"1,0 5-1,0-5 1,0 5 0,0-5-1,0 0 1</inkml:trace>
  <inkml:trace contextRef="#ctx0" brushRef="#br0" timeOffset="121086.79">12769 9187 0,'0'-11'15,"0"11"1,0 0 0,0 0-1,0 0 1,0 0 0</inkml:trace>
  <inkml:trace contextRef="#ctx0" brushRef="#br0" timeOffset="122122.73">11777 12231 0,'0'0'16,"0"0"-1,0 0 1,0 0 0,0 0 15,0 0-16</inkml:trace>
  <inkml:trace contextRef="#ctx0" brushRef="#br0" timeOffset="123259.28">16846 12257 0,'0'5'15,"0"-5"1,0 0 0,0 0-1,-8-5 1,8 5-1</inkml:trace>
  <inkml:trace contextRef="#ctx0" brushRef="#br0" timeOffset="124447.76">25340 12335 0,'8'5'15,"-8"-5"1,0 0-1,0 0 1,0 0 0,0 0-1,0 0 1</inkml:trace>
  <inkml:trace contextRef="#ctx0" brushRef="#br0" timeOffset="130398.49">5814 9218 0,'17'-5'16,"-17"5"-1,0 0 1,8-6-1,17 1 1,24-5 0,-7-6-1,15 11 1,10-5 0,-1 10 15,8 5-16,1 0 1,-17 0 0,-1-5-1,-15 6 1,-9-6 0,-8 5-1,-17-5 1,8 5-1,-16-5 1</inkml:trace>
  <inkml:trace contextRef="#ctx0" brushRef="#br0" timeOffset="134428.52">6914 8267 0,'-8'-47'16,"8"37"-1,0 5 1,0-11 0,0 16-1</inkml:trace>
  <inkml:trace contextRef="#ctx0" brushRef="#br0" timeOffset="134745.25">6641 8091 0,'-8'5'32,"-1"11"-17,-7 56 1,-42 52 0,-25 10-1,-16 32 1,8-16-1,8-11 1,1-9 0,7-22-1,-24-15 1,16 0 0,50-77-1,33-16 16</inkml:trace>
  <inkml:trace contextRef="#ctx0" brushRef="#br0" timeOffset="135715.47">11835 12283 0,'-9'0'16,"9"0"0,0 0-1,0-5 1,0 5 15</inkml:trace>
  <inkml:trace contextRef="#ctx0" brushRef="#br0" timeOffset="136401.73">17103 12288 0,'-8'5'16,"8"-5"-1,0 0 1,-9-5-1,9 5 1</inkml:trace>
  <inkml:trace contextRef="#ctx0" brushRef="#br0" timeOffset="137136.81">25191 12045 0,'8'-26'15,"-8"26"1,0 0 0,0 0-1,0 0 1,0 0 0,0 0-1,0 5 1,0-5 15</inkml:trace>
  <inkml:trace contextRef="#ctx0" brushRef="#br0" timeOffset="144459.97">5715 12355 0,'8'-5'16,"-8"5"0,0 0-1,0 0 1,0 0 0,17-15-1,57-22 1,50-25-1,99-77 1,17-42 0,8 10 15,-24 1-15,-34 15-1,-25 15 1,-32 16-1,-26 21 1,-107 98 0,17-1-1,-1 12 1,-16-6 0</inkml:trace>
  <inkml:trace contextRef="#ctx0" brushRef="#br0" timeOffset="145129.29">6980 12650 0,'0'-31'15,"0"26"1,8-16 0,34-25-1,32-47 1,34-11 0,32-46-1,34-15 1,0-21 15,-26 41-15,-15 11-1,-17 25 1,-17 16 0,-16 10-1,-17 21 1,-66 62-1</inkml:trace>
  <inkml:trace contextRef="#ctx0" brushRef="#br0" timeOffset="150546.69">10288 13772 0,'-16'-11'16,"16"11"0,0 0-1,0 0 1,0 0 15,0 0-15,0 0-1</inkml:trace>
  <inkml:trace contextRef="#ctx0" brushRef="#br0" timeOffset="153305.59">19129 13937 0,'-16'10'16,"16"-10"-1,0 0 1,8 0 0,-8 0-1</inkml:trace>
  <inkml:trace contextRef="#ctx0" brushRef="#br0" timeOffset="159942.91">5566 13916 0,'8'-5'15,"-8"5"1,0 0-1,17 0 1,-9 0 0,8 5-1,9-5 1,25 0 0,8 0-1,25 5 1,7 1-1,35-1 1,15-5 0,17 0 15,9 0-15,7 0-1,59 0 1,-25 0-1,16 0 1,-8 0 0,25 0-1,-17 5 1,9 0 0,-17 0-1,-9 0 1,-15 1-1,-18-1 1,-24 0 15,-124 0-15,0-5 0,0 5-1,-17-5 1,8 6-1,-7-6 1,-9-6 0,25 1-1,-25 5 1</inkml:trace>
  <inkml:trace contextRef="#ctx0" brushRef="#br0" timeOffset="161197.56">9949 13885 0,'8'-10'16,"-8"10"0,0 0-1,0 0 1,0 0-1,0 0 1,0-5 0,9 5-1,7 0 1,1 0 0,16 0-1,0-5 16,25 10-15,24-5 0,9 0-1,-16 0 1,-17 0 0,-17 0-1,-16 0 1,0 5-1,-17-5 1,9 5 0,-9-5-1,-8 0 1</inkml:trace>
  <inkml:trace contextRef="#ctx0" brushRef="#br0" timeOffset="165528">11123 13927 0,'-16'-6'15,"16"6"17,0 0-17,0 0 1,0 0-1,8 0 1,0 0 0,9-5-1,41 5 1,41-5 0,-8 5-1,41-10 1,26 10-1,-43-5 1,92-1 0,-33 6 15,57 0-15,-32 0-1,41 0 1,-25 0-1,74 6 1,-57-6 0,32 5-1,-15-5 1,-1 0 0,33 0-1,0-5 1,-16 5-1,49-6 1,-16 6 15,24-5-15,-24 0 0,49 10-1,9-5 1,-9 0-1,-8 5 1,-16-5 0,16 11-1,8-6 1,-16 0 0,-8 0-1,-9 0 1,25 1-1,-25-1 1,9 10 15,-17-4-15,25 4 0,-34 1-1,1 10 1,16 5-1,-8 0 1,-33-11 0,17 1-1,-9-11 1,-33 1 0,33-11-1,-24 0 1,-1 10-1,-256-10 17</inkml:trace>
  <inkml:trace contextRef="#ctx0" brushRef="#br0" timeOffset="168219.59">15953 13730 0,'33'11'16,"-24"-11"0,24-6-1,0 1 1,8 5 0,-8-5-1,17 10 1,-17 0-1,-8 1 17,-9-6-17,1 0 1,-9 0 0,-8 0-1</inkml:trace>
  <inkml:trace contextRef="#ctx0" brushRef="#br0" timeOffset="169389.8">18831 13720 0,'0'-5'16,"0"5"0,0 0-1,0 0 1,9 0-1,24-5 1,25 5 0,-1 0-1,-7 0 1,-17 0 15,0 5-15,-8 10-1,-25-15 1</inkml:trace>
  <inkml:trace contextRef="#ctx0" brushRef="#br0" timeOffset="173920.94">7435 15110 0,'8'-5'16,"-8"5"0,0 0-1,0 0 1,0 0-1,0 0 17,0 0-17,8 0 1,-8 0 0,9 11-1,7 9 1,1 6-1,8 21 1,8 4 0,8 11-1,0-15 1,-16-16 0,0-16-1,-8-4 1,7-17 15,34-45-15,17-32-1,49-82 1,-8-32 0,-1 6-1,-7 0 1,-9 25-1,-74 109 1,-9 21 0,-7 16-1,-1-1 1,0 11 0,1 4-1,-9 1 1,0 5 15,16 5-15,-16-5-1</inkml:trace>
  <inkml:trace contextRef="#ctx0" brushRef="#br0" timeOffset="175425.95">25224 16423 0,'25'-5'15,"-25"5"1,-8 16-1,-17 61 1,-99 37 0,124-114-1</inkml:trace>
  <inkml:trace contextRef="#ctx0" brushRef="#br0" timeOffset="176362.37">23115 18005 0,'9'-5'16,"-9"5"-1,0 0 1,0 0 0,0 0-1,0 0 1,0 0 0,0 0-1,8 0 1,-8-5 15,16-6-15,34-30-1,58-31 1,74-58 0,66-20-1,82-46 1,51-37-1,32 1 1,42-27 0,-8 27-1,-50 30 1,-75 42 0,-65 31-1,-257 134 1,0-5 15,0 0-15,0 0-1,0 0 1,0 0 0,-9-5-1,9 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05:57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6087 11001 0,'-33'-5'16,"33"5"-1,0 0 1,0 0 0,-8 0-1,8 5 1,0-5-1</inkml:trace>
  <inkml:trace contextRef="#ctx0" brushRef="#br0" timeOffset="1855.93">15647 11011 0,'0'6'31,"0"-6"-15,0 0 0,0 0-1,0 0 1</inkml:trace>
  <inkml:trace contextRef="#ctx0" brushRef="#br0" timeOffset="3493.71">26556 9859 0,'-9'-11'16,"1"6"0,0 0-1,-25 0 1,-33-5 0,-34 4 15,1 12-16,-41 19 1,-26 17 0,9 30-1,0 26 1,33 1 0,107-22-1,9 26 1,16 42-1,42 5 1,33-21 0,32-31-1,43 32 1,7-42 0,25-16 15,17-62-16,8-36 1,-8-72 0,-34-46-1,-40-6 1,-142 77 0,-7-9-1,-25-27 1,-42-36-1,-41 6 1,-42-6 0,-16 26-1,9 21 1,-9 36 15,25 26-15,157 36-1</inkml:trace>
  <inkml:trace contextRef="#ctx0" brushRef="#br0" timeOffset="6285.58">15515 14593 0,'0'6'15,"0"-6"1,0 0-1,0 0 1,0 0 0</inkml:trace>
  <inkml:trace contextRef="#ctx0" brushRef="#br0" timeOffset="6571.17">16499 14883 0,'8'-16'15,"-8"16"1,0 0 0,0 0 15,0 0-15</inkml:trace>
  <inkml:trace contextRef="#ctx0" brushRef="#br0" timeOffset="6887.96">17235 14666 0,'8'-5'16,"-8"5"0,0 0-1,0 0 1,0 5-1,0-5 1</inkml:trace>
  <inkml:trace contextRef="#ctx0" brushRef="#br0" timeOffset="8292.4">19419 13332 0,'-17'-5'31,"9"0"-15,-9-5-1,1-1 1,-17 1 0,-17-6-1,-8-4 1,0 4-1,0 1 1,25 4 0,-8 6-1,8 26 1,-9 5 0,-7 46-1,-1 57 16,1 16-15,7 5 0,17 36-1,1-15 1,15-53 0,9-9-1,0-11 1,0-20-1,17 4 1,16-4 0,33-11-1,0-25 1,25-1 0,0-10 15,-8 0-16,8-5 1,0-26 0,-91 0-1</inkml:trace>
  <inkml:trace contextRef="#ctx0" brushRef="#br0" timeOffset="9145.37">19683 13229 0,'0'-10'16,"0"10"0,0 0-1,0 0 1,8 0-1,17 0 1,25 0 0,16-6-1,8 1 1,-7 5 15,-9 0-15,-17 0-1,-8 5 1,0 6 0,0 15-1,-8 20 1,0 52 0,8 62-1,-8 11 1,-9 36-1,-16-6 1,0 94 0,-8-42-1,-9-118 17,9-58-17,8-25 1,0-21-1,-8-5 1,8-6 0,-17 1-1,-32 0 1,-26-1 0,-24-9-1,-50-1 1,-41 1-1,190-11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05:17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19716 9207 0,'9'0'15,"-1"0"1,-8 0-1,8 0 1,9 0 0,-1 0-1,9-5 1,16 5 0,25-5-1,42-5 1,41-6-1,41 1 1,42-16 0,41 5-1,-1 0 17,10 5-17,-26 6 1,-24 10-1,-42 0 1,-174 5 0,-7 5-1,-1-5 1,0 0 0,0 5-1,-8-5 1,9 0-1,-9 0 1</inkml:trace>
  <inkml:trace contextRef="#ctx0" brushRef="#br0" timeOffset="7742.58">4615 8644 0,'8'0'15,"-8"0"1,0 0 0,0 0-1,0 0 16,0 5-15,-8 6 0,8 14-1,0 37 1,0 37 0,-8-17-1,8-20 1,0-15-1,8-11 1,0 0 0,9-10-1,7 5 1,18-10 0,-9-6 15,41 6-16,17-6 1,17-9 0,8 9-1,-1-5 1,18 1 0,16-6-1,8 5 1,16-10-1,1 0 1,8-5 0,8 5-1,33-5 1,9 0 15,0-6-15,-9 1-1,8 5 1,-24 0 0,8-6-1,0 11 1,-8 0 0,0 0-1,0 0 1,-9 6-1,-33-1 1,-7 0 0,-34 5-1,-9 6 17,-32-6-17,-75-5 1,-8-5-1,9 5 1,-9-5 0,8-5-1,0-5 1,0 0 0,1-6-1,-1 6 1,-8-1-1,8-4 1,-8-6 0,0 6-1,0-1 17,9 6-17,-9 0 1,0 4-1,0 6 1</inkml:trace>
  <inkml:trace contextRef="#ctx0" brushRef="#br0" timeOffset="9046.01">10081 8660 0,'9'0'16,"-9"0"0,0 0-1,0 0 1,0 0-1,0 0 1,0 0 0,0 0-1,0 10 1,0 5 0,0 32-1,-9 30 1,9 6-1,0-10 1,0-22 15,9-9-15,-9-1 0,8-10-1,0-5 1,1 0-1,15 10 1,26 0 0,16-10-1,17-16 1,24-5 0,34-10-1,8 0 1,8 0-1,8 0 17,-8 5-17,9-6 1,-1 6 0,9-10-1,-17 5 1,-33 5-1,-25 0 1,-32 0 0,-18 0-1,-16 5 1,-8-5 0,-8 0-1,-9 0 1,17-5 15,-9-11-15,1-4-1,-1 9 1,-7-4 0,-9 5-1,8 4 1,0-4-1,-8 5 1,0 0 0,8 5-1,-8 0 1</inkml:trace>
  <inkml:trace contextRef="#ctx0" brushRef="#br0" timeOffset="10583.95">4863 9078 0,'-8'-26'16,"8"21"15,0 5-15,0-5-1,0 5 1,0-5 0,0 5-1,0 0 1,0 0 0,0 0-1,0 0 1,24 10-1,18 1 1,41 9 0,-17-9 15,41 4-15,9 1-1,8-1 1,8-10-1,9-5 1,0-5 0,-1 5-1,1 0 1,-17 16 0,-33-11-1,-9 5 1,-32 0-1,-17-10 1,-16 6 0,-1-6 15,1 5-15,-17 0-1,0-5 1</inkml:trace>
  <inkml:trace contextRef="#ctx0" brushRef="#br0" timeOffset="12072.47">10321 9058 0,'0'-21'16,"0"21"-1,0 0 1,0 0 0,0 0-1,9-5 1,32 5 15,25-5-15,17 5-1,8 0 1,49-6 0,17-4-1,17-11 1,0 6-1,-34 10 1,-16 10 0,1 10-1,-26 1 1,-41-11 0,-9 5 15,-24 1-16,0-11 1,-9 5 0,-7 0-1,-1-5 1,9 16 0,-17-16-1</inkml:trace>
  <inkml:trace contextRef="#ctx0" brushRef="#br0" timeOffset="14178.84">7394 7998 0,'-9'5'16,"9"-5"0,0 0-1,-33 10 1,-8 1-1,-34-1 1,9 6 0,-74 25-1,-34 68 1,-33 25 0,-24 0-1,7-10 1,-7 21 15,-26 26-15,42-27-1,25-9 1,190-135 0</inkml:trace>
  <inkml:trace contextRef="#ctx0" brushRef="#br0" timeOffset="14915.25">11826 8044 0,'-24'-10'16,"7"10"0,-8 0-1,-41 10 1,-66 16-1,-42 62 1,-41 41 0,33-5-1,8-15 1,34-21 15,16-5-15,16 4-1,17 27 1,0 5 0,17-5-1,74-114 1</inkml:trace>
  <inkml:trace contextRef="#ctx0" brushRef="#br0" timeOffset="16219.17">26010 9249 0,'-8'0'16,"8"0"0,0 0 15,0 0-15,0 0-1,16 5 1,42 5-1,58 1 1,66-6 0,58 0-1,66 0 1,41 5 0,17-4-1,0-12 1,-9 1-1,-32 0 1,-50-5 15,-50 10-15,-206 0 0,-9 0-1,-8 5 1,8-5-1,-8 5 1,9 0 0,-9-5-1,0 0 1,8 0 0,-8-5-1,0 5 1</inkml:trace>
  <inkml:trace contextRef="#ctx0" brushRef="#br0" timeOffset="19612.79">20188 8515 0,'16'-21'15,"-16"16"1,0 5 0,0 0-1,0 10 1,8 6-1,-8-1 1,9 6 0,-1 5-1,9 5 1,-1 10 0,17 11 15,9-26-16,-42-26 1</inkml:trace>
  <inkml:trace contextRef="#ctx0" brushRef="#br0" timeOffset="19964.77">20593 8432 0,'8'-21'16,"-8"21"0,0 0 15,8 21-16,-16 10 1,0 10 0,-33 78-1,-34 67 1,-16-20 0,25-89-1,66-77 1</inkml:trace>
  <inkml:trace contextRef="#ctx0" brushRef="#br0" timeOffset="20632.96">21470 8587 0,'-17'0'15,"17"0"1,0 0-1,-8-5 1,-1 0 0,-7 0-1,-9 0 1,-8-1 0,8 12-1,9-6 1,16 5-1,0 0 1,8-5 0,-8 10-1,8-5 17,-8 1-17,0 9 1,-16 11-1,-9 5 1,25-31 0</inkml:trace>
  <inkml:trace contextRef="#ctx0" brushRef="#br0" timeOffset="21068.25">21767 8675 0,'-41'-10'15,"33"15"1,-25 0 0,-17 0-1,0 16 1,17 46 0,8 26-1,34-36 1,32 10-1,0-31 1,-7-25 15,-10-16-15,9-26 0,-33 31-1</inkml:trace>
  <inkml:trace contextRef="#ctx0" brushRef="#br0" timeOffset="22839.85">20436 9218 0,'33'0'16,"-33"0"0,33 5-1,17 0 1,24 5 15,17-10-15,33 11-1,17-6 1,-17-5 0,41 0-1,17-5 1,8 0 0,34-1-1,-224 6 1</inkml:trace>
  <inkml:trace contextRef="#ctx0" brushRef="#br0" timeOffset="27939.74">27937 9838 0,'-41'-21'15,"24"1"16,-33-1-15,-57-15 0,-34 26-1,-41 15 1,-8 15 0,0 53-1,24 66 1,34 1-1,58 108 1,82 26 0,75-31-1,57-31 1,42-52 0,42-67 15,-1-83-16,-8-66 1,-33-53 0,-33-25-1,-50-42 1,-58-10 0,-41 10-1,-33-5 1,-50 0-1,-24 21 1,-17 31 0,-17 25-1,-16 42 1,157 62 0</inkml:trace>
  <inkml:trace contextRef="#ctx0" brushRef="#br0" timeOffset="31602">5632 9238 0,'41'-15'16,"-32"10"0,57-47-1,41-93 1,9 21 0,50-26-1,7-5 1,26-26-1,-9 16 1,-25 31 0,-8 30 15,-16 32-15,-17 20-1,-107 73 1,-17-21-1</inkml:trace>
  <inkml:trace contextRef="#ctx0" brushRef="#br0" timeOffset="32236.82">10520 8902 0,'66'-56'15,"-33"19"1,91-40 0,58-52-1,116-78 1,-9 42 0,42 4-1,-25 48 1,-306 113 15</inkml:trace>
  <inkml:trace contextRef="#ctx0" brushRef="#br0" timeOffset="33056.69">27424 10427 0,'0'-5'15,"0"5"1,0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3:06:31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25596 13958 0,'-74'0'16,"57"-6"0,1 6-1,-1-5 1,1 5 0,8-5-1,-9-16 1,9-25-1,8-16 1,8-41 15,9 15-15,24 5 0,17-31-1,24-15 1,26-21-1,0 0 1,7 31 0,-15 16-1,7 25 1,1 32 0,-1 25-1,-8 6 1,-57 41-1,7-6 17,1 6-17,24 21 1,9 20 0,16 26-1,1 26 1,-1-11-1,17 11 1,16 10 0,8-5-1,1-10 1,-17-26 0,8-16-1,-7-20 1,7-26-1,17-26 17,8-31-17,0-5 1,0-21 0,-8 0-1,-8 11 1,-1-6-1,1 5 1,-17 6 0,-8 15-1,-92 31 1,-7-5 0,-1 5-1,9 11 1,8 30 15,-8 27-15,17 25-1,7 11 1,9-1 0,8-10-1,17-20 1,16-21-1,0-16 1,9-25 0,24-1-1,1-10 1,7-5 0,1 5-1,-1 11 16,-16 10-15,42 20 0,-1 27-1,9 25 1,0 31 0,-26 6-1,-24 9 1,-24 27-1,-51 15 1,-32 31 0,-34 26-1,-65 21 1,-9-27 0,-17-25 15,1-31-16,16-41 1,74-135 0,-8 0-1,1-10 1,24 5 0</inkml:trace>
  <inkml:trace contextRef="#ctx0" brushRef="#br0" timeOffset="14446.54">18534 16852 0,'8'-10'16,"-8"10"-1,0 0 1,0 0 0,8 0-1,0-5 1,26-6 0,40-9-1,58-22 1,50-14-1,66-22 1,50-5 15,49-15-15,9 15 0,-9 6-1,-24 25 1,-50 6-1,-42 20 1,-206 41 0,-17-10-1,9 1 1,-9-1 0,1 0-1,-9 0 1,0-5-1,0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14:55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2737 6933 0,'-8'-10'16,"8"10"-16,-8 0 0,-9 0 15,-24 5-15,-33-10 0,16 5 16,-33 5-16,0 10 0,16 6 15,1 0 1,33-1 0,7 1 15,10 10-15,15 5-1,1 1 1,16 4-1,9 5 1,16 1 0,0-1-1,-8-20 1,0 0 0,-9-5-1,1-1 1,-9 6-1,-8 5 1,-16 16 15,-1 15-15,-8-10 0,9-16-1,16-5 1,-9-11-1,9 1 1,9-11 0,-9 11-1,0-5 1,0 10 0,0 10-1,-9 10 1,-32 42 15,-17 31-15,0 15-1,0-4 1,42-74 0,8-14-1,8-16 1,8 20-1,17 27 1,24 20 0,42 0-1,8-6 1,42 32 0,-141-119-1</inkml:trace>
  <inkml:trace contextRef="#ctx0" brushRef="#br0" timeOffset="2625.13">31129 7099 0,'-8'-11'15,"8"11"1,0 0 0,0 0-1,0 0 1,0 0 0,0-10-1,16-6 1,26-4-1,16-1 1,16 11 15,1 4-15,-1 17 0,9 20-1,-9 5 1,1 0-1,-26-5 1,-16 5 0,-16-10-1,-17 5 1,0 0 0,-8-5-1,-9 10 1,-33 26-1,1 0 1,-1 6 0,9 4 15,-1-5-15,18-5-1,24-5 1,0-10-1,16-6 1,9 0 0,-8-20-1,-9 0 1,0-1 0,0-9-1,1-1 1,-9-5-1,0 0 17,8 0-17,-8 1 1,8 14 0,25 16-1,9 1 1,15-1-1,-7 0 1,0-5 0,-25-10-1,-1 10 1,-7-5 0,-17 5-1,0 10 1,-17 16-1,1-11 17,-1 1-17,9 5 1,8 4 0,8 17-1,-8 4 1,-8 27-1,-25 9 1,-25 42 0,-41 0-1,-9 6 1,-41-6 0,149-155-1</inkml:trace>
  <inkml:trace contextRef="#ctx0" brushRef="#br0" timeOffset="12005.07">2787 9052 0,'0'0'16,"0"6"15,0-6-16,8 5 1,-8 5 0,9-10-1,-1 10 1,8 1 0,9-1-1,8 0 1,9 6-1,-1-6 1,0-5 0,9 1-1,24-1 1,9 0 0,16 0 15,9 0-16,-1-5 1,26-5 0,7 0-1,1 0 1,33-16 0,-1 6-1,51-11 1,-34 10-1,33-4 1,-16 9 0,24-4-1,-24 15 1,25-5 15,-9 5-15,9 0-1,7 5 1,10-5 0,-1 5-1,0 0 1,0-5 0,-8-5-1,0 0 1,-9 10-1,-8-5 1,-8 5 0,-16-10-1,-9 10 17,-16-5-17,-17 0 1,-8 0-1,-17 0 1,-8-5 0,-8 5-1,-91 0 1,0 5 0,-17-5-1,8 0 1,-7 0-1,-1 0 1,0 0 0,-8 0-1,8 0 17,1-5-17,-9 5 1</inkml:trace>
  <inkml:trace contextRef="#ctx0" brushRef="#br0" timeOffset="12841.05">4441 8634 0,'-8'-5'16,"8"5"-1,0 0 1,0 0 0,0 0-1,0 0 1</inkml:trace>
  <inkml:trace contextRef="#ctx0" brushRef="#br0" timeOffset="13660.43">6964 8417 0,'0'0'15,"0"0"1,0 5 0,0-5 15,0 10-16,0-10 1</inkml:trace>
  <inkml:trace contextRef="#ctx0" brushRef="#br0" timeOffset="14496.47">8965 8541 0,'8'-11'15,"-8"11"1,0 5 0,0-5-1</inkml:trace>
  <inkml:trace contextRef="#ctx0" brushRef="#br0" timeOffset="17874.03">28218 5413 0,'8'-15'16,"-8"15"-1</inkml:trace>
  <inkml:trace contextRef="#ctx0" brushRef="#br0" timeOffset="18409.44">19187 5114 0,'-8'5'15,"16"-5"1,-8 0 15</inkml:trace>
  <inkml:trace contextRef="#ctx0" brushRef="#br0" timeOffset="18978.3">8063 5656 0,'0'0'16</inkml:trace>
  <inkml:trace contextRef="#ctx0" brushRef="#br0" timeOffset="26335.3">2812 8644 0,'25'0'16,"-25"0"-1,0 0 1,0 0-1,0 0 1,0 0 0,8 0-1,-8 0 1,17 0 0,7-5-1,18 5 1,-1 0 15,-8 5-15,8-5-1,34 10 1,-1-4 0,17-1-1,-16 0 1,7-5-1,9 0 1,17 0 0,-9-5-1,0 5 1,1 0 0,15 0-1,-7 5 1,-9 0 15,9-5-15,24 0-1,-33 0 1,50 0 0,8-5-1,-49 10 1,24 11-1,-8-1 1,8 11 0,-24 5-1,-9-26 1,0-5 0,-8 16-1,-8-6 16,-17 0-15,0-5 0,-16-15-1,-50 10 1</inkml:trace>
  <inkml:trace contextRef="#ctx0" brushRef="#br0" timeOffset="29127.12">24645 5765 0,'-8'10'16,"8"-10"0,0 0-1,0 0 1,17 0 0,-17 0 15</inkml:trace>
  <inkml:trace contextRef="#ctx0" brushRef="#br0" timeOffset="29410.86">27292 5827 0,'0'-5'16,"0"5"0,0 0 15,0 0-16,0 0 1</inkml:trace>
  <inkml:trace contextRef="#ctx0" brushRef="#br0" timeOffset="37620.61">15457 8654 0,'-8'-5'16,"8"5"-1,0 0 1,0 0-1,0 0 1,0 0 0,0 0-1,0 0 1,0 0 0,0 0 15,0 0-16,0 0 1,0 0 0,0 0-1,8 0 1,9 0 0,24 0-1,25 0 1,17 0-1,16 0 1,17 0 0,-9 0-1,-7 5 1,-18 1 15,-24-6-15,-16 0-1,-18 5 1,1 0 0,-17-5-1,1 0 1,-1 0 0,-8 0-1</inkml:trace>
  <inkml:trace contextRef="#ctx0" brushRef="#br0" timeOffset="42954.19">6401 8649 0,'0'5'16,"0"-5"0,0 0-1,0 0 1,0 0-1,0 0 1,8 0 0,9 0-1,8-5 17,41-5-17,58 0 1,-33-1-1,25-9 1,0 9 0,8 1-1,-33 0 1,-34-1 0,-23 6-1,-10 0 1,-7 10-1,-1 0 1,-16 0 0,0-5 15</inkml:trace>
  <inkml:trace contextRef="#ctx0" brushRef="#br0" timeOffset="44425.62">17095 8644 0,'-9'5'16,"9"-5"15,0 0-15,0 0-1,0 0 1,25-5 0,58 0-1,33 0 1,66 5-1,0-5 1,8 5 0,-25 0-1,-115 0 1,-25 5 0,-1-5-1,-7 0 16,-17 0-15,0 0 0</inkml:trace>
  <inkml:trace contextRef="#ctx0" brushRef="#br0" timeOffset="47251.26">8651 8665 0,'8'5'16,"-8"-5"-1,25 0 1,33 0 0,24-5-1,1 0 1,41-1-1,17 1 1,-42 0 0,0 0-1,-8 5 1,0 0 0,-91 0 15</inkml:trace>
  <inkml:trace contextRef="#ctx0" brushRef="#br0" timeOffset="63386.26">20345 8794 0,'-75'-16'15,"67"11"1,0 5 0,0-5-1,8 5 1</inkml:trace>
  <inkml:trace contextRef="#ctx0" brushRef="#br0" timeOffset="64222.04">19766 8763 0,'0'0'16,"0"0"-1,0 0 1,8 5 0,9 0-1,-1 0 1,9 11-1,25 5 1,16-11 0,83 11 15,0-11-15,99 5-1,-25-9 1,50-1-1,-25-5 1,8 0 0,-49 0-1,-17 0 1,-165 5 0,0-5-1,-8 0 1,-9 0-1,0 0 1,0 5 15,1-5-15,-9 0 0</inkml:trace>
  <inkml:trace contextRef="#ctx0" brushRef="#br0" timeOffset="94585.16">15060 8691 0,'0'25'15,"0"6"1,0 47 0,0 5-1,0-21 16,0-11-15,8 11 0,34 31-1,32 6 1,-8-32 0,-8-31-1,17-15 1,24-16-1,0-10 1,0-26 0,34 5-1,16-10 1,-50 15 0,25-5 15,8 5-16,-16 6 1,16-6 0,59-5-1,-43-15 1,10 15 0,-18-5-1,1 16 1,-26 15-1,-7 10 1,-17 11 0,-8 5-1,-59-1 1,10 1 0,-1-5 15,0-11-16,8 6 1,9-11 0,24-5-1,34-31 1,7-26 0,59 0-1,-25 0 1,16 16-1,9 10 1,-17 31 0,25 47-1,-8 9 1,-9 17 15,17 9-15,-25-4-1,50-6 1,41-51 0,75-31-1,-323 10 1</inkml:trace>
  <inkml:trace contextRef="#ctx0" brushRef="#br0" timeOffset="96726.24">4383 11063 0,'-8'21'16,"8"-21"0,0 0-1,0 0 1,0 0 0,0 0-1,0 5 1,0 0-1,-8 0 1,8-5 0,0 5-1,0-5 1,0 6 0,-9-6 15,9 0-16,0 5 1,9 0 0,-1-5-1,0 5 1,17 0 0,25 0-1,16-5 1,8 6-1,-8-6 1,1 0 0,-26 0-1,-8 0 1,-8 0 0,0 0-1,-17 0 16,8 0-15,-7 0 0,-9 0-1,8 5 1,-8-5 0</inkml:trace>
  <inkml:trace contextRef="#ctx0" brushRef="#br0" timeOffset="103681.1">14696 11063 0,'0'0'16,"0"0"-1,0 0 1,0 0-1,-8 0 17,8 0-17,0 5 1,0-5 0,0 5-1,0 1 1,0-6-1,0 5 1,0 0 0,8 0-1,-8 0 1,25-5 0,41 0-1,75-10 1,32-11 15,-15 1-15,-100 14-1,-17 1 1,-16 5 0,-9 0-1,1-5 1,-17 5-1,0 0 1,0 0 0</inkml:trace>
  <inkml:trace contextRef="#ctx0" brushRef="#br0" timeOffset="110737.02">15589 12676 0,'17'0'16,"-17"0"0,0 0-1,8 5 1,0-5 0,9 5-1,0-5 1,-1 5-1,9 0 1,8 1 0,25 4-1,25-5 17,-1 0-17,-7 0 1,-17 1-1,-25-6 1,-8 0 0,-1 5-1,-7-5 1,-9 0 0,0 0-1,1 0 1,-1 0-1,0 0 1,-8 0 0,8 0 15,1 5-15,-9-5-1</inkml:trace>
  <inkml:trace contextRef="#ctx0" brushRef="#br0" timeOffset="113746.57">17111 11745 0,'-8'31'31,"8"-31"-15,0 6-1,0-6 1,0 0-1,0 5 1,-8-5 0,8 5-1,0 0 1,-9 16 0,-15 41-1,-26 5 1,9-5-1,-1-21 1,17 1 15,-8 9-15,8-4 0,9 5-1,8-6 1,8-10-1,-9 6 1,18-6 0,-1 16-1,8-1 1,26 1 0,-42-52-1</inkml:trace>
  <inkml:trace contextRef="#ctx0" brushRef="#br0" timeOffset="114800.01">26093 11844 0,'33'-21'16,"-33"21"-1,0 0 1,0 0 0,8 0-1,-8 0 1,8 5 0,9 5-1,16 21 16,0 6-15,0 14 0,-8-9-1,-9-11 1,9 15 0,-8 6-1,-9-6 1,0-4-1,1-11 1,-9-11 0,0-4-1,8-1 1,-8-4 0,0-1 15,0 0-16,-8 21 1,8-31 0</inkml:trace>
  <inkml:trace contextRef="#ctx0" brushRef="#br0" timeOffset="115652.62">21312 12681 0,'-8'5'15,"8"-5"1,0 0 0,-8-5-1,8 5 17,0-5-17,0 5 1,8 0-1,0-5 1,34 10 0,7 0-1,1 0 1,-17 0 0,-8 0-1,-9 1 1,-16-6-1</inkml:trace>
  <inkml:trace contextRef="#ctx0" brushRef="#br0" timeOffset="131420.62">21776 12180 0,'-9'-6'15,"9"6"1,0 0-1,0 0 1</inkml:trace>
  <inkml:trace contextRef="#ctx0" brushRef="#br0" timeOffset="135583.64">4408 15234 0,'-8'-5'16,"8"5"-1,0-5 1,-8 5 0,8 0-1,-9 0 16,1 5-15,8 0 0,8 6-1,1-6 1,-1 0 0,0 11-1,9-11 1,-1 0-1,17 5 1,-8 1 0,0-6-1,0 5 1,-17-5 0,8 0 15,-7 1-16,-9-6 1,8 5 0,0 0-1,-8-5 1</inkml:trace>
  <inkml:trace contextRef="#ctx0" brushRef="#br0" timeOffset="136937.02">14580 15353 0,'0'-10'16,"0"10"-1,0 0 1,0 0-1,0-5 1,0 5 15,0 0-15,0 0 0,9-5-1,16 5 1,32-16-1,18 16 1,16-10 0,8-1-1,9 6 1,-26 0 0,-24 5-1,-25 0 1,0 5-1,-16-5 1,-17 0 15</inkml:trace>
  <inkml:trace contextRef="#ctx0" brushRef="#br0" timeOffset="138609.05">19617 16635 0,'0'-10'16,"0"10"-1,0 0 1,0 0-1,0 5 1,8-5 0,-8 5-1,9 0 1,15 11 15,1-1-15,8-4-1,9 4 1,-9-4 0,8-1-1,-16-5 1,0 0 0,-1 0-1,-15 1 1,7-1-1,-7-5 1,-1 0 0,0 0-1,0 10 17,-8-10-17</inkml:trace>
  <inkml:trace contextRef="#ctx0" brushRef="#br0" timeOffset="140499.58">15457 16863 0,'0'0'15,"0"0"1,0 0 0,0 0-1,0 0 1,0 0 0,0 0-1,0 0 16,17 0-15,16 0 0,33 0-1,25-6 1,16 1 0,-7 0-1,-26 5 1,-24 0-1,-17 0 1,-8-5 0,-9 5-1,-8 0 1,1 0 0,-9 0 15</inkml:trace>
  <inkml:trace contextRef="#ctx0" brushRef="#br0" timeOffset="141569.09">17177 15741 0,'-8'0'15,"8"0"1,0 0 0,0 0-1,0 0 17,0 5-17,-8 11 1,-1 9-1,1 6 1,-8 6 0,-9 9-1,-8 1 1,8-1 0,0-4-1,0-6 1,1 5-1,7-10 1,0 0 0,9 0 15,-8-10-15,16 15-1,-9 5 1,9 11-1,9 10 1,24 36 0,-33-98-1</inkml:trace>
  <inkml:trace contextRef="#ctx0" brushRef="#br0" timeOffset="142688.91">24893 15700 0,'25'0'16,"-25"0"-1,0 0 1,0 0-1,9 0 1,7 5 0,1-5-1,7 5 1,1 0 0,8 16-1,-8 5 1,-8 15-1,-1 11 17,1 5-17,-1-1 1,1 1 0,-9-5-1,0-21 1,-8 5-1,0 5 1,-8 1 0,0-1-1,0 1 1,-1-11 0,1-6-1,0 1 1,-9 16 15,9-17-15,8-25-1</inkml:trace>
  <inkml:trace contextRef="#ctx0" brushRef="#br0" timeOffset="153173.13">2986 12702 0,'0'5'15,"0"-5"1,0 0 0,0 0-1,0 0 1,0 0 0,8 0-1,8 0 1,1-5-1,24-6 17,1 1-17,24 5 1,8 0 0,9-16-1,-17 5 1,-8 11-1,-17 0 1,1 10 0,-18-5-1,1 0 1,0 5 0,-8 1-1,-1-1 1,1 0 15,-17-5-15</inkml:trace>
  <inkml:trace contextRef="#ctx0" brushRef="#br0" timeOffset="157987.72">15556 12774 0,'17'0'16,"-17"0"0,16 0-1,17 0 1,17 0-1,25 0 1,7 0 0,-7 0-1,-17 0 1,-25-5 0,-9 5-1,-7 0 1,0 0-1,-1 0 17,-8 0-17,1 5 1,24-10 0,-33 5-1</inkml:trace>
  <inkml:trace contextRef="#ctx0" brushRef="#br0" timeOffset="159626.77">4003 12707 0,'0'0'16,"0"0"-1,0 0 1,0 0-1,0 0 1,8 0 0,17 10-1,58 0 17,-1-4-17,-16-6 1,75 0-1,0 0 1,-1-11 0,59 11-1,-42-10 1,25 0 0,-17 4-1,-90 6 1,-1 6-1,17-1 1,0 0 0,-25-5-1,0 10 17,-24-5-17,-42-5 1</inkml:trace>
  <inkml:trace contextRef="#ctx0" brushRef="#br0" timeOffset="166431.37">17392 12727 0,'50'6'16,"-42"-6"-1,9 0 1,16 0 0,33 5-1,42-5 1,-9 5 15,66-5-15,1 0-1,57 5 1,-16-5 0,41 0-1,-17 5 1,17 0-1,-24-5 1,-9 0 0,-25 0-1,8 0 1,-32 0 0,-9 0-1,-25 0 16,-16 0-15,-99 6 0,-1-6-1,-8 0 1,1 0 0,-1 0-1,0 5 1,1-5-1,-9 0 1,0 0 0</inkml:trace>
  <inkml:trace contextRef="#ctx0" brushRef="#br0" timeOffset="171715.87">6806 12722 0,'-8'5'16,"8"-5"0,0 0-1,0 0 1,8-5 0,9 5-1,8 0 16,33-10-15,33 5 0,24-16-1,-7 6 1,-9 9 0,-24 1-1,-18 5 1,-15 5-1,-9-5 1,-8 6 0,-17 9-1,-8-15 1</inkml:trace>
  <inkml:trace contextRef="#ctx0" brushRef="#br0" timeOffset="173889.17">15184 10438 0,'0'-6'16,"0"6"0,0 0-1,0 0 16</inkml:trace>
  <inkml:trace contextRef="#ctx0" brushRef="#br0" timeOffset="177500.99">3184 12779 0,'0'-5'16,"0"5"0,0 0-1,0 0 17,-8 0-17,8 0 1</inkml:trace>
  <inkml:trace contextRef="#ctx0" brushRef="#br0" timeOffset="178420.22">3068 12779 0,'25'-5'15,"-25"5"17,8 0-17,1 0 1,7 0-1,17 0 1,25 0 0,17 0-1,-9 0 1,0 0 0,33 0-1,42 5 1,-42-5-1,58 0 1,9 0 0,-9-5 15,66 5-15,-58 0-1,67 0 1,-58 0-1,24 0 1,-33 0 0,-7 0-1,-10 5 1,-7-10 0,-25 5-1,-83 0 1,-8 0-1,-9 0 1,1 0 15,-9 0-15,0 0 0,1 0-1,-1 0 1,0 5-1,-8-5 1,0 0 0,8 0-1,-8 0 1,9 0 0,-9 0-1,0 0 1,0 0-1,0 0 17</inkml:trace>
  <inkml:trace contextRef="#ctx0" brushRef="#br0" timeOffset="179874.28">6740 12707 0,'17'-5'15,"-17"5"1,0 0-1,16 0 1,9 5 0,8 0-1,17-5 1,16 5 15,33-5-15,-8 5-1,0-5 1,-8 0 0,-17 5-1,-8-5 1,-25 6 0,-8-6-1,-9 0 1,1 0-1,-9 5 1,9-5 0,-9 0-1,-8 0 1,8 0 15,-8 0-15</inkml:trace>
  <inkml:trace contextRef="#ctx0" brushRef="#br0" timeOffset="180961.57">8055 12810 0,'0'-10'16,"0"10"-1,17 0 1,-1 0-1,9 0 1,41 0 0,58 0-1,-8 0 1,99-5 0,-41-1-1,99 1 1,-50 10-1,58-15 1,-57 10 15,24-5-15,-66 0 0,-9 0-1,-164 10 1,-1-5-1,0 0 1,-8 0 0,-8 0-1,8 0 1</inkml:trace>
  <inkml:trace contextRef="#ctx0" brushRef="#br0" timeOffset="184489.12">20254 13084 0,'140'16'16,"-123"-6"-1,132 0 1,-75-5 0,-16-5-1,-16 0 16,-9-5-15,-9 0 0,1-5-1,-8-1 1,-9-4 0,-8 15-1</inkml:trace>
  <inkml:trace contextRef="#ctx0" brushRef="#br0" timeOffset="187098.15">22561 12815 0,'25'0'15,"-25"0"1,0 0 0,8 0-1,9 6 1,24-1-1,50-5 1,-8-5 0,41 20-1,50-15 1,8 0 0,41 10-1,-16-10 1,32 16 15,-40-11-15,41 11-1,-58-6 1,8-5 0,-33 0-1,-99 0 1,-8 6-1,-9-6 1,-16-5 0,-9 0-1,9 5 1,0 0 0,-9 0-1,18 6 16,-18-1-15,9-5 0,0 11-1,8 4 1,-33-20 0</inkml:trace>
  <inkml:trace contextRef="#ctx0" brushRef="#br0" timeOffset="201761.28">31113 13937 0,'0'0'16,"0"0"0,0 0-1,0 0 1,0 0 0,8 0-1,17 0 1,24 5-1,34-5 1,8 10 0,8 11-1,1 21 17,-1 35-17,-17 11 1,-15 5-1,-34-31 1,-17-10 0,-16 15-1,-25 47 1,-8-11 0,0 0-1,-8-25 1,8-11-1,-8 5 1,7 16 0,10 5 15,15 0-15,18 6-1,24-17 1,0-20-1,-17-25 1,1-12 0,-9-4-1,-8-5 1,8-6 0,-8 0-1,9 16 1,15 31-1,34 31 1,17 31 15,16 5-15,-17-11 0,1-9-1,-59-58 1,-8 1-1,-16 15 1,-41 46 0,-59 32-1,-90 15 1,-17-10 0,0-26-1,215-119 1</inkml:trace>
  <inkml:trace contextRef="#ctx0" brushRef="#br0" timeOffset="206544.47">2266 16387 0,'-8'10'16,"8"-10"0,0 0-1,0 0 1,0 0-1,0 0 1</inkml:trace>
  <inkml:trace contextRef="#ctx0" brushRef="#br0" timeOffset="208165.02">2018 12205 0,'-8'-5'16,"8"5"-1,0 0 1,8 0-1,-8 0 1</inkml:trace>
  <inkml:trace contextRef="#ctx0" brushRef="#br0" timeOffset="-200782.52">2853 6985 0,'17'20'15,"-17"-20"1,8 0 0,-8 6-1,0-6 17,0 0-17,8 0 1,1-6-1,15-4 1,18-5 0,-1-6-1,-8 11 1,9-1 0,24-4-1,16 4 1,1 1-1,-25 5 1,0 0 0,8 5 15,17 0-15,-1-5-1,9 5 1,-24 0-1,24 5 1,8 5 0,8 0-1,-16 6 1,0 25 0,17-5-1,8 11 1,-17-11-1,-8 0 1,25-5 15,8-10-15,-9-11 0,26-10-1,16-15 1,0-16-1,33-10 1,-8-16 0,0 5-1,-16 5 1,-17 6 0,-9 5-1,-107 31 1,17-6-1,-17 6 1,0 0 15,-16 0-15,-1 5 0,1-5-1,-9 5 1,0 0-1,1 5 1,7-5 0,-8 5-1,9 0 1,8 6 0,-1 9-1,26 16 1,8 6-1,41 15 17,9 0-17,-9-16 1,42 0 0,-9-20-1,17-6 1,0-20-1,-9-5 1,26-11 0,7-5-1,-24-5 1,8-5 0,0-5-1,-16 20 1,-17 6 15,8-1-15,-32 16-1,15 16 1,10 15 0,-18 10-1,-16 0 1,-25 6-1,-8-6 1,0 16 0,-17-16-1,-16-4 1,0-17 0,-17-4-1,9-1 1,-9-4 15,0-6-15,-8 0-1,9 0 1,-9-5 0,8 5-1,-8-5 1,0 5-1,0-5 1,8 6 0,-8-6-1,0 0 1</inkml:trace>
  <inkml:trace contextRef="#ctx0" brushRef="#br0" timeOffset="-197990.66">11281 6918 0,'16'-16'16,"-16"16"-1,8 5 1,1-5 15,-1 0-15,9 0-1,-1 0 1,1-5 0,7 5-1,9-5 1,-8 0-1,0 0 1,0-6 0,0 1-1,8 0 1,16-11 0,9-5-1,25-5 16,-17 5-15,-8 6 0,-8 14-1,-1 12 1,9-1 0,8 15-1,9 1 1,-1 5-1,-8-11 1,9 6 0,8-5-1,-1-1 1,17-5 0,-8 1-1,0-6 16,0 0-15,9-5 0,-26-5-1,-8 5 1,-8-5 0,0 5-1,-58 0 1</inkml:trace>
  <inkml:trace contextRef="#ctx0" brushRef="#br0" timeOffset="-196134.71">15598 6365 0,'0'10'16,"0"0"0,0 32-1,8 61 1,-8-10 15,-8 98-15,-9 0-1,-8-4 1,9-131 0,16-56-1</inkml:trace>
  <inkml:trace contextRef="#ctx0" brushRef="#br0" timeOffset="-195816.33">15532 6540 0,'16'-5'15,"-8"5"1,34-5 0,24-11-1,58-25 1,25-5-1,-50 4 1,-99 42 0</inkml:trace>
  <inkml:trace contextRef="#ctx0" brushRef="#br0" timeOffset="-195582.34">15631 6902 0,'8'5'16,"0"-5"0,42-5-1,57-5 1,34-6-1,-141 16 1</inkml:trace>
  <inkml:trace contextRef="#ctx0" brushRef="#br0" timeOffset="-194980.59">16367 6344 0,'-50'72'15,"34"-25"1,-84 82 0,18-31-1,-26 37 1,34-22 15,16 17-15,33-27-1,50 0 1,58-61 0,32-53-1,34-66 1,-16-11 0,-18-5-1,-24-5 1,-33-11-1,-41 11 1,-34-6 0,-24 22-1,-17 61 17,8 11-17,9-1 1,41 11-1</inkml:trace>
  <inkml:trace contextRef="#ctx0" brushRef="#br0" timeOffset="-194394.98">16913 6354 0,'-9'11'16,"1"4"-1,0 42 1,-9 41 0,1-5-1,-9-15 1,8-1-1,9-20 1,8-16 0,8 11 15,25-5-15,17-1-1,16-10 1,17-5-1,16-10 1,0-5 0,-8 4-1,-16 1 1,-75-21 0</inkml:trace>
  <inkml:trace contextRef="#ctx0" brushRef="#br0" timeOffset="-193626">18840 6819 0,'-50'-5'15,"25"10"1,-16 1 0,-25 9-1,16 6 1,0 36-1,17 10 1,17 5 0,32 1-1,51 9 1,-10-56 0,-57-26 15</inkml:trace>
  <inkml:trace contextRef="#ctx0" brushRef="#br0" timeOffset="-193208.11">19179 6892 0,'-58'0'15,"50"10"1,-26 31 0,18 21-1,8-5 1,16-20 0,17-1-1,24-62 16,18-15-15,-18-6 0,-16 11-1,-16 15 1,-9 11 0,-8 10-1,-8 5 1,-1 21-1,9-26 1</inkml:trace>
  <inkml:trace contextRef="#ctx0" brushRef="#br0" timeOffset="-192823.64">19551 7357 0,'16'-119'15,"-7"88"1,-1-5-1,0 10 1,9 5 0,-9 11-1,0 10 1,9 21 0,-1 51 15,9-10-16,0-15 1,-25-47 0</inkml:trace>
  <inkml:trace contextRef="#ctx0" brushRef="#br0" timeOffset="-192421.85">20064 6881 0,'8'21'31,"-8"-5"-15,8 30-1,17 32 1,8-6 0,8-20-1,1-47 1,24-36 0,-8-36-1,-9 10 1,-15 15-1,-10 17 1,-7 4 0,-17 21-1</inkml:trace>
  <inkml:trace contextRef="#ctx0" brushRef="#br0" timeOffset="-192004.35">20651 7145 0,'25'-5'16,"-9"-11"0,9-25-1,8 0 1,0 4-1,-8 6 1,-17 16 0,-8-6-1,0 11 17,0 5-17,-16 5 1,-1 0-1,1 26 1,-1 10 0,17 5-1,25 16 1,8-26 0,-33-31-1</inkml:trace>
  <inkml:trace contextRef="#ctx0" brushRef="#br0" timeOffset="-191686.3">21089 7300 0,'-8'-10'15,"8"10"1,0-26 0,8-26-1,0 6 1,1 4 0,7-4-1,1-1 1,24 6-1,0 5 1,-41 36 15</inkml:trace>
  <inkml:trace contextRef="#ctx0" brushRef="#br0" timeOffset="-191251.6">21635 6819 0,'-66'11'16,"33"-6"-1,0 5 1,8-5-1,8 1 1,9-1 15,8-5-15,8 15 0,25 6-1,0 10 1,1 5-1,-18-5 1,-16 0 0,-8 21-1,-34 10 1,1 0 0,41-62-1</inkml:trace>
  <inkml:trace contextRef="#ctx0" brushRef="#br0" timeOffset="-190934.46">21867 6902 0,'8'10'16,"-8"1"0,0 30-1,8 37 1,-16 10 15,0-37-15,8-51-1</inkml:trace>
  <inkml:trace contextRef="#ctx0" brushRef="#br0" timeOffset="-190750.26">21924 6721 0,'17'-26'16,"-17"26"-1,0 6 1,17 14 0,-17-20-1</inkml:trace>
  <inkml:trace contextRef="#ctx0" brushRef="#br0" timeOffset="-190165.69">22512 6938 0,'-33'-15'16,"16"15"-1,0-5 16,-24 10-15,-17 41 0,9 32-1,16 20 1,16-36 0,17-26-1,17-5 1,16-15-1,41-52 1,-8-26 0,-41-6-1,-8 32 1,-26 5 0,-7 5 15,-1 0-16,-24 6 1,8 9 0,16 11-1,17 0 1</inkml:trace>
  <inkml:trace contextRef="#ctx0" brushRef="#br0" timeOffset="-189713.76">22851 7341 0,'-9'-41'16,"9"26"-1,0-42 1,17-5 0,0 5-1,7 16 1,9-1-1,9 21 1,7 6 0,-16 20-1,25 31 1,0 63 15,-16-1-15,-9-21-1,-33-77 1</inkml:trace>
  <inkml:trace contextRef="#ctx0" brushRef="#br0" timeOffset="-183426.44">4970 13115 0,'25'0'16,"-25"0"-1,0 0 1,0 0 0,0 0-1,0 5 1,0 11-1,0 10 1,-8 15 15,8 26-15,-8 21 0,8 5-1,0-15 1,-9-11-1,-7-5 1,8-21 0,8-41-1</inkml:trace>
  <inkml:trace contextRef="#ctx0" brushRef="#br0" timeOffset="-182875.69">5020 13224 0,'17'-26'16,"-17"26"0,0 0-1,0 0 1,0 0 0,0 0-1,0 0 1,-9 5 15,-15 5-15,-1 6-1,-17 15 1,-24-5 0,17-6-1,-1 1 1,25-11-1,9 1 1,-1-6 0,1 0-1,16-5 1,0 0 0,0 0 15</inkml:trace>
  <inkml:trace contextRef="#ctx0" brushRef="#br0" timeOffset="-182323.57">5086 12934 0,'0'5'16,"0"-5"-1,0 0 16,0 0-15,8 11 0,-8-1-1,25 21 1,8 5 0,0 16-1,25 10 1,-8-5-1,-9-16 1,1-10 0,-9 0-1,-17-5 1,1-16 0,-1 6 15,-16-16-16,0 0 1,0 0 0</inkml:trace>
  <inkml:trace contextRef="#ctx0" brushRef="#br0" timeOffset="-181838.37">4913 13094 0,'8'-5'16,"-8"5"0,0 0-1,0 0 1,8 11 0,0 4-1,17 11 1,17 5-1,-1 5 1,8-5 0,1-5-1,-17-5 1,9-1 15,-1 1-15,-25-11-1,-16-10 1</inkml:trace>
  <inkml:trace contextRef="#ctx0" brushRef="#br0" timeOffset="-176505.2">1712 7450 0,'-8'-5'15,"8"5"1,0 0 15,0 0-15,0 0-1,0 0 1,0 0 0,0 0-1,0 0 1,-9 0-1,-7 0 1,-9 5 0,0 0-1,9 0 1,-9 6 0,8-1 15,1 6-16,-1 15 1,-8 20 0,9-9-1,8-11 1,8-6 0,0 6-1,0 0 1,0 11-1,8-11 1,25 21 0,0-16-1,8-5 1,-7-5 15,-1-6-15,-9 1-1,-7-6 1,-9 1 0,-8-1-1,0 1 1,-8 15 0,0-10-1,-1 15 1,9-10-1,-8-6 1,8-4 0,-8-11-1,8 5 1,0-4 15,0 4-15,8 16-1,-8 10 1,0 5 0,-16 16-1,-26 15 1,-7 11 0,-42 57-1,16-21 1,42-68-1,8-15 1,9-10 0,8-5-1,-1 0 17,18 5-17,7 10 1,9 0-1,8 0 1,17 11 0,16-11-1,33-5 1,-16-5 0,-83-26-1</inkml:trace>
  <inkml:trace contextRef="#ctx0" brushRef="#br0" timeOffset="-162176.13">18922 13043 0,'0'0'15,"0"0"1,0 0 0,0 0-1,0 5 1,0 10 0,0 22-1,-8 9 1,0-4 15,0 45-15,-1-14-1,1-22 1,8-35 0,0-16-1,0 0 1,0 0-1,8-5 1,1-6 0,-9 11-1</inkml:trace>
  <inkml:trace contextRef="#ctx0" brushRef="#br0" timeOffset="-161590.01">18931 12955 0,'-17'21'31,"17"-21"-15,0 0 0,0 0-1,0 0 1,0 5 0,-16 26-1,-26 36 1,-7-5-1,7-10 1,9-21 0,0-5-1,8-6 1,17-9 0,8-6-1,0-5 16,0 0-15,0-11 0,25-35-1,8-21 1,-8 25 0,-9 22-1,1 14 1,8 17-1,16 25 1,0 11 0,9-11-1,-1 0 1,-7-5 0,7-5 15,1 5-16,-50-31 1</inkml:trace>
  <inkml:trace contextRef="#ctx0" brushRef="#br0" timeOffset="-160235.32">4499 8660 0,'0'0'16</inkml:trace>
  <inkml:trace contextRef="#ctx0" brushRef="#br0" timeOffset="-157711.57">16904 8675 0,'-8'0'16,"8"0"-1,0 0 1,0 0-1,0 0 1,0 0 0,33 0 15,0 0-15,42 0-1,57 0 1,-8-5-1,66 5 1,-16-5 0,24 0-1,-40 5 1,-10 0 0,-123 5-1,0-5 1,-8 5-1,-1-5 1,1 0 15,-9 0-15,0 0 0,1 0-1,-9 0 1,8 0-1,-8 0 1</inkml:trace>
  <inkml:trace contextRef="#ctx0" brushRef="#br0" timeOffset="-155152.31">18749 12691 0,'-9'-5'16,"9"5"15,0 0-15,0 0 0</inkml:trace>
  <inkml:trace contextRef="#ctx0" brushRef="#br0" timeOffset="-154501.06">18434 8634 0,'0'0'15</inkml:trace>
  <inkml:trace contextRef="#ctx0" brushRef="#br0" timeOffset="-115711.15">1960 16356 0,'-8'-5'0,"8"5"0,0 0 0,0 0 16,0 0-16,-8 10 0,-1 6 16,1 4-16,0 17 0,-9 9 31,9 21-15,0-10-1,8-16 1,8-4-1,25-1 1,25 0 0,0-15-1,8-11 1,-25 6 0,-16-11-1,0 0 1,-17 5-1,0-5 1,1-5 15,-9 6-15,0 4 0,0 0-1,0 11 1,8 0-1,0 4 1,9-14 0,-1 9-1,9-4 1,8 30 0,0 32-1,9 5 1,-9-21 15,16-5-15,18-16-1,23 0 1,18-10 0,16-10-1,33-5 1,25-6-1,-182-10 1</inkml:trace>
  <inkml:trace contextRef="#ctx0" brushRef="#br0" timeOffset="-114323.04">1935 12143 0,'-16'11'15,"7"-11"1,-7 10 0,-17 0-1,0 16 1,-9 10 0,26-5-1,8-5 1,8-10-1,8 4 1,8-4 0,1 5-1,-1 10 1,1 20 15,0 6-15,-1-5-1,-8-21 1,1 0 0,7 0-1,1 0 1,8 0 0,-17 0-1,-8 62 1,-42 57-1,-15 0 1,7-73 0,25-25-1,25-11 17,8 6-17,25 15 1,42 10-1,49 27 1,-124-99 0</inkml:trace>
  <inkml:trace contextRef="#ctx0" brushRef="#br0" timeOffset="-106731.96">15565 12748 0,'8'-5'15,"-8"5"1,16 0 0,26 5-1,-1-5 1,34 5 0,16-10-1,-1 10 1,-32-5-1,-16 0 1,-17 0 0,-9 0-1,1 0 1,-9 0 15,0 5-15,-8-5-1</inkml:trace>
  <inkml:trace contextRef="#ctx0" brushRef="#br0" timeOffset="-105443.91">2911 16857 0,'8'6'32,"-8"-6"-17,0 0 1,0 0 0,9 0-1,15 0 1,10 0-1,-1-6 1,25 1 0,16 0-1,-8 5 1,0-5 0,0 0-1,-16 0 1,-9 5-1,-16 0 17,0 0-17,-8 0 1,-9 0 0,8 0-1,-7 0 1,-9 0-1,8 0 1,-8 0 0</inkml:trace>
  <inkml:trace contextRef="#ctx0" brushRef="#br0" timeOffset="-103405.34">3151 16956 0,'-8'-16'16,"8"16"0,0 0-1,0-5 1,-9 5 0,1-5-1,-8 0 1,7 5-1,1-6 1,0 6 0,8-5 15,0 5-15,0 0-1,8-5 1,9 0-1,32-5 1,42-6 0,-8 6-1,-25 5 1,-17-1 0,-8 6-1,-16-5 1,-1 5-1,-7 0 1,-1 0 15,0 0-15,-8 0 0</inkml:trace>
  <inkml:trace contextRef="#ctx0" brushRef="#br0" timeOffset="-102318.38">15523 16868 0,'17'0'16,"-17"0"0,0 0-1,8 0 1,9 0-1,16 0 1,8 5 0,-8-5-1,0 0 1,-16 0 0,8 0-1,-17 0 1,8 0 15,-7 0-15,-9 0-1,8 0 1,0 0 0,-8 0-1,8 0 1,-8 0-1,9 0 1,-9 0 0</inkml:trace>
  <inkml:trace contextRef="#ctx0" brushRef="#br0" timeOffset="-96231.19">15565 16930 0,'0'0'16,"0"0"-1,0 0 1,0 0 15,0 0-15,8 0-1,-8 0 1,16 0 0,1 0-1,16 0 1,17 0 0,32-11-1,1 6 1,-25 0-1,-17 5 1,-16 0 0,-8 0-1,-1 0 17,-8 0-17,1 0 1,-9 0-1</inkml:trace>
  <inkml:trace contextRef="#ctx0" brushRef="#br0" timeOffset="-94710.06">17541 16801 0,'0'0'15,"0"0"1,0 0 0,8 0-1,34-6 1,57 6 0,-25 0-1,125 0 16,-50-5-15,91-5 0,-50-6-1,17 6 1,-42 0 0,-8 5-1,-41 10 1,-116-5-1,0 0 1</inkml:trace>
  <inkml:trace contextRef="#ctx0" brushRef="#br0" timeOffset="-93322.62">4350 16832 0,'0'-6'15,"0"6"1,0 0 15,0 0-15,8 0-1,17 0 1,17 0 0,65 0-1,25-5 1,-8-5 0,-8 0-1,-25-1 1,-25 6-1,-33 5 1,1 0 0,-18 0 15,1 0-15,-9-5-1,0 5 1,0 0-1,1 5 1,-9-5 0</inkml:trace>
  <inkml:trace contextRef="#ctx0" brushRef="#br0" timeOffset="-89527.53">20485 16826 0,'9'6'15,"-9"-6"17,0 0-17,8 0 1,-8 0 0,0 0-1,0 0 1,16 0-1,1 0 1,24 0 0,17 0-1,17 0 1,32-11 0,26 6-1,-1 0 1,58-5 15,0-1-15,50 6-1,-17-5 1,50 5 0,-16 5-1,16 0 1,-9 10-1,-7-5 1,-9-5 0,-8 0-1,-17-5 1,-33-5 0,-8 4-1,-33 1 16,-133 5-15,9 5 0,8-5-1,0 11 1,-33-11 0</inkml:trace>
  <inkml:trace contextRef="#ctx0" brushRef="#br0" timeOffset="-88156.57">6972 16878 0,'8'0'15,"-8"0"1,17 0 0,16 0-1,41 0 1,1 0-1,57 0 1,33-10 0,50 10-1,25-5 17,66-6-17,-8 1 1,8 0-1,-8 4 1,-34-4 0,-32 0-1,-174 15 1,-17 0 0,-16-5-1,-9 0 1,1 0-1,0 0 1,-9 0 0,0 0 15,-8 0-15</inkml:trace>
  <inkml:trace contextRef="#ctx0" brushRef="#br0" timeOffset="-83424.6">15482 17581 0,'-8'67'16,"8"-46"-1,0 5 1,0 31 0,0-11-1,16 6 1,9 0-1,8-16 1,8-5 0,9-11-1,-9-9 1,-8-22 0,1-4 15,-1-11-16,0-15 1,0 10 0,0-5-1,-8 15 1,-1 21 0,10 15-1,7 27 1,0-1-1,-8-5 1,9-10 0,-9-10-1,-8-6 1,-9 0 15,1-5-15,-1-5-1,1-5 1,-1 0 0,1-5-1,-1-6 1,-7 6 0,7 0-1,-16 4 1,8-4-1,1 5 1,-9 5 0,0 0 15</inkml:trace>
  <inkml:trace contextRef="#ctx0" brushRef="#br0" timeOffset="-82270.47">18252 17483 0,'0'-5'15,"0"5"1,0 0-1,0 0 1,0 0 0,17 0-1,8 0 1,16 5 0,17 0-1,0-5 1,0 5-1,8-5 1,-25 5 15,-8-5-15,-8 6 0,-8-6-1,-1 0 1,-7 0-1,-1 0 1,0 0 0,0 0-1,1 0 1,-9 0 0</inkml:trace>
  <inkml:trace contextRef="#ctx0" brushRef="#br0" timeOffset="-80030.59">22181 17555 0,'-8'47'15,"8"-47"1,0 0-1,0 5 1,0-5 0,0 0 15,0 0-15,0 5-1,0-5 1,0 5-1,16 6 1,25-6 0,26 15-1,-10-9 1,1-1 0,-16-10-1,-17 5 1,-1 0-1,-7 1 1,-9-6 15,0 0-15,-8 0 0</inkml:trace>
  <inkml:trace contextRef="#ctx0" brushRef="#br0" timeOffset="6561.97">1472 10965 0,'8'0'15,"-8"0"1,0 0 0,17 0-1,8 5 1,24-5 0,9 5-1,0-5 16,-8 0-15,8 0 0,-58 0-1</inkml:trace>
  <inkml:trace contextRef="#ctx0" brushRef="#br0" timeOffset="7097.18">1853 10541 0,'24'31'15,"-24"-31"1,33 26 0,34 20-1,-1 16 1,8-5-1,-32-10 1,-9-11 0,-9-10-1,-15-5 1,-18 4 0,-24 53 15,-16-1-16,-9-4 1,16-6 0,-7 26-1,24-31 1,25-62 0</inkml:trace>
  <inkml:trace contextRef="#ctx0" brushRef="#br0" timeOffset="10909.17">15035 11017 0,'0'0'15,"0"0"1,0 0-1,0 0 1</inkml:trace>
  <inkml:trace contextRef="#ctx0" brushRef="#br0" timeOffset="11995.89">1464 14857 0,'16'5'15,"-16"-5"1,9 5 0,7 6-1,17-6 1,25 10-1,8-9 1,-16-1 0,0 5-1,-17 0 1,-9 6 0,-24-16 15</inkml:trace>
  <inkml:trace contextRef="#ctx0" brushRef="#br0" timeOffset="12547.87">1580 14537 0,'41'15'16,"-16"-15"15,24 16-16,18 4 1,24 27 0,33-1-1,-17-4 1,-8 15 0,-16-16-1,-33-10 1,-26-10-1,-7-6 1,-9 6 0,-33 20-1,-24 11 1,-50 10 15,-9 26-15,-32 31-1,-26 20 1,166-139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21:11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2779 7109 0,'-8'0'16,"8"0"0,0-10-1,-9-1 1,1-9-1,-25 9 1,-50-9 0,17 25 15,8 10-15,-25 21-1,-24 32 1,16 4-1,0-5 1,33-20 0,25-16-1,8 5 1,17 16 0,8-1-1,33 6 1,25 15-1,-8-4 1,-1-1 15,-16-15-15,-16-11 0,-17-5-1,-17 36 1,-41 68-1,-8-11 1,-8 11 0,41-94-1,16-10 1,17-20 0,8 5-1,9-1 1,8-4-1,-17-1 1,0 1 15,-16 20-15,-17 57 0,9 0-1,7-5 1,18-21-1,24 0 1,49-10 0,-15-21-1,-67-36 1</inkml:trace>
  <inkml:trace contextRef="#ctx0" brushRef="#br0" timeOffset="1222.08">2680 9306 0,'-25'-6'15,"25"1"1,0 5 0,-9 0-1,1-5 1,-25 0 15,-25 0-15,0-6-1,-8 17 1,-25-1 0,-16 5-1,16 37 1,25-1-1,24 6 1,9 0 0,17 10-1,16-26 1,16 10 0,34 1-1,16-6 16,-16-15-15,-1-5 0,-24-1-1,0 22 1,-17 30 0,-41 78-1,-25-10 1,-16-6-1,32-98 1,17 0 0,25-25-1,17-1 1,0 0 0,-1 1 15,9 9-16,-17 37 1,-16 67 0,-33 42-1,-9 30 1,0 11 0,42-109-1,25 5 1,24 52-1,58 21 1,-99-176 0</inkml:trace>
  <inkml:trace contextRef="#ctx0" brushRef="#br0" timeOffset="2559.53">30559 9182 0,'-25'-11'15,"25"11"1,0 0 0,0 0 15,0 0-15,0 0-1,8 0 1,9 0-1,7 0 1,67-20 0,58-27-1,41-20 1,-8 0 0,-91 30-1,-41 12 1,-17 9-1,-8 11 17,-9-5-17,-7-1 1,-1 1 0,0 5-1,0 0 1,-8 5-1</inkml:trace>
  <inkml:trace contextRef="#ctx0" brushRef="#br0" timeOffset="3428.62">30691 11440 0,'0'-20'15,"0"20"1,0 0 0,0 0-1,0 0 1,0-5 0,0 5-1,25-21 1,66-20 15,74-32-15,25-4-1,-74 35 1,-50 11 0,-24 16-1,-18 4 1,-7 6-1,-9-5 1,9 5 0,-17 0-1,8 5 1,0 0 0,-8-6-1,0 6 16</inkml:trace>
  <inkml:trace contextRef="#ctx0" brushRef="#br0" timeOffset="29293.57">13315 8778 0,'0'6'16,"0"-6"-1,0 0 1,0 0 0,0 0-1,0 0 16,-8 10-15,8 5 0,0 11-1,0 5 1,8-10 0,0 0-1,1-11 1,32-5-1,17-5 1,0-5 0,-17 5-1,0-5 1,9 0 0,0-6-1,8 16 1,-9 6 15,17 20-15,-16 10-1,16 11 1,-8-6 0,17-15-1,-75-31 1</inkml:trace>
  <inkml:trace contextRef="#ctx0" brushRef="#br0" timeOffset="31116.61">15887 9058 0,'8'-11'16,"1"11"-1,-1-5 1,17 5-1,33-10 1,8 5 0,-8-11 15,33 6-15,41-16-1,-24 16 1,24-11-1,42 5 1,-26 1 0,18 10-1,-26 5 1,-73 10 0,-26-5-1,-8 0 1,-8-5-1,-17 0 17,9 5-17,-17-5 1</inkml:trace>
  <inkml:trace contextRef="#ctx0" brushRef="#br0" timeOffset="34376.61">20113 9171 0,'9'0'15,"-9"0"1,0 0 0,0 0-1,16 0 1,17 0 15,8 0-15,17-5-1,-8 5 1,0 0 0,24-5-1,9 10 1,-17-5-1,-8 5 1,0 0 0,-17 6-1,-41-11 1</inkml:trace>
  <inkml:trace contextRef="#ctx0" brushRef="#br0" timeOffset="36283.76">22603 9156 0,'16'-16'15,"-8"16"1,17 0-1,66-20 1,17 4 15,107-15-15,-9 21 0,51-16-1,-150 21 1,-40 5-1,-18 0 1,-24 0 0,0 0-1,-9 0 1,-7 0 0,-9 0-1</inkml:trace>
  <inkml:trace contextRef="#ctx0" brushRef="#br0" timeOffset="37687.83">26490 9223 0,'16'0'15,"-8"0"1,17-5 0,41 5-1,34-5 1,90-1 0,25 1 15,58 0-16,41 5 1,-49 0 0,-34 0-1,-206 0 1,-8 0 0,-1 0-1,26 10 1,-42-10-1</inkml:trace>
  <inkml:trace contextRef="#ctx0" brushRef="#br0" timeOffset="46331.24">13249 11409 0,'-8'-20'15,"8"20"1,0 0 0,0 0 15,8-5-15,0-6-1,9 6 1,32 5-1,26-10 1,8-1 0,-17 6-1,-25 0 1,-8 0 0,-16 5-1,-1 0 1,9 21-1,-25-21 17</inkml:trace>
  <inkml:trace contextRef="#ctx0" brushRef="#br0" timeOffset="48940.06">16367 11642 0,'74'-5'16,"-57"5"0,8-5 15,16 5-15,-8-6-1,0 6 1,8 0-1,17-5 1,-8 5 0,0 0-1,-17 0 1,-9 0 0,1 0-1,17 0 1,-42 0-1</inkml:trace>
  <inkml:trace contextRef="#ctx0" brushRef="#br0" timeOffset="51247.36">19195 11451 0,'17'-16'15,"-17"11"1,0 5-1,8 0 1,9 0 0,16 0 15,8 0-15,0 5-1,-16-5 1,-8 5-1,-1-5 1,-7 6 0,-1-6-1,-8 0 1</inkml:trace>
  <inkml:trace contextRef="#ctx0" brushRef="#br0" timeOffset="52083.54">21974 11487 0,'0'-16'15,"0"16"17,0 0-17,0 0 1,25-5 0,41-10-1,50-1 1,41-4-1,17-1 1,-17 5 0,-99 11-1,-25 10 1,-8-5 0,-9 0-1,1 0 1,-17 6 15,0-6-15</inkml:trace>
  <inkml:trace contextRef="#ctx0" brushRef="#br0" timeOffset="54858.94">26953 11528 0,'33'-10'16,"-8"5"-1,57-16 1,84 0 15,90-15-15,42 16-1,-17-6 1,-173 26 0,-51 0-1,-15 0 1,-17 0-1,-9 0 1,-16 0 0,0 0-1</inkml:trace>
  <inkml:trace contextRef="#ctx0" brushRef="#br0" timeOffset="72833.17">20229 7548 0,'0'11'16,"0"-11"-1,0 0 1,0-6-1,0 6 17</inkml:trace>
  <inkml:trace contextRef="#ctx0" brushRef="#br0" timeOffset="73853.44">25175 7677 0,'0'6'15,"0"-6"1,0 0 0,0 0-1</inkml:trace>
  <inkml:trace contextRef="#ctx0" brushRef="#br0" timeOffset="76010.6">13348 7662 0,'0'0'16,"0"0"-1,0 26 1,0-26 0</inkml:trace>
  <inkml:trace contextRef="#ctx0" brushRef="#br0" timeOffset="77029.95">19270 7729 0,'0'-5'15,"0"5"1,0 5 0,0-5-1</inkml:trace>
  <inkml:trace contextRef="#ctx0" brushRef="#br0" timeOffset="96007.59">2382 12236 0,'8'-15'15,"-8"15"1,0 0-1,0 0 1,8 0 0,-8 0-1,0 0 17,0 0-17,0 0 1,0 0-1,-8 0 1,8 0 0,-8 0-1,-9 0 1,-8 5 0,1 0-1,-9 21 1,0 5-1,-1 10 1,10 11 0,15-5 15,18-1-15,15 6-1,10 0 1,15-11-1,-8-5 1,-7-5 0,-18-5-1,-16 5 1,-16 57 0,-26 20-1,-16 11 1,17-52-1,16-20 1,9-21 15,7-5-15,9-11 0,-8 0-1,8 1 1,0-6-1,0 15 1,-16 48 0,-34 56-1,-8 26 1,17-63 0,24-30-1,1-10 1,24 30-1,33 32 17,34 10-17,16 15 1,-91-134 0</inkml:trace>
  <inkml:trace contextRef="#ctx0" brushRef="#br0" timeOffset="98130.21">12976 14454 0,'-17'-10'16,"17"4"-1,0 6 1,0-5 0,9 0 15,-1 0-15,17-11-1,16 6 1,25-11-1,1 6 1,23-1 0,-23 6-1,-26 5 1,-8 0 0,-8 5-1,-17-6 1,9 6-1,-9-5 1,0 5 0,1 5 15,-9-5-15</inkml:trace>
  <inkml:trace contextRef="#ctx0" brushRef="#br0" timeOffset="99067.11">14514 14144 0,'-8'20'16,"8"-20"-1,0 0 1,0 0 15,17 6-15,24 4-1,25 0 1,17-5 0,-9 1-1,-24-6 1,-9 5-1,-16 0 1,-8-5 0,-1 5-1,-8-5 1,1 0 0,-1 5-1,-8-5 1,0 0 15</inkml:trace>
  <inkml:trace contextRef="#ctx0" brushRef="#br0" timeOffset="100722.02">16466 14345 0,'50'-10'16,"-26"5"-1,34 5 1,75 0 0,73 0-1,67 0 1,25 0-1,25 10 1,7-5 0,26 6 15,8-11-15,16-11-1,-16-4 1,-33 4-1,-58 1 1,-50 5 0,-214 5-1,-1 0 1,0 0 0,0 0-1,-8 0 1,0 0-1,0 0 1,0 0 15</inkml:trace>
  <inkml:trace contextRef="#ctx0" brushRef="#br0" timeOffset="103247.48">22735 14056 0,'25'15'15,"-17"-9"17,33 4-17,34 11 1,82-11-1,66 16 1,83-21 0,75-5-1,49-5 1,25 0 0,8-11-1,-58 11 1,-41-5-1,-58 4 1,-58 6 0,-248 6 15,8-6-15,-8 0-1,0 5 1,0-5-1,8 0 1,-8 0 0,-8 0-1,8 0 1</inkml:trace>
  <inkml:trace contextRef="#ctx0" brushRef="#br0" timeOffset="105337.78">23339 14480 0,'58'-26'16,"-58"26"0</inkml:trace>
  <inkml:trace contextRef="#ctx0" brushRef="#br0" timeOffset="105637.91">24918 14185 0,'182'0'16,"-83"-5"-1,241 0 1,-68-11-1,34 6 1,-33-6 0,-25 1-1,-190 10 1,-58 5 0</inkml:trace>
  <inkml:trace contextRef="#ctx0" brushRef="#br0" timeOffset="109483.94">2977 16392 0,'0'16'16,"9"-16"-1,-1 10 1,25 11 0,25-1-1,33 6 1,25-5 0,16-11-1,17 1 1,-9-1-1,-7-5 17,-26 0-17,-8 6 1,-16-1 0,-17 0-1,-16 1 1,-17-1-1,8 11 1,9 25 0,-50-46-1</inkml:trace>
  <inkml:trace contextRef="#ctx0" brushRef="#br0" timeOffset="111139.11">12959 16682 0,'9'-21'15,"-9"21"17,0 0-17,0 0 1,0 0-1,8 0 1,-8 0 0,8 0-1,25-10 1,25-6 0,8-5-1,25 1 1,17-1-1,-17 0 1,-33 6 0,-17 15-1,-8-5 17,-16 0-17,-1 5 1,-7 0-1,-1 0 1,-8 0 0,8 0-1,-8 15 1,0-15 0</inkml:trace>
  <inkml:trace contextRef="#ctx0" brushRef="#br0" timeOffset="114298.83">14597 16506 0,'0'0'16,"0"0"0,0 0-1,8 0 1,17 0-1,33 0 17,8 0-17,9 0 1,-18 0 0,10-5-1,-18 10 1,-16-5-1,0 0 1,-16 0 0,-9 0-1,9 0 1,-9 0 0,0 5-1,-8-5 1</inkml:trace>
  <inkml:trace contextRef="#ctx0" brushRef="#br0" timeOffset="116372.05">16425 16625 0,'16'5'15,"-7"0"1,32 0-1,17 6 1,66 4 0,41 1-1,59-1 1,48 1 0,43-6-1,40-10 1,34 0-1,-17 5 1,-33 0 0,-41 1 15,-42 4-15,-57 5-1,-199-9 1,8-1-1,-8 0 1,8 0 0,9 11-1,-17-16 1</inkml:trace>
  <inkml:trace contextRef="#ctx0" brushRef="#br0" timeOffset="119983.77">21519 16739 0,'17'-6'15,"-9"6"1,25 6 0,50-12-1,90-9 1,109-11-1,115-26 1,66-10 0,41-5-1,1 21 1,24 15 0,-33 20-1,-33 11 1,-66 16 15,-58 4-15,-66 6-1,-256-10 1,-9-1 0,0-4-1,1-1 1,-1-10-1,-8 5 1,0-5 0,0 0-1</inkml:trace>
  <inkml:trace contextRef="#ctx0" brushRef="#br0" timeOffset="128092.62">976 15839 0,'-8'16'16,"8"-16"0,8 5-1,17-5 1,24 10 0,51-20-1,32-16 1,33 0-1,-8-10 1,-157 36 0</inkml:trace>
  <inkml:trace contextRef="#ctx0" brushRef="#br0" timeOffset="128527.19">1456 15560 0,'49'-10'16,"-7"10"-1,73-16 1,18 6 0,40-16-1,-40 10 1,-84 16 0,-16 16 15,-16 25-16,-25 58 1,-75 118 0,-16 10-1,-42 83 1,83-165 0,58-145-1</inkml:trace>
  <inkml:trace contextRef="#ctx0" brushRef="#br0" timeOffset="131403.39">20982 15844 0,'-9'11'16,"9"-11"0,0 5-1,0-5 1,0 5 0,0-5-1,0 5 1,0 6-1,0 25 1,0 5 0,-8 11-1,0-6 1,0-4 15,-1-1-15,1 5-1,-17 42 1,0 21 0,1 10-1,-1-21 1,0-20 0,0 20-1,0 10 1,1 1-1,-1-1 1,8-20 0,-8-15-1,9-1 17,-1 0-17,9-4 1,-9-17-1,9-4 1,0-27 0,8 1-1,-8-11 1,8 11 0,0-21-1</inkml:trace>
  <inkml:trace contextRef="#ctx0" brushRef="#br0" timeOffset="133794.44">20585 16284 0,'0'-5'16,"0"5"-1,0 0 1,0 0 0,0 0-1,0 0 1,8 0-1,0-11 1,17-4 0,16-22-1,-8 6 1,-16 11 15,0 4-15,7-10-1,1-20 1,8 5 0,-8 10-1,-8 10 1,-9 5 0,0 11-1,0 0 1,1 0-1,-1 5 1,0 0 0,9 5-1,24 16 1,0 15 15,17 0-15,-8 11-1,8-1 1,-17-5 0,1 1-1,15 35 1,-7-9 0,33-22-1,-83-46 1</inkml:trace>
  <inkml:trace contextRef="#ctx0" brushRef="#br0" timeOffset="155012.51">13117 10665 0,'0'-10'16,"0"10"-1,0 0 1,0 0 0</inkml:trace>
  <inkml:trace contextRef="#ctx0" brushRef="#br0" timeOffset="155915.13">13464 13415 0,'8'-5'16,"-8"5"0,0 0-1,0 0 1</inkml:trace>
  <inkml:trace contextRef="#ctx0" brushRef="#br0" timeOffset="156902.08">13563 15715 0,'0'0'15,"0"0"1,17 5 0,-17-5-1</inkml:trace>
  <inkml:trace contextRef="#ctx0" brushRef="#br0" timeOffset="158056.72">15085 13673 0,'0'-10'15,"0"10"1,0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23:58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28789 16273 0,'8'6'16,"-8"-1"0,0 0-1,17 36 1,24 42-1,0 20 1,25 1 0,17-27-1,0-25 1,8-21 0,0-21-1,8-25 16,50-32-15,-17-46 0,-8-5-1,-16-5 1,-75 51 0,0-15-1,25-32 1,16-19-1,17-6 1,-16 41 0,-1 31-1,-16 21 1,8 10 0,-8 21 15,8 11-16,0 20 1,-8 0 0,-16 10-1,-9-15 1,-9-10 0,-15-1-1,-1-15 1,9-5-1,24-47 1,25-10 0,25-57-1,17 6 1,16-12 0,-9 38 15,1 9-16,0 42 1,8 31 0,0 41-1,-25 16 1,-8 10 0,-74-21-1,-1-5 1,1-20-1,-1-11 1,9-15 0,33-53-1,8-45 1,-8-52 15,-8-32-15,-17-19-1,-33-1 1,-25-11 0,-33 17-1,58 206 1</inkml:trace>
  <inkml:trace contextRef="#ctx0" brushRef="#br0" timeOffset="9680.51">14225 15705 0,'25'0'16,"-25"5"-1,8-5 1,8 21-1,9 25 1,8 21 15,9 11-15,-9-1 0,8-9-1,0-17 1,1-15-1,7-10 1,9-10 0,0-16-1,25-21 1,-9-31 0,9-35-1,0-12 1,-17 27-1,8-11 1,-7-5 15,-10 1-15,-15 25 0,-1 15-1,0-5 1,-7 26-1,-10 21 1,9 0 0,1 15-1,7 37 1,-8 10 0,-8-16-1,-9-5 1,9 11-1,-8-21 17,-9-6-17,0-4 1,0-11 0,1-5-1,16-10 1,-1-21-1,9-11 1,1-4 0,-1 25-1,0 6 1,0 4 0,-8 6-1,24 21 1,1 15 15,16 0-15,8 5-1,-7-15 1,-10-1 0,1-9-1,-8-11 1,8-11-1,0-15 1,-17-10 0,0-21-1,1-10 1,-9 15 0,0-10-1,-33 62 16</inkml:trace>
  <inkml:trace contextRef="#ctx0" brushRef="#br0" timeOffset="22153.22">1067 8422 0,'0'-11'15,"0"11"1,0 0 0,8 6-1,25-12 1,42-14 0,16-6-1,16-15 1,-16 25-1,-16 11 17,-18 0-17,-15 10 1,-9 0 0,-33-5-1</inkml:trace>
  <inkml:trace contextRef="#ctx0" brushRef="#br0" timeOffset="22622.14">1737 7729 0,'-9'-5'15,"18"5"1,16 5 0,32 5-1,34 21 1,9 16-1,-18 10 1,-40-5 0,-26 15-1,-7 67 1,-43 32 0,-15-17-1,-17 7 16,-17-12-15,0 22 0,17-27-1,66-139 1</inkml:trace>
  <inkml:trace contextRef="#ctx0" brushRef="#br0" timeOffset="25631.46">14572 8954 0,'0'-10'16,"0"10"-1,0 0 1,0 0 0,0 0-1,0 0 1,0 0 0,0 0 15,8 0-16,34 5 1,32 0 0,9 6-1,8-1 1,-17 0 0,-7-15-1,-26 10 1,-16-5-1,-9 0 1,1 0 0,-17 0-1,0 0 17</inkml:trace>
  <inkml:trace contextRef="#ctx0" brushRef="#br0" timeOffset="26416.95">15689 9068 0,'-9'-10'16,"9"10"0,0 0-1,9 0 17,-9 0-17,16 0 1,9 0-1,25 0 1,32 0 0,42-6-1,0 1 1,17 5 0,-17-5-1,-33 5 1,-50-5-1,-8 5 1,-8 0 0,-16 0 15,7 0-15,-8 21-1,-8-21 1</inkml:trace>
  <inkml:trace contextRef="#ctx0" brushRef="#br0" timeOffset="33154.88">14729 10991 0,'9'-11'16,"-9"11"-1,0 0 1,0 0 0,0 0-1,0 0 1,0 0-1,0 0 1,8 0 0,25-5-1,17 0 1,7-5 0,-15 5 15,-1-1-16,-24 1 1,-1 5 0,1-5-1,-9 0 1,-8 5 0,0 0-1</inkml:trace>
  <inkml:trace contextRef="#ctx0" brushRef="#br0" timeOffset="33723.81">15887 11032 0,'0'0'16,"8"0"-1,17 5 1,25-5 0,16 0-1,17 0 1,-9 0 0,-16 11-1,-17-11 1,9 10-1,-9 0 1,-41-10 0</inkml:trace>
  <inkml:trace contextRef="#ctx0" brushRef="#br0" timeOffset="37836.5">3548 13394 0,'25'0'16,"-9"5"0,42-5-1,33 0 1,66 6-1,34-17 1,40 6 0,1-10-1,-17 9 1,-33-4 0,-25 10-1,-33-5 1,-124 5 15,0 0-15</inkml:trace>
  <inkml:trace contextRef="#ctx0" brushRef="#br0" timeOffset="38773.96">10081 13394 0,'34'0'15,"-26"0"1,25-5 0,8 0-1,9 5 1,-1-5 0,9 0-1,-16 5 1,-9 0-1,-17 0 1,1 0 0,-1 0-1,9 10 1,-25-10 15</inkml:trace>
  <inkml:trace contextRef="#ctx0" brushRef="#br0" timeOffset="39826.88">14506 13312 0,'-17'0'16,"17"0"0,9 0-1,7-16 1,26 1 0,40-11-1,34 0 1,25-10-1,-25 25 1,-50 1 15,-17 5-15,-24-6 0,-8 11-1,-9-5 1,-16 16-1,8-11 1</inkml:trace>
  <inkml:trace contextRef="#ctx0" brushRef="#br0" timeOffset="40512.61">15780 13363 0,'-9'0'16,"9"0"-1,0 0 1,9 0 0,-1 0-1,25-5 1,50-5 0,49-21-1,9 5 1,-9-5 15,-91 21-15,-16 10-1,-17 5 1,-8-5 0</inkml:trace>
  <inkml:trace contextRef="#ctx0" brushRef="#br0" timeOffset="42451.75">4011 15560 0,'0'-10'15,"0"10"1,0 0 0,0 0-1,0 0 1,25-5 0,66-26-1,58-16 1,66-25-1,0-1 1,-8 11 15,-26 16-15,-147 51 0,-10-5-1,1 15 1,0 1-1,-25-16 1</inkml:trace>
  <inkml:trace contextRef="#ctx0" brushRef="#br0" timeOffset="43956.67">14795 15017 0,'-8'-31'15,"8"31"1,0-5 0,0 5-1,0-5 1,0 0 0,8 0 15,9-6-16,16-4 1,0-1 0,0 11-1,0 0 1,9 5 0,16 0-1,8 10 1,16 21-1,-82-31 1</inkml:trace>
  <inkml:trace contextRef="#ctx0" brushRef="#br0" timeOffset="45328.03">15862 15090 0,'0'-6'15,"0"6"1,0 0 0,0 0-1,0 0 1,9 0 0,-1 0-1,8-5 1,1 5-1,-1 0 17,1 0-17,-9 0 1,1 0 0,-1 0-1,8 5 1,26 1-1,-42-6 1</inkml:trace>
  <inkml:trace contextRef="#ctx0" brushRef="#br0" timeOffset="86492.4">19261 14904 0,'9'0'16,"-9"0"-16,0 0 0,8 0 15,0 0-15,0 5 0,17 5 0,0-10 16,8 10-16,0 1 15,9 4 1,-1 11 15,-41-26-15</inkml:trace>
  <inkml:trace contextRef="#ctx0" brushRef="#br0" timeOffset="86977.67">20022 15079 0,'-8'-5'16,"8"5"-1,0 0 1,8-5 0,1 5-1,32 0 1,50 5-1,16 0 17,-107-5-17</inkml:trace>
  <inkml:trace contextRef="#ctx0" brushRef="#br0" timeOffset="90572.54">21387 12836 0,'0'5'16,"0"-5"-1,0 5 1,0-5-1,0 6 1,0 4 0,-17 62-1,-41 47 1,-24 47 0,-18 14 15,51-81-16,49-99 1</inkml:trace>
  <inkml:trace contextRef="#ctx0" brushRef="#br0" timeOffset="92912.19">14804 12665 0,'0'-5'16,"0"5"0,0 0-1,16-10 1,9 5-1,16 0 1,42 5 0,49-11-1,59-4 1,49-16 0,66-11-1,-25 6 16,16 0-15,26 5 0,24 10-1,-16 6 1,8 15 0,-16 0-1,24 10 1,-24-10-1,-34 0 1,9 5 0,-42 1-1,-8 14 1,-49 6 0,-199-26 15</inkml:trace>
  <inkml:trace contextRef="#ctx0" brushRef="#br0" timeOffset="94267.7">21991 12030 0,'0'0'16,"0"0"0,0 0-1,0 0 1,0 0-1,8 5 1,8 10 0,1 16 15,16 52-15,17 57-1,-17-1 1,16-35-1,-7-11 1,7 5 0,1-15-1,-17-32 1,0-15 0,0-10-1,-8-31 1,16-31-1,26-42 1,15-77 15,1-15-15,16-42 0,-8 0-1,-8 31 1,-75 150-1,0 10 1,1 6 0,-9 4-1,8 11 1,-8 0 0</inkml:trace>
  <inkml:trace contextRef="#ctx0" brushRef="#br0" timeOffset="94869.44">22206 12516 0,'0'-6'16,"0"6"-1,0 0 1,24 0-1,18-5 1,32 0 0,9-5-1,0-1 1,-1 1 0,-7 0-1,-26-1 1,-7 11 15,-17 0-15,8 11-1,-33-11 1</inkml:trace>
  <inkml:trace contextRef="#ctx0" brushRef="#br0" timeOffset="98380.94">23082 12536 0,'0'-10'16,"0"10"15,0 0-16,0 0 1,0 0 0,0 0-1,0 0 1,0 0 0,0 26-1,-8 5 1,8 31-1,0 20 1,0-20 0,0-15-1,0-47 1</inkml:trace>
  <inkml:trace contextRef="#ctx0" brushRef="#br0" timeOffset="99015.47">23372 12619 0,'0'-16'15,"0"16"17,0 0-17,0 0 1,0 0-1,0 6 1,-9-1 0,-15 10-1,-1 6 1,0-11 0,8 1-1,1-6 1,8 5-1,8-5 1,-9-5 0,9 5-1,0 1 17,17 9-17,8 11 1,8 5-1,8-5 1,-16 0 0,8-6-1,-25-20 1,-8 0 0</inkml:trace>
  <inkml:trace contextRef="#ctx0" brushRef="#br0" timeOffset="99567.33">23041 12412 0,'-8'11'16,"8"-11"0,0 5-1,0 26 1,0 20-1,8 1 1,-8 31 0,8 25-1,-8 1 1,8-32 0,1-15-1,-1-36 1,-8-26-1</inkml:trace>
  <inkml:trace contextRef="#ctx0" brushRef="#br0" timeOffset="100019.67">23115 12779 0,'-16'5'16,"16"-5"-1,0 0 1,0 0-1,0 0 17,0 0-17,16-5 1,17-10 0,42-32-1,-1 1 1,-24 9-1,-17 17 1,-16 15 0,-1 5-1,-8 0 1,-8 0 0</inkml:trace>
  <inkml:trace contextRef="#ctx0" brushRef="#br0" timeOffset="102059.83">24265 12118 0,'-41'0'15,"41"0"1,0 0-1,-9 0 1,9 0 0,0 0-1,0 0 1,0 0 15,0 0-15,9 0-1,-1-6 1,17-9 0,16 5-1,0-1 1,17 1 0,-16 0-1,-9 4 1,-9 1-1,1 0 1,-16 0 0,7 5-1,-8 0 17,1 5-17,-1-5 1,0 10-1,0 6 1,1-1 0,7 32-1,-7 15 1,7 36 0,-8 16-1,1-26 1,-1 5-1,0-16 1,9-10 0,-9-10 15,-8-20-15,8-1-1,-8-16 1,0-4-1,0-1 1,0-4 0,-8-1-1,-17 0 1,0-4 0,-16-1-1,-9-5 1,-16 5-1,8 0 1,9-5 15,16 0-15,8 5 0,8-20-1,9-1 1,8 16-1</inkml:trace>
  <inkml:trace contextRef="#ctx0" brushRef="#br0" timeOffset="102543.24">24290 12485 0,'0'0'16,"0"0"-1,8 0 1,0-6 0,17 1-1,16 0 1,-7 0 0,7 0-1,-8 0 1,0 5-1,-8 0 17,-9 0-17,-7 0 1,7 0 0,-8 5-1,-8-5 1</inkml:trace>
  <inkml:trace contextRef="#ctx0" brushRef="#br0" timeOffset="104165.24">25241 12733 0,'-8'-21'16,"-1"16"-1,9 0 1,-25-6 0,1 11-1,-18 5 1,-7 11 15,7 25-15,9 21-1,25-15 1,8-21 0,8 0-1,9-21 1,8-10 0,16-26-1,0 10 1,-8-5-1,-8-26 1,-8-41 0,-9-31-1,-16 31 1,8-5 15,-17 0-15,17 41-1,-8 10 1,8 22 0,0 14-1,0 11 1,8 16 0,17 66-1,8 48 1,8 9-1,1 21 1,-1-30 0,-8 4-1,9-36 17,-9-41-17,-33-57 1</inkml:trace>
  <inkml:trace contextRef="#ctx0" brushRef="#br0" timeOffset="104767.65">26448 11906 0,'-8'20'16,"0"6"0,-1 26-1,-7 77 1,-1 62-1,9-20 1,16-11 0,1-20-1,7-52 1,-16-88 0</inkml:trace>
  <inkml:trace contextRef="#ctx0" brushRef="#br0" timeOffset="104985.58">26870 12769 0,'-8'72'16,"8"-56"-1,0 4 1,0-20 0,0 0-1</inkml:trace>
  <inkml:trace contextRef="#ctx0" brushRef="#br0" timeOffset="105169.92">26820 12345 0,'-16'26'15,"16"-16"1,0-5 0,8 0-1,-8-5 1</inkml:trace>
  <inkml:trace contextRef="#ctx0" brushRef="#br0" timeOffset="105486.37">27292 11745 0,'-17'114'15,"17"-88"1,-8 119 0,8 56-1,-8 63 1,16-1-1,-8-30 1,0-171 0,0-62-1</inkml:trace>
  <inkml:trace contextRef="#ctx0" brushRef="#br0" timeOffset="106138.68">27780 11926 0,'-33'11'15,"24"-6"1,-15 21 0,-26 20-1,0 6 1,1 46 0,7 47-1,34-26 16,8-21-15,41 10 0,9-40-1,8-37 1,0-21 0,-9-10-1,-15-5 1,-18-6-1,1-4 1,-17 10 0,0 0-1,-9 10 1,-7 5 0,8 11 15,-1 15-16,1 11 1,25 9 0,7-9-1,43-21 1,-67-26 0</inkml:trace>
  <inkml:trace contextRef="#ctx0" brushRef="#br0" timeOffset="106590.56">28441 12691 0,'-49'-20'15,"40"14"1,-7 1 0,-1 0-1,-16 15 1,17 6 0,-1-6-1,9 6 1,16-1-1,17 27 1,25 4 0,-17-15-1,-17 0 17,-16 5-17,-41 16 1,-17 5-1,8-31 1,50-26 0</inkml:trace>
  <inkml:trace contextRef="#ctx0" brushRef="#br0" timeOffset="107660.71">29368 11616 0,'-9'-5'16,"9"5"0,0 0-1,0 0 1,0 0 0,0 0-1,0 0 1,0 0-1,-8 5 1,8-5 15,-8 0-15,8 0 0,0 0-1,-8 5 1,-9-5-1,0 5 1,1 6 0,-9 4-1,-8 1 1,-8 20 0,-1 5-1,-7 16 1,7 10-1,1 6 17,8-16-17,16 36 1,-7 57 0,15-6-1,1-4 1,16-1-1,9-15 1,8-30 0,-1-1-1,1-26 1,-16-26 0,-9-41-1</inkml:trace>
  <inkml:trace contextRef="#ctx0" brushRef="#br0" timeOffset="108412.3">29368 12159 0,'-9'15'16,"9"-4"-1,-8 51 1,0 62-1,0-21 1,8 6 0,-9-32-1,18-25 1,-9-42 0,0-10 15</inkml:trace>
  <inkml:trace contextRef="#ctx0" brushRef="#br0" timeOffset="108814.23">29756 12138 0,'-82'11'16,"73"-11"0,-73 10-1,16 16 1,-17 15 0,17 26 15,8 0-16,33 32 1,33-6 0,34-5-1,15-16 1,18-10 0,-17-57-1,8 0 1,-66-5-1</inkml:trace>
  <inkml:trace contextRef="#ctx0" brushRef="#br0" timeOffset="109115.58">29971 12769 0,'-8'26'15,"8"0"1,-16 67-1,-9 25 1,8-40 0,17-78 15</inkml:trace>
  <inkml:trace contextRef="#ctx0" brushRef="#br0" timeOffset="109967.34">30666 12609 0,'-33'-26'15,"16"10"1,-16 6-1,9-6 1,-18 16 0,-7 21-1,-1 26 1,0 25 0,26 0-1,7-15 1,17-41-1,8-16 1,9-11 0,24-15 15,9-30-15,-9-6-1,-8-16 1,-16-10-1,-9 16 1,-8-1 0,-17-9-1,17 15 1,-8 25 0,8 16-1,0 26 1,0 0-1,17 26 1,16 62 15,8 57-15,1-16 0,-1 11-1,0-27 1,-16-30-1,-8-21 1,-17-62 0</inkml:trace>
  <inkml:trace contextRef="#ctx0" brushRef="#br0" timeOffset="110469.4">30724 11208 0,'17'10'15,"-17"-5"1,24 37 0,18 25-1,7 10 1,1 27 0,0 35-1,-1 22 1,-7-22-1,-18 21 17,-7 21-17,-17-10 1,-17 20 0,1-31-1,-1-51 1,1-32-1,-1 1 1,17-78 0</inkml:trace>
  <inkml:trace contextRef="#ctx0" brushRef="#br0" timeOffset="128594.84">15143 15147 0,'0'-6'16,"0"6"-1,0 0 1,0 0 0</inkml:trace>
  <inkml:trace contextRef="#ctx0" brushRef="#br0" timeOffset="133743.9">14746 15436 0,'25'5'15,"-17"-5"1,17 0 0,16-5-1,50-5 1,74-6-1,100 1 17,25-1-17,49 1 1,25 9 0,41-9-1,25 10 1,25-6-1,33 6 1,8 5 0,-16-5-1,-34 0 1,-41 5 0,-66 0-1,-49 5 1,-67-5 15,-215 0-15,1 5-1,-9-5 1</inkml:trace>
  <inkml:trace contextRef="#ctx0" brushRef="#br0" timeOffset="151048.68">4003 15395 0,'33'-11'16,"0"11"15,50-5-15,32-21-1,43-10 1,-1 10-1,8-5 1,-24 11 0,-100 20-1,9 15 1,-17-10 0,16 11-1,-49-16 1</inkml:trace>
  <inkml:trace contextRef="#ctx0" brushRef="#br0" timeOffset="155847.61">1059 12583 0,'8'-16'15,"-8"16"1,16-5 15,17-10-15,34-1-1,-1 11 1,8 0 0,9 15-1,0 6 1,-25-6 0,-9 0-1,-16 11 1,9 5-1,-26-11 1,-16-15 0</inkml:trace>
  <inkml:trace contextRef="#ctx0" brushRef="#br0" timeOffset="156449.96">1522 12216 0,'16'0'15,"-7"0"1,32 5 0,17 10 15,8 6-15,-8 15-1,-9-5 1,1 5-1,-17 6 1,-8-1 0,-25 16-1,-33 31 1,-42 72 0,-24 0-1,0-5 1,49-98-1,9-10 1,0-6 15,-9 1-15,17-22 0,16 1-1,1-6 1,-1 1-1,17-16 1</inkml:trace>
  <inkml:trace contextRef="#ctx0" brushRef="#br0" timeOffset="160880.33">16201 13281 0,'9'-31'15,"-9"20"1,-9-9 0,-7 4-1,-25-10 1,16 11-1,0 4 1,8 1 0,9 5-1,0-6 1,8 6 15,0 5-15,25 0-1,16-10 1,33 10 0,17-5-1,0 10 1,-24-5 0,-18 5-1,-16 0 1,-16 0-1,-1-5 1,-7 0 0,-1 0-1,-8 0 17</inkml:trace>
  <inkml:trace contextRef="#ctx0" brushRef="#br0" timeOffset="166699.44">20502 15994 0,'8'5'16,"-8"1"-1,17 19 1,24 37 0,25 6-1,42 76 1,8 48-1,-9-6 1,9 20 15,-17-25-15,-16-26 0,-67-139-1,-16-11 1,17-41-1,-17 36 1</inkml:trace>
  <inkml:trace contextRef="#ctx0" brushRef="#br0" timeOffset="167535.34">20270 16165 0,'0'-47'15,"0"42"1,0 5-1,0-5 1,0 5 0,9 10-1,15 16 1,1 0 0,0 10-1,-8 42 1,-17 61-1,-9 1 1,-15-52 15,15-16-15,1-15 0,0-26-1,-1-5 1,9-16-1,0-5 1,42-62 0,24-77-1,0 10 1,-25 41 0,-7 11-1,-26 0 1,0 15 15,-8 5-15,8 11-1,1-1 1,24 1 0,33 0-1,41-6 1,17 21-1,9 6 1,-34 9 0,-25 11-1,1 21 1,-42 25 0,-33-46-1</inkml:trace>
  <inkml:trace contextRef="#ctx0" brushRef="#br0" timeOffset="174139.32">14423 12945 0,'9'10'15,"-9"-5"1,0-5 0,8 5-1,0 0 1,9 6-1,7 4 1,-7-10 0,16 16-1,0 0 17,-8-16-17,-8 10 1,-1-9-1,-8-1 1,1 5 0,7 0-1,17 21 1,-33-31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28:05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 4499 0,'-8'0'0,"8"0"0,0 0 0,0 0 16,0 0-16,-49 5 0,-18 5 15,-7-10-15,16 10 16,8 1 0,-16 9-1,-8 37 1,-1 36 0,18 0-1,23-15 1,10-26-1,7-11 1,9-10 0,8 10-1,25 58 1,16 14 0,0 16-1,1-46 16,-1 5-15,25 67 0,0 21-1,-33-57 1,-8-6 0,-16 53-1,-9 41 1,-25-26-1,-8 30 1,-17-19 0,-8-11-1,0-37 1,0-9 0,0-22 15,17-14-16,25-17 1,32 1 0,25-62-1,17 5 1,9-1 0,-10 6-1,10 26 1,-10 36-1,-15 26 1,-34-26 0,-8 5-1,-8 83 1,-17 11 15,-25 25-15,-7 26-1,-18-16 1,-8-10 0,-16 16-1,0-26 1,-17 46 0,9-10-1,-1 0 1,17 5-1,17-41 1,32 10 0,18-11-1,32-14 1,25-27 15,16 6-15,34-6-1,8-25 1,17-16 0,24-16-1,25-15 1,75 5 0,-232-98-1</inkml:trace>
  <inkml:trace contextRef="#ctx0" brushRef="#br0" timeOffset="5434.5">3598 4555 0,'0'-5'16,"0"5"15,0 0-16,0 0 1,0 0 0,0 0-1,0 0 1,0 0 0,0 0-1,0 0 1,0 0-1,0 11 1,8 9 0,0 27-1,0 25 17,9 21-17,-1-10 1,-7 25-1,7 53 1,9 4 0,-8 6-1,24 72 1,-16-26 0,0 31-1,-1-10 1,-7-21-1,-9 0 1,-8-31 0,-8-21-1,8-123 17,-8-17-17,-1 1 1,9-5-1,-8 0 1,8-21 0</inkml:trace>
  <inkml:trace contextRef="#ctx0" brushRef="#br0" timeOffset="6988.86">2646 9425 0,'0'20'16,"0"-20"15,0 0-15,9 0-1,-1 0 1,17 0 0,16-5-1,17 5 1,8 5-1,-24-5 1,-1 5 0,-16 1-1,0-1 1,-25-5 0</inkml:trace>
  <inkml:trace contextRef="#ctx0" brushRef="#br0" timeOffset="8259.9">8055 9233 0,'8'-5'0,"-8"5"31,0 0-15,0 0-1,0 0 1,9 0 0,7 0-1,17 0 1,67 5 0,40-10-1,92 5 1,32 5-1,42-5 1,0 0 0,-16 5-1,-25 1 17,-34-1-17,-32 5 1,-51 11-1,-139-11 1,-1 0 0,0 1-1,1-1 1,-9-10 0,0 5-1,8 0 1,-8 1-1,0-1 1,0-5 0,0 0 15,0 5-15,16-10-1,-16 5 1</inkml:trace>
  <inkml:trace contextRef="#ctx0" brushRef="#br0" timeOffset="9698.32">4449 6323 0,'0'-5'16,"0"5"0,0 0-1,0 0 1,0 5 0,25 6-1,17-6 1,49 0 15,49 0-15,42-5-1,33-5 1,25 0 0,16-6-1,1 1 1,-9 0-1,-17 5 1,-24 5 0,-25-6-1,-149 12 1,0-1 0,-16-5-1,-1 5 16,-7-5-15,-1 5 0,-8-5-1</inkml:trace>
  <inkml:trace contextRef="#ctx0" brushRef="#br0" timeOffset="11068.9">2721 10970 0,'0'-10'15,"0"10"1,0 0-1,0 0 1,0 0 0,0 0-1,16 0 1,18-5 0,32-11-1,33 11 1,42-5-1,40-6 1,18 16 0,33 5 15,24 6-15,17 4-1,0 1 1,-17-1-1,-8 1 1,-41-6 0,-25 11-1,-157-11 1,8 5 0,-8 1-1,-9-6 1,1 1-1,8-11 1,-25 0 15</inkml:trace>
  <inkml:trace contextRef="#ctx0" brushRef="#br0" timeOffset="12840.68">7923 10515 0,'-8'0'15,"8"0"1</inkml:trace>
  <inkml:trace contextRef="#ctx0" brushRef="#br0" timeOffset="13343.32">7873 10650 0,'17'36'15,"-9"-26"1,25 6 0,25-6-1,8 5 1,50 6 15,41-5-15,66 9-1,9-9 1,66-11 0,-25 0-1,8-10 1,-58 5 0,-16-10-1,-166 10 1,-8-5-1,-8 10 1,0-5 0,-9-5 15,1 5-15,0 5-1,-1-5 1,-8 0-1,9 5 1,-9 0 0,0 5-1,-8-10 1</inkml:trace>
  <inkml:trace contextRef="#ctx0" brushRef="#br0" timeOffset="14647.25">8626 6644 0,'107'-21'16,"-57"21"-1,107-10 1,33-6 15,92-10-15,7 16-1,34-6 1,-1 11 0,-24 16-1,-34-6 1,-49 10-1,-198-4 1,0-1 0,-9 0-1,0-5 1,0 1 0,-8-1-1,0-5 16</inkml:trace>
  <inkml:trace contextRef="#ctx0" brushRef="#br0" timeOffset="16670.91">2828 12247 0,'25'10'16,"-25"-10"0,0 0-1,9 0 1,-9 5-1,0-5 1,0 5 15,8 6-15,17-1 0,24 11-1,9-1 1,58 6-1,33 0 1,24 5 0,42-10-1,17 5 1,8-21 0,0 0-1,-25 0 1,-17 0-1,-41-5 17,-140 0-17,-1 6 1,1-6 0,-9 0-1,-8 0 1,0 5-1,0-5 1</inkml:trace>
  <inkml:trace contextRef="#ctx0" brushRef="#br0" timeOffset="18543.18">7832 12221 0,'-8'0'15,"8"0"1,0 0-1,8 5 1,8-5 0,34-5-1,41 0 17,41 10-17,59-10 1,48 0-1,34-1 1,17 6 0,8-10-1,-1 5 1,-24-5 0,-25 4-1,-33 1 1,-33 0-1,-165 5 1,-1 0 0,1 0 15,-9 0-15,0 0-1,1 0 1,-9 5-1,0-5 1</inkml:trace>
  <inkml:trace contextRef="#ctx0" brushRef="#br0" timeOffset="21970.54">20808 11632 0,'-25'10'15,"25"-10"1,0 0-1,0 0 1,0 0 0,-8 0-1,-25 21 1,-33 25 0,-42 21-1,-32 32 1,-42 14-1,-9-4 17,-7 15-17,16-5 1,17-11 0,24-9-1,25-22 1,108-72-1,0 6 1,-9-1 0,1 0-1,16-10 1</inkml:trace>
  <inkml:trace contextRef="#ctx0" brushRef="#br0" timeOffset="22488.7">18823 12242 0,'-16'36'16,"7"-36"-1,-40 72 1,-1 11 0,9-6-1,8-15 1,8-10 15,8 10-15,9-5-1,25 26 1,49 20 0,33-10-1,25-10 1,8-6-1,-16-25 1,-17-5 0,1-1-1,-18-15 1,-82-31 0</inkml:trace>
  <inkml:trace contextRef="#ctx0" brushRef="#br0" timeOffset="28859.81">15854 8086 0,'0'10'15,"0"-10"1,0 5 0,0 0-1,0 42 1,8 62 15,-8 9-15,0 100-1,-16 4 1,8-10 0,-1-31-1,9-140 1,0-15 0,0-6-1,0-4 1,0-11-1,0-10 1,0-21 0,9-51-1,-9-58 1,8 32 15,-8 20-15,8-10-1,-8 0 1,0 5 0,8 16-1,-8 20 1,0 11 0,0 20-1,0 0 1,9 1-1,-9 4 1,0 6 0,-9 0-1,1 4 17,-42 22-17,-41 25 1,-24 21-1,-1-10 1,17-16 0,8-10-1,33-10 1,58-16 0</inkml:trace>
  <inkml:trace contextRef="#ctx0" brushRef="#br0" timeOffset="29462.23">6600 14066 0,'-25'26'0,"25"-26"31,0 0-15</inkml:trace>
  <inkml:trace contextRef="#ctx0" brushRef="#br0" timeOffset="31701.94">15374 9931 0,'-24'26'15,"24"-26"1,0 0 0,0-5-1,-9 5 1,9-5 0,0-1-1,0 1 1,9-10-1,7-1 1,25-10 0,34-10-1,32-10 1,-32 25 15,-1 16-15,-16 5-1,-16 5 1,-1 5 0,-16 1-1,-17 15 1,-8 15 0,-33 52-1,-25 26 1,-16 5-1,-26-16 1,9-9 0,33-68 15,25-6-15,9-9-1,7 0 1,9-6-1,16 5 1,9 1 0,32-6-1,17 1 1,17-6 0,0 0-1,-17 10 1,-8-9-1,-25-1 1,-8 0 15,-1 0-15,-7 0 0,-9 0-1,9 1 1,-17-1-1,8-5 1,-8-5 0,0 5-1</inkml:trace>
  <inkml:trace contextRef="#ctx0" brushRef="#br0" timeOffset="33407.76">7327 6220 0,'0'-31'16,"0"31"0,0 0-1,0-5 1,0 5-1,0-6 1,9-4 0,16 0-1,24-11 1,-8 6 15,9-1-15,-9 1-1,1 9 1,7 1 0,-15 5-1,-1 0 1,-17 0 0,1 5-1,-1 1 1,-16-6-1</inkml:trace>
  <inkml:trace contextRef="#ctx0" brushRef="#br0" timeOffset="35933.06">6079 14568 0,'0'0'16,"0"0"-1,0 0 1,-9 0 0,9 0 15,0 0-16,9 0 1,-9 0 0</inkml:trace>
  <inkml:trace contextRef="#ctx0" brushRef="#br0" timeOffset="37070.27">10454 14511 0,'24'-5'16,"-24"5"0,0 0-1,0 0 1,0 0 0,0 0-1,0 0 1,0 0-1,0 0 1,0 0 15</inkml:trace>
  <inkml:trace contextRef="#ctx0" brushRef="#br0" timeOffset="39092.66">15250 11513 0,'-16'-5'16,"16"5"15,0 0-16,0 0 1,0 0 0,0 0-1,0 0 1,0 0 0,0 0-1,0 0 1,0-6-1,16-14 1,17-11 0,17 5-1,24-10 1,34-6 0,-1 17 15,-24 9-16,0 16 1,-17 16 0,-8-1-1,-17 11 1,-24 0 0,-9-6-1,-8 1 1,-16 5-1,-18 0 1,1 0 0,0-6-1,9-9 1,7-1 15,9-5-15,8 5-1,8 11 1,17 10 0,8 0-1,16 26 1,-7 0 0,-9-5-1,-8-1 1,-9-4-1,-16-11 1,0-5 0,-16 5-1,-34 0 17,-16 1-17,-17-12 1,-24-9-1,-17-11 1,-17-15 0,-16-1-1,157 11 1</inkml:trace>
  <inkml:trace contextRef="#ctx0" brushRef="#br0" timeOffset="42436.7">17004 12939 0,'-17'21'16,"17"-21"0,0 0-1,0 0 1,8 5-1,-8 0 1,17 6 0,-1-1-1,18-5 17,15 16-17,17 5 1,0-6-1,-8 6 1,-8-5 0,-17-6-1,8 11 1,-16 0 0,0 0-1,-8-10 1,-17-6-1,0 11 1,-42 35 0,-49 37 15,-16 31-15,-9-5-1,8-10 1,75-73-1,9-5 1,15-10 0,9-1-1,17 11 1,8 6 0,8-12-1,-17-4 1,1 0-1,-9-11 1,0 6 15,1-1-15,-9 6 0,-9 15-1,9-5 1,17 21-1,16 15 1,25 0 0,8-5-1,8-10 1,-7 5 0,-34-26-1,-9-11 1,-15 1-1,-9-5 1,-17 15 15,-49 5-15,-50 26 0,-24-10-1,-51 4 1,10-14-1,-10-16 1,191-26 0</inkml:trace>
  <inkml:trace contextRef="#ctx0" brushRef="#br0" timeOffset="47870.9">2340 16749 0,'9'-5'16,"-1"0"15,25-11-15,8 1-1,26-1 1,-1 6-1,33 5 1,50-11 0,33-5-1,33-5 1,8 1 0,17 4-1,25 0 1,16 11-1,17 0 1,16 10 15,0 10-15,25-5 0,0 16-1,25 5 1,8 10-1,-24 5 1,-18 6 0,-48-1-1,-34-4 1,-41-11 0,-42 0-1,-157-31 1,0 5-1,1-5 17,-9 0-17,8 5 1,-8-5 0,0 0-1</inkml:trace>
  <inkml:trace contextRef="#ctx0" brushRef="#br0" timeOffset="55343.69">1332 14087 0,'0'10'16,"0"-10"0,0 5-1,8-5 1,0 6-1,0 4 1,9 0 15,16 6-15,25 10 0,25-1-1,16 1 1,0 5-1,-16 0 1,-17-10 0,-8 5-1,-58-26 1</inkml:trace>
  <inkml:trace contextRef="#ctx0" brushRef="#br0" timeOffset="55996.26">1745 13865 0,'0'0'16,"8"0"-1,9 5 1,16 0 0,0 0-1,0 5 1,0-4 15,0-1-15,-8 5-1,8-5 1,-8 11 0,-9-6-1,9 16 1,-16 0-1,-9 5 1,0 21 0,-17 4-1,0-4 1,9-5 0,-8-1-1,-9 6 1,-8 5 15,-9 10-15,1 26-1,0 21 1,16-6 0,25-108-1</inkml:trace>
  <inkml:trace contextRef="#ctx0" brushRef="#br0" timeOffset="60058.61">3035 5574 0,'-25'26'16,"25"-21"-1,-8 15 1,-17 84 0,-8 61-1,17-41 17,7-57-17,9-56 1,9-42-1,-9-42 1,0-45 0,0-43-1,0 84 1,0 41 0,0 5-1,-25 139 1,-25 83-1,9 11 1,24-119 0,9-68-1,8-20 17,0-52-17,0-31 1,0 11-1,0-1 1,0 26 0,0 32-1,0 20 1,-16 46 0,7 16-1,1-20 1,8-32-1,17-72 1,-9-52 0,8 16 15,-16 52-15,-8 46-1,-8 41 1,-18 78-1,18 5 1,16-124 0</inkml:trace>
  <inkml:trace contextRef="#ctx0" brushRef="#br0" timeOffset="61447.03">2514 3687 0,'0'-5'16,"0"5"0,0 0-1,0 0 1,8 0-1,1 5 17,-1-5-17,17-5 1,8 0 0,16-6-1,26-9 1,8 4-1,-9 11 1,-16 0 0,-8 5-1,-9-5 1,-8 10 0,-8 0-1,-9 0 1,1-5-1,-9 5 17,9-5-17,-9 21 1,0 20 0,-8 1-1,0-1 1,9 47-1,-9 36 1,8 16 0,0-47-1,0-26 1,-8-26 0,0-10-1,9-5 1,-9-10 15,0-1-15,0-5-1,0 1 1,-9-6 0,-7 16-1,-9-6 1,-25 6-1,-8-11 1,-16-5 0,0 6-1,16-6 1,8 0 0,17-5-1,8 0 16,0 0-15,9 0 0,16 0-1</inkml:trace>
  <inkml:trace contextRef="#ctx0" brushRef="#br0" timeOffset="61999.08">2374 4137 0,'8'5'15,"0"0"1,9-10-1,32 5 1,17-5 0,9 0-1,32-21 1,26-10 0,-9 10 15,-8 0-16,-25 10 1,-25 6 0,-25 5-1,-16 0 1,-9 0 0,-16 5-1</inkml:trace>
  <inkml:trace contextRef="#ctx0" brushRef="#br0" timeOffset="62767.87">3523 4250 0,'-16'-20'16,"16"15"-1,-9 5 1,9-6 0,0 1-1,9 0 1,7-10 0,1-6-1,32-15 1,-7 20-1,16 21 1,-1 6 0,-7 4 15,-17 16-15,-8 0-1,-17 11 1,-16-1-1,-25 16 1,-17-11 0,-16-4-1,0-11 1,25-16 0,32-10-1,9-5 1</inkml:trace>
  <inkml:trace contextRef="#ctx0" brushRef="#br0" timeOffset="63203.32">4276 3997 0,'-33'0'15,"24"5"1,-15-5-1,-10 11 1,1 15 15,-8 20-15,-9 32 0,17 4-1,25-25 1,16-15-1,42 25 1,41-16 0,-91-51-1</inkml:trace>
  <inkml:trace contextRef="#ctx0" brushRef="#br0" timeOffset="66798.09">9527 15669 0,'0'0'15,"0"0"1,0 0 0,0 0-1,0 0 1,0 0-1,0 0 17,0 0-17,0 0 1,0-6 0,9 6-1,-1-10 1,8-5-1,9-6 1,17 5 0,-9 1-1,8-1 1,0 1 0,-8 5-1,1 4 1,-1 12 15,8 4-15,0 16-1,1 0 1,-1 5 0,0 0-1,9 10 1,0-10-1,-9-10 1,9-1 0,-1-9-1,1-1 1,8-10 0,8-10 15,0-6-16,17-10 1,-1-15 0,-24-11-1,-25 21 1,0 16 0,-16 4-1,-9 1 1,1 10-1,-9 0 1</inkml:trace>
  <inkml:trace contextRef="#ctx0" brushRef="#br0" timeOffset="69154.59">12703 15131 0,'-41'-21'16,"24"16"0,-8 5-1,-24-5 1,-26 5 0,-7 5-1,-9 6 1,16 25-1,17 5 1,34 0 0,15-10-1,34 11 1,41 9 0,9-9-1,-9 15 16,-17-11-15,-40-15 0,-18 11-1,-32 40 1,-33 11 0,-9 11-1,9-47 1,74-57-1</inkml:trace>
  <inkml:trace contextRef="#ctx0" brushRef="#br0" timeOffset="69791.33">13067 15669 0,'-25'0'16,"17"0"-1,-9 5 1,-7 5 0,-18 37-1,-7 56 1,24-10 0,17-41 15,16-16-16,8-26 1,26-15 0,16-47-1,-25 1 1,-17 15 0,-8 15-1,1 0 1,-1 6-1,-8 4 1,8 1 0,1 0-1,7 25 1,17 42 15,17 52-15,-17-37-1,-33-72 1</inkml:trace>
  <inkml:trace contextRef="#ctx0" brushRef="#br0" timeOffset="70692.91">13282 15596 0,'-58'-36'16,"42"31"0,-34 5-1,-8 21 1,8 4-1,1 12 1,7 35 0,26 5 15,8-9-15,16-6-1,17-26 1,16-26-1,17-41 1,-8-20 0,-17 14-1,-17 6 1,-16 16 0,0-1-1,-16 1 1,-1-1-1,-8 11 1,25 5 15</inkml:trace>
  <inkml:trace contextRef="#ctx0" brushRef="#br0" timeOffset="71729.78">13712 16258 0,'-25'-11'15,"25"11"1,-8-10 0,8-36-1,-8-32 1,8 1-1,0-1 1,16 11 0,1 0-1,-9 41 1,0 10 0,9 6-1,-1 5 1,1-6 15,16 1-15,33-47-1,9-31 1,-26 16 0,-7 25-1,-26 27 1,1 25-1,-9 31 1,-8 37 0,17 25-1,-9-10 1,8-16 0,17-15-1,9-26 1,-9-21 15,25-25-15,0-27-1,-9 1 1,-16 10 0,-8-16-1,-8 11 1,-17 16-1,0 9 1,0 11 0,-17 0-1,9 42 1,-9 20 0,17 5-1,17 26 16,32-10-15,18-21 0,32-31-1,33-26 1,-132-5 0</inkml:trace>
  <inkml:trace contextRef="#ctx0" brushRef="#br0" timeOffset="72565.97">15871 15105 0,'-9'-5'15,"9"5"1,0 0 0,0-5-1,-8 5 1,8 0 0,-16 0-1,-18 21 1,-23 51-1,-10 57 1,9 11 0,9 51-1,24-10 1,33-5 15,34-58-15,49-76-1,24-109 1,1-16 0,-74 0-1,-9 37 1,-9 25 0,-7 31-1,8 32 1,0 20-1,16-5 1,-41-57 0</inkml:trace>
  <inkml:trace contextRef="#ctx0" brushRef="#br0" timeOffset="72767.44">16450 15891 0,'8'72'15,"-8"-51"1,0 10 0,8-5-1,-8-26 1</inkml:trace>
  <inkml:trace contextRef="#ctx0" brushRef="#br0" timeOffset="72950.83">16400 15679 0,'0'-10'15,"0"10"1,0 0 0,0 0-1</inkml:trace>
  <inkml:trace contextRef="#ctx0" brushRef="#br0" timeOffset="73267.78">16673 16211 0,'-8'-20'15,"8"20"1,0-16-1,8-30 1,-8-11 0,16 0-1,-7 0 1,15 11 0,-15 15-1,-9 31 1</inkml:trace>
  <inkml:trace contextRef="#ctx0" brushRef="#br0" timeOffset="73920.79">17533 15777 0,'-25'-10'16,"17"10"-1,-17-5 1,-8 5 0,-33 25-1,0 63 1,8 26-1,33-36 17,17-32-17,16-20 1,8-11 0,9-25-1,25-57 1,-9-21-1,1-20 1,-18-27 0,-15-15-1,-26 78 1,9 25 0,0 11-1,8 15 1,-9 16-1,18 16 17,-1 45-17,8 69 1,9 50 0,8-4-1,0-83 1,0-47-1,-33-41 1</inkml:trace>
  <inkml:trace contextRef="#ctx0" brushRef="#br0" timeOffset="74304.6">18013 15601 0,'-75'26'16,"50"-15"-1,-8-1 1,8 5 0,9-4-1,16-1 1,8 16-1,25 15 1,9 1 0,-9 9-1,-8 1 1,-25 0 0,-25 25-1,-25-4 16,-33-27-15,83-46 0</inkml:trace>
  <inkml:trace contextRef="#ctx0" brushRef="#br0" timeOffset="74772.65">19220 15663 0,'-41'-10'15,"32"5"1,-7 0 0,-17 0-1,0 10 1,-25 5-1,8 26 1,1 42 0,24 30-1,25-20 1,41-5 0,34-21 15,-75-62-16</inkml:trace>
  <inkml:trace contextRef="#ctx0" brushRef="#br0" timeOffset="75257.42">19749 15689 0,'9'-10'16,"-9"10"-1,-9 0 1,1 0 0,-17 5-1,-16 0 1,0 42 15,7-1-15,18-10-1,16-25 1,0-11 0,16-16-1,18-10 1,-18 11 0,1-1-1,-9 11 1,0 5-1,0 11 1,9 30 0,0 11-1,-1-1 17,-8-20-17,-8-31 1</inkml:trace>
  <inkml:trace contextRef="#ctx0" brushRef="#br0" timeOffset="75625.43">20080 15958 0,'-8'31'16,"8"-31"-1,0 0 1,8-10-1,0-26 1,17-6 0,-8 1 15,8 10-15,-1 5-1,9 10 1,-8 6-1,8 20 1,17 42 0,0 31-1,-1 15 1,-7-36 0,-42-62-1</inkml:trace>
  <inkml:trace contextRef="#ctx0" brushRef="#br0" timeOffset="76110.74">22619 15079 0,'-33'-20'16,"25"9"0,-17 6-1,-25-5 1,-8 10-1,-33 15 1,-8 27 15,-25 51-15,17 62 0,24 46-1,33 89 1,50 4-1,25-14 1,17-48 0,24-51-1,-33-181 1,-33 0 0</inkml:trace>
  <inkml:trace contextRef="#ctx0" brushRef="#br0" timeOffset="76361.95">21577 15896 0,'17'21'15,"-9"-16"1,42-5-1,57-5 1,58-21 0,42-26-1,8-10 1,-215 62 0</inkml:trace>
  <inkml:trace contextRef="#ctx0" brushRef="#br0" timeOffset="76663.04">23074 14831 0,'0'11'16,"0"-1"-1,-8 42 1,-9 77 0,-16 83-1,0 46 1,0 21 0,41-155-1,17-36 1,-25-88 15</inkml:trace>
  <inkml:trace contextRef="#ctx0" brushRef="#br0" timeOffset="77280.93">23297 15674 0,'-33'15'15,"33"-10"1,-16 32 0,16 19-1,0 6 16,16-5-15,9-5 0,16-26-1,9-21 1,8-26 0,0-4-1,-25 4 1,-17 5-1,1 6 1,-1 5 0,-7 5-1,16 15 1,8 53 0,8 25 15,0 56-16,-16 7 1,-17-22 0,-16-5-1,-25 62 1,-83-5 0,-57-5-1,-125-36 1,298-145-1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29:41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3589 4540 0,'0'0'15,"0"0"1,0 0-1,0 0 1,0 0 0,0 5-1,0 5 1,0 11 15,-8 0-15,8 20-1,0 21 1,0 16 0,0-11-1,0 10 1,0 47 0,-8 47-1,-1-21 1,-7 57-1,-9 41 1,0-36 0,9 5-1,-1-31 17,1-10-17,16-140 1,0 0-1,0-5 1,0-10 0,0-6-1,0 1 1,0-6 0,0 0-1,0 1 1,0-11-1</inkml:trace>
  <inkml:trace contextRef="#ctx0" brushRef="#br0" timeOffset="5600.96">7873 9275 0,'9'-6'15,"-1"12"1,25-6 0,8 0-1,9 0 1,-1 0 0,-7 0-1,65 10 1,17-15-1,-8 5 1,116-11 0,-42 6-1,75 0 17,-34 5-17,26 0 1,-1 0-1,9 0 1,16 0 0,8 0-1,-8 0 1,9 0 0,-1 0-1,-24 0 1,0 0-1,-50 0 1,-25 5 0,-41-5 15,-17 0-15,-115 0-1,-17 0 1</inkml:trace>
  <inkml:trace contextRef="#ctx0" brushRef="#br0" timeOffset="7474.53">4805 4550 0,'0'-5'16,"0"5"0,0 0-1,0 0 1,0 0 15,0 5-15,0 0-1,0 21 1,8 36 0,9 57-1,-9 21 1,0 123 0,9 63-1,-9 57 1,0 35-1,1-72 1,-9-4 0,0-74-1,-9-211 1,9-10 15,0-47-15</inkml:trace>
  <inkml:trace contextRef="#ctx0" brushRef="#br0" timeOffset="10783.97">7782 10453 0,'-25'5'16,"25"-5"15,0 0-15,0 0-1,0 0 1,0 0-1,9 0 1,24 5 0,41 6-1,42 10 1,49-16 0,50 5-1,50-5 1,25-5-1,24 0 1,0 0 0,-8 0 15,-16 0-15,-17 5-1,-34 1 1,-40 4-1,-174 0 1,-9 1 0,-8-11-1,9 5 1,-17 0 0,8 0-1,1 0 1,-9-5-1,8-5 1,-8 5 15</inkml:trace>
  <inkml:trace contextRef="#ctx0" brushRef="#br0" timeOffset="12890.69">6170 6313 0,'-9'0'16,"9"0"15,0 0-15,0 0-1,0 0 1,0 0 0,-8 0-1,8 0 1,0 0 0,17 0-1,24-5 1,42 5-1,49 0 1,33-5 0,42 5-1,33-11 17,16 1-17,9 5 1,-9-6-1,-16 6 1,-16 0 0,-34 5-1,-25 0 1,-148 5 0,-9-5-1,0 5 1,0-5-1,-8 0 1</inkml:trace>
  <inkml:trace contextRef="#ctx0" brushRef="#br0" timeOffset="14513.26">24736 9254 0,'33'-10'15,"-8"10"1,74-6 0,26 6-1,81-10 1,26 0-1,49 10 1,25-5 0,50-1-1,-9 6 1,0 0 0,-32 6-1,-34-6 16,-41 5-15,-199-5 0,-16 5-1,0-5 1,-17 5 0,8-5-1,-7 0 1,-1 0-1,-8 0 1</inkml:trace>
  <inkml:trace contextRef="#ctx0" brushRef="#br0" timeOffset="15933.61">11512 6308 0,'-8'0'15,"8"0"1,0 0-1,0 0 1,0 0 0,0 0 15,0 0-15,8 0-1,17 0 1,33 0-1,49 0 1,51 0 0,48-5-1,42-1 1,25-4 0,17 5-1,8 5 1,8 0-1,0-5 1,-25 5 0,-17 0 15,-40 0-15,-166 0-1,-25 5 1,-9-5-1,-7 0 1,0 0 0,-26 5-1,9-5 1</inkml:trace>
  <inkml:trace contextRef="#ctx0" brushRef="#br0" timeOffset="16970.67">9461 6292 0,'-8'11'16,"8"-11"0,0 0-1,0 0 1,0 0 0,0 0-1,0 0 1,8-6 15,25 6-15,17-5-1,24-5 1,1 5 0,-17 0-1,-25 5 1,-8-6-1,-1 6 1,-15 0 0,-1 0-1,0 0 1,9-5 0,-17 5 15</inkml:trace>
  <inkml:trace contextRef="#ctx0" brushRef="#br0" timeOffset="22254.76">25464 10980 0,'8'-10'16,"-8"5"-1,17-5 1,-1-6 15,34-10-15,41 6-1,41-1 1,67-10 0,49 0-1,33 5 1,42-5-1,-26 5 1,9 16 0,-49 5-1,-26 5 1,-49 15 0,-33-5-1,-41 11 16,-108-21-15</inkml:trace>
  <inkml:trace contextRef="#ctx0" brushRef="#br0" timeOffset="23441.83">13662 4447 0,'-8'-5'15,"0"5"1,8 0 0,0 0-1,0 5 1,-8 5 0,8 1-1,-9-1 1,9 0-1,-8 1 1,8-1 0,0-5 15,0-5-15</inkml:trace>
  <inkml:trace contextRef="#ctx0" brushRef="#br0" timeOffset="23825.31">13439 4555 0,'-8'16'15,"8"-1"1,8 47 0,9 32 15,16-1-15,0-31-1,-8-21 1,-1-10-1,1-21 1,0-25 0,16-32-1,9-61 1,-50 108 0</inkml:trace>
  <inkml:trace contextRef="#ctx0" brushRef="#br0" timeOffset="24210.34">14597 4168 0,'0'41'16,"-8"6"-1,-9 41 1,-16 118-1,-17 6 17,-16 21-17,33-130 1,8-77 0,25-26-1</inkml:trace>
  <inkml:trace contextRef="#ctx0" brushRef="#br0" timeOffset="24561.93">14051 4995 0,'-33'36'16,"25"-31"-1,8 16 1,0 36 0,16 10-1,9-5 1,17-36-1,32 0 1,50-63 0,8 6-1,-132 31 1</inkml:trace>
  <inkml:trace contextRef="#ctx0" brushRef="#br0" timeOffset="30112.47">24050 13374 0,'0'0'15,"0"0"1,0 0 0,-8 0-1,-9 15 1,-8 6 15,-24 10-15,-1 10-1,-16 0 1,-25 6 0,-25 10-1,9-11 1,16 1-1,0-6 1,-9 1 0,1 4-1,-25 1 1,17 9 0,57-45-1,50-11 16</inkml:trace>
  <inkml:trace contextRef="#ctx0" brushRef="#br0" timeOffset="34041.5">2878 13844 0,'-41'10'16,"32"-10"-1,9 0 1,0 0 0,0 0-1,0 0 1,17 5 0,8 1-1,33-1 1,-9 5-1,42-10 1,50 10 0,-9-10-1,67 0 17,-17 0-17,33 0 1,-9 0-1,26 0 1,-17 0 0,41-10-1,-16 5 1,41-21 0,-33 5-1,1-4 1,-43 9-1,-15-5 1,-34 11 0,-141 15-1,1 0 17,-1 1-17,-7-1 1,7 5-1,-8 6 1,1-1 0,-9-15-1</inkml:trace>
  <inkml:trace contextRef="#ctx0" brushRef="#br0" timeOffset="36048.31">8146 13818 0,'0'-26'15,"0"26"1,0-5 0,0 5-1,8-5 1,9 0-1,8-6 1,24 6 0,51-10-1,-1-1 1,75-4 15,-9-1-15,42-10-1,0 5 1,-26 0 0,1 0-1,-33 16 1,-124 15 0,-8 0-1,-1-5 1,-8 0-1,1 6 1,-1-1 0,-8-5 15</inkml:trace>
  <inkml:trace contextRef="#ctx0" brushRef="#br0" timeOffset="36917.06">10933 13586 0,'17'20'15,"-17"-20"1,0 0 0,0 0-1,0 0 1,0 0-1,0 0 1,0 5 15,16 1-15,26 4 0,-1 0-1,0-5 1,-8 1-1,17 4 1,0 11 0,-50-21-1</inkml:trace>
  <inkml:trace contextRef="#ctx0" brushRef="#br0" timeOffset="37720.89">28880 8742 0,'-9'21'16,"9"-21"-1,0 0 1,0 0 0,0 0-1,0 0 1,9 0 0,-9 0-1</inkml:trace>
  <inkml:trace contextRef="#ctx0" brushRef="#br0" timeOffset="40312.42">9511 6308 0,'-8'0'15,"8"0"1,0 0-1,0 0 1,0 0 0,0 0-1,0 0 1,8 0 0,0 0-1,9 0 1,32 5 15,1-5-15,16-5-1,-25 5 1,-8-5 0,-16 5-1,0 0 1,-1 0-1,-8 0 1,1 0 0,-9 0-1,8 0 1,-8 0 0,0 0-1,0 0 1,0 0 15,-8 0-15,8 0-1,0 0 1,-9 0 0,9 0-1,-8 0 1,8 0-1,-8 0 1,8 0 0,-8 0-1,8 0 1</inkml:trace>
  <inkml:trace contextRef="#ctx0" brushRef="#br0" timeOffset="44391.57">17169 13482 0,'-25'21'15,"25"-21"17</inkml:trace>
  <inkml:trace contextRef="#ctx0" brushRef="#br0" timeOffset="44943.32">17624 13405 0,'174'5'16,"-100"0"15,158-10-15,32-11 0,92 6-1,-9 0 1,25 4-1,9 6 1,-9-5 0,0 0-1,9 5 1,-26 0 0,-7 0-1,-59 0 1,-16 0-1,-50 0 17,-181 0-17,-1 5 1,-41-5 0</inkml:trace>
  <inkml:trace contextRef="#ctx0" brushRef="#br0" timeOffset="53386.63">3631 11502 0,'-17'-25'16,"9"25"-1,-9 5 1,-49 21-1,-17-1 1,17 6 0,25 11-1,24-6 1,26 5 0,32 11-1,9 0 16,-9-16-15,-16 0 0,0 0-1,-25 0 1,-17 11 0,-24 5-1,-1-6 1,-7-15-1,49-31 1</inkml:trace>
  <inkml:trace contextRef="#ctx0" brushRef="#br0" timeOffset="54006.13">3986 12009 0,'-8'-41'16,"0"35"-1,-9 1 1,-16 10-1,-17 21 1,-7 10 0,15-10-1,9 0 1,8-5 0,9 0 15,8-1-16,8-9 1,16-6 0,9 0-1,8-10 1,0-6 0,0-14-1,-25 14 1,9 1-1,-9 5 1,0-6 0,-8 17-1,17-1 1,-9 10 15,9-4-15,8 4-1,-25-15 1</inkml:trace>
  <inkml:trace contextRef="#ctx0" brushRef="#br0" timeOffset="54640.67">4218 12195 0,'-17'5'15,"17"-5"1,0 0-1,0-5 1,25-41 0,-17-22-1,1 17 1,-1 20 0,0 5-1,-8 10 1,8 16-1,-8 5 1,0 6 0,9 9 15,7-20-15,34-41-1,24-36 1,-8 9-1,-16 37 1,-25 26 0,8 41-1,-8 42 1,-9-16 0,1-21-1,-1-5 1,9-15-1,-25-21 1</inkml:trace>
  <inkml:trace contextRef="#ctx0" brushRef="#br0" timeOffset="55093.13">4813 12133 0,'9'0'15,"-1"0"1,17-36 0,33-42-1,8-30 1,-25 35-1,-33 32 1,-8 20 15,-8-4-15,-17 9 0,9 21-1,-17 31 1,0 26-1,16 11 1,9-22 0,8-14-1,33 20 1,33-6 0,-66-51-1</inkml:trace>
  <inkml:trace contextRef="#ctx0" brushRef="#br0" timeOffset="55560.97">5591 11709 0,'-25'0'16,"25"0"-1,-8 0 1,-9-5-1,-24 21 1,-17 35 0,8 53-1,9-22 1,16-25 0,25-5-1,8-26 1,25-16-1,25-20 17,8-32-17,-24 1 1,-17 5 0,-17 10-1,-8 10 1,-8 1-1,-9 10 1,-8 10 0,-8 26-1,33-31 1</inkml:trace>
  <inkml:trace contextRef="#ctx0" brushRef="#br0" timeOffset="55944.58">6012 12293 0,'-33'21'16,"25"-37"-1,8-4 1,17-58 0,-1 6-1,-8 15 1,1 21 0,7 10-1,-16 10 16,9 22-15,-1 25 0,8 51-1,9 22 1,-25-104 0</inkml:trace>
  <inkml:trace contextRef="#ctx0" brushRef="#br0" timeOffset="56379.61">6567 12102 0,'33'-10'16,"-25"5"0,0-16-1,17-15 1,-17-16 0,-8 5-1,-8 1 1,-17 15-1,0 21 1,-16 35 0,-9 53-1,26-21 1,24-5 0,24 25 15,51-15-16,-75-62 1</inkml:trace>
  <inkml:trace contextRef="#ctx0" brushRef="#br0" timeOffset="61814.19">10751 13353 0,'9'5'16,"-1"-5"15,-8 0-16,0 0 1,8 0 0,0 0-1,17 0 1,8 0 0,33-5-1,1 10 1,-9-10-1,49 5 1,42-10 0,-42 4-1,108-9 1,-49 5 0,82 4 15,-66-4-16,99-11 1,-74-10 0,74-10-1,-58 5 1,34 0 0,-42 20-1,16 1 1,-32 9-1,-1-4 1,-32 5 0,32 26-1,-198-21 17</inkml:trace>
  <inkml:trace contextRef="#ctx0" brushRef="#br0" timeOffset="66395.54">7799 13663 0,'8'-5'16,"-8"5"-1,0 0 1,0 0 0,0 0-1,0 0 1,0 0 0,0 0-1,8 0 1,-8 5-1,17-5 17,-1 5-17,9 0 1,17 1 0,7-1-1,9-5 1,0 0-1,8 5 1,9-5 0,-1 5-1,17-5 1,-17 0 0,9 5-1,0-5 1,8 5 15,8-5-15,9 6-1,16-6 1,8-6 0,9 12-1,-9-1 1,0 0-1,9 5 1,-17 1 0,-17-6-1,-16 5 1,-33-5 0,-8 0-1,-25-5 16,-1 6-15,-24-6 0</inkml:trace>
  <inkml:trace contextRef="#ctx0" brushRef="#br0" timeOffset="67582.87">7840 12050 0,'-8'-31'16,"8"26"-1,8 5 1,-8-5-1,8-11 1,1 1 0,7-16-1,17-36 17,-16 10-17,-9 16 1,-8 20-1,-8-10 1,-9 10 0,-7 6-1,-1 10 1,-8 20 0,-9 21-1,26 6 1,7-1-1,9-10 1,9 21 0,7-11 15,34-5-15,-50-36-1</inkml:trace>
  <inkml:trace contextRef="#ctx0" brushRef="#br0" timeOffset="67983.8">8138 11601 0,'-17'0'15,"17"0"1,17 36 0,-1 26 15,9 21-15,-8-6-1,8-15 1,-1-26-1,1-36 1,33-51 0,-8-32-1,-9 21 1,-8 0 0,-8 31-1,-25 31 1</inkml:trace>
  <inkml:trace contextRef="#ctx0" brushRef="#br0" timeOffset="68368.98">8675 11802 0,'25'-26'16,"-16"11"0,7-6-1,-8-5 1,-8 1 0,-8-12-1,0 22 1,0 10 15,-1 10-15,-24 52-1,0 51 1,25-35 0,16-22-1,0-9 1,-8-42-1</inkml:trace>
  <inkml:trace contextRef="#ctx0" brushRef="#br0" timeOffset="68685.78">8998 11730 0,'-33'52'16,"33"-47"-1,0 0 17,0-5-17,0-21 1,16-10 0,1-10-1,8-16 1,0 0-1,8-5 1,8 26 0,25 0-1,-66 36 1</inkml:trace>
  <inkml:trace contextRef="#ctx0" brushRef="#br0" timeOffset="69271.42">9362 11601 0,'0'0'16,"0"0"-1,0 5 1,8 15 0,17 17-1,-8-11 1,7-16 0,26-20 15,-9-11-16,-8 11 1,-8-6 0,-8 11-1,-9 5 1,-8 0 0,0 21-1,-17 61 1,-16 37-1,-8-10 1,-9-6 0,1-20-1,7-32 1,-7-25 15,16-31-15,0-5-1,16-1 1,17 11 0</inkml:trace>
  <inkml:trace contextRef="#ctx0" brushRef="#br0" timeOffset="69705.35">9933 11745 0,'8'11'16,"-8"-11"-1,-17 0 1,-8 26 15,-24 56-15,16-9-1,25-17 1,8-19 0,24-6-1,1-16 1,0-20 0,8-21-1,-16-10 1,-17 0-1,0 10 1,-34 5 0,1 11-1,0 10 17,33 0-17</inkml:trace>
  <inkml:trace contextRef="#ctx0" brushRef="#br0" timeOffset="70108.02">10321 12190 0,'-8'-26'16,"16"11"-1,1-22 17,7-9-17,-8 10 1,1 15-1,-1 11 1,0 20 0,-8 11-1,0 30 1,0 6 0,0-41-1,0-16 1</inkml:trace>
  <inkml:trace contextRef="#ctx0" brushRef="#br0" timeOffset="70492.14">10768 12107 0,'8'5'15,"-8"-10"1,17-10 0,-1-21-1,-8-11 1,-16-5 0,-8 6-1,-17 25 1,-9 31-1,-24 58 1,25-12 15,16 1-15,17-5 0,49 20-1,33-20 1,-74-52-1</inkml:trace>
  <inkml:trace contextRef="#ctx0" brushRef="#br0" timeOffset="72882.6">17078 12050 0,'0'0'16,"0"0"0,0 0-1,0-5 1,-8 5-1,8-5 1,0 5 0,0-10-1,8-52 17,9-26-17,-1 26 1,-8 20-1,1 11 1,-1 11 0,0 9-1,0 11 1,1 6 0,16-1-1,32-31 1,34-10-1,17-11 1,-50 32 0,-25 9 15,8 32-15,1 42-1,7 25 1,26-6-1,-75-87 1</inkml:trace>
  <inkml:trace contextRef="#ctx0" brushRef="#br0" timeOffset="73384.44">18476 11626 0,'-25'-5'16,"25"5"-1,-25 5 1,-41 37-1,-25 30 1,33-5 0,25-30-1,25-17 1,8-15 0,25-25-1,8-32 1,-9 6-1,-7 15 1,-9 10 15,1 11-15,-9-1 0,-9 1-1,9 5 1,-8 5-1,8 0 1</inkml:trace>
  <inkml:trace contextRef="#ctx0" brushRef="#br0" timeOffset="73818.99">18931 11058 0,'8'5'15,"0"-5"1,-8 5 0,0 26-1,8 88 1,-16 83 15,-8 61-15,-1-113-1,9-77 1,8-73 0</inkml:trace>
  <inkml:trace contextRef="#ctx0" brushRef="#br0" timeOffset="74070.1">18583 11621 0,'9'21'15,"-1"-21"16,25 0-15,58-10 0,33-6-1,0-10 1,-124 26 0</inkml:trace>
  <inkml:trace contextRef="#ctx0" brushRef="#br0" timeOffset="74554.48">19162 11094 0,'8'52'16,"-8"-16"0,0 62-1,0 73 1,-8 51 0,0-98-1,8-52 1,16-35-1,18-22 1,15-46 0,-16-15-1,0 25 1,-16 21 0,8 15 15,-1 32-16,1 15 1,-8 0 0,-1-10-1,-16-52 1</inkml:trace>
  <inkml:trace contextRef="#ctx0" brushRef="#br0" timeOffset="74972.78">19725 12133 0,'41'-26'16,"-33"0"-1,42-31 1,-17 16 0,-17 5-1,-7 10 1,-1 11 0,-8 9-1,-8 6 1,-9 26-1,1 16 1,7-1 0,9-5-1,25 11 17,25-27-17,-50-20 1</inkml:trace>
  <inkml:trace contextRef="#ctx0" brushRef="#br0" timeOffset="75256.84">20295 12293 0,'0'11'15,"0"-11"1,0-11-1,0-15 1,8-25 0,1-16 15,7-11-15,26-10-1,24 11 1,25 20-1,-91 57 1</inkml:trace>
  <inkml:trace contextRef="#ctx0" brushRef="#br0" timeOffset="93849.9">16284 15870 0,'0'5'15,"0"-5"1,8 0 0,42-15-1,82-21 1,116-11-1,108-15 1,149-52 15,98-41-15,75-26 0,50-10-1,-728 191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31:59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 6313 0,'0'-10'0,"0"10"0,0 0 15,0 0-15,0 0 0,0 0 0,0 0 16,0 0-16,0 0 16,0 0-1,25 0 1,16-6-1,25 6 1,25-10 0,0 5-1,17 5 1,-17-5 0,0 0-1,-25 5 1,-17 0-1,1 0 1,-17 0 15,-8 0-15,-9 0 0,-7 0-1,-1 0 1,0 0-1,9 0 1,-17 0 0</inkml:trace>
  <inkml:trace contextRef="#ctx0" brushRef="#br0" timeOffset="6822.01">2547 3982 0,'0'5'16,"0"-5"0,0 0-1,0 0 1,0 0-1,0 0 1,0 0 0,17 21-1,-1 15 1,1 21 0,16 36 15,-17-11-16,9-20 1,-8-10 0,-1 20-1,1 1 1,-1-1 0,1 0-1,0-20 1,-9-10-1,0-11 1,0-16 0,1 1-1,-9-6 1,8-10 0,17-21 15,8-36-16,0 0 1,8-5 0,1-20-1,15-27 1,10-36 0,7 21-1,-8 26 1,-24 41-1,-18 21 1,-7 10 0,-9 11-1,0 4 1,-8 6 15,0 5-15</inkml:trace>
  <inkml:trace contextRef="#ctx0" brushRef="#br0" timeOffset="7374.24">2671 4483 0,'-16'-5'15,"16"5"1,8 0 0,0 0-1,17-10 1,8 4-1,9-9 1,15 5 0,-7-1 15,-17 6-15,-8 5-1,0 0 1,-17 0-1,17 5 1,-25-5 0</inkml:trace>
  <inkml:trace contextRef="#ctx0" brushRef="#br0" timeOffset="8845.57">8651 10949 0,'-17'6'15,"17"-6"1,0 0-1,0 0 1,0 0 0,0-11-1,8-9 1,17-11 0,25-11-1,24-25 16,-8 15-15,-8 6 0,-16 20-1,-18 10 1,-7 6 0,0 0-1,-9-6 1,-8 16-1</inkml:trace>
  <inkml:trace contextRef="#ctx0" brushRef="#br0" timeOffset="11738.31">3970 6308 0,'-17'-16'16,"17"16"-1,0 0 1,0 0-1,0 0 1,0 0 0,0 0-1,8 0 1,17 0 0,25 0-1,24 0 16,1 0-15,7 5 0,-24-5-1,-16 0 1,-17-5 0,-9 10-1,-8-5 1,-8 0-1,0 0 1</inkml:trace>
  <inkml:trace contextRef="#ctx0" brushRef="#br0" timeOffset="12858.04">6906 6303 0,'-9'5'15,"9"-5"1,0 0-1,9 0 1,-9 0 0,24 0 15,18 0-15,49-5-1,49 5 1,34-6-1,58 6 1,32-5 0,26 0-1,7 5 1,1-5 0,-8 0-1,-1 0 1,-41-1-1,-33 1 1,-33 5 15,-174 5-15,1-5 0,-9 6-1,8-6 1,-8 0-1,0 0 1</inkml:trace>
  <inkml:trace contextRef="#ctx0" brushRef="#br0" timeOffset="19011.47">2762 13425 0,'9'16'16,"-9"-16"-1,0 5 1,8-5 0,8 0-1,17-5 1,42 15 0,16-15-1,25 0 1,41 10 15,16 0-15,34 5-1,0 6 1,16 5 0,-16-16-1,33 0 1,-25-15-1,8 10 1,-33 0 0,-16 10-1,-17-5 1,-25 11 0,-115-6-1,0 0 16,-9 1-15,0 4 0,-8-15-1</inkml:trace>
  <inkml:trace contextRef="#ctx0" brushRef="#br0" timeOffset="20048.05">5748 6303 0,'8'0'15,"-8"0"1,0 0 0,0 0-1,0 0 1,8 0-1,1 0 1,15-6 0,18 6-1,16 0 17,-9 0-17,-7 6 1,-1-6-1,-8 0 1,0 5 0,17 0-1,8-5 1,-58 0 0</inkml:trace>
  <inkml:trace contextRef="#ctx0" brushRef="#br0" timeOffset="22037.4">5384 4488 0,'8'0'16,"-8"0"0,0 0-1,0 0 1,0 0-1,0 0 1,8 0 15,-8-5-15,9 5 0,7 0-1,9 0 1,33-10-1,16-6 1,9 6 0,8-6-1,0 6 1,-33 5 0,-17 5-1,-8 0 1,-16 0-1,-1 0 17,1 0-17,-9 0 1,1 0 0,-1 0-1,0 0 1,-8-5-1,0 0 1,0-1 0,-8-14-1,-9-11 1,-16-21 0,0-15-1,0 10 1,-8-5 15,8 31-15,8 5-1,8 11 1,9-1 0,0 6-1,-1 5 1,9 5-1,9 0 1,7 15 0,17 32-1,25 9 1,0-9 0,-17 5-1,1-1 16,-9-9-15,-8-22 0,-9 1-1,1-11 1,-9 1 0,0-6-1,1 0 1,-1 5-1,-8-10 1,8 6 0,-8-1-1,0 0 1,0 5 0,-8 6-1,-9 10 16,-7 20-15,7-15 0,0-5-1,9-11 1,8 1 0,-8-6-1,0-5 1,8 1-1,0-6 1,0 0 0,0-11-1,0 11 17</inkml:trace>
  <inkml:trace contextRef="#ctx0" brushRef="#br0" timeOffset="23541.97">6153 4416 0,'8'-16'31,"-8"11"-15,0 5-1,0 5 1,0-5-1,0 11 1,-8 4 0,0 1-1,-17 25 1,-16 31 0,-9 16-1,9-5 1,8-31-1,16-16 1,0-15 15,9-6-15,8-5 0,-8-4-1,16-12 1,9-19-1,-1-27 1,9 0 0,-8 16-1,-1 5 1,1 0 0,-1 0-1,-7 0 1,-1 5-1,0 11 17,-8 9-17,8 6 1,-8 0 0</inkml:trace>
  <inkml:trace contextRef="#ctx0" brushRef="#br0" timeOffset="24294.9">5309 4540 0,'0'-5'15,"0"5"1,9 5 0,7-5-1,9 0 1,25 0-1,16-5 1,-8 0 0,8-1-1,0 6 1,-8-5 0,0 5-1,-17-5 16,-8 5-15,9 0 0,-1 0-1,-8 0 1,-33 0 0</inkml:trace>
  <inkml:trace contextRef="#ctx0" brushRef="#br0" timeOffset="26535.4">2713 4995 0,'-25'-31'16,"17"31"-1,8-5 1,0 5 0,0 0-1,0 0 1</inkml:trace>
  <inkml:trace contextRef="#ctx0" brushRef="#br0" timeOffset="34377.05">1695 16304 0,'0'6'15,"0"-6"17,0 0-17,0 0 1,9 0 0,-1 10-1,17 5 1,0 11-1,8 5 1,25 16 0,-1 20-1,18 0 1,-1-5 0,1-5-1,7-10 1,-7-11-1,-1 0 17,26 0-17,-9 5 1,-1-4 0,1-12-1,9 6 1,-18-10-1,9-11 1,-8 6 0,-17-6-1,-8-4 1,-8-1 0,-17 0-1,0-5 1,-8 0 15,-17 0-15,9 0-1,-9 0 1,0 5 0,0-5-1,-8 0 1,9 5-1,7-15 1,-16 10 0</inkml:trace>
  <inkml:trace contextRef="#ctx0" brushRef="#br0" timeOffset="36116.25">3887 6339 0,'0'0'16,"0"0"-1,0 0 1,0 0 0,0 0-1,0 0 1,8 0-1,17-5 1,16 5 0,50-6 15,25 1-15,17-5-1,-9 5 1,-25 0-1,-25 5 1,-24 0 0,-17 0-1,-8 0 1,-9-6 0,1 6-1,-9 0 1,0 6-1,-8-6 1</inkml:trace>
  <inkml:trace contextRef="#ctx0" brushRef="#br0" timeOffset="40312.73">4466 16537 0,'0'0'16,"0"0"-1,0 0 1,0 0-1,0 0 1,0 0 0,0 0-1,0 0 1,0 0 0,0 0-1,0 0 16,8 0-15,9 5 0,24 0-1,25 0 1,25 6 0,42-1-1,15-5 1,26 6-1,-9 4 1,-16 11 0,-33-11-1,-25 1 1,-41-16 0,-17 5 15,-8 0-16,-1-5 1,-15 6 0,7-6-1,-7 5 1,-1-5 0,-8 0-1</inkml:trace>
  <inkml:trace contextRef="#ctx0" brushRef="#br0" timeOffset="42302.57">5657 6318 0,'-8'-5'15,"8"5"1,0 0 0,-9 0-1,9 0 1,0 0 0,0 0-1,0 0 1,9 0 15,24 0-15,25 0-1,24 0 1,26 0 0,-9-5-1,-25 0 1,-24 10-1,-17-5 1,-16 0 0,-1 0-1,-16 0 1,0 0 0</inkml:trace>
  <inkml:trace contextRef="#ctx0" brushRef="#br0" timeOffset="43355.97">6947 16552 0,'-8'0'16,"8"0"-1,0 0 1,0 0 15,0 0-15,0 0-1,0 0 1,8 0 0,17 0-1,16 0 1,-8 6 0,0-6-1,-8 5 1,-8-5-1,-9 0 1,8 0 0,1 5-1,0-5 17,-1 5-17,9 0 1,8 0-1,-33-5 1</inkml:trace>
  <inkml:trace contextRef="#ctx0" brushRef="#br0" timeOffset="45697.45">8295 16609 0,'-8'-15'16,"8"15"-1,0 0 1,0 0 0,0 0-1,0 0 16,8 0-15,0 0 0,34 0-1,32 5 1,42 5 0,41 6-1,33 4 1,25 1-1,-8 0 1,33-6 0,-9 1-1,26-11 1,-1 0 0,34-10 15,24-5-16,17-21 1,-9 0 0,1-11-1,-42 6 1,-33 10 0,-33 6-1,-174 25 1,-7-5-1,-18 5 1,1-5 0,-1 0-1,-8 5 17,1 5-17,-9-10 1</inkml:trace>
  <inkml:trace contextRef="#ctx0" brushRef="#br0" timeOffset="80140.01">12835 15090 0,'-16'-11'0,"16"11"16,0 0-16,0 0 0,-8-5 15,8 5-15,0 0 0,8 0 16,0-5-16,25 5 15,25-5 1,41 5 0,9 0-1,-1 0 1,-24 5 15,-25 5-15,-17 1-1,-24-1 1,-9 11 0,-24 51-1,-59 78 1,-16 0 0,-25 36-1,17-36 1,58-73-1,24-20 1,26-5 0,24-6-1,16-9 17,17-12-17,-8 6 1,-16-5-1,-18-5 1,-15 20 0,-26 37-1,-8-1 1,9-4 0,16-22-1,16 17 1,26 4-1,16-5 1,16 11 0,-24-1 15,-9-15-15,-24-10-1,-26 0 1,-40 51-1,-59 0 1,-74 1 0,182-104-1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30T02:33:49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3970 10949 0,'107'6'16,"-49"-6"-1,116 10 1,8-5 0,66 11 15,-25-6-16,42 11 1,-50-6 0,-215-15-1</inkml:trace>
  <inkml:trace contextRef="#ctx0" brushRef="#br0" timeOffset="1354.94">2589 6323 0,'-9'-5'16,"9"5"0,0 0-1,0 0 1,0 0-1,0 0 1,9 0 15,15 0-15,26-5 0,16 0-1,25 10 1,-8-5-1,16 5 1,-24-5 0,-9 5-1,-17-5 1,-16 0 0,-8 0-1,-8 0 1,-1 0-1,-16 0 17</inkml:trace>
  <inkml:trace contextRef="#ctx0" brushRef="#br0" timeOffset="2758.42">2663 3930 0,'0'5'16,"0"-5"-1,-8 0 1,8 0-1,-9 0 1,9 0 0,-8 0-1,8 0 1,0 0 0,-8 10-1,8 32 16,8 41-15,-8 30 0,8-25-1,17 21 1,-8-11 0,-1-15-1,1-16 1,-1-26-1,1-10 1,-9-5 0,9-16-1,8-15 1,-1-16 0,18-20 15,16-16-16,16-46 1,-24 0 0,-1 9-1,-24 43 1,-17 15 0,9 10-1,-9 10 1,1 1-1,-9 4 1,0 1 0,0 10-1</inkml:trace>
  <inkml:trace contextRef="#ctx0" brushRef="#br0" timeOffset="3243.75">2613 4421 0,'0'-21'16,"0"21"-1,0 0 1,9 0 15,7 0-15,26 0-1,7-5 1,17 0 0,-24 0-1,-1 0 1,-8 5 0,-16 0-1,-1 5 1,9 5-1,0 11 1,-25-21 15</inkml:trace>
  <inkml:trace contextRef="#ctx0" brushRef="#br0" timeOffset="8962.63">12447 3945 0,'-9'-5'15,"9"5"1,0 0-1,0 0 1,0 0 0,0 0-1,0 0 1,0 0 15,0 0-15,9 0-1,7 0 1,26 0 0,16-5-1,8 0 1,0 0 0,-8 5-1,-17 0 1,-8 0-1,-8 0 1,-8 0 0,-1 0-1,-8 0 1,1 5 15,-1-5-15,0 10-1,0 11 1,1 20 0,7 32-1,1 25 1,-1-15 0,-7-1-1,7 1 1,1 5-1,-1-21 1,-8-15 0,1-6-1,-1-15 17,-8-10-17,8-5 1,-8-1-1,0-5 1,0-4 0,0-1-1,0 0 1,-16 5 0,-9-5-1,0 1 1,-8 4-1,0-10 1,8 5 0,0 0 15,1-5-15,-1 0-1,0 5 1,0 1-1,0-6 1,-8 0 0,8 5-1,9-5 1,-1 0 0,1 0-1,-17-31 1,33 31-1</inkml:trace>
  <inkml:trace contextRef="#ctx0" brushRef="#br0" timeOffset="9764.68">12298 4426 0,'0'-5'31,"0"5"-15,0 0 0,0 0-1,0 0 1,0 0-1,0 0 1,0 0 0,0 0-1,0 0 1,0-5 0,8 5-1,-8-5 1,0 5-1,8-5 17,9-1-17,16 1 1,17 0 0,16-5-1,25-6 1,8 6-1,0 0 1,-8 10 0,-25-6-1,-16 1 1,-25 5 0,-9 0-1,1 0 1,-1-5 15,-7 5-15,-1 0-1,-8 0 1</inkml:trace>
  <inkml:trace contextRef="#ctx0" brushRef="#br0" timeOffset="10483.68">12472 4959 0,'8'-21'15,"-8"21"16,0 0-15,0 0 0,0 0-1,8 0 1,9 0 0,7-5-1,18 0 1,7-1-1,9-4 1,-16 5 0,-1-5-1,0 10 1,-8-6 0,-8 6 15,8-10-16,-8 5 1,-25 5 0</inkml:trace>
  <inkml:trace contextRef="#ctx0" brushRef="#br0" timeOffset="11152.65">12323 3971 0,'0'0'16,"0"0"-1,0 0 1,0 0 0,0 0-1,8 0 1,0 0 15,9-5-15,16 5-1,0 0 1,8 5 0,1-10-1,-9 5 1,0 5 0,0 1-1,0-6 1,-8 5-1,8 0 1,0-5 0,-17 0-1,-16 0 17</inkml:trace>
  <inkml:trace contextRef="#ctx0" brushRef="#br0" timeOffset="17104.76">3887 6303 0,'8'-6'15,"-8"6"1,0 0 0,0 0-1,0 0 1,0 0 15,9 0-15,-1 6-1,0-6 1,9 0 0,7 0-1,10 5 1,15-5 0,9 5-1,16-5 1,-7 0-1,32 5 1,0 0 0,9-10 15,7 10-15,1-5-1,8-5 1,0 0-1,0 10 1,9-10 0,-1 5-1,0 5 1,1-10 0,7 0-1,1 0 1,8 5-1,0 0 1,16-6 15,17-4-15,0 10 0,-8 0-1,41 0 1,-17 0-1,9-5 1,-25 5 0,8-5-1,-16 5 1,-1 0 0,-16 0-1,1 5 1,-10-5-1,10 0 1,-18 0 0,1 0 15,-17 0-15,8 0-1,-16 0 1,-83 0-1,8 5 1,-16-5 0,0 5-1,-17-5 1,9 0 0,-9 0-1,-8 0 1,25 0-1,-25 0 17</inkml:trace>
  <inkml:trace contextRef="#ctx0" brushRef="#br0" timeOffset="21184.3">14117 6297 0,'-16'0'16,"16"0"-1,0 0 1,0 0 0,0 0-1,8 0 1,-8 0 0,8 0-1,17 0 16,16 0-15,17 6 0,17-6-1,16 0 1,8 5 0,9 0-1,7-5 1,9 10-1,-8-10 1,16 0 0,1 0-1,-1 0 1,0 0 0,17-5 15,-16 5-16,24-5 1,-8 5 0,8-5-1,25 5 1,-17-11 0,17 6-1,0-5 1,0 10-1,50-5 1,-17 0 0,24-1-1,-24 1 1,17 5 15,-17 0-15,17-5-1,-9 10 1,8-5 0,-16 0-1,-8 0 1,-33 5 0,-141 1-1,-8-1 1,-9 0-1,1-5 1,-9 0 0,0 0-1,1 0 17,7 0-17,-16 0 1</inkml:trace>
  <inkml:trace contextRef="#ctx0" brushRef="#br0" timeOffset="23324.22">10644 6339 0,'-33'-5'16,"33"5"0,0 0-1,0 0 1,-9-6 0,9 6-1,0-5 16,0 5-15,0 0 0,0-5-1,9 5 1,-1-5 0,17 0-1,0 0 1,24 5-1,17 0 1,17-6 0,16 6-1,1-5 1,-34 5 0,-17 0-1,-16 5 16,-8-5-15,0 0 0,8-5-1,0 10 1,9-5 0,-1 0-1,-8 0 1,-8 0-1,0 0 1,-1 0 0,-15 6-1,7-6 1,-7 0 0,-1 0 15,-8 0-16</inkml:trace>
  <inkml:trace contextRef="#ctx0" brushRef="#br0" timeOffset="26451.7">8022 13818 0,'66'-26'15,"-41"21"1,0-5 0,33-11-1,33-10 1,25 5 0,8 0-1,24-5 1,1 6-1,-16 9 1,-1 1 0,-16 4-1,8-4 17,58-1-17,-9-25 1,-173 41-1</inkml:trace>
  <inkml:trace contextRef="#ctx0" brushRef="#br0" timeOffset="45479.41">2779 7517 0,'8'5'16,"-8"-5"-1,0 0 1,0 0 0,0 0-1,0 0 1,0 0 0,0 0-1,0-5 1,-8 0 15,-25-5-15,-17-1-1,-8 1 1,9 0 0,-1-1-1,9 6 1,-1-5-1,-16 10 1,0-5 0,9 5-1,8 0 1,-1 5 0,-24 10-1,-8 32 16,-9 36-15,17-6 0,0 1-1,24-6 1,9-15 0,8-11-1,0 22 1,17 4-1,0-5 1,0 26 0,8-10-1,0-11 1,8-5 0,17 21 15,0 26-16,-1-5 1,9 15 0,-8-31-1,0-21 1,8 37 0,-8-1-1,8 16 1,-16-10-1,7-37 1,-15-9 0,-1 4-1,0 16 1,0-11 15,-8 11-15,-8 5-1,-17-5 1,1-15 0,-26 30-1,0 11 1,-8-11 0,17-15-1,8-36 1,8-16-1,17-16 1,0 1 0,-1-11-1,1 1 1,8-1 15,0-10-15,8 16-1,1 4 1,7 6 0,17 5-1,-8 0 1,0-5 0,8 31-1,-8 5 1,-9 0-1,1 5 1,-9 11 0,0-16-1,-8-16 17,-8 37-17,-8 25 1,-17 22-1,-9 9 1,1-35 0,-1-1-1,-7 16 1,-9 10 0,0 26-1,8-20 1,-7 14-1,15-19 1,9 9 0,8-35 15,9 4-15,8 6-1,-1 5 1,9 0-1,0-31 1,9 20 0,15 26-1,9-9 1,0 19 0,17-35-1,0-32 1,-1-15-1,1-10 1,24 10 15,9-15-15,25-6 0,-17-20-1,16 4 1,9-19-1,-9-6 1,-7-6 0,-1 1-1,8-10 1,-32 4 0,-17 1-1,-25 10 1,0-5-1,-33 5 17</inkml:trace>
  <inkml:trace contextRef="#ctx0" brushRef="#br0" timeOffset="56866.4">2043 6225 0,'16'0'16,"-16"0"0,0 0-1,0 0 1,0 0 0,-16 5-1,-1 0 1,9 0 15,-9 6-15,9-1-1,-8 37 1,16 10 0,16 25-1,25 11 1,26-20-1,-9-37 1,-1-15 0,1-16-1,0 0 1,0-5 0,8 0-1,0 0 16,-16 5-15,0 11 0,-1 9-1,-7 6 1,-18-10 0,10 5-1,-1 5 1,33 26-1,25-6 1,-91-51 0</inkml:trace>
  <inkml:trace contextRef="#ctx0" brushRef="#br0" timeOffset="58103.42">2655 16403 0,'-17'20'32,"17"-20"-17,0 0 1,0 0-1,0 0 1,0 0 0,0 0-1,0 0 1,0 0 0,0 0-1,8 5 1,9 1-1,0 4 1,24 5 0,9 1 15,7 5-15,26-11-1,0 0 1,16-10-1,-16 11 1,-17-11 0,-8 5-1,-25 0 1,-8-5 0,-9 5-1,-7-5 1,7 5-1,-16-5 1</inkml:trace>
  <inkml:trace contextRef="#ctx0" brushRef="#br0" timeOffset="66413.33">4516 16356 0,'-25'0'15,"16"0"1,9 0-1,-8-5 1,0 5 0,0-5-1,-9 0 1,1 5 15,7-6-15,1 6-1,0-5 1,0 5 0,8 0-1,-9 0 1,9 0 0,0 0-1,0 0 1,0 0-1,9 5 1,7 1 0,17 4-1,17 16 17,24 5-17,9 0 1,0-11-1,8 6 1,24 0 0,-15-5-1,24-1 1,0 1 0,0-5-1,8 9 1,0-4-1,17-5 1,-8 4 0,8-4 15,0-1-15,8 6-1,41-11 1,-8 1-1,17-6 1,-17-5 0,17 0-1,-8-5 1,-1 5 0,1-5-1,-9-1 1,17-4-1,8 5 1,8-11 15,-16 6-15,-1 0 0,-7-1-1,-1 1 1,1 0-1,8-1 1,-9 1 0,9 0-1,0-1 1,-1-4 0,1-6-1,0 6 1,8-11-1,-17 10 1,1-4 15,-17 9-15,-17 1 0,-115 20-1,-17-5 1,-8 1-1,0-6 1,-17 5 0,0-5-1,9-16 1,-17 16 0</inkml:trace>
  <inkml:trace contextRef="#ctx0" brushRef="#br0" timeOffset="87430.51">14126 2710 0,'-9'-5'15,"9"5"1,0 0-1,0 0 17,-16 10-17,-17 6 1,-33 41 0,-17 20-1,8 27 1,-7-6-1,24-26 1,16-25 0,9-16-1,9-11 1,-10-4 0,34-16-1</inkml:trace>
  <inkml:trace contextRef="#ctx0" brushRef="#br0" timeOffset="87948.97">13257 3160 0,'0'5'15,"0"0"1,-8 11 0,8 20-1,-8 67 16,-17 47-15,0-26 0,17-46-1,8-37 1,16 6 0,34-1-1,57-10 1,34 0-1,41-20 1,16-26 0,1-11-1,-9-5 1,-8 0 0,-16 16-1,-166 10 16</inkml:trace>
  <inkml:trace contextRef="#ctx0" brushRef="#br0" timeOffset="108932.26">2919 3341 0,'9'-5'16,"-9"5"-1,0 0 1,0 0-1,8 0 1,0 0 0,0-11-1,26 6 1,-10-5 0,1-1-1,8-9 1,-16 15 15,32-11-15,1 1-1,0 9 1,-1 1 0,1 10-1,-25 1 1,0-1-1,-9 5 1,-16-5 0,0 11-1,-8 25 1,8 31 0,-17 11-1,17-26 1,0-5 15,0-11-15,17-5-1,8 6 1,8-6 0,-8-16-1,-9 1 1,1-11-1,-1 1 1,-8 4 0,9-4-1,-9 4 1,9 1 0,8-1-1,16 6 16,0-6-15,9 1 0,0 4-1,-9 6 1,0 11 0,-16-6-1,-8 5 1,-17-5-1,-9 20 1,-24 27 0,-33 5-1,8-26 1,9-32 0,49-25 15</inkml:trace>
  <inkml:trace contextRef="#ctx0" brushRef="#br0" timeOffset="111306.34">4210 3206 0,'-9'-5'16,"9"5"0,0 0-1,0 0 1,0 0 0,0 0-1,0-5 1,17 0 15,8-5-15,16 4-1,17-9 1,16 4 0,1 6-1,-17 0 1,-9 5-1,-16 0 1,-16 0 0,8 0-1,0 5 1,8 6 0,-33-11 15</inkml:trace>
  <inkml:trace contextRef="#ctx0" brushRef="#br0" timeOffset="111959.63">4755 2757 0,'0'0'16,"0"0"-1,17 0 1,8 5 0,16 5-1,17 0 1,8-4 0,9 4-1,-18 6 1,1-1-1,-16 6 1,-17-16 0,-9 5-1,-8 6 1,-16 10 0,-33 56 15,-50 27-16,-25 10 1,-8-16 0,8-10-1,75-62 1,-1-5 0,18 0-1,7 0 1,17-26-1</inkml:trace>
  <inkml:trace contextRef="#ctx0" brushRef="#br0" timeOffset="117744.85">13059 16372 0,'16'20'15,"-16"-20"1,0 0-1,0 0 1,0 0 15</inkml:trace>
  <inkml:trace contextRef="#ctx0" brushRef="#br0" timeOffset="132876.33">11090 6339 0,'0'5'15,"0"-5"1,0 0 0,0 0-1</inkml:trace>
  <inkml:trace contextRef="#ctx0" brushRef="#br0" timeOffset="133427.55">17169 6168 0,'0'-10'16,"0"10"-1,0 0 1,0 15 0,0-15-1</inkml:trace>
  <inkml:trace contextRef="#ctx0" brushRef="#br0" timeOffset="134280.15">19948 16521 0,'0'6'31,"0"-6"-15,0 0-1,0 5 1,0-5 0</inkml:trace>
  <inkml:trace contextRef="#ctx0" brushRef="#br0" timeOffset="134732.59">26002 16790 0,'0'0'15,"0"0"16,0 5-15,0-5 0</inkml:trace>
  <inkml:trace contextRef="#ctx0" brushRef="#br0" timeOffset="135685.13">13133 16392 0,'0'11'16,"0"-11"-1,0 0 1,-8 0 0,8 0 15,0 0-15,-25 10-1,25-10 1</inkml:trace>
  <inkml:trace contextRef="#ctx0" brushRef="#br0" timeOffset="137457.18">2192 3703 0,'-58'15'16,"41"-15"0,-16 26-1,-8 10 1,16-5-1,8-10 1,1-1 0,8-4-1,-1-1 1,26 6 0,-1 10-1,26 16 16,16-1-15,-17-4 0,0-1-1,-8 0 1,-16 6 0,-17 4-1,-33 27 1,-42 62-1,1 30 1,-9 1 0,50-99-1,17-20 1,7-21 0,1-11 15,8-4-16,-8-1 1,8-4 0,8 25-1,17 26 1,16 62 0,42 36-1,8-10 1,-91-150-1</inkml:trace>
  <inkml:trace contextRef="#ctx0" brushRef="#br0" timeOffset="160212.49">23703 16496 0,'-17'5'15,"17"-5"17,-8-5-17,-1-1 1,1 1 0,8 0-1,-8 0 1,8 5-1,-8-5 1,8 5 0,0-5-1,0 5 1,0 0 0,8 0-1,17 0 1,16 0-1,25 5 17,0 0-17,1 5 1,-18 1 0,-7-1-1,-1 0 1,-25-5-1,1 1 1,0-1 0,-9-5-1,0 5 1,0-5 0,1 0-1,-1 0 1,-8 0 15</inkml:trace>
  <inkml:trace contextRef="#ctx0" brushRef="#br0" timeOffset="192114.98">3821 16749 0,'0'-10'15,"0"10"1,0 0 0,-8 5 15,-1 15-16,-7 11 1,-9 62 0,-16 31-1,-1 6 1,26-53 0,-1-20-1,1-26 1,16-5-1,-9-11 1,9-15 0</inkml:trace>
  <inkml:trace contextRef="#ctx0" brushRef="#br0" timeOffset="193034.04">3846 16723 0,'-9'-5'15,"9"5"1,0 0 15,-8 0-15,-8 5-1,-9 5 1,-17 6 0,9 5-1,-8-6 1,0 1 0,16-11-1,8 5 1,1-5-1,7 0 1,1-5 0,0 0-1,8 0 17,-8 0-17,8 0 1,0 0-1,0 0 1,0 0 0,0 0-1,0 0 1,16 6 0,1-1-1,16 0 1,25 0-1,8 5 1,-8 6 0,0-1 15,-17-4-15,-16-1-1,0-5 1,-17 0-1,8 1 1,-16-1 0,9-5-1,-9 0 1,0 0 0</inkml:trace>
  <inkml:trace contextRef="#ctx0" brushRef="#br0" timeOffset="-210713.17">10379 10939 0,'0'-10'16,"0"10"-1,0 0 1,0 0 15,0-5-15,8-1-1,9-9 1,49-16 0,42-21-1,49-15 1,50-21 0,41-5-1,8 5 1,-16 16-1,-17 10 1,-148 57 0,-26-1 15,-16 1-15,-16 5-1,-1-5 1,1 5-1,-9 0 1,0 0 0,1 0-1,-9 0 1,0 0 0</inkml:trace>
  <inkml:trace contextRef="#ctx0" brushRef="#br0" timeOffset="-208105.77">32585 14392 0,'-8'-5'16,"8"5"-1,0 0 1,0 0 0,0 5-1,-17 5 1,-8 11-1,-33 10 1,0 5 0,-16 5-1,0 1 17,7-1-17,9 0 1,1 1-1,7 4 1,0-9 0,17 4-1,33-41 1</inkml:trace>
  <inkml:trace contextRef="#ctx0" brushRef="#br0" timeOffset="-207536.17">31559 14516 0,'9'-5'16,"-9"5"-1,0 0 1,0 0-1,0 5 1,0 21 0,0 15 15,8 21-15,8-5-1,9 15 1,25 6-1,41-1 1,25-4 0,16-16-1,-8-11 1,-50-25 0,-32-6-1,-26-20 1,-16 5 15</inkml:trace>
  <inkml:trace contextRef="#ctx0" brushRef="#br0" timeOffset="-196200.77">26547 17276 0,'9'5'16,"-9"-5"-1,8 5 1,0 11-1,9 10 1,24 15 0,17 26-1,25 11 1,24 36 0,9-16-1,16-10 1,9-26-1,24-31 17,-16-16-17,-8-30 1,-25-11 0,-17-31-1,-16-10 1,-17-16-1,-17 0 1,9-10 0,-8-15-1,16-11 1,8 0 0,17 5-1,0 21 1,9 21-1,15 25 17,-7 27-17,-1 30 1,-7 37 0,-18 15-1,-7 31 1,-17 10-1,-58-41 1,0-21 0,0-4-1,0-12 1,8-4 0,17-16-1,33-25 1,33-27 15,8-5-15,17 1-1,-17 15 1,0 15 0,34 11-1,-18 25 1,9 11-1,50 0 1,-17 0 0,9-6-1,7-9 1,-16-22 0,-16-4-1,-25-21 16,-34-11-15,-15-31 0,-34-20-1,-8-21 1,-25-41 0,0 160-1</inkml:trace>
  <inkml:trace contextRef="#ctx0" brushRef="#br0" timeOffset="-190449.02">3035 14139 0,'-25'20'16,"25"-20"-1,-8 0 1,8 5 0,0 6-1,0-1 1,0 26 0,8 26-1,9-5 16,8 57-15,0 31 0,-1-6-1,-7-56 1,-9-26 0,0-21-1,1-10 1,-1-6-1,0-25 1,25-46 0,25-53-1,0 6 1,17-31 0,-34 25 15,-16 53-16,-9 15 1,1 10 0,-9 5-1,9-5 1,-9 5 0,-8 21-1</inkml:trace>
  <inkml:trace contextRef="#ctx0" brushRef="#br0" timeOffset="-190063.54">3118 14531 0,'-8'6'16,"8"-6"-1,0 0 1,8 0-1,8 0 1,18 0 0,7 0 15,8 0-15,1-6-1,-50 6 1</inkml:trace>
  <inkml:trace contextRef="#ctx0" brushRef="#br0" timeOffset="-189446.12">3581 14604 0,'0'5'16,"0"-5"0,0 0-1,0-5 1,17 0 0,7-1-1,9-4 1,9 5-1,-1 0 1,1 5 15,-9 15-15,-9 1 0,-15 10-1,-9 5 1,-25 25-1,-16 7 1,-1-17 0,1-5-1,-1-4 1,9-12 0,33-25-1</inkml:trace>
  <inkml:trace contextRef="#ctx0" brushRef="#br0" timeOffset="-188926.87">4077 14495 0,'0'0'15,"0"0"1,-8 0-1,8 0 17,0 0-17,-8 5 1,-1-5 0,-15 16-1,-1 25 1,-17 42-1,26-16 1,8-10 0,8 0-1,16-5 1,26-6 0,15-10-1,-57-36 16</inkml:trace>
  <inkml:trace contextRef="#ctx0" brushRef="#br0" timeOffset="-187137.58">4449 14123 0,'0'16'16,"0"-16"0,0 0-1,0 0 1,9 0-1,-9 0 1,16 0 0,9 0-1,25-11 17,8 6-17,-1-5 1,-7-1-1,-9 1 1,1 5 0,-17 0-1,-9 5 1,1 0 0,-9 0-1,0 10 1,0 16-1,9 20 1,0 32 0,-9-6 15,-8 42-15,8 5-1,0-11 1,1-25-1,-9-26 1,8-16 0,-8-10-1,0-10 1,0-5 0,0 4-1,-17 1 1,-16 5-1,-8 5 1,-17-11 0,0-4 15,-16-1-15,16 1-1,0-6 1,8-5-1,25-5 1,25 0 0</inkml:trace>
  <inkml:trace contextRef="#ctx0" brushRef="#br0" timeOffset="-186719.87">4441 14526 0,'0'0'16,"0"0"0,8 0-1,17 5 1,25-5 0,24 6-1,-8-1 1,1 0-1,-10 0 17,-7 0-17,-17 0 1,-33-5 0</inkml:trace>
  <inkml:trace contextRef="#ctx0" brushRef="#br0" timeOffset="-186269.06">5210 14531 0,'-8'0'15,"8"0"1,0 0-1,8 16 1,17 20 0,25 36-1,8 16 1,8-10 0,-8-16-1,0-16 1,-17-15 15,-41-31-15</inkml:trace>
  <inkml:trace contextRef="#ctx0" brushRef="#br0" timeOffset="-185850.88">5698 14490 0,'0'0'16,"0"0"-1,-8 5 1,-9 47 0,-24 67-1,-25 31 1,-9 15-1,1-5 1,8-20 0,49-94-1,17-46 1</inkml:trace>
  <inkml:trace contextRef="#ctx0" brushRef="#br0" timeOffset="-184813.71">6401 13921 0,'-33'-5'32,"33"5"-17,-16 5 1,-1-5-1,0 6 1,-7-1 0,-1 21-1,-8 10 1,0 41 0,8 42-1,0-26 1,17 26-1,8 0 1,16 5 0,17-5 15,9-31-15,32-21-1,-74-67 1</inkml:trace>
  <inkml:trace contextRef="#ctx0" brushRef="#br0" timeOffset="-183342.45">6980 14252 0,'-8'-10'16,"8"5"-1,-8 0 1,-17-11-1,-8 16 1,-25 10 0,-8 32-1,16 15 1,17-16 0,25-5-1,-1 11 16,34 30-15,17-10 0,15-30-1,-15-43 1,-42 6 0</inkml:trace>
  <inkml:trace contextRef="#ctx0" brushRef="#br0" timeOffset="-182807.63">7600 14066 0,'-49'0'16,"40"5"0,-15 1-1,-1 4 1,-17 5-1,1 22 1,16-12 0,9 1-1,24-10 1,0 4 0,17 17 15,25 4-16,-9-5 1,-16 0 0,-17-5-1,-16 21 1,-25 20 0,-9 11-1,42-83 1</inkml:trace>
  <inkml:trace contextRef="#ctx0" brushRef="#br0" timeOffset="-182372.66">8063 13932 0,'-41'10'16,"25"6"-1,-34 51 1,9 52 0,-1 20-1,9 84 17,17-12-17,24-9 1,17-47-1,49-41 1,25-68 0,-99-46-1</inkml:trace>
  <inkml:trace contextRef="#ctx0" brushRef="#br0" timeOffset="-181954.77">8179 14552 0,'9'-10'16,"-9"10"-1,24-5 1,9-1 0,25-4-1,0 5 1,8 5 0,-16 5-1,-17 5 1,-8 32-1,-17 20 1,-16 26 0,-25 0 15,-25-16-15,58-72-1</inkml:trace>
  <inkml:trace contextRef="#ctx0" brushRef="#br0" timeOffset="-181604.05">9006 14351 0,'-74'20'16,"57"-15"15,-65 26-15,40-5 0,17 5-1,9 16 1,-1 15-1,17-5 1,17 20 0,33-15-1,-50-62 1</inkml:trace>
  <inkml:trace contextRef="#ctx0" brushRef="#br0" timeOffset="-181151.81">9089 13984 0,'0'5'16,"0"-5"-1,17 5 1,16 16 0,16 20-1,9 5 1,0 22-1,-17 14 17,-8-20-17,-16 11 1,-9 46 0,-33 46-1,-24 11 1,-42 10-1,91-186 1</inkml:trace>
  <inkml:trace contextRef="#ctx0" brushRef="#br0" timeOffset="-180248.93">9908 14547 0,'-17'-5'16,"17"5"-1,0 0 1,0 0-1,-8 0 1,8 0 0,8 0-1,9 0 1,16 0 0,16-5 15,9-1-16,0 6 1,-8-5 0,-50 5-1</inkml:trace>
  <inkml:trace contextRef="#ctx0" brushRef="#br0" timeOffset="-179630.84">10156 14077 0,'49'0'16,"-40"0"-1,16 5 1,-1 5 0,26 0-1,24 16 1,26-5-1,-1-6 1,0 1 0,-8-1-1,-25-9 17,-24 9-17,-9-10 1,-17 16-1,-16 0 1,-16 30 0,-42 17-1,-25 30 1,-33 15 0,1 11-1,7-15 1,17-6-1,83-87 1,8-16 15</inkml:trace>
  <inkml:trace contextRef="#ctx0" brushRef="#br0" timeOffset="-177758.1">11578 13880 0,'0'5'16,"0"-5"-1,-8 0 1,0 5 0,0 1-1,-17 4 1,0 0 0,-16 42 15,-1 46-16,17 21 1,9-21 0,8 6-1,8 30 1,24 26 0,9-25-1,1-37 1,15 0-1,-16-67 1,-33-31 0</inkml:trace>
  <inkml:trace contextRef="#ctx0" brushRef="#br0" timeOffset="-177123.26">12455 14526 0,'-25'-10'15,"9"5"1,-9 5 15,-17 0-15,-15 5-1,-1 41 1,0 32 0,16 41-1,26-42 1,16-30 0,16-11-1,18-26 1,40-20-1,0-42 1,-24-15 0,-25 10-1,-9 21 17,-24 15-17,0-10 1,-17 6-1,-8 4 1,-8-5 0,41 26-1</inkml:trace>
  <inkml:trace contextRef="#ctx0" brushRef="#br0" timeOffset="-176654.84">12993 14402 0,'-34'-31'16,"26"31"-1,-33 26 1,-9-5 0,9 5-1,16-16 1,25 0 0,8 1-1,17 4 1,25 21-1,8 6 1,-17-1 0,-16 0 15,-33-10-15,-17 42-1,-41 15 1,-42-26-1,108-62 1</inkml:trace>
  <inkml:trace contextRef="#ctx0" brushRef="#br0" timeOffset="-176236.39">13571 13890 0,'-41'11'15,"33"-11"1,-9 10-1,-7-5 1,-10 42 0,-15 46-1,-1 57 1,17-16 0,25 21-1,8-20 1,33-1-1,8-41 17,25-31-17,-66-62 1</inkml:trace>
  <inkml:trace contextRef="#ctx0" brushRef="#br0" timeOffset="-175901.78">13720 14340 0,'17'67'15,"-1"-46"17,26 15-17,32 47 1,9 10 0,-17-5-1,-16-26 1,-9-16-1,-41-46 1</inkml:trace>
  <inkml:trace contextRef="#ctx0" brushRef="#br0" timeOffset="-175634.83">14274 14490 0,'-41'62'16,"41"-21"0,-58 109-1,17-20 1,-9 19-1,25-102 1,25-47 0</inkml:trace>
  <inkml:trace contextRef="#ctx0" brushRef="#br0" timeOffset="-174982.43">14365 13901 0,'0'0'15,"0"0"1,0 0 0,0 0-1,0 0 1,9 0 0,-1 5-1,9 0 16,7 11-15,18 15 0,-1 10-1,9 26 1,-9 31 0,-8-5-1,-8-31 1,-17 1-1,0-1 1,-16 20 0,-25 47-1,-17 11 1,1-42 0,7-31 15,18-25-16,7-11 1,9-16 0,-9-4-1,17-11 1</inkml:trace>
  <inkml:trace contextRef="#ctx0" brushRef="#br0" timeOffset="-173293.95">15424 15095 0,'0'-5'15,"0"5"1,0 0-1,0-21 17,8-51-17,25-58 1,9-25 0,32-88-1,1 31 1,-1 6-1,-8 35 1,0 26 0,-57 140-1,15 0 1,1 21 0,17 15-1,7 15 1,17 47-1,1 47 17,7 30-17,-16-25 1,0-11 0,-9-46-1,34-15 1,-83-73-1</inkml:trace>
  <inkml:trace contextRef="#ctx0" brushRef="#br0" timeOffset="-172809.43">17161 13937 0,'8'5'16,"-8"5"15,8 42-16,1 83 1,-18 40 0,1 104-1,0-113 1,-1-21 0,9-99-1,0-46 1</inkml:trace>
  <inkml:trace contextRef="#ctx0" brushRef="#br0" timeOffset="-172574.81">17558 14924 0,'-9'83'16,"9"-78"-1,0 0 1,0-5 0,0 0-1</inkml:trace>
  <inkml:trace contextRef="#ctx0" brushRef="#br0" timeOffset="-172390.47">17492 14278 0,'-17'5'0,"17"-5"31,0 0-16,8 0 1,-8 0 0</inkml:trace>
  <inkml:trace contextRef="#ctx0" brushRef="#br0" timeOffset="-172073.01">18004 13513 0,'0'88'16,"-8"-62"15,8 124-15,-8 62-1,0 51 1,-1 58 0,1-161-1,8-72 1,0-42 0,0-46-1</inkml:trace>
  <inkml:trace contextRef="#ctx0" brushRef="#br0" timeOffset="-171487.88">18343 13901 0,'-16'0'15,"16"5"1,-25 0 0,-25 31-1,-16 42 1,-16 36 0,-1 15-1,17 21 1,24 31-1,26 0 1,32-26 0,34-42 15,66-77-15,8-67-1,-17-25 1,-74-17-1,-8 22 1,-25 20 0,8 5-1,-8 21 1,-8 15 0,-8 31-1,7 11 1,1-11-1,25 16 1,-1-36 0,-16-21 15</inkml:trace>
  <inkml:trace contextRef="#ctx0" brushRef="#br0" timeOffset="-171136.9">18955 14547 0,'-66'31'16,"50"-16"0,-17 22-1,8-12 1,25-4-1,8 5 17,17 21-17,0-6 1,0 5 0,-25-9-1,-17 9 1,-24 11-1,-34-11 1,75-46 0</inkml:trace>
  <inkml:trace contextRef="#ctx0" brushRef="#br0" timeOffset="-170735.25">19402 13901 0,'-8'0'16,"8"0"-1,-17 0 1,1 10 0,-42 52-1,-8 88 1,-1 52 0,1 61-1,25-40 1,33-6-1,16-52 17,33-56-17,-41-109 1</inkml:trace>
  <inkml:trace contextRef="#ctx0" brushRef="#br0" timeOffset="-170266.76">19352 14464 0,'25'-5'15,"-25"5"1,25 0 0,25-5-1,16 15 1,-8 6-1,-9 4 1,-24 27 0,-8 15-1,-26 10 1,-15 16 0,-10-21 15,1-30-16,-16-6 1,49-31 0</inkml:trace>
  <inkml:trace contextRef="#ctx0" brushRef="#br0" timeOffset="-169966.53">20055 14356 0,'-41'0'16,"16"26"-1,-41-1 1,0 17 15,-9 20-15,18 0-1,7 20 1,50 12 0,25-1-1,57 0 1,-82-93 0</inkml:trace>
  <inkml:trace contextRef="#ctx0" brushRef="#br0" timeOffset="-169765.74">20246 14950 0,'-42'83'31,"34"-73"-15,-17 37-1,17-27 1,8-20 0</inkml:trace>
  <inkml:trace contextRef="#ctx0" brushRef="#br0" timeOffset="-169465.14">20469 14325 0,'0'77'15,"16"-51"1,26 41-1,24 31 1,25 26 0,-8-15-1,-1-11 1,-82-98 0</inkml:trace>
  <inkml:trace contextRef="#ctx0" brushRef="#br0" timeOffset="-169197">20957 14397 0,'-50'98'16,"25"-15"0,-41 103-1,8-26 1,-16 16 0,74-176-1</inkml:trace>
  <inkml:trace contextRef="#ctx0" brushRef="#br0" timeOffset="-168679.54">21139 13880 0,'16'21'31,"-7"-16"-15,24 21 0,16 46-1,17 42 1,-8 10-1,-25 10 1,-8 52 0,-33 11-1,-9-21 1,-16-37 0,-25-35-1,58-104 1</inkml:trace>
  <inkml:trace contextRef="#ctx0" brushRef="#br0" timeOffset="-167442.52">21445 13808 0,'16'-16'16,"-7"16"15,15 11-16,18 9 1,24 11 0,17 36-1,8 32 1,0 25 0,-42-5-1,-7 10 1,-34-5-1,-16 26 1,-17-11 0,-33 58-1,-33-11 1,-25 21 0,116-207 15</inkml:trace>
  <inkml:trace contextRef="#ctx0" brushRef="#br0" timeOffset="-165151.26">22230 13916 0,'0'5'15,"0"-5"1,0 0 0,0 0-1,9 0 1,-1 0-1,17 6 1,16 4 0,17 26-1,25 16 1,-9 25 0,1 16-1,-26 0 16,-16 6-15,0 30 0,-24 5-1,-18-10 1,-24 21 0,-25 31-1,-16-16 1,-17-5-1,91-155 1</inkml:trace>
  <inkml:trace contextRef="#ctx0" brushRef="#br0" timeOffset="-151807.41">11611 18160 0,'0'-5'15,"0"5"1,0 0 0,0-5-1,0 5 1</inkml:trace>
  <inkml:trace contextRef="#ctx0" brushRef="#br0" timeOffset="-150804.95">14225 18057 0,'-8'0'16,"8"0"-1,0 0 1</inkml:trace>
  <inkml:trace contextRef="#ctx0" brushRef="#br0" timeOffset="-149166.79">25299 13984 0,'8'-6'15,"-8"6"1,0 0 0,0 0-1,-25 0 1,-24-5 0,-34 5 15,-33 0-16,-25 0 1,-24 21 0,8 0-1,41-6 1,25 1 0,17-6-1,16-15 1,58 5-1</inkml:trace>
  <inkml:trace contextRef="#ctx0" brushRef="#br0" timeOffset="-148648.29">24190 13565 0,'-33'36'15,"25"-57"1,-91 78-1,0-15 1,-42 40 0,25-35-1,75-16 17,8-11-17,16-4 1,17 5-1,42 35 1,73 27 0,67 15-1,42 1 1,-18-17 0,-24-9-1,-8-6 1,-17 0-1,-157-67 1</inkml:trace>
  <inkml:trace contextRef="#ctx0" brushRef="#br0" timeOffset="-142277.57">30815 18222 0,'8'5'15,"-8"-5"1,0 0-1,8 0 1,9-26 0,66-36-1,82-67 1,149-62 0,108-47-1,99-36 1,-82 42-1,-59 45 17,-314 172-17,-25 10 1,1-6 0,-26 11-1,-16-5 1,0 5-1,0 0 1</inkml:trace>
  <inkml:trace contextRef="#ctx0" brushRef="#br0" timeOffset="-122013.05">31030 4607 0,'-17'-10'16,"17"10"-1,0 0 1,0 0 0,0-5-1,0-1 1,9 1-1,24-15 1,25-6 0,24-5-1,34 0 17,0 15-17,16 11 1,-8 10-1,17 6 1,-25-1 0,-25 5-1,-33 1 1,-1 10 0,-15 5-1,-1 10 1,-16 6-1,-25 4 1,-17 53 0,-32-6-1,-17 5 17,-17-10-17,9-10 1,-1 0-1,9-6 1,16 11 0,17 10-1,58 11 1,41 5 0,42-11-1,7-20 1,-57-68-1,-16 1 1,-17-6 0,-9 0 15,-8 6-15,-8 15-1,0 5 1,0 16-1,9 20 1,7 21 0,17 11-1,9-6 1,-1 0 0,-8-36-1,-16-15 1,-9-11-1,-8 0 1,-33 21 15,-33 10-15,-25-15 0,-33-21-1,-34-6 1,-48-45-1,-1-6 1,207 26 0</inkml:trace>
  <inkml:trace contextRef="#ctx0" brushRef="#br0" timeOffset="-114940.42">10536 7310 0,'331'0'31,"-108"-25"-15,265 30-1,124-10 1,-8-32 0,107 6-1,-90 0 1,131 16 0,26 56-1,-34 1 1,-25 30-1,34-10 1,8-10 0,-25-11-1,-25-10 17,33 0-17,-744-31 1</inkml:trace>
  <inkml:trace contextRef="#ctx0" brushRef="#br0" timeOffset="-89108.15">968 16454 0,'-9'11'16,"9"-11"-1,0 0 1,0 0 0,0 0-1,0 0 1,0-6 15,33-14-15,25-16-1,42-11 1,7-15 0,-24-5-1,-83 67 1</inkml:trace>
  <inkml:trace contextRef="#ctx0" brushRef="#br0" timeOffset="-88656.62">1447 15622 0,'9'-5'16,"-1"10"-1,25 0 1,50-10 0,16 10-1,8-5 1,-16 5-1,-33 1 1,-25 4 0,-24 0 15,-1 26-15,-49 94-1,-34 30 1,-41 31-1,116-191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30/7/20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7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19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7" Type="http://schemas.openxmlformats.org/officeDocument/2006/relationships/image" Target="../media/image21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24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68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25.xml"/><Relationship Id="rId4" Type="http://schemas.openxmlformats.org/officeDocument/2006/relationships/hyperlink" Target="https://april.eecs.umich.edu/courses/eecs492_w10/wiki/images/6/6b/CNF_conversion.pdf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0.png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7.emf"/><Relationship Id="rId5" Type="http://schemas.openxmlformats.org/officeDocument/2006/relationships/image" Target="../media/image25.png"/><Relationship Id="rId10" Type="http://schemas.openxmlformats.org/officeDocument/2006/relationships/customXml" Target="../ink/ink6.xm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8.em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customXml" Target="../ink/ink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9080" y="352440"/>
              <a:ext cx="6120" cy="31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720" y="343080"/>
                <a:ext cx="2484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2i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All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cats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mammals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20"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D748F3-2CE5-D742-A13B-08987C5A63AB}"/>
              </a:ext>
            </a:extLst>
          </p:cNvPr>
          <p:cNvGrpSpPr/>
          <p:nvPr/>
        </p:nvGrpSpPr>
        <p:grpSpPr>
          <a:xfrm>
            <a:off x="838198" y="2880000"/>
            <a:ext cx="10515600" cy="3128834"/>
            <a:chOff x="838198" y="3167390"/>
            <a:chExt cx="10515600" cy="3128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A92FC-AB33-0741-A72F-00FB5898B2F5}"/>
                </a:ext>
              </a:extLst>
            </p:cNvPr>
            <p:cNvSpPr/>
            <p:nvPr/>
          </p:nvSpPr>
          <p:spPr>
            <a:xfrm>
              <a:off x="838199" y="3167390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Terms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FA494-DC0A-A448-AA38-6BD222C2288D}"/>
                </a:ext>
              </a:extLst>
            </p:cNvPr>
            <p:cNvSpPr/>
            <p:nvPr/>
          </p:nvSpPr>
          <p:spPr>
            <a:xfrm>
              <a:off x="2710926" y="3167390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2016-2073-4B43-905F-2BEDF0E1A844}"/>
                </a:ext>
              </a:extLst>
            </p:cNvPr>
            <p:cNvSpPr/>
            <p:nvPr/>
          </p:nvSpPr>
          <p:spPr>
            <a:xfrm>
              <a:off x="838199" y="3689112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Quantifiers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ACDA0B-A8EB-2143-B081-BDE10C44BD0D}"/>
                </a:ext>
              </a:extLst>
            </p:cNvPr>
            <p:cNvSpPr/>
            <p:nvPr/>
          </p:nvSpPr>
          <p:spPr>
            <a:xfrm>
              <a:off x="2710926" y="3689112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87EEA-6980-1141-86AB-863A123710E7}"/>
                </a:ext>
              </a:extLst>
            </p:cNvPr>
            <p:cNvSpPr/>
            <p:nvPr/>
          </p:nvSpPr>
          <p:spPr>
            <a:xfrm>
              <a:off x="2710926" y="4210834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cats, mammals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8F3754-2C0F-254F-A616-AFEB6A0385E3}"/>
                </a:ext>
              </a:extLst>
            </p:cNvPr>
            <p:cNvSpPr/>
            <p:nvPr/>
          </p:nvSpPr>
          <p:spPr>
            <a:xfrm>
              <a:off x="838199" y="4209336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Predicates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F7B8C-8CE2-BD45-A75A-2E5E776934D2}"/>
                </a:ext>
              </a:extLst>
            </p:cNvPr>
            <p:cNvSpPr/>
            <p:nvPr/>
          </p:nvSpPr>
          <p:spPr>
            <a:xfrm>
              <a:off x="2710926" y="4732556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are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D4B5D-80BC-694B-8660-7D5D9D8C1E24}"/>
                </a:ext>
              </a:extLst>
            </p:cNvPr>
            <p:cNvSpPr/>
            <p:nvPr/>
          </p:nvSpPr>
          <p:spPr>
            <a:xfrm>
              <a:off x="838199" y="4731058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Operators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/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𝑐𝑎𝑡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𝑚𝑎𝑚𝑚𝑎𝑙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10200" y="1418400"/>
              <a:ext cx="4255200" cy="483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840" y="1409040"/>
                <a:ext cx="427392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35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2iii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B4B08-DF74-AC4B-B918-903D624E476C}"/>
              </a:ext>
            </a:extLst>
          </p:cNvPr>
          <p:cNvSpPr/>
          <p:nvPr/>
        </p:nvSpPr>
        <p:spPr>
          <a:xfrm>
            <a:off x="838200" y="18208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computer scientists like some operating system</a:t>
            </a:r>
            <a:endParaRPr lang="ar-AE" sz="2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A9C82A-F04A-4C44-8755-7BD800245AB2}"/>
              </a:ext>
            </a:extLst>
          </p:cNvPr>
          <p:cNvGrpSpPr/>
          <p:nvPr/>
        </p:nvGrpSpPr>
        <p:grpSpPr>
          <a:xfrm>
            <a:off x="838198" y="2880000"/>
            <a:ext cx="10515600" cy="3128834"/>
            <a:chOff x="838198" y="3167390"/>
            <a:chExt cx="10515600" cy="31288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7A92FC-AB33-0741-A72F-00FB5898B2F5}"/>
                </a:ext>
              </a:extLst>
            </p:cNvPr>
            <p:cNvSpPr/>
            <p:nvPr/>
          </p:nvSpPr>
          <p:spPr>
            <a:xfrm>
              <a:off x="838199" y="3167390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Terms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FA494-DC0A-A448-AA38-6BD222C2288D}"/>
                </a:ext>
              </a:extLst>
            </p:cNvPr>
            <p:cNvSpPr/>
            <p:nvPr/>
          </p:nvSpPr>
          <p:spPr>
            <a:xfrm>
              <a:off x="2710926" y="3167390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AB2016-2073-4B43-905F-2BEDF0E1A844}"/>
                </a:ext>
              </a:extLst>
            </p:cNvPr>
            <p:cNvSpPr/>
            <p:nvPr/>
          </p:nvSpPr>
          <p:spPr>
            <a:xfrm>
              <a:off x="838199" y="3689112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Quantifiers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ACDA0B-A8EB-2143-B081-BDE10C44BD0D}"/>
                </a:ext>
              </a:extLst>
            </p:cNvPr>
            <p:cNvSpPr/>
            <p:nvPr/>
          </p:nvSpPr>
          <p:spPr>
            <a:xfrm>
              <a:off x="2710926" y="3689112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All, some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F87EEA-6980-1141-86AB-863A123710E7}"/>
                </a:ext>
              </a:extLst>
            </p:cNvPr>
            <p:cNvSpPr/>
            <p:nvPr/>
          </p:nvSpPr>
          <p:spPr>
            <a:xfrm>
              <a:off x="2710926" y="4210834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computer_scientist, operating_system, likes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8F3754-2C0F-254F-A616-AFEB6A0385E3}"/>
                </a:ext>
              </a:extLst>
            </p:cNvPr>
            <p:cNvSpPr/>
            <p:nvPr/>
          </p:nvSpPr>
          <p:spPr>
            <a:xfrm>
              <a:off x="838199" y="4209336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Predicates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2F7B8C-8CE2-BD45-A75A-2E5E776934D2}"/>
                </a:ext>
              </a:extLst>
            </p:cNvPr>
            <p:cNvSpPr/>
            <p:nvPr/>
          </p:nvSpPr>
          <p:spPr>
            <a:xfrm>
              <a:off x="2710926" y="4732556"/>
              <a:ext cx="8642872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N/A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DD4B5D-80BC-694B-8660-7D5D9D8C1E24}"/>
                </a:ext>
              </a:extLst>
            </p:cNvPr>
            <p:cNvSpPr/>
            <p:nvPr/>
          </p:nvSpPr>
          <p:spPr>
            <a:xfrm>
              <a:off x="838199" y="4731058"/>
              <a:ext cx="187272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Operators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/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𝑐𝑜𝑚𝑝𝑢𝑡𝑒𝑟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𝑠𝑐𝑖𝑒𝑛𝑡𝑖𝑠𝑡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𝑜𝑝𝑒𝑟𝑎𝑡𝑖𝑛𝑔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𝑠𝑦𝑠𝑡𝑒𝑚</m:t>
                        </m:r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9981CE9-B1FA-394D-9ED3-7512BDEE7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5773004"/>
                  <a:ext cx="10515600" cy="523220"/>
                </a:xfrm>
                <a:prstGeom prst="rect">
                  <a:avLst/>
                </a:prstGeom>
                <a:blipFill>
                  <a:blip r:embed="rId2"/>
                  <a:stretch>
                    <a:fillRect t="-4762" b="-1428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45240" y="973800"/>
              <a:ext cx="11656440" cy="5588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880" y="964440"/>
                <a:ext cx="11675160" cy="56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59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Background – Conjunctive Normal Form (CNF)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FF0B3-F5E7-FF41-A35A-0B6B0A5D9905}"/>
              </a:ext>
            </a:extLst>
          </p:cNvPr>
          <p:cNvSpPr/>
          <p:nvPr/>
        </p:nvSpPr>
        <p:spPr>
          <a:xfrm>
            <a:off x="838200" y="18208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Conjunction of disjunctive literals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7C14B-220E-CE41-95D0-347E9A748990}"/>
              </a:ext>
            </a:extLst>
          </p:cNvPr>
          <p:cNvSpPr/>
          <p:nvPr/>
        </p:nvSpPr>
        <p:spPr>
          <a:xfrm>
            <a:off x="838200" y="2344074"/>
            <a:ext cx="5257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(A ∨ B) ∧ (C ∨ D) ∧ (E ∨ F ∨ G) ∧ H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0E679-FE65-104D-B580-BCDFF187DFDC}"/>
              </a:ext>
            </a:extLst>
          </p:cNvPr>
          <p:cNvSpPr/>
          <p:nvPr/>
        </p:nvSpPr>
        <p:spPr>
          <a:xfrm>
            <a:off x="6096000" y="2344074"/>
            <a:ext cx="52578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{A ∨ B,  C ∨ D,  E ∨ F ∨ G,  H}</a:t>
            </a:r>
            <a:endParaRPr lang="ar-AE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C1E2A-0A55-A249-B8A4-8FDC9AA15B9A}"/>
              </a:ext>
            </a:extLst>
          </p:cNvPr>
          <p:cNvSpPr/>
          <p:nvPr/>
        </p:nvSpPr>
        <p:spPr>
          <a:xfrm>
            <a:off x="838200" y="286729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Grammar = {predicates, literals, conjunctions, disjunctions, internal negations}</a:t>
            </a:r>
            <a:endParaRPr lang="ar-AE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5000" y="1208160"/>
              <a:ext cx="11736720" cy="5162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640" y="1198800"/>
                <a:ext cx="11755440" cy="53690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958E1-3E60-1D42-BD61-87B06CA32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91979"/>
              </p:ext>
            </p:extLst>
          </p:nvPr>
        </p:nvGraphicFramePr>
        <p:xfrm>
          <a:off x="838198" y="3742682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6704816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810784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Conjunctive Normal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B) ∧ (C ∨ D) 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∧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∨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C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∨</a:t>
                      </a:r>
                      <a:r>
                        <a:rPr lang="en-AU" sz="2400" dirty="0"/>
                        <a:t> (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D ∨ E)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(A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AU" sz="2400" dirty="0"/>
                        <a:t> 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AU" sz="2400" dirty="0"/>
                        <a:t>B) ∧ 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¬(</a:t>
                      </a:r>
                      <a:r>
                        <a:rPr lang="en-AU" sz="2400" dirty="0"/>
                        <a:t>D ∨ E</a:t>
                      </a:r>
                      <a:r>
                        <a:rPr lang="en-AU" sz="2400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5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BA078C-610D-CF46-8A6D-5F9DCA547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01841"/>
              </p:ext>
            </p:extLst>
          </p:nvPr>
        </p:nvGraphicFramePr>
        <p:xfrm>
          <a:off x="837662" y="337895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Distribution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B) ∨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C) ∧ (B ∨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∨ B) ∧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(A ∧ C) ∨ (B ∧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- Distribution Changes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14E20-7C75-E34A-A456-24628B74FA06}"/>
              </a:ext>
            </a:extLst>
          </p:cNvPr>
          <p:cNvGrpSpPr/>
          <p:nvPr/>
        </p:nvGrpSpPr>
        <p:grpSpPr>
          <a:xfrm>
            <a:off x="838737" y="1821600"/>
            <a:ext cx="10515600" cy="1039675"/>
            <a:chOff x="838737" y="2344820"/>
            <a:chExt cx="10515600" cy="10396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46949-E6E8-BB4A-9F50-77B889EA35A3}"/>
                </a:ext>
              </a:extLst>
            </p:cNvPr>
            <p:cNvSpPr/>
            <p:nvPr/>
          </p:nvSpPr>
          <p:spPr>
            <a:xfrm>
              <a:off x="838737" y="2344820"/>
              <a:ext cx="105156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Change a conjunction into a disjunction and vice-versa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B205B2-2965-B340-8288-395FB4C88241}"/>
                </a:ext>
              </a:extLst>
            </p:cNvPr>
            <p:cNvSpPr/>
            <p:nvPr/>
          </p:nvSpPr>
          <p:spPr>
            <a:xfrm>
              <a:off x="838737" y="2862495"/>
              <a:ext cx="105156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Flip centre connective and distribute left predicate literals with right predicate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63000" y="3980880"/>
              <a:ext cx="7553520" cy="219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3640" y="3971520"/>
                <a:ext cx="7572240" cy="22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6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52E59A-6855-B343-AAA4-4DC0FEC4B776}"/>
              </a:ext>
            </a:extLst>
          </p:cNvPr>
          <p:cNvSpPr/>
          <p:nvPr/>
        </p:nvSpPr>
        <p:spPr>
          <a:xfrm>
            <a:off x="838198" y="2415670"/>
            <a:ext cx="4052780" cy="2091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When the negation is applied, universal/existential quantifiers and equal/not equal signs are flipped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44110" cy="1325563"/>
          </a:xfrm>
        </p:spPr>
        <p:txBody>
          <a:bodyPr/>
          <a:lstStyle/>
          <a:p>
            <a:r>
              <a:rPr lang="en-AU" dirty="0"/>
              <a:t>CNF Rules – Negation Changes (De Morgan)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FF00E-9528-E94B-811F-EA3079998CDB}"/>
              </a:ext>
            </a:extLst>
          </p:cNvPr>
          <p:cNvSpPr/>
          <p:nvPr/>
        </p:nvSpPr>
        <p:spPr>
          <a:xfrm>
            <a:off x="838198" y="1909943"/>
            <a:ext cx="405278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Moving negation inwards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FE44DB-E547-8B45-8D07-EE0D3582AFAF}"/>
                  </a:ext>
                </a:extLst>
              </p:cNvPr>
              <p:cNvSpPr/>
              <p:nvPr/>
            </p:nvSpPr>
            <p:spPr>
              <a:xfrm>
                <a:off x="4890978" y="1909943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FE44DB-E547-8B45-8D07-EE0D3582A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1909943"/>
                <a:ext cx="6462819" cy="522000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CE26D-25FC-8E4E-B7A1-FA5132CF5191}"/>
                  </a:ext>
                </a:extLst>
              </p:cNvPr>
              <p:cNvSpPr/>
              <p:nvPr/>
            </p:nvSpPr>
            <p:spPr>
              <a:xfrm>
                <a:off x="4890978" y="2431943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8CE26D-25FC-8E4E-B7A1-FA5132CF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2431943"/>
                <a:ext cx="6462819" cy="5220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3AC581-7651-3143-A86B-6E0BDA1D5412}"/>
                  </a:ext>
                </a:extLst>
              </p:cNvPr>
              <p:cNvSpPr/>
              <p:nvPr/>
            </p:nvSpPr>
            <p:spPr>
              <a:xfrm>
                <a:off x="4890978" y="3462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3AC581-7651-3143-A86B-6E0BDA1D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3462784"/>
                <a:ext cx="6462819" cy="52200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F7303D-4E09-264D-B97A-0E4E76EAA346}"/>
                  </a:ext>
                </a:extLst>
              </p:cNvPr>
              <p:cNvSpPr/>
              <p:nvPr/>
            </p:nvSpPr>
            <p:spPr>
              <a:xfrm>
                <a:off x="4890978" y="3984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F7303D-4E09-264D-B97A-0E4E76EAA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3984784"/>
                <a:ext cx="6462819" cy="52200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274BC6C-CA16-3045-BE53-0D6A259A3487}"/>
              </a:ext>
            </a:extLst>
          </p:cNvPr>
          <p:cNvGrpSpPr/>
          <p:nvPr/>
        </p:nvGrpSpPr>
        <p:grpSpPr>
          <a:xfrm>
            <a:off x="838200" y="5028784"/>
            <a:ext cx="10515599" cy="522000"/>
            <a:chOff x="838198" y="5630543"/>
            <a:chExt cx="10515599" cy="522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7FFEAA-3816-9843-BD24-A747ABBB7EF0}"/>
                </a:ext>
              </a:extLst>
            </p:cNvPr>
            <p:cNvSpPr/>
            <p:nvPr/>
          </p:nvSpPr>
          <p:spPr>
            <a:xfrm>
              <a:off x="838198" y="5630543"/>
              <a:ext cx="405278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Double negation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43FE2C-83D9-DA48-ADCB-39828D02C4B8}"/>
                    </a:ext>
                  </a:extLst>
                </p:cNvPr>
                <p:cNvSpPr/>
                <p:nvPr/>
              </p:nvSpPr>
              <p:spPr>
                <a:xfrm>
                  <a:off x="4890978" y="5630543"/>
                  <a:ext cx="6462819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43FE2C-83D9-DA48-ADCB-39828D02C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978" y="5630543"/>
                  <a:ext cx="6462819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FC6C7A-3461-EB4D-9F33-35214A838A16}"/>
                  </a:ext>
                </a:extLst>
              </p:cNvPr>
              <p:cNvSpPr/>
              <p:nvPr/>
            </p:nvSpPr>
            <p:spPr>
              <a:xfrm>
                <a:off x="4890978" y="2940784"/>
                <a:ext cx="646281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𝑙𝑖𝑘𝑒𝑠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FC6C7A-3461-EB4D-9F33-35214A838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8" y="2940784"/>
                <a:ext cx="6462819" cy="52200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532800" y="1366560"/>
              <a:ext cx="11495880" cy="4773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3440" y="1357200"/>
                <a:ext cx="11514600" cy="47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A22F82-1F87-1E4C-AF33-B19227F3D421}"/>
                  </a:ext>
                </a:extLst>
              </p:cNvPr>
              <p:cNvSpPr/>
              <p:nvPr/>
            </p:nvSpPr>
            <p:spPr>
              <a:xfrm>
                <a:off x="838198" y="5958433"/>
                <a:ext cx="2882155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2A22F82-1F87-1E4C-AF33-B19227F3D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958433"/>
                <a:ext cx="2882155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- Implication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529083-0154-9B42-9129-0C1AECE1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26016"/>
              </p:ext>
            </p:extLst>
          </p:nvPr>
        </p:nvGraphicFramePr>
        <p:xfrm>
          <a:off x="838197" y="2845469"/>
          <a:ext cx="10515600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7869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910369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A →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¬A ∨ 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79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3C75381-DF4F-064B-B317-124DB7951EFA}"/>
              </a:ext>
            </a:extLst>
          </p:cNvPr>
          <p:cNvSpPr/>
          <p:nvPr/>
        </p:nvSpPr>
        <p:spPr>
          <a:xfrm>
            <a:off x="838197" y="182160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 → B is equivalent to ¬A ∨ B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27640" y="996120"/>
              <a:ext cx="11150280" cy="5223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280" y="986760"/>
                <a:ext cx="11169000" cy="52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2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Rules – Bi-implication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29083-0154-9B42-9129-0C1AECE14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55033"/>
                  </p:ext>
                </p:extLst>
              </p:nvPr>
            </p:nvGraphicFramePr>
            <p:xfrm>
              <a:off x="838197" y="2845469"/>
              <a:ext cx="10515600" cy="2790345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2516379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414786993"/>
                        </a:ext>
                      </a:extLst>
                    </a:gridCol>
                    <a:gridCol w="2966463">
                      <a:extLst>
                        <a:ext uri="{9D8B030D-6E8A-4147-A177-3AD203B41FA5}">
                          <a16:colId xmlns:a16="http://schemas.microsoft.com/office/drawing/2014/main" val="150910369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∧(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0247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C529083-0154-9B42-9129-0C1AECE149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55033"/>
                  </p:ext>
                </p:extLst>
              </p:nvPr>
            </p:nvGraphicFramePr>
            <p:xfrm>
              <a:off x="838197" y="2845469"/>
              <a:ext cx="10515600" cy="2790345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2516379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516379">
                      <a:extLst>
                        <a:ext uri="{9D8B030D-6E8A-4147-A177-3AD203B41FA5}">
                          <a16:colId xmlns:a16="http://schemas.microsoft.com/office/drawing/2014/main" val="414786993"/>
                        </a:ext>
                      </a:extLst>
                    </a:gridCol>
                    <a:gridCol w="2966463">
                      <a:extLst>
                        <a:ext uri="{9D8B030D-6E8A-4147-A177-3AD203B41FA5}">
                          <a16:colId xmlns:a16="http://schemas.microsoft.com/office/drawing/2014/main" val="150910369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05" t="-2273" r="-118687" b="-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274" t="-2273" r="-427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02479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C75381-DF4F-064B-B317-124DB7951EFA}"/>
                  </a:ext>
                </a:extLst>
              </p:cNvPr>
              <p:cNvSpPr/>
              <p:nvPr/>
            </p:nvSpPr>
            <p:spPr>
              <a:xfrm>
                <a:off x="838197" y="1821600"/>
                <a:ext cx="105156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is equivalent to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∧(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C75381-DF4F-064B-B317-124DB7951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1821600"/>
                <a:ext cx="10515600" cy="522000"/>
              </a:xfrm>
              <a:prstGeom prst="rect">
                <a:avLst/>
              </a:prstGeom>
              <a:blipFill>
                <a:blip r:embed="rId3"/>
                <a:stretch>
                  <a:fillRect l="-120" b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23040" y="1690200"/>
              <a:ext cx="10965600" cy="4585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680" y="1680840"/>
                <a:ext cx="109843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61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3720E-C258-764F-877E-80ABFC5C9EB1}"/>
              </a:ext>
            </a:extLst>
          </p:cNvPr>
          <p:cNvGrpSpPr/>
          <p:nvPr/>
        </p:nvGrpSpPr>
        <p:grpSpPr>
          <a:xfrm>
            <a:off x="724786" y="1817945"/>
            <a:ext cx="10629014" cy="525655"/>
            <a:chOff x="724786" y="1817945"/>
            <a:chExt cx="10629014" cy="5256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9192DD-C18F-0A4A-A627-5F4E58DE2C13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Eliminate all bi-implication and implications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9E2C3C-D7E9-9046-9BA3-8D4F32DAE716}"/>
                </a:ext>
              </a:extLst>
            </p:cNvPr>
            <p:cNvSpPr/>
            <p:nvPr/>
          </p:nvSpPr>
          <p:spPr>
            <a:xfrm>
              <a:off x="724786" y="1817945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2C57B-8970-894E-A751-B26BF2BC3E46}"/>
              </a:ext>
            </a:extLst>
          </p:cNvPr>
          <p:cNvGrpSpPr/>
          <p:nvPr/>
        </p:nvGrpSpPr>
        <p:grpSpPr>
          <a:xfrm>
            <a:off x="724786" y="2677253"/>
            <a:ext cx="10629014" cy="523147"/>
            <a:chOff x="724786" y="1821600"/>
            <a:chExt cx="10629014" cy="5231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FD4BAA-D031-FD4E-B468-CE5E2F828A3B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Move all negations inwards and correct double negations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89ECAE-85E2-0F47-8196-3A5819E2FC9A}"/>
                </a:ext>
              </a:extLst>
            </p:cNvPr>
            <p:cNvSpPr/>
            <p:nvPr/>
          </p:nvSpPr>
          <p:spPr>
            <a:xfrm>
              <a:off x="724786" y="1822747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03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A0FB4-6812-EF46-ACD6-F327ECF1F5F0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Rename variables to ensure each quantifier has a unique one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1F754-3B55-E942-92ED-62C5DA6C5634}"/>
              </a:ext>
            </a:extLst>
          </p:cNvPr>
          <p:cNvGrpSpPr/>
          <p:nvPr/>
        </p:nvGrpSpPr>
        <p:grpSpPr>
          <a:xfrm>
            <a:off x="2988516" y="3795577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3DF39F5-D91B-B941-AAC9-37C8EBFBAE70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3DF39F5-D91B-B941-AAC9-37C8EBFBAE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37A88D-AEC4-5340-802C-AA533338FD71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B37A88D-AEC4-5340-802C-AA533338F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943A64-F0A0-984F-A106-A81CB0C766E2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4943A64-F0A0-984F-A106-A81CB0C7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883DA9-6FF0-C149-BA5D-AABC23E58C25}"/>
                  </a:ext>
                </a:extLst>
              </p:cNvPr>
              <p:cNvSpPr/>
              <p:nvPr/>
            </p:nvSpPr>
            <p:spPr>
              <a:xfrm>
                <a:off x="1246786" y="2343598"/>
                <a:ext cx="10107014" cy="95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No convention with the naming, just choose a different letter.</a:t>
                </a:r>
              </a:p>
              <a:p>
                <a:r>
                  <a:rPr lang="en-AU" sz="2400" dirty="0">
                    <a:solidFill>
                      <a:schemeClr val="tx1"/>
                    </a:solidFill>
                  </a:rPr>
                  <a:t>Adding a subscript number is fine as well,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sSub>
                      <m:sSub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883DA9-6FF0-C149-BA5D-AABC23E58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86" y="2343598"/>
                <a:ext cx="10107014" cy="954000"/>
              </a:xfrm>
              <a:prstGeom prst="rect">
                <a:avLst/>
              </a:prstGeom>
              <a:blipFill>
                <a:blip r:embed="rId5"/>
                <a:stretch>
                  <a:fillRect l="-877" b="-3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ECF72C0-C9F2-F646-AA56-51EC469A07EB}"/>
              </a:ext>
            </a:extLst>
          </p:cNvPr>
          <p:cNvGrpSpPr/>
          <p:nvPr/>
        </p:nvGrpSpPr>
        <p:grpSpPr>
          <a:xfrm>
            <a:off x="2988516" y="5340580"/>
            <a:ext cx="6296452" cy="1035020"/>
            <a:chOff x="1330841" y="4827449"/>
            <a:chExt cx="6296452" cy="10350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50ADB-5FD1-A640-964C-979C664BB3CE}"/>
                    </a:ext>
                  </a:extLst>
                </p:cNvPr>
                <p:cNvSpPr/>
                <p:nvPr/>
              </p:nvSpPr>
              <p:spPr>
                <a:xfrm>
                  <a:off x="1330841" y="4827449"/>
                  <a:ext cx="629645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50ADB-5FD1-A640-964C-979C664BB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1" y="4827449"/>
                  <a:ext cx="6296451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EF3AFDC-F545-DF4F-B15F-BA467924554C}"/>
                    </a:ext>
                  </a:extLst>
                </p:cNvPr>
                <p:cNvSpPr/>
                <p:nvPr/>
              </p:nvSpPr>
              <p:spPr>
                <a:xfrm>
                  <a:off x="1330842" y="5340469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EF3AFDC-F545-DF4F-B15F-BA4679245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5340469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2FB4F-DE61-4B4F-8B8C-5069749DAB3F}"/>
                    </a:ext>
                  </a:extLst>
                </p:cNvPr>
                <p:cNvSpPr/>
                <p:nvPr/>
              </p:nvSpPr>
              <p:spPr>
                <a:xfrm>
                  <a:off x="2379853" y="5340469"/>
                  <a:ext cx="524744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122FB4F-DE61-4B4F-8B8C-5069749DA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5340469"/>
                  <a:ext cx="5247440" cy="522000"/>
                </a:xfrm>
                <a:prstGeom prst="rect">
                  <a:avLst/>
                </a:prstGeom>
                <a:blipFill>
                  <a:blip r:embed="rId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2FD5B-1DB0-3A48-A2A0-A930FED4E331}"/>
              </a:ext>
            </a:extLst>
          </p:cNvPr>
          <p:cNvSpPr/>
          <p:nvPr/>
        </p:nvSpPr>
        <p:spPr>
          <a:xfrm>
            <a:off x="724786" y="3794830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1914480" y="1206360"/>
              <a:ext cx="9340200" cy="5251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5120" y="1197000"/>
                <a:ext cx="935892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07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Replace each existential quantifier 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) with a </a:t>
                  </a:r>
                  <a:r>
                    <a:rPr lang="en-AU" sz="2400" dirty="0" err="1">
                      <a:solidFill>
                        <a:schemeClr val="tx1"/>
                      </a:solidFill>
                    </a:rPr>
                    <a:t>Skolem</a:t>
                  </a:r>
                  <a:r>
                    <a:rPr lang="en-AU" sz="2400" dirty="0">
                      <a:solidFill>
                        <a:schemeClr val="tx1"/>
                      </a:solidFill>
                    </a:rPr>
                    <a:t> constant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remove the quantifier and wrap its variable in some arbitrary predicate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3315600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at the outermost level (no parent)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CD024-7DA2-184F-A816-F77B8AF7796B}"/>
              </a:ext>
            </a:extLst>
          </p:cNvPr>
          <p:cNvSpPr/>
          <p:nvPr/>
        </p:nvSpPr>
        <p:spPr>
          <a:xfrm>
            <a:off x="2988516" y="3837599"/>
            <a:ext cx="836528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Replace all occurrence of the variable with an arbitrary constant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34EF1-01C3-9D47-879F-147284B2D4F1}"/>
              </a:ext>
            </a:extLst>
          </p:cNvPr>
          <p:cNvGrpSpPr/>
          <p:nvPr/>
        </p:nvGrpSpPr>
        <p:grpSpPr>
          <a:xfrm>
            <a:off x="2988516" y="4901363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4"/>
                  <a:stretch>
                    <a:fillRect l="-1128"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D11F02-B189-CE47-B3F1-70B79CE71F06}"/>
              </a:ext>
            </a:extLst>
          </p:cNvPr>
          <p:cNvSpPr/>
          <p:nvPr/>
        </p:nvSpPr>
        <p:spPr>
          <a:xfrm>
            <a:off x="724786" y="4900616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004200" y="2265120"/>
              <a:ext cx="8735760" cy="3800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4840" y="2255760"/>
                <a:ext cx="8754480" cy="38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2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674996"/>
            <a:ext cx="109017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is due tomorrow at midnight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Week 9, Friday, July 31</a:t>
            </a:r>
            <a:r>
              <a:rPr lang="en-AU" sz="2800" baseline="30000" dirty="0"/>
              <a:t>st</a:t>
            </a:r>
            <a:r>
              <a:rPr lang="en-AU" sz="2800" dirty="0"/>
              <a:t>, 11:59pm</a:t>
            </a:r>
          </a:p>
          <a:p>
            <a:pPr lvl="1"/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Ignore questions 2ii, 2iii and 2iv from tutorial 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Wayne didn’t want us to go over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No idea why he included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Replace each existential quantifier (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) with a </a:t>
                  </a:r>
                  <a:r>
                    <a:rPr lang="en-AU" sz="2400" dirty="0" err="1">
                      <a:solidFill>
                        <a:schemeClr val="tx1"/>
                      </a:solidFill>
                    </a:rPr>
                    <a:t>Skolem</a:t>
                  </a:r>
                  <a:r>
                    <a:rPr lang="en-AU" sz="2400" dirty="0">
                      <a:solidFill>
                        <a:schemeClr val="tx1"/>
                      </a:solidFill>
                    </a:rPr>
                    <a:t> constant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remove the quantifier and wrap its variable in some arbitrary predicate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3315600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wrapped in a Universal quantifier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CCD024-7DA2-184F-A816-F77B8AF7796B}"/>
              </a:ext>
            </a:extLst>
          </p:cNvPr>
          <p:cNvSpPr/>
          <p:nvPr/>
        </p:nvSpPr>
        <p:spPr>
          <a:xfrm>
            <a:off x="2988516" y="3837598"/>
            <a:ext cx="8365284" cy="972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Replace all occurrence of the variable with a predicate whose parameters include the universal quantifier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123000" y="3724200"/>
              <a:ext cx="6779880" cy="7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3640" y="3714840"/>
                <a:ext cx="67986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A7F43-84DA-B84A-A0B7-6C4C257C0B62}"/>
              </a:ext>
            </a:extLst>
          </p:cNvPr>
          <p:cNvGrpSpPr/>
          <p:nvPr/>
        </p:nvGrpSpPr>
        <p:grpSpPr>
          <a:xfrm>
            <a:off x="724786" y="1821597"/>
            <a:ext cx="10629014" cy="522000"/>
            <a:chOff x="724786" y="3315600"/>
            <a:chExt cx="10629014" cy="52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22FD5B-1DB0-3A48-A2A0-A930FED4E331}"/>
                </a:ext>
              </a:extLst>
            </p:cNvPr>
            <p:cNvSpPr/>
            <p:nvPr/>
          </p:nvSpPr>
          <p:spPr>
            <a:xfrm>
              <a:off x="724786" y="3315600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Case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17D0B9-1C3E-8E49-99C8-BEFF9AFF9619}"/>
                </a:ext>
              </a:extLst>
            </p:cNvPr>
            <p:cNvSpPr/>
            <p:nvPr/>
          </p:nvSpPr>
          <p:spPr>
            <a:xfrm>
              <a:off x="2988516" y="3315600"/>
              <a:ext cx="836528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Existential quantifier is wrapped in a Universal quantifier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634EF1-01C3-9D47-879F-147284B2D4F1}"/>
              </a:ext>
            </a:extLst>
          </p:cNvPr>
          <p:cNvGrpSpPr/>
          <p:nvPr/>
        </p:nvGrpSpPr>
        <p:grpSpPr>
          <a:xfrm>
            <a:off x="2988516" y="2845463"/>
            <a:ext cx="5165958" cy="1044000"/>
            <a:chOff x="1330842" y="3795577"/>
            <a:chExt cx="5165958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5165958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0C857A3-D1D1-9F4D-8867-9F22229069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5165958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7E0DA61-E27B-894A-9674-5788FF896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5B89DFC-929C-3C47-82C4-D25DA294C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ED11F02-B189-CE47-B3F1-70B79CE71F06}"/>
              </a:ext>
            </a:extLst>
          </p:cNvPr>
          <p:cNvSpPr/>
          <p:nvPr/>
        </p:nvSpPr>
        <p:spPr>
          <a:xfrm>
            <a:off x="724786" y="2844716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EB532-8567-DC43-A3C9-192205D40CB3}"/>
              </a:ext>
            </a:extLst>
          </p:cNvPr>
          <p:cNvGrpSpPr/>
          <p:nvPr/>
        </p:nvGrpSpPr>
        <p:grpSpPr>
          <a:xfrm>
            <a:off x="2988515" y="4337970"/>
            <a:ext cx="5165959" cy="1044000"/>
            <a:chOff x="1330841" y="3795577"/>
            <a:chExt cx="5165959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51BD53-5FB6-BF4F-8DDB-220FF8186E58}"/>
                    </a:ext>
                  </a:extLst>
                </p:cNvPr>
                <p:cNvSpPr/>
                <p:nvPr/>
              </p:nvSpPr>
              <p:spPr>
                <a:xfrm>
                  <a:off x="1330841" y="3795577"/>
                  <a:ext cx="5165959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B51BD53-5FB6-BF4F-8DDB-220FF8186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1" y="3795577"/>
                  <a:ext cx="5165959" cy="522000"/>
                </a:xfrm>
                <a:prstGeom prst="rect">
                  <a:avLst/>
                </a:prstGeom>
                <a:blipFill>
                  <a:blip r:embed="rId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1CC1C94-707C-164D-8A29-946196DB0ECA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…∀</m:t>
                        </m:r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1CC1C94-707C-164D-8A29-946196DB0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4116947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7F2432B-EF21-D24A-A961-161CCD2B1D01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7F2432B-EF21-D24A-A961-161CCD2B1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2590200" y="2533320"/>
              <a:ext cx="7964640" cy="3200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0840" y="2523960"/>
                <a:ext cx="7983360" cy="32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77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A0FB4-6812-EF46-ACD6-F327ECF1F5F0}"/>
                </a:ext>
              </a:extLst>
            </p:cNvPr>
            <p:cNvSpPr/>
            <p:nvPr/>
          </p:nvSpPr>
          <p:spPr>
            <a:xfrm>
              <a:off x="1246786" y="18216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Drop all universal quantifiers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Basically just remove them all, no other changes are necessary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C86CD1-C165-0141-AB06-CB4CE75B5AFA}"/>
              </a:ext>
            </a:extLst>
          </p:cNvPr>
          <p:cNvGrpSpPr/>
          <p:nvPr/>
        </p:nvGrpSpPr>
        <p:grpSpPr>
          <a:xfrm>
            <a:off x="2988516" y="3427200"/>
            <a:ext cx="4406122" cy="1044000"/>
            <a:chOff x="1330842" y="3795577"/>
            <a:chExt cx="4406122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AE8E9-F2CB-7947-B37D-B29E0D3D6645}"/>
                    </a:ext>
                  </a:extLst>
                </p:cNvPr>
                <p:cNvSpPr/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A0AE8E9-F2CB-7947-B37D-B29E0D3D6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3795577"/>
                  <a:ext cx="4406122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8C09250-6400-224D-9E58-86BB3236BEBA}"/>
                    </a:ext>
                  </a:extLst>
                </p:cNvPr>
                <p:cNvSpPr/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𝑃𝑒𝑟𝑠𝑜𝑛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8C09250-6400-224D-9E58-86BB3236B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853" y="4317577"/>
                  <a:ext cx="3357111" cy="522000"/>
                </a:xfrm>
                <a:prstGeom prst="rect">
                  <a:avLst/>
                </a:prstGeom>
                <a:blipFill>
                  <a:blip r:embed="rId3"/>
                  <a:stretch>
                    <a:fillRect l="-3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0BD363-1BC6-8344-933D-47D821D1BBF7}"/>
                    </a:ext>
                  </a:extLst>
                </p:cNvPr>
                <p:cNvSpPr/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50BD363-1BC6-8344-933D-47D821D1B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842" y="4317577"/>
                  <a:ext cx="1049011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EE80D7-3DC3-6944-8AC3-8034D57A4E8B}"/>
              </a:ext>
            </a:extLst>
          </p:cNvPr>
          <p:cNvSpPr/>
          <p:nvPr/>
        </p:nvSpPr>
        <p:spPr>
          <a:xfrm>
            <a:off x="724786" y="3427200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902680" y="3189960"/>
              <a:ext cx="807480" cy="990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3320" y="3180600"/>
                <a:ext cx="826200" cy="10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44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CNF Conversion steps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C954A-55F7-F247-9CB2-FD6A5951EF3F}"/>
              </a:ext>
            </a:extLst>
          </p:cNvPr>
          <p:cNvGrpSpPr/>
          <p:nvPr/>
        </p:nvGrpSpPr>
        <p:grpSpPr>
          <a:xfrm>
            <a:off x="724786" y="1821600"/>
            <a:ext cx="10629014" cy="522000"/>
            <a:chOff x="724786" y="1821600"/>
            <a:chExt cx="10629014" cy="52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/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Arrange the 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connective to match conjunctive normal form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9AA0FB4-6812-EF46-ACD6-F327ECF1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86" y="18216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l="-877" b="-1590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36579D-848F-284C-8D11-2781214374F7}"/>
                </a:ext>
              </a:extLst>
            </p:cNvPr>
            <p:cNvSpPr/>
            <p:nvPr/>
          </p:nvSpPr>
          <p:spPr>
            <a:xfrm>
              <a:off x="724786" y="18216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4883DA9-6FF0-C149-BA5D-AABC23E58C25}"/>
              </a:ext>
            </a:extLst>
          </p:cNvPr>
          <p:cNvSpPr/>
          <p:nvPr/>
        </p:nvSpPr>
        <p:spPr>
          <a:xfrm>
            <a:off x="1246786" y="2343599"/>
            <a:ext cx="10107014" cy="95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Just used the basic CNF rules in the previous slides, nothing special is required from this point onwards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01600" y="3346200"/>
              <a:ext cx="10793160" cy="121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2240" y="3336840"/>
                <a:ext cx="10811880" cy="12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60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3i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22394" y="354508"/>
                <a:ext cx="3467987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𝑏𝑖𝑟𝑑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𝑓𝑙𝑖𝑒𝑠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94" y="354508"/>
                <a:ext cx="3467987" cy="523220"/>
              </a:xfrm>
              <a:prstGeom prst="rect">
                <a:avLst/>
              </a:prstGeom>
              <a:blipFill>
                <a:blip r:embed="rId2"/>
                <a:stretch>
                  <a:fillRect t="-2326" r="-363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6301C96B-6DD9-F848-972B-89F9207B1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540600"/>
                  </p:ext>
                </p:extLst>
              </p:nvPr>
            </p:nvGraphicFramePr>
            <p:xfrm>
              <a:off x="781745" y="1716770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𝑏𝑖𝑟𝑑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𝑓𝑙𝑖𝑒𝑠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510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6301C96B-6DD9-F848-972B-89F9207B1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540600"/>
                  </p:ext>
                </p:extLst>
              </p:nvPr>
            </p:nvGraphicFramePr>
            <p:xfrm>
              <a:off x="781745" y="1716770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102273" b="-6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5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7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101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88560" y="264960"/>
              <a:ext cx="10396800" cy="602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200" y="255600"/>
                <a:ext cx="10415520" cy="60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36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3ii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3610961" y="395339"/>
                <a:ext cx="8380229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𝑝𝑒𝑟𝑠𝑜𝑛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)∧((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)→¬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61" y="395339"/>
                <a:ext cx="8380229" cy="523220"/>
              </a:xfrm>
              <a:prstGeom prst="rect">
                <a:avLst/>
              </a:prstGeom>
              <a:blipFill>
                <a:blip r:embed="rId2"/>
                <a:stretch>
                  <a:fillRect t="-2326" r="-105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0093B489-9B4E-374A-9C1F-C43BBE26D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71569"/>
                  </p:ext>
                </p:extLst>
              </p:nvPr>
            </p:nvGraphicFramePr>
            <p:xfrm>
              <a:off x="781745" y="1715069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)∧(¬(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)∨¬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AB4642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𝑝𝑒𝑟𝑠𝑜𝑛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674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0093B489-9B4E-374A-9C1F-C43BBE26D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871569"/>
                  </p:ext>
                </p:extLst>
              </p:nvPr>
            </p:nvGraphicFramePr>
            <p:xfrm>
              <a:off x="781745" y="1715069"/>
              <a:ext cx="10872000" cy="4464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907954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9964046">
                      <a:extLst>
                        <a:ext uri="{9D8B030D-6E8A-4147-A177-3AD203B41FA5}">
                          <a16:colId xmlns:a16="http://schemas.microsoft.com/office/drawing/2014/main" val="1730777260"/>
                        </a:ext>
                      </a:extLst>
                    </a:gridCol>
                  </a:tblGrid>
                  <a:tr h="5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Modification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102273" b="-6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202273" b="-5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8711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970720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402273" b="-3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26090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5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85149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N/A</a:t>
                          </a:r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9794588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299" t="-7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74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896480" y="448920"/>
              <a:ext cx="9947520" cy="6033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7120" y="439560"/>
                <a:ext cx="9966240" cy="60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00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62D8A-9772-0A4B-9F7E-0E0EF359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83386"/>
              </p:ext>
            </p:extLst>
          </p:nvPr>
        </p:nvGraphicFramePr>
        <p:xfrm>
          <a:off x="645108" y="294120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Q ∨ 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388FA5-1A21-7C47-9BAC-B8196507761F}"/>
              </a:ext>
            </a:extLst>
          </p:cNvPr>
          <p:cNvSpPr/>
          <p:nvPr/>
        </p:nvSpPr>
        <p:spPr>
          <a:xfrm>
            <a:off x="645108" y="186956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Create a new clause from two other clauses containing complementary literals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76560" y="3504600"/>
              <a:ext cx="7604280" cy="193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200" y="3495240"/>
                <a:ext cx="7623000" cy="19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48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88FA5-1A21-7C47-9BAC-B8196507761F}"/>
              </a:ext>
            </a:extLst>
          </p:cNvPr>
          <p:cNvSpPr/>
          <p:nvPr/>
        </p:nvSpPr>
        <p:spPr>
          <a:xfrm>
            <a:off x="644400" y="1868400"/>
            <a:ext cx="1051560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Create a new clause from two other clauses containing complementary literals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F9C606-4058-8047-A9BF-A29E93382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54520"/>
              </p:ext>
            </p:extLst>
          </p:nvPr>
        </p:nvGraphicFramePr>
        <p:xfrm>
          <a:off x="645108" y="2941200"/>
          <a:ext cx="10515600" cy="167420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10832254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Clause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New Clause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72788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{¬Q, P}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{P}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{Q, 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{¬R}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{¬Q}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80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– Resolution Refutation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B57CD-6B36-EF45-B2B8-2B93C840B201}"/>
              </a:ext>
            </a:extLst>
          </p:cNvPr>
          <p:cNvSpPr/>
          <p:nvPr/>
        </p:nvSpPr>
        <p:spPr>
          <a:xfrm>
            <a:off x="644400" y="18684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Determine what predicates in the clauses refute the proof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0926-D661-324C-B996-FDE290C88A59}"/>
              </a:ext>
            </a:extLst>
          </p:cNvPr>
          <p:cNvGrpSpPr/>
          <p:nvPr/>
        </p:nvGrpSpPr>
        <p:grpSpPr>
          <a:xfrm>
            <a:off x="644400" y="2908800"/>
            <a:ext cx="10629014" cy="522000"/>
            <a:chOff x="724786" y="1823400"/>
            <a:chExt cx="10629014" cy="52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Negate the derivation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6787F-C80C-AE45-90DD-F2E65ED83F34}"/>
              </a:ext>
            </a:extLst>
          </p:cNvPr>
          <p:cNvGrpSpPr/>
          <p:nvPr/>
        </p:nvGrpSpPr>
        <p:grpSpPr>
          <a:xfrm>
            <a:off x="644400" y="3762000"/>
            <a:ext cx="10629014" cy="1038136"/>
            <a:chOff x="587693" y="3157503"/>
            <a:chExt cx="10629014" cy="10381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31C2DB-819F-B14B-91B2-0EC6C1A1DC6A}"/>
                </a:ext>
              </a:extLst>
            </p:cNvPr>
            <p:cNvSpPr/>
            <p:nvPr/>
          </p:nvSpPr>
          <p:spPr>
            <a:xfrm>
              <a:off x="1109693" y="3673639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Including the derivation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ACAB21-C4CB-664E-8F4D-305BC77764F2}"/>
                </a:ext>
              </a:extLst>
            </p:cNvPr>
            <p:cNvGrpSpPr/>
            <p:nvPr/>
          </p:nvGrpSpPr>
          <p:grpSpPr>
            <a:xfrm>
              <a:off x="587693" y="3157503"/>
              <a:ext cx="10629014" cy="522000"/>
              <a:chOff x="724786" y="1820486"/>
              <a:chExt cx="10629014" cy="522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2DE570-7B4C-6C4B-BCA9-5943A0196073}"/>
                  </a:ext>
                </a:extLst>
              </p:cNvPr>
              <p:cNvSpPr/>
              <p:nvPr/>
            </p:nvSpPr>
            <p:spPr>
              <a:xfrm>
                <a:off x="1246786" y="1820486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Convert all clauses to conjunctive normal form (CNF)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4195D06-2075-DA44-8FB4-A719FE40E2B2}"/>
                  </a:ext>
                </a:extLst>
              </p:cNvPr>
              <p:cNvSpPr/>
              <p:nvPr/>
            </p:nvSpPr>
            <p:spPr>
              <a:xfrm>
                <a:off x="724786" y="1820486"/>
                <a:ext cx="5220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03E79F-01FD-3447-96B6-38DE2CF37FB1}"/>
              </a:ext>
            </a:extLst>
          </p:cNvPr>
          <p:cNvGrpSpPr/>
          <p:nvPr/>
        </p:nvGrpSpPr>
        <p:grpSpPr>
          <a:xfrm>
            <a:off x="644400" y="5187600"/>
            <a:ext cx="10629014" cy="1038136"/>
            <a:chOff x="587693" y="3160069"/>
            <a:chExt cx="10629014" cy="10381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96FB4-7EDD-344F-8E26-256A3E3EB631}"/>
                </a:ext>
              </a:extLst>
            </p:cNvPr>
            <p:cNvSpPr/>
            <p:nvPr/>
          </p:nvSpPr>
          <p:spPr>
            <a:xfrm>
              <a:off x="1109693" y="3676205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Basically just combining clauses until all predicates are cancelled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EAE250-5353-9046-A47E-4B984F17DD4F}"/>
                </a:ext>
              </a:extLst>
            </p:cNvPr>
            <p:cNvGrpSpPr/>
            <p:nvPr/>
          </p:nvGrpSpPr>
          <p:grpSpPr>
            <a:xfrm>
              <a:off x="587693" y="3160069"/>
              <a:ext cx="10629014" cy="522000"/>
              <a:chOff x="724786" y="1823052"/>
              <a:chExt cx="10629014" cy="522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D21EC-C562-104C-A936-C538845351C9}"/>
                  </a:ext>
                </a:extLst>
              </p:cNvPr>
              <p:cNvSpPr/>
              <p:nvPr/>
            </p:nvSpPr>
            <p:spPr>
              <a:xfrm>
                <a:off x="1246786" y="182305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Continually apply the resolution rule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57D13B-3745-8D44-8DDD-DFC45D838751}"/>
                  </a:ext>
                </a:extLst>
              </p:cNvPr>
              <p:cNvSpPr/>
              <p:nvPr/>
            </p:nvSpPr>
            <p:spPr>
              <a:xfrm>
                <a:off x="724786" y="1823052"/>
                <a:ext cx="5220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02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Original Resolution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27903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Conclusion Negation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8695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(P ∨ Q)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64467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29620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→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CNF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2873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9033AC-D7DB-D04F-8239-CB559B743BE1}"/>
              </a:ext>
            </a:extLst>
          </p:cNvPr>
          <p:cNvSpPr/>
          <p:nvPr/>
        </p:nvSpPr>
        <p:spPr>
          <a:xfrm>
            <a:off x="998732" y="4954388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269734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789883"/>
                <a:ext cx="1090177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Express knowledge about objects, their properties and the relationships that they share</a:t>
                </a:r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Predicate symbols applied to various terms/variables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Combined with operators to provide meaning: </a:t>
                </a:r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∃, →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789883"/>
                <a:ext cx="10901779" cy="2246769"/>
              </a:xfrm>
              <a:prstGeom prst="rect">
                <a:avLst/>
              </a:prstGeom>
              <a:blipFill>
                <a:blip r:embed="rId2"/>
                <a:stretch>
                  <a:fillRect l="-931" t="-2809" b="-6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Original Resolution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9A4A-BBDB-614F-8EFF-CEA37E84CF0E}"/>
              </a:ext>
            </a:extLst>
          </p:cNvPr>
          <p:cNvSpPr/>
          <p:nvPr/>
        </p:nvSpPr>
        <p:spPr>
          <a:xfrm>
            <a:off x="7488821" y="192682"/>
            <a:ext cx="4502552" cy="856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(P ∨ Q), P → R, Q → R ⊢ 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25FA29-DF41-D848-960F-71D360861F5D}"/>
              </a:ext>
            </a:extLst>
          </p:cNvPr>
          <p:cNvGraphicFramePr>
            <a:graphicFrameLocks noGrp="1"/>
          </p:cNvGraphicFramePr>
          <p:nvPr/>
        </p:nvGraphicFramePr>
        <p:xfrm>
          <a:off x="998733" y="1675012"/>
          <a:ext cx="10161976" cy="334841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50000"/>
                    <a:lumOff val="50000"/>
                  </a:schemeClr>
                </a:solidFill>
                <a:tableStyleId>{7DF18680-E054-41AD-8BC1-D1AEF772440D}</a:tableStyleId>
              </a:tblPr>
              <a:tblGrid>
                <a:gridCol w="505974">
                  <a:extLst>
                    <a:ext uri="{9D8B030D-6E8A-4147-A177-3AD203B41FA5}">
                      <a16:colId xmlns:a16="http://schemas.microsoft.com/office/drawing/2014/main" val="2345173739"/>
                    </a:ext>
                  </a:extLst>
                </a:gridCol>
                <a:gridCol w="2916820">
                  <a:extLst>
                    <a:ext uri="{9D8B030D-6E8A-4147-A177-3AD203B41FA5}">
                      <a16:colId xmlns:a16="http://schemas.microsoft.com/office/drawing/2014/main" val="2330961830"/>
                    </a:ext>
                  </a:extLst>
                </a:gridCol>
                <a:gridCol w="3507129">
                  <a:extLst>
                    <a:ext uri="{9D8B030D-6E8A-4147-A177-3AD203B41FA5}">
                      <a16:colId xmlns:a16="http://schemas.microsoft.com/office/drawing/2014/main" val="499273257"/>
                    </a:ext>
                  </a:extLst>
                </a:gridCol>
                <a:gridCol w="3232053">
                  <a:extLst>
                    <a:ext uri="{9D8B030D-6E8A-4147-A177-3AD203B41FA5}">
                      <a16:colId xmlns:a16="http://schemas.microsoft.com/office/drawing/2014/main" val="283441830"/>
                    </a:ext>
                  </a:extLst>
                </a:gridCol>
              </a:tblGrid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Original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46962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P ∨ Q, ¬P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2,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80761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¬P ∨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80784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¬Q </a:t>
                      </a:r>
                      <a:r>
                        <a:rPr lang="en-AU" sz="2400" dirty="0"/>
                        <a:t>∨ R</a:t>
                      </a:r>
                      <a:endParaRPr lang="en-A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 1,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¬Q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5929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en-AU" sz="2400" dirty="0"/>
                        <a:t>∨ R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, ¬Q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5,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597773"/>
                  </a:ext>
                </a:extLst>
              </a:tr>
              <a:tr h="558069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¬R,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Resolution rule, 1,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767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DD1046-678B-1C4A-8078-6FD9FBAE8682}"/>
              </a:ext>
            </a:extLst>
          </p:cNvPr>
          <p:cNvSpPr/>
          <p:nvPr/>
        </p:nvSpPr>
        <p:spPr>
          <a:xfrm>
            <a:off x="998732" y="5378707"/>
            <a:ext cx="10161975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{¬R, P ∨ Q, ¬P ∨ R, ¬Q ∨ R}</a:t>
            </a:r>
          </a:p>
        </p:txBody>
      </p:sp>
    </p:spTree>
    <p:extLst>
      <p:ext uri="{BB962C8B-B14F-4D97-AF65-F5344CB8AC3E}">
        <p14:creationId xmlns:p14="http://schemas.microsoft.com/office/powerpoint/2010/main" val="269691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8A239FF-B886-0D44-A60D-C14D75AA38C1}"/>
              </a:ext>
            </a:extLst>
          </p:cNvPr>
          <p:cNvSpPr/>
          <p:nvPr/>
        </p:nvSpPr>
        <p:spPr>
          <a:xfrm>
            <a:off x="1166400" y="2390400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Once all clauses have been converted to CNF based on their quantifiers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530926-D661-324C-B996-FDE290C88A59}"/>
              </a:ext>
            </a:extLst>
          </p:cNvPr>
          <p:cNvGrpSpPr/>
          <p:nvPr/>
        </p:nvGrpSpPr>
        <p:grpSpPr>
          <a:xfrm>
            <a:off x="644400" y="1868400"/>
            <a:ext cx="10629014" cy="522000"/>
            <a:chOff x="724786" y="1823400"/>
            <a:chExt cx="10629014" cy="52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Rename variables to ensure they are unique amongst CNF clauses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Resolution Refutation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11973-AD1A-3A44-8BE7-7AB330504E69}"/>
                  </a:ext>
                </a:extLst>
              </p:cNvPr>
              <p:cNvSpPr/>
              <p:nvPr/>
            </p:nvSpPr>
            <p:spPr>
              <a:xfrm>
                <a:off x="2908130" y="3429000"/>
                <a:ext cx="662337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111973-AD1A-3A44-8BE7-7AB330504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30" y="3429000"/>
                <a:ext cx="6623374" cy="52200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D67F8B-91B2-1A4D-B03C-F48C9DF6E8A0}"/>
                  </a:ext>
                </a:extLst>
              </p:cNvPr>
              <p:cNvSpPr/>
              <p:nvPr/>
            </p:nvSpPr>
            <p:spPr>
              <a:xfrm>
                <a:off x="3957141" y="3952494"/>
                <a:ext cx="557436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¬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D67F8B-91B2-1A4D-B03C-F48C9DF6E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41" y="3952494"/>
                <a:ext cx="5574363" cy="52200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4B1440-61FE-5947-A24C-B3AA0788D669}"/>
                  </a:ext>
                </a:extLst>
              </p:cNvPr>
              <p:cNvSpPr/>
              <p:nvPr/>
            </p:nvSpPr>
            <p:spPr>
              <a:xfrm>
                <a:off x="2908130" y="3952494"/>
                <a:ext cx="1049011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4B1440-61FE-5947-A24C-B3AA0788D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130" y="3952494"/>
                <a:ext cx="1049011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852BEC5-28CB-A243-8B7D-B7193DA2E90D}"/>
              </a:ext>
            </a:extLst>
          </p:cNvPr>
          <p:cNvSpPr/>
          <p:nvPr/>
        </p:nvSpPr>
        <p:spPr>
          <a:xfrm>
            <a:off x="644400" y="3429747"/>
            <a:ext cx="2263730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609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CEDCB6-B6F2-CC44-A8AB-C55451AB9FC1}"/>
              </a:ext>
            </a:extLst>
          </p:cNvPr>
          <p:cNvGrpSpPr/>
          <p:nvPr/>
        </p:nvGrpSpPr>
        <p:grpSpPr>
          <a:xfrm>
            <a:off x="644400" y="1866906"/>
            <a:ext cx="10629014" cy="522000"/>
            <a:chOff x="724786" y="1823400"/>
            <a:chExt cx="10629014" cy="52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A6CF9A-F5B4-5244-B905-565B5A07CF0E}"/>
                </a:ext>
              </a:extLst>
            </p:cNvPr>
            <p:cNvSpPr/>
            <p:nvPr/>
          </p:nvSpPr>
          <p:spPr>
            <a:xfrm>
              <a:off x="1246786" y="1823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Variables can be substituted to resolve their predicates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E5CB5D-A7A4-9A4A-82F6-E25D964E0FDC}"/>
                </a:ext>
              </a:extLst>
            </p:cNvPr>
            <p:cNvSpPr/>
            <p:nvPr/>
          </p:nvSpPr>
          <p:spPr>
            <a:xfrm>
              <a:off x="724786" y="1823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Resolution Refutation Differences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0B6EF-68EF-D74C-8DF1-4BE032E61F12}"/>
              </a:ext>
            </a:extLst>
          </p:cNvPr>
          <p:cNvGrpSpPr/>
          <p:nvPr/>
        </p:nvGrpSpPr>
        <p:grpSpPr>
          <a:xfrm>
            <a:off x="644400" y="2941397"/>
            <a:ext cx="5988540" cy="1045494"/>
            <a:chOff x="644400" y="3429000"/>
            <a:chExt cx="5988540" cy="1045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111973-AD1A-3A44-8BE7-7AB330504E69}"/>
                    </a:ext>
                  </a:extLst>
                </p:cNvPr>
                <p:cNvSpPr/>
                <p:nvPr/>
              </p:nvSpPr>
              <p:spPr>
                <a:xfrm>
                  <a:off x="2908130" y="3429000"/>
                  <a:ext cx="372481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AU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AU" sz="240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111973-AD1A-3A44-8BE7-7AB330504E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30" y="3429000"/>
                  <a:ext cx="3724810" cy="52200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ED67F8B-91B2-1A4D-B03C-F48C9DF6E8A0}"/>
                    </a:ext>
                  </a:extLst>
                </p:cNvPr>
                <p:cNvSpPr/>
                <p:nvPr/>
              </p:nvSpPr>
              <p:spPr>
                <a:xfrm>
                  <a:off x="3957141" y="3952494"/>
                  <a:ext cx="104760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 algn="ctr"/>
                  <a:r>
                    <a:rPr lang="en-AU" sz="2400" dirty="0">
                      <a:solidFill>
                        <a:schemeClr val="tx1"/>
                      </a:solidFill>
                    </a:rPr>
                    <a:t>{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}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ED67F8B-91B2-1A4D-B03C-F48C9DF6E8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141" y="3952494"/>
                  <a:ext cx="1047600" cy="522000"/>
                </a:xfrm>
                <a:prstGeom prst="rect">
                  <a:avLst/>
                </a:prstGeom>
                <a:blipFill>
                  <a:blip r:embed="rId3"/>
                  <a:stretch>
                    <a:fillRect l="-1205" t="-2326" r="-7229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4B1440-61FE-5947-A24C-B3AA0788D669}"/>
                    </a:ext>
                  </a:extLst>
                </p:cNvPr>
                <p:cNvSpPr/>
                <p:nvPr/>
              </p:nvSpPr>
              <p:spPr>
                <a:xfrm>
                  <a:off x="2908130" y="3952494"/>
                  <a:ext cx="1047600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F4B1440-61FE-5947-A24C-B3AA0788D6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30" y="3952494"/>
                  <a:ext cx="1047600" cy="522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52BEC5-28CB-A243-8B7D-B7193DA2E90D}"/>
                </a:ext>
              </a:extLst>
            </p:cNvPr>
            <p:cNvSpPr/>
            <p:nvPr/>
          </p:nvSpPr>
          <p:spPr>
            <a:xfrm>
              <a:off x="644400" y="3429747"/>
              <a:ext cx="226373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Example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D3554-B349-2649-936B-D42AA3279BDD}"/>
                  </a:ext>
                </a:extLst>
              </p:cNvPr>
              <p:cNvSpPr/>
              <p:nvPr/>
            </p:nvSpPr>
            <p:spPr>
              <a:xfrm>
                <a:off x="5004741" y="3464891"/>
                <a:ext cx="1628199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D3554-B349-2649-936B-D42AA3279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741" y="3464891"/>
                <a:ext cx="1628199" cy="52200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7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21664"/>
                  </p:ext>
                </p:extLst>
              </p:nvPr>
            </p:nvGraphicFramePr>
            <p:xfrm>
              <a:off x="523364" y="1675012"/>
              <a:ext cx="11149733" cy="3906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3999600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Conclusion Negation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AU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¬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∨ 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AU" sz="24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∧ 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021664"/>
                  </p:ext>
                </p:extLst>
              </p:nvPr>
            </p:nvGraphicFramePr>
            <p:xfrm>
              <a:off x="523364" y="1675012"/>
              <a:ext cx="11149733" cy="390648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3999600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100000" r="-165079" b="-5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Conclusion Negation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100000" b="-5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200000" r="-165079" b="-4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200000" b="-4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86" t="-293333" r="-165079" b="-3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293333" b="-3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" t="-402273" r="-144847" b="-211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CNF Conversion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402273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28731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502273" b="-1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286" t="-602273" b="-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BFD068-84AA-0442-963C-9D844087DB33}"/>
                  </a:ext>
                </a:extLst>
              </p:cNvPr>
              <p:cNvSpPr/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⊢∀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BFD068-84AA-0442-963C-9D844087D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blipFill>
                <a:blip r:embed="rId3"/>
                <a:stretch>
                  <a:fillRect t="-2326" r="-15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6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4v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1015012" y="4659768"/>
                <a:ext cx="1016197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}</a:t>
                </a:r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12" y="4659768"/>
                <a:ext cx="10161976" cy="523220"/>
              </a:xfrm>
              <a:prstGeom prst="rect">
                <a:avLst/>
              </a:prstGeom>
              <a:blipFill>
                <a:blip r:embed="rId2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75642"/>
                  </p:ext>
                </p:extLst>
              </p:nvPr>
            </p:nvGraphicFramePr>
            <p:xfrm>
              <a:off x="523364" y="1675012"/>
              <a:ext cx="11150340" cy="22322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000207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2, 3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4, 5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}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AU" sz="24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6,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kern="1200" dirty="0">
                              <a:solidFill>
                                <a:schemeClr val="dk1"/>
                              </a:solidFill>
                              <a:effectLst/>
                              <a:ea typeface="+mn-ea"/>
                              <a:cs typeface="+mn-cs"/>
                            </a:rPr>
                            <a:t>.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CA9B6A-330F-EE47-B150-BAA6C62F9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375642"/>
                  </p:ext>
                </p:extLst>
              </p:nvPr>
            </p:nvGraphicFramePr>
            <p:xfrm>
              <a:off x="523364" y="1675012"/>
              <a:ext cx="11150340" cy="2232276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54933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000207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3045600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3549600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97778" r="-165079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97778" r="-116667" b="-2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97778" b="-2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202273" r="-16507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000" t="-202273" r="-116667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2022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286" t="-302273" r="-16507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Resolution 6, 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4286" t="-30227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74E836-19D9-1648-9554-0C053CCC28D1}"/>
                  </a:ext>
                </a:extLst>
              </p:cNvPr>
              <p:cNvSpPr/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⊢∀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E74E836-19D9-1648-9554-0C053CCC2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1" y="395339"/>
                <a:ext cx="8025246" cy="523220"/>
              </a:xfrm>
              <a:prstGeom prst="rect">
                <a:avLst/>
              </a:prstGeom>
              <a:blipFill>
                <a:blip r:embed="rId4"/>
                <a:stretch>
                  <a:fillRect t="-2326" r="-158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658520" y="2838240"/>
              <a:ext cx="8860680" cy="1247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9160" y="2828880"/>
                <a:ext cx="8879400" cy="12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408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55589-E79F-0D47-8804-177C76C6C90E}"/>
              </a:ext>
            </a:extLst>
          </p:cNvPr>
          <p:cNvGrpSpPr/>
          <p:nvPr/>
        </p:nvGrpSpPr>
        <p:grpSpPr>
          <a:xfrm>
            <a:off x="644400" y="1868400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𝑜𝑠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𝑙𝑖𝑘𝑒𝑠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27BB4-C886-FB43-BABC-18003D3F6BAD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There is a computer scientist who likes every operating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CB57F6-AD38-FF4B-8EC5-B06FF370FCA1}"/>
              </a:ext>
            </a:extLst>
          </p:cNvPr>
          <p:cNvGrpSpPr/>
          <p:nvPr/>
        </p:nvGrpSpPr>
        <p:grpSpPr>
          <a:xfrm>
            <a:off x="644400" y="3423601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9A4CF7-2AA9-7447-A243-F6A34F4957E9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Linux is an operating system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1E276-010B-6C4C-A2A9-A9D45156421B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5DD46-D8A1-DD4B-AB91-BEFA31939786}"/>
              </a:ext>
            </a:extLst>
          </p:cNvPr>
          <p:cNvGrpSpPr/>
          <p:nvPr/>
        </p:nvGrpSpPr>
        <p:grpSpPr>
          <a:xfrm>
            <a:off x="644400" y="4978802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4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F98182-83F6-544F-9ED2-22079EE03049}"/>
                </a:ext>
              </a:extLst>
            </p:cNvPr>
            <p:cNvSpPr/>
            <p:nvPr/>
          </p:nvSpPr>
          <p:spPr>
            <a:xfrm>
              <a:off x="1166400" y="1868400"/>
              <a:ext cx="10107014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Someone likes Linux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89DD94-C3CA-A148-A3C2-C252E8DDBA56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666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E55589-E79F-0D47-8804-177C76C6C90E}"/>
              </a:ext>
            </a:extLst>
          </p:cNvPr>
          <p:cNvGrpSpPr/>
          <p:nvPr/>
        </p:nvGrpSpPr>
        <p:grpSpPr>
          <a:xfrm>
            <a:off x="644400" y="1868400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)∨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8A239FF-B886-0D44-A60D-C14D75AA3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2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CD27BB4-C886-FB43-BABC-18003D3F6BAD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)∧∀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𝑜𝑠</m:t>
                            </m:r>
                            <m:d>
                              <m:dPr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𝑙𝑖𝑘𝑒𝑠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CD27BB4-C886-FB43-BABC-18003D3F6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AF9BCC-86EF-C047-B4B3-BBB3D98D0E14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5ii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CB57F6-AD38-FF4B-8EC5-B06FF370FCA1}"/>
              </a:ext>
            </a:extLst>
          </p:cNvPr>
          <p:cNvGrpSpPr/>
          <p:nvPr/>
        </p:nvGrpSpPr>
        <p:grpSpPr>
          <a:xfrm>
            <a:off x="644400" y="3423601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BD2D048-F795-574B-9F09-239947A1C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4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9A4CF7-2AA9-7447-A243-F6A34F4957E9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49A4CF7-2AA9-7447-A243-F6A34F495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5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11E276-010B-6C4C-A2A9-A9D45156421B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B5DD46-D8A1-DD4B-AB91-BEFA31939786}"/>
              </a:ext>
            </a:extLst>
          </p:cNvPr>
          <p:cNvGrpSpPr/>
          <p:nvPr/>
        </p:nvGrpSpPr>
        <p:grpSpPr>
          <a:xfrm>
            <a:off x="644400" y="4978802"/>
            <a:ext cx="10629014" cy="1044000"/>
            <a:chOff x="644400" y="1868400"/>
            <a:chExt cx="10629014" cy="104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/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F914838-7B47-1149-B708-587EC7804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2390400"/>
                  <a:ext cx="10107014" cy="522000"/>
                </a:xfrm>
                <a:prstGeom prst="rect">
                  <a:avLst/>
                </a:prstGeom>
                <a:blipFill>
                  <a:blip r:embed="rId6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F98182-83F6-544F-9ED2-22079EE03049}"/>
                    </a:ext>
                  </a:extLst>
                </p:cNvPr>
                <p:cNvSpPr/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𝐿𝑖𝑛𝑢𝑥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9F98182-83F6-544F-9ED2-22079EE03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400" y="1868400"/>
                  <a:ext cx="10107014" cy="522000"/>
                </a:xfrm>
                <a:prstGeom prst="rect">
                  <a:avLst/>
                </a:prstGeom>
                <a:blipFill>
                  <a:blip r:embed="rId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89DD94-C3CA-A148-A3C2-C252E8DDBA56}"/>
                </a:ext>
              </a:extLst>
            </p:cNvPr>
            <p:cNvSpPr/>
            <p:nvPr/>
          </p:nvSpPr>
          <p:spPr>
            <a:xfrm>
              <a:off x="644400" y="1868400"/>
              <a:ext cx="522000" cy="52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AU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76F78-E146-3449-A18D-01A23A65E75F}"/>
              </a:ext>
            </a:extLst>
          </p:cNvPr>
          <p:cNvSpPr/>
          <p:nvPr/>
        </p:nvSpPr>
        <p:spPr>
          <a:xfrm>
            <a:off x="8098827" y="395949"/>
            <a:ext cx="3596986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Basically convert to CNF</a:t>
            </a:r>
          </a:p>
        </p:txBody>
      </p:sp>
    </p:spTree>
    <p:extLst>
      <p:ext uri="{BB962C8B-B14F-4D97-AF65-F5344CB8AC3E}">
        <p14:creationId xmlns:p14="http://schemas.microsoft.com/office/powerpoint/2010/main" val="742623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328740"/>
                  </p:ext>
                </p:extLst>
              </p:nvPr>
            </p:nvGraphicFramePr>
            <p:xfrm>
              <a:off x="290624" y="1675012"/>
              <a:ext cx="11610751" cy="4464552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458611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2712918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∧(¬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𝑜𝑠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A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</m:oMath>
                          </a14:m>
                          <a:r>
                            <a:rPr lang="en-AU" sz="2400" dirty="0"/>
                            <a:t>}</a:t>
                          </a:r>
                          <a:endParaRPr lang="en-A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𝑙𝑖𝑘𝑒𝑠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4, 5 {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400" dirty="0"/>
                            <a:t>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328740"/>
                  </p:ext>
                </p:extLst>
              </p:nvPr>
            </p:nvGraphicFramePr>
            <p:xfrm>
              <a:off x="290624" y="1675012"/>
              <a:ext cx="11610751" cy="4464552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458611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2712918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b="-615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00000" b="-5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93333" b="-4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2273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50227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37" t="-602273" r="-139011" b="-1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292" t="-602273" r="-86716" b="-1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60227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37" t="-702273" r="-139011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292" t="-702273" r="-86716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388549" y="395949"/>
                <a:ext cx="230726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¬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49" y="395949"/>
                <a:ext cx="2307264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58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Background – Horn Clauses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1EFBE-F889-7642-9BCB-86D1EA91F882}"/>
              </a:ext>
            </a:extLst>
          </p:cNvPr>
          <p:cNvSpPr/>
          <p:nvPr/>
        </p:nvSpPr>
        <p:spPr>
          <a:xfrm>
            <a:off x="644400" y="18684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Disjunction of literals containing at most a single positive literal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288B6-AC94-F247-9987-94853C980E6D}"/>
              </a:ext>
            </a:extLst>
          </p:cNvPr>
          <p:cNvSpPr/>
          <p:nvPr/>
        </p:nvSpPr>
        <p:spPr>
          <a:xfrm>
            <a:off x="644400" y="2390400"/>
            <a:ext cx="1620335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36692F-AEB6-8542-9C1D-2221FC382D6C}"/>
              </a:ext>
            </a:extLst>
          </p:cNvPr>
          <p:cNvSpPr/>
          <p:nvPr/>
        </p:nvSpPr>
        <p:spPr>
          <a:xfrm>
            <a:off x="2264735" y="2390400"/>
            <a:ext cx="9008679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literals are negated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C6E43-ED4E-A449-A037-EFFE3D85AB1E}"/>
              </a:ext>
            </a:extLst>
          </p:cNvPr>
          <p:cNvSpPr/>
          <p:nvPr/>
        </p:nvSpPr>
        <p:spPr>
          <a:xfrm>
            <a:off x="644400" y="2907000"/>
            <a:ext cx="1620335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Case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58568-D388-F74F-9C99-410FDA7AC5A4}"/>
              </a:ext>
            </a:extLst>
          </p:cNvPr>
          <p:cNvSpPr/>
          <p:nvPr/>
        </p:nvSpPr>
        <p:spPr>
          <a:xfrm>
            <a:off x="2264735" y="2907000"/>
            <a:ext cx="9008679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Exactly one literal is not negated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BBD9A4-C479-EC42-A631-1339A6E3B3F7}"/>
              </a:ext>
            </a:extLst>
          </p:cNvPr>
          <p:cNvSpPr/>
          <p:nvPr/>
        </p:nvSpPr>
        <p:spPr>
          <a:xfrm>
            <a:off x="644400" y="3945600"/>
            <a:ext cx="10629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Basic idea is that the positive literal is implied by reversing the implication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D11491-522F-804E-BD0B-0CE5710E42CA}"/>
                  </a:ext>
                </a:extLst>
              </p:cNvPr>
              <p:cNvSpPr/>
              <p:nvPr/>
            </p:nvSpPr>
            <p:spPr>
              <a:xfrm>
                <a:off x="644400" y="4462200"/>
                <a:ext cx="4790707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D11491-522F-804E-BD0B-0CE5710E4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4462200"/>
                <a:ext cx="4790707" cy="52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BC822-1921-6748-B466-5AB6BA1C7E8A}"/>
                  </a:ext>
                </a:extLst>
              </p:cNvPr>
              <p:cNvSpPr/>
              <p:nvPr/>
            </p:nvSpPr>
            <p:spPr>
              <a:xfrm>
                <a:off x="6482707" y="4462200"/>
                <a:ext cx="4790707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BC822-1921-6748-B466-5AB6BA1C7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07" y="4462200"/>
                <a:ext cx="4790707" cy="52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8DC799-55CA-A54F-BE16-AC9D4F18FE89}"/>
                  </a:ext>
                </a:extLst>
              </p:cNvPr>
              <p:cNvSpPr/>
              <p:nvPr/>
            </p:nvSpPr>
            <p:spPr>
              <a:xfrm>
                <a:off x="5435107" y="4462200"/>
                <a:ext cx="104760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8DC799-55CA-A54F-BE16-AC9D4F18F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107" y="4462200"/>
                <a:ext cx="1047600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71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B54D-46C6-2745-8768-BEC411A5216C}"/>
              </a:ext>
            </a:extLst>
          </p:cNvPr>
          <p:cNvSpPr/>
          <p:nvPr/>
        </p:nvSpPr>
        <p:spPr>
          <a:xfrm>
            <a:off x="1042493" y="1868399"/>
            <a:ext cx="10107014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All clauses from 5ii are Horn clauses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F3090-2B64-064A-BC12-59959E4A0886}"/>
              </a:ext>
            </a:extLst>
          </p:cNvPr>
          <p:cNvSpPr/>
          <p:nvPr/>
        </p:nvSpPr>
        <p:spPr>
          <a:xfrm>
            <a:off x="1042493" y="2390398"/>
            <a:ext cx="10107014" cy="1038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Even clause A, since the two disjunctions separated by the conjunction each have only one positive literal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337C6-70DE-0E4D-972C-F1A51B886623}"/>
              </a:ext>
            </a:extLst>
          </p:cNvPr>
          <p:cNvSpPr/>
          <p:nvPr/>
        </p:nvSpPr>
        <p:spPr>
          <a:xfrm>
            <a:off x="1042493" y="3945602"/>
            <a:ext cx="10107014" cy="1317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Since all clauses are horn clauses and there exists a regular resolution for the empty clause, it is therefore possible to derive an SLD resolution for the empty clause as well.</a:t>
            </a:r>
          </a:p>
        </p:txBody>
      </p:sp>
    </p:spTree>
    <p:extLst>
      <p:ext uri="{BB962C8B-B14F-4D97-AF65-F5344CB8AC3E}">
        <p14:creationId xmlns:p14="http://schemas.microsoft.com/office/powerpoint/2010/main" val="27695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-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18DAE1-BE8E-F34F-B061-776B43D20D7A}"/>
                  </a:ext>
                </a:extLst>
              </p:cNvPr>
              <p:cNvSpPr/>
              <p:nvPr/>
            </p:nvSpPr>
            <p:spPr>
              <a:xfrm>
                <a:off x="763793" y="1793670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18DAE1-BE8E-F34F-B061-776B43D2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1793670"/>
                <a:ext cx="860611" cy="677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78B1DC-5B86-FD46-AA1F-BDA49F638B74}"/>
              </a:ext>
            </a:extLst>
          </p:cNvPr>
          <p:cNvSpPr/>
          <p:nvPr/>
        </p:nvSpPr>
        <p:spPr>
          <a:xfrm>
            <a:off x="4733363" y="1793670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For all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822536-1308-294F-AEB6-ABC63E797DA8}"/>
                  </a:ext>
                </a:extLst>
              </p:cNvPr>
              <p:cNvSpPr/>
              <p:nvPr/>
            </p:nvSpPr>
            <p:spPr>
              <a:xfrm>
                <a:off x="763793" y="2471402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F822536-1308-294F-AEB6-ABC63E797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2471402"/>
                <a:ext cx="860611" cy="677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89616BA-7C9B-6C48-87D2-7E965E7A1589}"/>
              </a:ext>
            </a:extLst>
          </p:cNvPr>
          <p:cNvSpPr/>
          <p:nvPr/>
        </p:nvSpPr>
        <p:spPr>
          <a:xfrm>
            <a:off x="1624403" y="2471402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Existential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C40-6C8A-8944-936B-BFF8F0953EAF}"/>
              </a:ext>
            </a:extLst>
          </p:cNvPr>
          <p:cNvSpPr/>
          <p:nvPr/>
        </p:nvSpPr>
        <p:spPr>
          <a:xfrm>
            <a:off x="1624403" y="1793670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Universal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45D3-EB38-9143-A549-8094A5D9C9F5}"/>
              </a:ext>
            </a:extLst>
          </p:cNvPr>
          <p:cNvSpPr/>
          <p:nvPr/>
        </p:nvSpPr>
        <p:spPr>
          <a:xfrm>
            <a:off x="4733363" y="2471402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At least one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2370AA-18B6-3245-8422-8015C12BC9AD}"/>
                  </a:ext>
                </a:extLst>
              </p:cNvPr>
              <p:cNvSpPr/>
              <p:nvPr/>
            </p:nvSpPr>
            <p:spPr>
              <a:xfrm>
                <a:off x="763793" y="3149134"/>
                <a:ext cx="86061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2370AA-18B6-3245-8422-8015C12BC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93" y="3149134"/>
                <a:ext cx="860611" cy="677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B8A4722-9993-A84A-B8E2-DB555E6AD43C}"/>
              </a:ext>
            </a:extLst>
          </p:cNvPr>
          <p:cNvSpPr/>
          <p:nvPr/>
        </p:nvSpPr>
        <p:spPr>
          <a:xfrm>
            <a:off x="1624403" y="3149134"/>
            <a:ext cx="3108961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Binary Connective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E44F9-DF0A-0845-BDBE-872BE0D953B4}"/>
              </a:ext>
            </a:extLst>
          </p:cNvPr>
          <p:cNvSpPr/>
          <p:nvPr/>
        </p:nvSpPr>
        <p:spPr>
          <a:xfrm>
            <a:off x="4733363" y="3149134"/>
            <a:ext cx="4937762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Leads to or is true as a 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83AE5-70C2-CF41-A37A-F1A95B5F7BBE}"/>
              </a:ext>
            </a:extLst>
          </p:cNvPr>
          <p:cNvSpPr/>
          <p:nvPr/>
        </p:nvSpPr>
        <p:spPr>
          <a:xfrm>
            <a:off x="763793" y="4504598"/>
            <a:ext cx="3969568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AAC84-86DB-294F-B000-E56DCC08C0E7}"/>
                  </a:ext>
                </a:extLst>
              </p:cNvPr>
              <p:cNvSpPr/>
              <p:nvPr/>
            </p:nvSpPr>
            <p:spPr>
              <a:xfrm>
                <a:off x="4733362" y="4504598"/>
                <a:ext cx="4937762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≠, ≤, ≥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0AAC84-86DB-294F-B000-E56DCC08C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2" y="4504598"/>
                <a:ext cx="4937762" cy="677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44B211C-E1F7-E34D-BA89-26AF04C3B338}"/>
              </a:ext>
            </a:extLst>
          </p:cNvPr>
          <p:cNvSpPr/>
          <p:nvPr/>
        </p:nvSpPr>
        <p:spPr>
          <a:xfrm>
            <a:off x="763793" y="5182330"/>
            <a:ext cx="3969568" cy="6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AE6EBE-1FE3-9C4F-87F7-F22F9A3A6434}"/>
                  </a:ext>
                </a:extLst>
              </p:cNvPr>
              <p:cNvSpPr/>
              <p:nvPr/>
            </p:nvSpPr>
            <p:spPr>
              <a:xfrm>
                <a:off x="4733362" y="5182330"/>
                <a:ext cx="4937762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∨, →,↔,¬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3AE6EBE-1FE3-9C4F-87F7-F22F9A3A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362" y="5182330"/>
                <a:ext cx="4937762" cy="677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91600" y="1386720"/>
              <a:ext cx="9754200" cy="4619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240" y="1377360"/>
                <a:ext cx="9772920" cy="46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712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F977C0-EFB4-344D-9CE6-E02B870D5E92}"/>
                  </a:ext>
                </a:extLst>
              </p:cNvPr>
              <p:cNvSpPr/>
              <p:nvPr/>
            </p:nvSpPr>
            <p:spPr>
              <a:xfrm>
                <a:off x="8257630" y="1868399"/>
                <a:ext cx="257694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3F977C0-EFB4-344D-9CE6-E02B870D5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0" y="1868399"/>
                <a:ext cx="2576944" cy="522000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– SLD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4F4F5E-817D-3342-B751-8C8388D443C7}"/>
              </a:ext>
            </a:extLst>
          </p:cNvPr>
          <p:cNvSpPr/>
          <p:nvPr/>
        </p:nvSpPr>
        <p:spPr>
          <a:xfrm>
            <a:off x="8144539" y="395949"/>
            <a:ext cx="1095153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Target: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C65804-4659-C047-8EBC-C560A5B1EC63}"/>
                  </a:ext>
                </a:extLst>
              </p:cNvPr>
              <p:cNvSpPr/>
              <p:nvPr/>
            </p:nvSpPr>
            <p:spPr>
              <a:xfrm>
                <a:off x="1042493" y="2678067"/>
                <a:ext cx="1291081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C65804-4659-C047-8EBC-C560A5B1E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2678067"/>
                <a:ext cx="1291081" cy="52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6E0DC-D4A3-174D-881E-8E2F43642822}"/>
                  </a:ext>
                </a:extLst>
              </p:cNvPr>
              <p:cNvSpPr/>
              <p:nvPr/>
            </p:nvSpPr>
            <p:spPr>
              <a:xfrm>
                <a:off x="2559545" y="2678067"/>
                <a:ext cx="338997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86E0DC-D4A3-174D-881E-8E2F43642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45" y="2678067"/>
                <a:ext cx="3389974" cy="52200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FFD1AE-B65F-D844-90DD-53CB8F3D44B9}"/>
                  </a:ext>
                </a:extLst>
              </p:cNvPr>
              <p:cNvSpPr/>
              <p:nvPr/>
            </p:nvSpPr>
            <p:spPr>
              <a:xfrm>
                <a:off x="6175491" y="2678067"/>
                <a:ext cx="185617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FFD1AE-B65F-D844-90DD-53CB8F3D4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491" y="2678067"/>
                <a:ext cx="1856170" cy="52200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E802E8-A46B-484F-B17D-BB3B8A8B6E3E}"/>
                  </a:ext>
                </a:extLst>
              </p:cNvPr>
              <p:cNvSpPr/>
              <p:nvPr/>
            </p:nvSpPr>
            <p:spPr>
              <a:xfrm>
                <a:off x="8257633" y="2678067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E802E8-A46B-484F-B17D-BB3B8A8B6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3" y="2678067"/>
                <a:ext cx="2576943" cy="52200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  <a:ln w="254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224319-C111-F54E-B9E3-5F7237460ED5}"/>
                  </a:ext>
                </a:extLst>
              </p:cNvPr>
              <p:cNvSpPr/>
              <p:nvPr/>
            </p:nvSpPr>
            <p:spPr>
              <a:xfrm>
                <a:off x="8257633" y="3657934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224319-C111-F54E-B9E3-5F7237460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3" y="3657934"/>
                <a:ext cx="2576943" cy="522000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8B0BA6-152E-F543-9A48-F219E01988CE}"/>
                  </a:ext>
                </a:extLst>
              </p:cNvPr>
              <p:cNvSpPr/>
              <p:nvPr/>
            </p:nvSpPr>
            <p:spPr>
              <a:xfrm>
                <a:off x="8257632" y="4637801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8B0BA6-152E-F543-9A48-F219E0198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2" y="4637801"/>
                <a:ext cx="2576943" cy="52200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E5EDD-B246-9545-8D4F-F8EF91019619}"/>
                  </a:ext>
                </a:extLst>
              </p:cNvPr>
              <p:cNvSpPr/>
              <p:nvPr/>
            </p:nvSpPr>
            <p:spPr>
              <a:xfrm>
                <a:off x="8257631" y="5617668"/>
                <a:ext cx="2576943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E5EDD-B246-9545-8D4F-F8EF91019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1" y="5617668"/>
                <a:ext cx="2576943" cy="52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CF3C122-AAE8-AC41-BFB0-680369968421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4613400" y="274700"/>
            <a:ext cx="718867" cy="656959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96EFAC2-EED1-F54B-958A-9A1EC166E853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5406715" y="2047884"/>
            <a:ext cx="1698734" cy="40031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4828AAA-FE08-1442-ACB1-FD96FCA84F7E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16200000" flipH="1">
            <a:off x="6341303" y="3962339"/>
            <a:ext cx="2678601" cy="115405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354D90-E056-0F4E-9FF4-E0120AC4644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546105" y="3200067"/>
            <a:ext cx="0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A5EC5-042A-574D-AEDD-7D7AF774ED8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546104" y="4179934"/>
            <a:ext cx="1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2EA384-8101-A44F-8A9C-3532A11A031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546103" y="5159801"/>
            <a:ext cx="1" cy="4578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7314BD8-0599-3943-B714-F4ECD196E538}"/>
              </a:ext>
            </a:extLst>
          </p:cNvPr>
          <p:cNvSpPr/>
          <p:nvPr/>
        </p:nvSpPr>
        <p:spPr>
          <a:xfrm>
            <a:off x="1042493" y="1868399"/>
            <a:ext cx="6989168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Previous clause is always used in next resolution</a:t>
            </a:r>
          </a:p>
        </p:txBody>
      </p:sp>
    </p:spTree>
    <p:extLst>
      <p:ext uri="{BB962C8B-B14F-4D97-AF65-F5344CB8AC3E}">
        <p14:creationId xmlns:p14="http://schemas.microsoft.com/office/powerpoint/2010/main" val="293452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5iv – SLD Resolution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07613"/>
                  </p:ext>
                </p:extLst>
              </p:nvPr>
            </p:nvGraphicFramePr>
            <p:xfrm>
              <a:off x="290624" y="1546638"/>
              <a:ext cx="11610751" cy="472944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1229099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1942430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∧(¬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AU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4 {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dirty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AU" sz="24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AU" sz="2400" i="1" dirty="0" smtClean="0"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</m:oMath>
                          </a14:m>
                          <a:r>
                            <a:rPr lang="en-AU" sz="2400" dirty="0"/>
                            <a:t>}</a:t>
                          </a:r>
                          <a:endParaRPr lang="en-AU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𝐿𝑖𝑛𝑢𝑥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3,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B6FAFB6-D813-1342-A3D5-EB9CDB808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07613"/>
                  </p:ext>
                </p:extLst>
              </p:nvPr>
            </p:nvGraphicFramePr>
            <p:xfrm>
              <a:off x="290624" y="1546638"/>
              <a:ext cx="11610751" cy="4729443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tx1">
                        <a:lumMod val="50000"/>
                        <a:lumOff val="50000"/>
                      </a:schemeClr>
                    </a:solidFill>
                    <a:tableStyleId>{7DF18680-E054-41AD-8BC1-D1AEF772440D}</a:tableStyleId>
                  </a:tblPr>
                  <a:tblGrid>
                    <a:gridCol w="577878">
                      <a:extLst>
                        <a:ext uri="{9D8B030D-6E8A-4147-A177-3AD203B41FA5}">
                          <a16:colId xmlns:a16="http://schemas.microsoft.com/office/drawing/2014/main" val="2345173739"/>
                        </a:ext>
                      </a:extLst>
                    </a:gridCol>
                    <a:gridCol w="4164976">
                      <a:extLst>
                        <a:ext uri="{9D8B030D-6E8A-4147-A177-3AD203B41FA5}">
                          <a16:colId xmlns:a16="http://schemas.microsoft.com/office/drawing/2014/main" val="2330961830"/>
                        </a:ext>
                      </a:extLst>
                    </a:gridCol>
                    <a:gridCol w="1229099">
                      <a:extLst>
                        <a:ext uri="{9D8B030D-6E8A-4147-A177-3AD203B41FA5}">
                          <a16:colId xmlns:a16="http://schemas.microsoft.com/office/drawing/2014/main" val="499273257"/>
                        </a:ext>
                      </a:extLst>
                    </a:gridCol>
                    <a:gridCol w="1942430">
                      <a:extLst>
                        <a:ext uri="{9D8B030D-6E8A-4147-A177-3AD203B41FA5}">
                          <a16:colId xmlns:a16="http://schemas.microsoft.com/office/drawing/2014/main" val="1745478668"/>
                        </a:ext>
                      </a:extLst>
                    </a:gridCol>
                    <a:gridCol w="715709">
                      <a:extLst>
                        <a:ext uri="{9D8B030D-6E8A-4147-A177-3AD203B41FA5}">
                          <a16:colId xmlns:a16="http://schemas.microsoft.com/office/drawing/2014/main" val="283441830"/>
                        </a:ext>
                      </a:extLst>
                    </a:gridCol>
                    <a:gridCol w="2980659">
                      <a:extLst>
                        <a:ext uri="{9D8B030D-6E8A-4147-A177-3AD203B41FA5}">
                          <a16:colId xmlns:a16="http://schemas.microsoft.com/office/drawing/2014/main" val="3453599670"/>
                        </a:ext>
                      </a:extLst>
                    </a:gridCol>
                  </a:tblGrid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Original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Operation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Result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AU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146962"/>
                      </a:ext>
                    </a:extLst>
                  </a:tr>
                  <a:tr h="558069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273" b="-66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718695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𝑐𝑠</m:t>
                                </m:r>
                                <m:d>
                                  <m:d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AU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02273" b="-5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964467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3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295556" b="-4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296209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4545" b="-3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111732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ar-AE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𝑙𝑖𝑘𝑒𝑠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𝐿𝑖𝑛𝑢𝑥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504545" b="-2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06564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4" t="-409231" r="-104706" b="-7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2, 3 {y, Linux}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286" t="-409231" r="-111905" b="-7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9787" t="-409231" b="-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5502325"/>
                      </a:ext>
                    </a:extLst>
                  </a:tr>
                  <a:tr h="558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4" t="-752273" r="-104706" b="-1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AU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AU" sz="2400" dirty="0"/>
                            <a:t>Resolution 3, 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A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691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/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𝐿𝑖𝑛𝑢𝑥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DB827A-7174-D74E-9933-C75AB0556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693" y="395949"/>
                <a:ext cx="2456120" cy="52200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4F4F5E-817D-3342-B751-8C8388D443C7}"/>
              </a:ext>
            </a:extLst>
          </p:cNvPr>
          <p:cNvSpPr/>
          <p:nvPr/>
        </p:nvSpPr>
        <p:spPr>
          <a:xfrm>
            <a:off x="8144539" y="395949"/>
            <a:ext cx="1095153" cy="52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Target:</a:t>
            </a:r>
          </a:p>
        </p:txBody>
      </p:sp>
    </p:spTree>
    <p:extLst>
      <p:ext uri="{BB962C8B-B14F-4D97-AF65-F5344CB8AC3E}">
        <p14:creationId xmlns:p14="http://schemas.microsoft.com/office/powerpoint/2010/main" val="662576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050705" cy="1325563"/>
          </a:xfrm>
        </p:spPr>
        <p:txBody>
          <a:bodyPr/>
          <a:lstStyle/>
          <a:p>
            <a:r>
              <a:rPr lang="en-AU" dirty="0"/>
              <a:t>Question 5v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B54D-46C6-2745-8768-BEC411A5216C}"/>
              </a:ext>
            </a:extLst>
          </p:cNvPr>
          <p:cNvSpPr/>
          <p:nvPr/>
        </p:nvSpPr>
        <p:spPr>
          <a:xfrm>
            <a:off x="1042493" y="1868399"/>
            <a:ext cx="10107014" cy="853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If a computer scientist likes every operating system, and Linux is an operating system then they will like Linux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F383FA-B333-0241-966B-92D208731CBD}"/>
                  </a:ext>
                </a:extLst>
              </p:cNvPr>
              <p:cNvSpPr/>
              <p:nvPr/>
            </p:nvSpPr>
            <p:spPr>
              <a:xfrm>
                <a:off x="1042493" y="378092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𝑐𝑠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)∧∀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𝑜𝑠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𝑙𝑖𝑘𝑒𝑠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𝐿𝑖𝑛𝑢𝑥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𝐿𝑖𝑛𝑢𝑥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F383FA-B333-0241-966B-92D208731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3780922"/>
                <a:ext cx="10107014" cy="522000"/>
              </a:xfrm>
              <a:prstGeom prst="rect">
                <a:avLst/>
              </a:prstGeom>
              <a:blipFill>
                <a:blip r:embed="rId2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10D0F-0233-7B46-8F2D-9F2905F3A1E1}"/>
                  </a:ext>
                </a:extLst>
              </p:cNvPr>
              <p:cNvSpPr/>
              <p:nvPr/>
            </p:nvSpPr>
            <p:spPr>
              <a:xfrm>
                <a:off x="1042493" y="3258922"/>
                <a:ext cx="10107014" cy="52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Computer scientist like every OS, Linus is an OS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computer scientist like Linux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010D0F-0233-7B46-8F2D-9F2905F3A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3" y="3258922"/>
                <a:ext cx="10107014" cy="522000"/>
              </a:xfrm>
              <a:prstGeom prst="rect">
                <a:avLst/>
              </a:prstGeom>
              <a:blipFill>
                <a:blip r:embed="rId3"/>
                <a:stretch>
                  <a:fillRect l="-877" b="-16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572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10" y="1781112"/>
            <a:ext cx="108061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First-order logic: Conversion to CNF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4"/>
              </a:rPr>
              <a:t>https://april.eecs.umich.edu/courses/eecs492_w10/wiki/images/6/6b/CNF_conversion.pdf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6672240" y="4541040"/>
              <a:ext cx="4927680" cy="1526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2880" y="4531680"/>
                <a:ext cx="4946400" cy="15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– Basic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297" y="2670569"/>
            <a:ext cx="4556609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Someone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James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5490905" y="2670569"/>
                <a:ext cx="5669803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𝐽𝑎𝑚𝑒𝑠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05" y="2670569"/>
                <a:ext cx="5669803" cy="486000"/>
              </a:xfrm>
              <a:prstGeom prst="rect">
                <a:avLst/>
              </a:prstGeom>
              <a:blipFill>
                <a:blip r:embed="rId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AB77807-30FC-BF47-8709-274B174FF30C}"/>
              </a:ext>
            </a:extLst>
          </p:cNvPr>
          <p:cNvGrpSpPr/>
          <p:nvPr/>
        </p:nvGrpSpPr>
        <p:grpSpPr>
          <a:xfrm>
            <a:off x="934297" y="3624896"/>
            <a:ext cx="10226412" cy="972667"/>
            <a:chOff x="645109" y="3319336"/>
            <a:chExt cx="7946047" cy="97266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52305B4-CD13-6947-94B6-B22896F098CE}"/>
                </a:ext>
              </a:extLst>
            </p:cNvPr>
            <p:cNvGrpSpPr/>
            <p:nvPr/>
          </p:nvGrpSpPr>
          <p:grpSpPr>
            <a:xfrm>
              <a:off x="645109" y="3806003"/>
              <a:ext cx="7946047" cy="486000"/>
              <a:chOff x="645109" y="3517717"/>
              <a:chExt cx="7946047" cy="486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072507-E023-7844-8D2A-E3D9E0BD0C4D}"/>
                  </a:ext>
                </a:extLst>
              </p:cNvPr>
              <p:cNvSpPr/>
              <p:nvPr/>
            </p:nvSpPr>
            <p:spPr>
              <a:xfrm>
                <a:off x="645109" y="3517717"/>
                <a:ext cx="3540541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rgbClr val="AB4642"/>
                    </a:solidFill>
                  </a:rPr>
                  <a:t>All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people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rgbClr val="AB4642"/>
                    </a:solidFill>
                  </a:rPr>
                  <a:t>are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mortal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30FD776-E53E-1D4E-AEAA-BFD1FB4A885E}"/>
                      </a:ext>
                    </a:extLst>
                  </p:cNvPr>
                  <p:cNvSpPr/>
                  <p:nvPr/>
                </p:nvSpPr>
                <p:spPr>
                  <a:xfrm>
                    <a:off x="4185650" y="3517717"/>
                    <a:ext cx="4405506" cy="486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rIns="10800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𝑝𝑒𝑟𝑠𝑜𝑛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𝑚𝑜𝑟𝑡𝑎𝑙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F30FD776-E53E-1D4E-AEAA-BFD1FB4A88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5650" y="3517717"/>
                    <a:ext cx="4405506" cy="486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D867F2-665B-1441-AC23-1F4F731152AA}"/>
                    </a:ext>
                  </a:extLst>
                </p:cNvPr>
                <p:cNvSpPr/>
                <p:nvPr/>
              </p:nvSpPr>
              <p:spPr>
                <a:xfrm>
                  <a:off x="645109" y="3319336"/>
                  <a:ext cx="7946047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 generally involves a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symbol.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D867F2-665B-1441-AC23-1F4F73115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3319336"/>
                  <a:ext cx="7946047" cy="486000"/>
                </a:xfrm>
                <a:prstGeom prst="rect">
                  <a:avLst/>
                </a:prstGeom>
                <a:blipFill>
                  <a:blip r:embed="rId4"/>
                  <a:stretch>
                    <a:fillRect l="-743" t="-2439" b="-2195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FC1492-8E33-FE49-817F-ECDCC0BBA224}"/>
              </a:ext>
            </a:extLst>
          </p:cNvPr>
          <p:cNvGrpSpPr/>
          <p:nvPr/>
        </p:nvGrpSpPr>
        <p:grpSpPr>
          <a:xfrm>
            <a:off x="934297" y="5099657"/>
            <a:ext cx="10226412" cy="954327"/>
            <a:chOff x="645109" y="5196477"/>
            <a:chExt cx="7946047" cy="9543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72FBBD-8DD9-1741-802D-4E7D7C2B104B}"/>
                </a:ext>
              </a:extLst>
            </p:cNvPr>
            <p:cNvGrpSpPr/>
            <p:nvPr/>
          </p:nvGrpSpPr>
          <p:grpSpPr>
            <a:xfrm>
              <a:off x="645109" y="5664804"/>
              <a:ext cx="7946047" cy="486000"/>
              <a:chOff x="982794" y="4360273"/>
              <a:chExt cx="7946047" cy="6777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DDB248-6AA2-F44C-BB83-451AC65A1A31}"/>
                  </a:ext>
                </a:extLst>
              </p:cNvPr>
              <p:cNvSpPr/>
              <p:nvPr/>
            </p:nvSpPr>
            <p:spPr>
              <a:xfrm>
                <a:off x="982794" y="4360273"/>
                <a:ext cx="3540541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rgbClr val="AB4642"/>
                    </a:solidFill>
                  </a:rPr>
                  <a:t>All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cats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rgbClr val="AB4642"/>
                    </a:solidFill>
                  </a:rPr>
                  <a:t>are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immortal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EBDE4B4-122F-1345-9AC3-D2473299BD84}"/>
                      </a:ext>
                    </a:extLst>
                  </p:cNvPr>
                  <p:cNvSpPr/>
                  <p:nvPr/>
                </p:nvSpPr>
                <p:spPr>
                  <a:xfrm>
                    <a:off x="4523335" y="4360273"/>
                    <a:ext cx="4405506" cy="6777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08000" rIns="10800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AU" sz="2400" b="0" i="1" smtClean="0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𝑐𝑎𝑡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i="1">
                              <a:solidFill>
                                <a:srgbClr val="AB464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𝑚𝑜𝑟𝑡𝑎𝑙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EBDE4B4-122F-1345-9AC3-D2473299BD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3335" y="4360273"/>
                    <a:ext cx="4405506" cy="6777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AA23F4-8A81-5142-AB4F-D97ED9237C83}"/>
                    </a:ext>
                  </a:extLst>
                </p:cNvPr>
                <p:cNvSpPr/>
                <p:nvPr/>
              </p:nvSpPr>
              <p:spPr>
                <a:xfrm>
                  <a:off x="645109" y="5196477"/>
                  <a:ext cx="7946047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The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 generally involves a </a:t>
                  </a:r>
                  <a14:m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symbol.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1AA23F4-8A81-5142-AB4F-D97ED9237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196477"/>
                  <a:ext cx="7946047" cy="486000"/>
                </a:xfrm>
                <a:prstGeom prst="rect">
                  <a:avLst/>
                </a:prstGeom>
                <a:blipFill>
                  <a:blip r:embed="rId6"/>
                  <a:stretch>
                    <a:fillRect l="-743" t="-5000" b="-225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476280" y="1841040"/>
              <a:ext cx="11096640" cy="4646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920" y="1831680"/>
                <a:ext cx="11115360" cy="46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32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CB9F34-4544-2D44-AEE9-C85BBC2EF3CD}"/>
              </a:ext>
            </a:extLst>
          </p:cNvPr>
          <p:cNvGrpSpPr/>
          <p:nvPr/>
        </p:nvGrpSpPr>
        <p:grpSpPr>
          <a:xfrm>
            <a:off x="934297" y="3435876"/>
            <a:ext cx="10226406" cy="486000"/>
            <a:chOff x="645115" y="3630856"/>
            <a:chExt cx="10226406" cy="486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AC2D88-E167-084C-96C1-341F8BE95E2E}"/>
                </a:ext>
              </a:extLst>
            </p:cNvPr>
            <p:cNvSpPr/>
            <p:nvPr/>
          </p:nvSpPr>
          <p:spPr>
            <a:xfrm>
              <a:off x="645115" y="3630856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rgbClr val="AB4642"/>
                  </a:solidFill>
                </a:rPr>
                <a:t>Every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student took </a:t>
              </a:r>
              <a:r>
                <a:rPr lang="en-AU" sz="2400" dirty="0">
                  <a:solidFill>
                    <a:schemeClr val="tx1"/>
                  </a:solidFill>
                </a:rPr>
                <a:t>an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exam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93C2B7-A35E-1F45-A04B-D0F70117808B}"/>
                    </a:ext>
                  </a:extLst>
                </p:cNvPr>
                <p:cNvSpPr/>
                <p:nvPr/>
              </p:nvSpPr>
              <p:spPr>
                <a:xfrm>
                  <a:off x="4313817" y="3630856"/>
                  <a:ext cx="6557704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𝑒𝑥𝑎𝑚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𝑠𝑡𝑢𝑑𝑒𝑛𝑡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rgbClr val="AB464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𝑡𝑜𝑜𝑘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493C2B7-A35E-1F45-A04B-D0F701178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7" y="3630856"/>
                  <a:ext cx="6557704" cy="486000"/>
                </a:xfrm>
                <a:prstGeom prst="rect">
                  <a:avLst/>
                </a:prstGeom>
                <a:blipFill>
                  <a:blip r:embed="rId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First-order Logic – Equivalency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303" y="2670569"/>
            <a:ext cx="366870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student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took</a:t>
            </a:r>
            <a:r>
              <a:rPr lang="en-AU" sz="2400" dirty="0">
                <a:solidFill>
                  <a:schemeClr val="tx1"/>
                </a:solidFill>
              </a:rPr>
              <a:t> an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exam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4603005" y="2670569"/>
                <a:ext cx="655770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𝑠𝑡𝑢𝑑𝑒𝑛𝑡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→∃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𝑡𝑜𝑜𝑘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05" y="2670569"/>
                <a:ext cx="6557704" cy="48600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F4DFA4-7788-034D-A205-C1916FD3D159}"/>
              </a:ext>
            </a:extLst>
          </p:cNvPr>
          <p:cNvGrpSpPr/>
          <p:nvPr/>
        </p:nvGrpSpPr>
        <p:grpSpPr>
          <a:xfrm>
            <a:off x="934297" y="4507407"/>
            <a:ext cx="10226406" cy="486000"/>
            <a:chOff x="645109" y="4697028"/>
            <a:chExt cx="10226406" cy="486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C2BF56-0C10-DB47-A737-771A2301F28C}"/>
                </a:ext>
              </a:extLst>
            </p:cNvPr>
            <p:cNvSpPr/>
            <p:nvPr/>
          </p:nvSpPr>
          <p:spPr>
            <a:xfrm>
              <a:off x="645109" y="4697028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Brothers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rgbClr val="AB4642"/>
                  </a:solidFill>
                </a:rPr>
                <a:t>are</a:t>
              </a:r>
              <a:r>
                <a:rPr lang="en-AU" sz="2400" dirty="0">
                  <a:solidFill>
                    <a:schemeClr val="tx1"/>
                  </a:solidFill>
                </a:rPr>
                <a:t> </a:t>
              </a:r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siblings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AF0462-5329-BF40-899E-271471F6D006}"/>
                    </a:ext>
                  </a:extLst>
                </p:cNvPr>
                <p:cNvSpPr/>
                <p:nvPr/>
              </p:nvSpPr>
              <p:spPr>
                <a:xfrm>
                  <a:off x="4313811" y="4697028"/>
                  <a:ext cx="6557704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𝑏𝑟𝑜𝑡h𝑒𝑟𝑠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AAF0462-5329-BF40-899E-271471F6D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1" y="4697028"/>
                  <a:ext cx="6557704" cy="486000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9A62E0-F530-654D-A0DB-AE5C66303F8B}"/>
              </a:ext>
            </a:extLst>
          </p:cNvPr>
          <p:cNvGrpSpPr/>
          <p:nvPr/>
        </p:nvGrpSpPr>
        <p:grpSpPr>
          <a:xfrm>
            <a:off x="934297" y="5272714"/>
            <a:ext cx="10226406" cy="486000"/>
            <a:chOff x="645109" y="5451626"/>
            <a:chExt cx="10226406" cy="486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FEE121-F5F8-5F45-9453-8F84BE8269C1}"/>
                </a:ext>
              </a:extLst>
            </p:cNvPr>
            <p:cNvSpPr/>
            <p:nvPr/>
          </p:nvSpPr>
          <p:spPr>
            <a:xfrm>
              <a:off x="645109" y="5451626"/>
              <a:ext cx="3668701" cy="48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r>
                <a:rPr lang="en-AU" sz="2400" dirty="0">
                  <a:solidFill>
                    <a:schemeClr val="accent5">
                      <a:lumMod val="75000"/>
                    </a:schemeClr>
                  </a:solidFill>
                </a:rPr>
                <a:t>Siblings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4FE6EA2-48E3-E849-8BEF-945D25DA30D0}"/>
                    </a:ext>
                  </a:extLst>
                </p:cNvPr>
                <p:cNvSpPr/>
                <p:nvPr/>
              </p:nvSpPr>
              <p:spPr>
                <a:xfrm>
                  <a:off x="4313810" y="5451626"/>
                  <a:ext cx="6557705" cy="486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rIns="108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rgbClr val="AB46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AU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𝑠𝑖𝑏𝑙𝑖𝑛𝑔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4FE6EA2-48E3-E849-8BEF-945D25DA3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810" y="5451626"/>
                  <a:ext cx="6557705" cy="486000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48480" y="2533320"/>
              <a:ext cx="10980360" cy="381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120" y="2523960"/>
                <a:ext cx="10999080" cy="38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AC2D88-E167-084C-96C1-341F8BE95E2E}"/>
              </a:ext>
            </a:extLst>
          </p:cNvPr>
          <p:cNvSpPr/>
          <p:nvPr/>
        </p:nvSpPr>
        <p:spPr>
          <a:xfrm>
            <a:off x="934297" y="3435876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something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93C2B7-A35E-1F45-A04B-D0F70117808B}"/>
                  </a:ext>
                </a:extLst>
              </p:cNvPr>
              <p:cNvSpPr/>
              <p:nvPr/>
            </p:nvSpPr>
            <p:spPr>
              <a:xfrm>
                <a:off x="5151639" y="3435876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93C2B7-A35E-1F45-A04B-D0F701178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3435876"/>
                <a:ext cx="6009064" cy="48600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First-order Logic – Nested Quantifier Examples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2F2F8-CF1A-174E-83B5-16108EF803B0}"/>
              </a:ext>
            </a:extLst>
          </p:cNvPr>
          <p:cNvGrpSpPr/>
          <p:nvPr/>
        </p:nvGrpSpPr>
        <p:grpSpPr>
          <a:xfrm>
            <a:off x="934297" y="1673638"/>
            <a:ext cx="10226412" cy="486000"/>
            <a:chOff x="934297" y="1674569"/>
            <a:chExt cx="10226412" cy="6786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62AB51-49E3-3C41-A2FD-4D2FB5C1244E}"/>
                </a:ext>
              </a:extLst>
            </p:cNvPr>
            <p:cNvGrpSpPr/>
            <p:nvPr/>
          </p:nvGrpSpPr>
          <p:grpSpPr>
            <a:xfrm>
              <a:off x="4474838" y="1674569"/>
              <a:ext cx="3145330" cy="677732"/>
              <a:chOff x="5213364" y="2984079"/>
              <a:chExt cx="3145330" cy="6777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9616BA-7C9B-6C48-87D2-7E965E7A1589}"/>
                  </a:ext>
                </a:extLst>
              </p:cNvPr>
              <p:cNvSpPr/>
              <p:nvPr/>
            </p:nvSpPr>
            <p:spPr>
              <a:xfrm>
                <a:off x="5890164" y="2984079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Predicate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62E185E-22BE-D44D-9F6D-341A97E3E93B}"/>
                  </a:ext>
                </a:extLst>
              </p:cNvPr>
              <p:cNvSpPr/>
              <p:nvPr/>
            </p:nvSpPr>
            <p:spPr>
              <a:xfrm>
                <a:off x="5213364" y="2985011"/>
                <a:ext cx="676800" cy="6768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2124B-1D1A-D642-97D9-06DDD700C6BF}"/>
                </a:ext>
              </a:extLst>
            </p:cNvPr>
            <p:cNvGrpSpPr/>
            <p:nvPr/>
          </p:nvGrpSpPr>
          <p:grpSpPr>
            <a:xfrm>
              <a:off x="934297" y="1676432"/>
              <a:ext cx="3145330" cy="676800"/>
              <a:chOff x="2345588" y="2885433"/>
              <a:chExt cx="3145330" cy="676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300C40-6C8A-8944-936B-BFF8F0953EAF}"/>
                  </a:ext>
                </a:extLst>
              </p:cNvPr>
              <p:cNvSpPr/>
              <p:nvPr/>
            </p:nvSpPr>
            <p:spPr>
              <a:xfrm>
                <a:off x="3022388" y="2885433"/>
                <a:ext cx="2468530" cy="6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Term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2FED30-5F0E-E748-9DA1-5E5DE6BDF4FF}"/>
                  </a:ext>
                </a:extLst>
              </p:cNvPr>
              <p:cNvSpPr/>
              <p:nvPr/>
            </p:nvSpPr>
            <p:spPr>
              <a:xfrm>
                <a:off x="2345588" y="2885433"/>
                <a:ext cx="676800" cy="6758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D171EF-AE51-2543-A938-CF6C83D622C1}"/>
                </a:ext>
              </a:extLst>
            </p:cNvPr>
            <p:cNvGrpSpPr/>
            <p:nvPr/>
          </p:nvGrpSpPr>
          <p:grpSpPr>
            <a:xfrm>
              <a:off x="8015379" y="1674569"/>
              <a:ext cx="3145330" cy="677732"/>
              <a:chOff x="6915023" y="2462043"/>
              <a:chExt cx="3145330" cy="6777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8A4722-9993-A84A-B8E2-DB555E6AD43C}"/>
                  </a:ext>
                </a:extLst>
              </p:cNvPr>
              <p:cNvSpPr/>
              <p:nvPr/>
            </p:nvSpPr>
            <p:spPr>
              <a:xfrm>
                <a:off x="7591823" y="2462043"/>
                <a:ext cx="2468530" cy="677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r>
                  <a:rPr lang="en-AU" sz="2400" dirty="0">
                    <a:solidFill>
                      <a:schemeClr val="tx1"/>
                    </a:solidFill>
                  </a:rPr>
                  <a:t>Operator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10066-BF0D-2949-88DA-08770BE70C9A}"/>
                  </a:ext>
                </a:extLst>
              </p:cNvPr>
              <p:cNvSpPr/>
              <p:nvPr/>
            </p:nvSpPr>
            <p:spPr>
              <a:xfrm>
                <a:off x="6915023" y="2462043"/>
                <a:ext cx="676800" cy="676800"/>
              </a:xfrm>
              <a:prstGeom prst="rect">
                <a:avLst/>
              </a:prstGeom>
              <a:solidFill>
                <a:srgbClr val="AB46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8FA3B-DA80-E24F-B90B-16DCCD6AEC65}"/>
              </a:ext>
            </a:extLst>
          </p:cNvPr>
          <p:cNvSpPr/>
          <p:nvPr/>
        </p:nvSpPr>
        <p:spPr>
          <a:xfrm>
            <a:off x="934303" y="2670569"/>
            <a:ext cx="4217334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everything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/>
              <p:nvPr/>
            </p:nvSpPr>
            <p:spPr>
              <a:xfrm>
                <a:off x="5151637" y="2670569"/>
                <a:ext cx="6009071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13FD6CA-1EFB-AD4E-B1AD-518C9AE9A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7" y="2670569"/>
                <a:ext cx="6009071" cy="48600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2AAD6535-59C8-3F4D-86A2-8EE44697AA17}"/>
              </a:ext>
            </a:extLst>
          </p:cNvPr>
          <p:cNvSpPr/>
          <p:nvPr/>
        </p:nvSpPr>
        <p:spPr>
          <a:xfrm>
            <a:off x="934297" y="4201183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Everything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likes</a:t>
            </a:r>
            <a:r>
              <a:rPr lang="en-AU" sz="2400" dirty="0">
                <a:solidFill>
                  <a:srgbClr val="AB4642"/>
                </a:solidFill>
              </a:rPr>
              <a:t> something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4C680B-62D4-3748-B28E-8BC702A29AF0}"/>
                  </a:ext>
                </a:extLst>
              </p:cNvPr>
              <p:cNvSpPr/>
              <p:nvPr/>
            </p:nvSpPr>
            <p:spPr>
              <a:xfrm>
                <a:off x="5151639" y="4201183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4C680B-62D4-3748-B28E-8BC702A29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4201183"/>
                <a:ext cx="6009064" cy="486000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DEE4595B-117C-3C41-9A34-7FBB55BE84ED}"/>
              </a:ext>
            </a:extLst>
          </p:cNvPr>
          <p:cNvSpPr/>
          <p:nvPr/>
        </p:nvSpPr>
        <p:spPr>
          <a:xfrm>
            <a:off x="934297" y="4966490"/>
            <a:ext cx="4217341" cy="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r>
              <a:rPr lang="en-AU" sz="2400" dirty="0">
                <a:solidFill>
                  <a:srgbClr val="AB4642"/>
                </a:solidFill>
              </a:rPr>
              <a:t>Something </a:t>
            </a:r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liked by</a:t>
            </a:r>
            <a:r>
              <a:rPr lang="en-AU" sz="2400" dirty="0">
                <a:solidFill>
                  <a:srgbClr val="AB4642"/>
                </a:solidFill>
              </a:rPr>
              <a:t> everything</a:t>
            </a:r>
            <a:endParaRPr lang="en-A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8D70CD-93C5-1E4F-860C-B2B40AAD3B23}"/>
                  </a:ext>
                </a:extLst>
              </p:cNvPr>
              <p:cNvSpPr/>
              <p:nvPr/>
            </p:nvSpPr>
            <p:spPr>
              <a:xfrm>
                <a:off x="5151639" y="4966490"/>
                <a:ext cx="6009064" cy="4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Ins="10800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AB46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𝑙𝑖𝑘𝑒𝑠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8D70CD-93C5-1E4F-860C-B2B40AAD3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9" y="4966490"/>
                <a:ext cx="6009064" cy="486000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81240" y="2780640"/>
              <a:ext cx="11296080" cy="3427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880" y="2771280"/>
                <a:ext cx="11314800" cy="34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1i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𝑏𝑖𝑟𝑑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𝑓𝑙𝑖𝑒𝑠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7DE032-7A3A-F448-BBB6-2111BF795E59}"/>
              </a:ext>
            </a:extLst>
          </p:cNvPr>
          <p:cNvGrpSpPr/>
          <p:nvPr/>
        </p:nvGrpSpPr>
        <p:grpSpPr>
          <a:xfrm>
            <a:off x="838198" y="2880000"/>
            <a:ext cx="10515600" cy="2965527"/>
            <a:chOff x="838198" y="2905200"/>
            <a:chExt cx="10515600" cy="2965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/>
                <p:nvPr/>
              </p:nvSpPr>
              <p:spPr>
                <a:xfrm>
                  <a:off x="838199" y="290520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05200"/>
                  <a:ext cx="1872727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/>
                <p:nvPr/>
              </p:nvSpPr>
              <p:spPr>
                <a:xfrm>
                  <a:off x="2710926" y="2905780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2905780"/>
                  <a:ext cx="33886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2602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/>
                <p:nvPr/>
              </p:nvSpPr>
              <p:spPr>
                <a:xfrm>
                  <a:off x="838199" y="342750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𝑏𝑖𝑟𝑑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427502"/>
                  <a:ext cx="1872727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671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/>
                <p:nvPr/>
              </p:nvSpPr>
              <p:spPr>
                <a:xfrm>
                  <a:off x="2710926" y="3427502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bird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427502"/>
                  <a:ext cx="3388658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/>
                <p:nvPr/>
              </p:nvSpPr>
              <p:spPr>
                <a:xfrm>
                  <a:off x="2710926" y="3949224"/>
                  <a:ext cx="3388658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can fly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949224"/>
                  <a:ext cx="3388658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860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/>
                <p:nvPr/>
              </p:nvSpPr>
              <p:spPr>
                <a:xfrm>
                  <a:off x="838199" y="3947726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𝑓𝑙𝑖𝑒𝑠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947726"/>
                  <a:ext cx="18727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2685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2FA966-946F-C341-902C-8D426728C971}"/>
                    </a:ext>
                  </a:extLst>
                </p:cNvPr>
                <p:cNvSpPr/>
                <p:nvPr/>
              </p:nvSpPr>
              <p:spPr>
                <a:xfrm>
                  <a:off x="838198" y="483314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bird implies that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can fly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22FA966-946F-C341-902C-8D426728C9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4833144"/>
                  <a:ext cx="10515600" cy="523220"/>
                </a:xfrm>
                <a:prstGeom prst="rect">
                  <a:avLst/>
                </a:prstGeom>
                <a:blipFill>
                  <a:blip r:embed="rId9"/>
                  <a:stretch>
                    <a:fillRect l="-843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926987-B9EC-974A-9DDB-27471F88174B}"/>
                </a:ext>
              </a:extLst>
            </p:cNvPr>
            <p:cNvSpPr/>
            <p:nvPr/>
          </p:nvSpPr>
          <p:spPr>
            <a:xfrm>
              <a:off x="838198" y="5347507"/>
              <a:ext cx="105156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All birds can fly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369360" y="1301400"/>
              <a:ext cx="8184600" cy="494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000" y="1292040"/>
                <a:ext cx="8203320" cy="49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76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145272" cy="1325563"/>
          </a:xfrm>
        </p:spPr>
        <p:txBody>
          <a:bodyPr/>
          <a:lstStyle/>
          <a:p>
            <a:r>
              <a:rPr lang="en-AU" dirty="0"/>
              <a:t>Question 1iii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/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𝑝𝑒𝑟𝑠𝑜𝑛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𝑚𝑜𝑡h𝑒𝑟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94B4B08-DF74-AC4B-B918-903D624E4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0854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015C1D8-31BE-4C43-AEF6-BE1AB7CA5C43}"/>
              </a:ext>
            </a:extLst>
          </p:cNvPr>
          <p:cNvGrpSpPr/>
          <p:nvPr/>
        </p:nvGrpSpPr>
        <p:grpSpPr>
          <a:xfrm>
            <a:off x="834615" y="2880000"/>
            <a:ext cx="10527726" cy="2611606"/>
            <a:chOff x="834615" y="3167390"/>
            <a:chExt cx="10527726" cy="2611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/>
                <p:nvPr/>
              </p:nvSpPr>
              <p:spPr>
                <a:xfrm>
                  <a:off x="838199" y="316739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7A92FC-AB33-0741-A72F-00FB5898B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167390"/>
                  <a:ext cx="1872727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/>
                <p:nvPr/>
              </p:nvSpPr>
              <p:spPr>
                <a:xfrm>
                  <a:off x="2710926" y="3167390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least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one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F4FA494-DC0A-A448-AA38-6BD222C22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167390"/>
                  <a:ext cx="286200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3070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/>
                <p:nvPr/>
              </p:nvSpPr>
              <p:spPr>
                <a:xfrm>
                  <a:off x="838199" y="368911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CAB2016-2073-4B43-905F-2BEDF0E1A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689112"/>
                  <a:ext cx="1872727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/>
                <p:nvPr/>
              </p:nvSpPr>
              <p:spPr>
                <a:xfrm>
                  <a:off x="2710926" y="3689112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4ACDA0B-A8EB-2143-B081-BDE10C44B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26" y="3689112"/>
                  <a:ext cx="286200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070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/>
                <p:nvPr/>
              </p:nvSpPr>
              <p:spPr>
                <a:xfrm>
                  <a:off x="8500341" y="3167390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person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F87EEA-6980-1141-86AB-863A12371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341" y="3167390"/>
                  <a:ext cx="2862000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/>
                <p:nvPr/>
              </p:nvSpPr>
              <p:spPr>
                <a:xfrm>
                  <a:off x="6627614" y="3167390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𝑝𝑒𝑟𝑠𝑜𝑛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18F3754-2C0F-254F-A616-AFEB6A038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614" y="3167390"/>
                  <a:ext cx="18727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671" t="-2326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5DD051D-4512-CC47-AF2C-8B458DC0CA3A}"/>
                    </a:ext>
                  </a:extLst>
                </p:cNvPr>
                <p:cNvSpPr/>
                <p:nvPr/>
              </p:nvSpPr>
              <p:spPr>
                <a:xfrm>
                  <a:off x="8496757" y="3689112"/>
                  <a:ext cx="28620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the mother of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5DD051D-4512-CC47-AF2C-8B458DC0C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57" y="3689112"/>
                  <a:ext cx="2862000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774A7A-2D86-6B45-908A-75C6F6AE70E9}"/>
                    </a:ext>
                  </a:extLst>
                </p:cNvPr>
                <p:cNvSpPr/>
                <p:nvPr/>
              </p:nvSpPr>
              <p:spPr>
                <a:xfrm>
                  <a:off x="6624030" y="3689112"/>
                  <a:ext cx="1872727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𝑚𝑜𝑡h𝑒𝑟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C774A7A-2D86-6B45-908A-75C6F6AE70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030" y="3689112"/>
                  <a:ext cx="1872727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342" t="-2326" r="-10067" b="-1395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2504AD-FD14-7E4C-81E9-7D06FBD550F6}"/>
                    </a:ext>
                  </a:extLst>
                </p:cNvPr>
                <p:cNvSpPr/>
                <p:nvPr/>
              </p:nvSpPr>
              <p:spPr>
                <a:xfrm>
                  <a:off x="834615" y="4734054"/>
                  <a:ext cx="10515600" cy="5232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2400" dirty="0">
                      <a:solidFill>
                        <a:schemeClr val="tx1"/>
                      </a:solidFill>
                    </a:rPr>
                    <a:t>At least one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for all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is a person and the mother of </a:t>
                  </a:r>
                  <a14:m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</a:t>
                  </a:r>
                  <a:endParaRPr lang="ar-A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62504AD-FD14-7E4C-81E9-7D06FBD55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5" y="4734054"/>
                  <a:ext cx="10515600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843" t="-2326" b="-1627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D427F-F048-1B42-A290-CAD60AF60AAA}"/>
                </a:ext>
              </a:extLst>
            </p:cNvPr>
            <p:cNvSpPr/>
            <p:nvPr/>
          </p:nvSpPr>
          <p:spPr>
            <a:xfrm>
              <a:off x="841785" y="5255776"/>
              <a:ext cx="105156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There is someone who is everyone’s mother</a:t>
              </a:r>
              <a:endParaRPr lang="ar-AE" sz="2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018080" y="1500480"/>
              <a:ext cx="9379080" cy="4214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8720" y="1491120"/>
                <a:ext cx="9397800" cy="42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5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2764</Words>
  <Application>Microsoft Macintosh PowerPoint</Application>
  <PresentationFormat>Widescreen</PresentationFormat>
  <Paragraphs>530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First-order Logic</vt:lpstr>
      <vt:lpstr>First-order Logic - Operators</vt:lpstr>
      <vt:lpstr>First-order Logic – Basic Examples</vt:lpstr>
      <vt:lpstr>First-order Logic – Equivalency Examples</vt:lpstr>
      <vt:lpstr>First-order Logic – Nested Quantifier Examples</vt:lpstr>
      <vt:lpstr>Question 1i</vt:lpstr>
      <vt:lpstr>Question 1iii</vt:lpstr>
      <vt:lpstr>Question 2i</vt:lpstr>
      <vt:lpstr>Question 2iii</vt:lpstr>
      <vt:lpstr>Background – Conjunctive Normal Form (CNF)</vt:lpstr>
      <vt:lpstr>CNF Rules - Distribution Changes</vt:lpstr>
      <vt:lpstr>CNF Rules – Negation Changes (De Morgan)</vt:lpstr>
      <vt:lpstr>CNF Rules - Implication</vt:lpstr>
      <vt:lpstr>CNF Rules – Bi-implication</vt:lpstr>
      <vt:lpstr>CNF Conversion steps</vt:lpstr>
      <vt:lpstr>CNF Conversion steps</vt:lpstr>
      <vt:lpstr>CNF Conversion steps</vt:lpstr>
      <vt:lpstr>CNF Conversion steps</vt:lpstr>
      <vt:lpstr>CNF Conversion steps</vt:lpstr>
      <vt:lpstr>CNF Conversion steps</vt:lpstr>
      <vt:lpstr>CNF Conversion steps</vt:lpstr>
      <vt:lpstr>Question 3i</vt:lpstr>
      <vt:lpstr>Question 3ii</vt:lpstr>
      <vt:lpstr>Background – Resolution Rule</vt:lpstr>
      <vt:lpstr>Background – Resolution Rule</vt:lpstr>
      <vt:lpstr>Background – Resolution Refutation Steps</vt:lpstr>
      <vt:lpstr>Original Resolution Example</vt:lpstr>
      <vt:lpstr>Original Resolution Example</vt:lpstr>
      <vt:lpstr>Background – Resolution Refutation Differences</vt:lpstr>
      <vt:lpstr>Background – Resolution Refutation Differences</vt:lpstr>
      <vt:lpstr>Question 4v</vt:lpstr>
      <vt:lpstr>Question 4v</vt:lpstr>
      <vt:lpstr>Question 5i</vt:lpstr>
      <vt:lpstr>Question 5ii </vt:lpstr>
      <vt:lpstr>Question 5iii </vt:lpstr>
      <vt:lpstr>Background – Horn Clauses</vt:lpstr>
      <vt:lpstr>Question 5iv </vt:lpstr>
      <vt:lpstr>Question 5iv – SLD Resolution </vt:lpstr>
      <vt:lpstr>Question 5iv – SLD Resolution </vt:lpstr>
      <vt:lpstr>Question 5v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752</cp:revision>
  <dcterms:created xsi:type="dcterms:W3CDTF">2020-03-19T05:12:18Z</dcterms:created>
  <dcterms:modified xsi:type="dcterms:W3CDTF">2020-07-30T06:30:58Z</dcterms:modified>
</cp:coreProperties>
</file>