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57" r:id="rId4"/>
    <p:sldId id="353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297" r:id="rId14"/>
    <p:sldId id="291" r:id="rId15"/>
    <p:sldId id="296" r:id="rId16"/>
    <p:sldId id="363" r:id="rId17"/>
    <p:sldId id="364" r:id="rId18"/>
    <p:sldId id="365" r:id="rId19"/>
    <p:sldId id="366" r:id="rId20"/>
    <p:sldId id="368" r:id="rId21"/>
    <p:sldId id="369" r:id="rId22"/>
    <p:sldId id="370" r:id="rId23"/>
    <p:sldId id="371" r:id="rId24"/>
    <p:sldId id="372" r:id="rId25"/>
    <p:sldId id="374" r:id="rId26"/>
    <p:sldId id="313" r:id="rId27"/>
    <p:sldId id="376" r:id="rId28"/>
    <p:sldId id="315" r:id="rId29"/>
    <p:sldId id="316" r:id="rId30"/>
    <p:sldId id="317" r:id="rId31"/>
    <p:sldId id="379" r:id="rId32"/>
    <p:sldId id="380" r:id="rId33"/>
    <p:sldId id="378" r:id="rId34"/>
    <p:sldId id="377" r:id="rId35"/>
    <p:sldId id="381" r:id="rId36"/>
    <p:sldId id="382" r:id="rId37"/>
    <p:sldId id="383" r:id="rId38"/>
    <p:sldId id="386" r:id="rId39"/>
    <p:sldId id="384" r:id="rId40"/>
    <p:sldId id="388" r:id="rId41"/>
    <p:sldId id="387" r:id="rId42"/>
    <p:sldId id="385" r:id="rId43"/>
    <p:sldId id="35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4642"/>
    <a:srgbClr val="ECF0F7"/>
    <a:srgbClr val="F0F0F0"/>
    <a:srgbClr val="D4DEED"/>
    <a:srgbClr val="D2DFEF"/>
    <a:srgbClr val="D6D6D6"/>
    <a:srgbClr val="EAEFF7"/>
    <a:srgbClr val="D2DEEF"/>
    <a:srgbClr val="9DC3E6"/>
    <a:srgbClr val="ECE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16:46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27267 4607 0,'-17'-26'16,"17"21"-1,0 5 1,0-5 0,0 5-1,0-5 1,9 5 15,16-5-15,16-1-1,33 1 1,17 10 0,9 16-1,40 31 1,1 10-1,-1 15 1,1 11 0,-17-5-1,-25-6 1,-24 6 0,-17 10-1,-42 47 16,-41-1-15,-33 16 0,-49 37-1,-34 9 1,1-20 0,-1-5-1,25-16 1,9-5-1,99-103 1,-1 25 0,9 1-1,9 15 1,-1 21 0,8-26-1,1-26 16,-17 10-15,0 0 0,-17 11-1,9 0 1,0 5 0,16 5-1,33 10 1,34 47-1,41 10 1,16 37 0,0-37-1,17 26 1,-8-16 0,-17-9 15,-33-17-16,-17 6 1,-49 36 0,-33 16-1,-50 36 1,-41-11 0,-17-25-1,-25-16 1,-16-36-1,-33-42 1,-9-30 0,9-26-1,16-16 1,174-36 15</inkml:trace>
  <inkml:trace contextRef="#ctx0" brushRef="#br0" timeOffset="2140.28">2407 4535 0,'-17'0'16,"17"0"-1,-8 0 1,0 5-1,-1 0 1,-24 16 15,-25 25-15,-33 21 0,17-4-1,16 4 1,0 10-1,9-25 1,-1 5 0,-16 20-1,-9 32 1,26-21 0,16-11-1,16-10 1,1-5-1,16-25 17,0-1-17,8 5 1,33 42 0,-8 5-1,9 5 1,-9 5-1,0-15 1,-8-16 0,-1 10-1,-15 27 1,-9 4 0,-33 37-1,-9-31 1,1-26 15,-1-6-15,9-25-1,25-21 1,-8-5 0,16-10-1,8 5 1,8 10-1,9-5 1,17 11 0,-18-1-1,1 21 1,-17-10 0,-16 10-1,-8 51 16,-34 32-15,0 10 0,-32 36-1,7 1 1,-7 4 0,57-113-1,16-16 1,18 10-1,24 1 1,33 10 0,17-21-1,32-15 1,67 20 0,-182-72 15</inkml:trace>
  <inkml:trace contextRef="#ctx0" brushRef="#br0" timeOffset="13726.55">2564 6551 0,'8'5'16,"-8"-5"-1,0 0 1,0 0-1,0 0 1,0 0 0,0 0-1,8 0 17,-8 0-17,17 0 1,8 0-1,8-11 1,58-9 0,33 4-1,41-25 1,25 0 0,9-1-1,-1 16 1,-24-5-1,-17 16 1,-115 25 0,-9-10 15,-17 5-15,1 1-1,-9-6 1,0 0-1,1 0 1,-1 0 0,-8 0-1,0 0 1</inkml:trace>
  <inkml:trace contextRef="#ctx0" brushRef="#br0" timeOffset="21234.23">2663 8644 0,'-41'-15'16,"41"15"0,0 0-1,0 0 1,0 0-1,-9 0 1,9 0 0,9 0-1,-1 0 17,17 0-17,41-6 1,41-9-1,51-1 1,32-15 0,8 5-1,9-5 1,-17-5 0,-24 5-1,-125 26 1,-16 0-1,0 0 1,-17 0 0,8 30-1,-16-25 17</inkml:trace>
  <inkml:trace contextRef="#ctx0" brushRef="#br0" timeOffset="27052.37">2729 6396 0,'-8'-11'16,"8"11"-1,0 0 1,0 0-1,0 11 1,16 4 0,9 1-1,50 15 1,-1-6 0,1 1-1,40-5 1,9 0-1,-8-11 1,8 11 15,0-6-15,-8-10 0,-17-10-1,17 5 1,-17-5-1,-99 5 1</inkml:trace>
  <inkml:trace contextRef="#ctx0" brushRef="#br0" timeOffset="36064.85">2688 6339 0,'0'0'16,"0"0"-1,0 0 1,0 0 0,0 0-1,0 0 16,0 5-15,8-5 0,0 0-1,34 5 1,40 0 0,9-10-1,33 0 1,34 5-1,-34-5 1,0 10 0,-25 0-1,-33 0 1,-25 0 0,-16-5 15,0 6-16,16-6 1,-41 0 0</inkml:trace>
  <inkml:trace contextRef="#ctx0" brushRef="#br0" timeOffset="41983.81">2630 6794 0,'-17'-11'15,"17"6"1,9 5 0,-1 0-1,8 0 1,9 5 15,33 0-15,17-5-1,24-10 1,-8 0 0,16-1-1,17-4 1,-24 5 0,-26-1-1,-8 11 1,0 0-1,-24 0 1,7 5 0,9 6-1,-58-11 17</inkml:trace>
  <inkml:trace contextRef="#ctx0" brushRef="#br0" timeOffset="43805.85">2862 8644 0,'0'-10'16,"0"10"0,0 0-1,8 0 1,-8 0 0,8 0-1,25 5 16,17-5-15,-1 0 0,34 0-1,8 0 1,8 0 0,-24-5-1,-9 10 1,17 5-1,-83-10 1</inkml:trace>
  <inkml:trace contextRef="#ctx0" brushRef="#br0" timeOffset="50460.44">2729 8608 0,'-16'0'16,"16"0"-1,0 0 1,-9 0 15,9-5-15,0 5 0,0 0-1,0-5 1,9 5-1,-9-6 1,24 1 0,18-5-1,49-16 1,8 0 0,0 11-1,9 9 1,-1 1-1,-24 10 1,-25 1 15,16 9-15,-24-10 0,-9 6-1,-16-6 1,0 0-1,0 0 1,16 16 0,-41-21-1</inkml:trace>
  <inkml:trace contextRef="#ctx0" brushRef="#br0" timeOffset="57483.71">2465 10453 0,'0'0'16,"0"0"-1,0 0 1,0 0 0,16 0-1,9 0 1,33-5 15,33 5-15,49-10-1,34 4 1,16 1 0,-8-5-1,8 5 1,-32 0 0,-109 10-1,1-5 1,-17 0-1,-8 0 1,-1 0 0,1 10-1,-25-10 17</inkml:trace>
  <inkml:trace contextRef="#ctx0" brushRef="#br0" timeOffset="77313.19">13530 10412 0,'-8'5'16,"8"-5"-1,0 0 1,0 0 0,0 0-1,0 0 1,0 0-1,0 0 1,0 0 0,8 0-1,25 0 1,42-5 0,40 0-1,59-6 16,66-4-15,25-1 0,24-4-1,9-1 1,-17 5 0,-16 1-1,-17 5 1,-42 4-1,-164 12 1,-17-1 0,-1 0-1,-15-5 1,-1 0 0,0 0-1,1 0 16,7 5-15,-16-5 0</inkml:trace>
  <inkml:trace contextRef="#ctx0" brushRef="#br0" timeOffset="79168.86">17376 10422 0,'8'0'16,"-8"0"-1,8 0 1,17-5 15,50 10-15,57-10 0,75 0-1,57-6 1,42 6-1,42 0 1,40 0 0,59 5-1,16 5 1,33 0 0,-8 0-1,-16 1 1,-59 4-1,-49-5 1,-58 0 15,-74 6-15,-224-11 0,-8 0-1,0 0 1,0 0-1,0 0 1,8 0 0,-8 0-1,0 0 1,0 0 0,0 0-1,0 0 1,0 0 15</inkml:trace>
  <inkml:trace contextRef="#ctx0" brushRef="#br0" timeOffset="80824.19">14614 12159 0,'0'0'16,"0"0"-1,0 0 1,0 0 0,0 0-1,0-16 1,8-40 0,25-63-1,0-11 1,25-35-1,0-11 1,8 16 0,-16 15-1,-34 114 1,1 11 15,7-11-15,10 10-1,7 11 1,8 15 0,34 41-1,16 78 1,-8 11 0,0 56-1,-16-20 1,-9-6-1,-50-119 1,-16-46 15</inkml:trace>
  <inkml:trace contextRef="#ctx0" brushRef="#br0" timeOffset="81158.62">14738 11663 0,'24'0'15,"1"0"1,25 10 0,33 0 15,57 1-15,-16-27-1,42 1 1,-166 15-1</inkml:trace>
  <inkml:trace contextRef="#ctx0" brushRef="#br0" timeOffset="81659.87">15978 11580 0,'0'5'16,"0"-5"0,8 0-1,9 0 1,49 5 0,33 0-1,34-5 1,7 0-1,1-5 1,8-5 15,-34 0-15,-7-6 0,-34 6-1,-49-1 1,-25 11-1</inkml:trace>
  <inkml:trace contextRef="#ctx0" brushRef="#br0" timeOffset="82162.04">16896 11177 0,'17'15'16,"-17"-10"0,16 1-1,34 4 1,49 5-1,17 1 1,8 5 0,-8 5-1,-34 5 1,-15 0 0,-34-6-1,-25 6 1,-16 6 15,-59 66-15,-57 16-1,-16 26 1,-17-11 0,24-15-1,9-31 1,124-88-1</inkml:trace>
  <inkml:trace contextRef="#ctx0" brushRef="#br0" timeOffset="83149.17">17971 11037 0,'-8'-5'15,"8"5"1,0 0 0,0 0-1,0 5 1,0 16 0,-8 31-1,-1 56 16,-15 11-15,-9 77 0,-1 11-1,18-83 1,8-31 0,16-10-1,-8-11 1,16-10-1,9-5 1,8-15 0,34-17-1,23-4 1,35-42 0,7-4 15,0-37-16,-33-16 1,-24-10 0,-34-26-1,-49 6 1,-50 10 0,-49 31-1,-1 15 1,50 62-1,25-10 1,17 0 0,16-15-1,16-47 1,34-52 15,8-15-15,-34 56-1,-15 16 1,-34-20 0,-58-1-1,-33 22 1,-66 35 0,-16 36-1,198-15 1</inkml:trace>
  <inkml:trace contextRef="#ctx0" brushRef="#br0" timeOffset="92896.52">26887 12360 0,'0'-20'16,"0"20"0,0-11-1,16 1 1,25-11-1,59-10 17,-9 21-17,8 0 1,-8 10 0,16 20-1,-16 11 1,9 11-1,-18-1 1,-7 16 0,-17-5-1,-25-6 1,-17-15 0,-7-5-1,-18 5 1,-57 16 15,-41 30-15,-26 11-1,1-5 1,16 5 0,83-37-1,25-9 1,8-17-1,8 17 1,25-1 0,9-10-1,-18-10 1,1-6 0,-17 1-1,1-11 1,-1 0 15,-8 6-15,-8 14-1,8 22 1,8 25 0,25 26-1,41 11 1,17-11-1,-8-25 1,-8-1 0,-34-31-1,-16-4 1,-17-17 0,-8-9-1,-33 9 16,-58 11-15,-50-15 0,-74-27-1,0-9 1,9-1 0,32-5-1,174 26 1</inkml:trace>
  <inkml:trace contextRef="#ctx0" brushRef="#br0" timeOffset="94902.46">26746 14542 0,'-8'0'16,"8"0"15,0 0-15,0 0-1,8 0 1,0-5-1,9-6 1,24-9 0,0-6-1,9 5 1,8 0 0,16 1-1,1-1 1,32 6-1,-7 4 1,-26 11 0,-8 5 15,-24 6-15,-1-6-1,-16 0 1,-9 5-1,-7 1 1,-18-1 0,-32 26-1,-34 31 1,-40 37 0,15-6-1,9 0 1,67-46-1,24-11 1,16 1 15,42 9-15,8-9 0,-8-11-1,-16-21 1,-18 0-1,-7 1 1,-9-6 0,9 0-1,-9 16 1,8 25 0,42 42-1,17 15 1,49 11-1,-8-16 17,-1-20-17,-73-68 1,-17 1 0,-1 14-1,-24-4 1,-24 41-1,-51-5 1,-32 10 0,-17-31-1,-25-20 1,8-32 0,17-20-1,124 36 1</inkml:trace>
  <inkml:trace contextRef="#ctx0" brushRef="#br0" timeOffset="96274.26">19642 15751 0,'0'0'31,"0"0"-15,0 0-1,0 0 1,0 0 0,-8 0-1,8 0 1,0-5 0,-9 5-1,9 0 1,0 0-1,0 0 1,9 0 0,-9 0-1,16 0 1,17-5 15,0 5-15,9 0-1,-18-5 1,-7 5 0,0 0-1,-1 0 1,-8 0 0,17 0-1,-25 0 1</inkml:trace>
  <inkml:trace contextRef="#ctx0" brushRef="#br0" timeOffset="97512.25">2729 10179 0,'0'-15'15,"0"15"1,0 0-1,8 0 1,34 10 0,41 11-1,7 20 1,-15 0 0,-75-41-1</inkml:trace>
  <inkml:trace contextRef="#ctx0" brushRef="#br0" timeOffset="98932.9">20510 15756 0,'-8'-5'16,"8"5"0,0 0-1,-8 0 1,8 0-1,0 0 1,0 5 0,0 1-1,16-1 1,17 0 15,25-5-15,25-5-1,0 0 1,-17 5 0,-17 0-1,-16 0 1,-8 0 0,-8 0-1,-1 5 1,-16-5-1,0 0 1</inkml:trace>
  <inkml:trace contextRef="#ctx0" brushRef="#br0" timeOffset="100336.59">21660 15953 0,'-8'-5'15,"8"5"1,0 0 0,0 0-1,0 0 1,0 0 0,8 0-1,0 0 1,33-11 15,42 6-15,49-15-1,9-11 1,-9 15 0,-32 0-1,-43 11 1,-23 0-1,-18 0 1,-8 5 0,-8 0-1</inkml:trace>
  <inkml:trace contextRef="#ctx0" brushRef="#br0" timeOffset="105319.42">17946 14082 0,'17'5'15,"-17"-5"1,33 0 0,58 0-1,66-10 1,75-11 0,74-5-1,25 5 1,32 6 15,10 10-15,24 10-1,16 10 1,-16 6 0,-17 10-1,-32 5 1,-42 0-1,-25-10 1,-281-26 0</inkml:trace>
  <inkml:trace contextRef="#ctx0" brushRef="#br0" timeOffset="168103.71">11669 6168 0,'0'21'15,"0"-21"1</inkml:trace>
  <inkml:trace contextRef="#ctx0" brushRef="#br0" timeOffset="168371.57">11479 8132 0,'-41'-5'16,"41"5"15</inkml:trace>
  <inkml:trace contextRef="#ctx0" brushRef="#br0" timeOffset="168689.01">11545 10014 0,'0'62'15,"17"-10"1,-17-52 0</inkml:trace>
  <inkml:trace contextRef="#ctx0" brushRef="#br0" timeOffset="169040.72">11248 13782 0,'0'21'16,"0"-21"-1</inkml:trace>
  <inkml:trace contextRef="#ctx0" brushRef="#br0" timeOffset="169307.54">11016 15560 0,'74'41'15,"-74"-41"17</inkml:trace>
  <inkml:trace contextRef="#ctx0" brushRef="#br0" timeOffset="186344.67">18252 13978 0,'9'16'16,"-9"-16"-1,16 10 16,1 1-15,24 14 0,25 1-1,50 5 1,33-10 0,66 15-1,50-15 1,41-1-1,33-9 1,25 4 0,24-4-1,-16 14 1,-49-4 0,-42 0 15,-49-1-16,-216-14 1,1 4 0,-17-5-1,0-5 1</inkml:trace>
  <inkml:trace contextRef="#ctx0" brushRef="#br0" timeOffset="187766.49">17913 15994 0,'0'-5'16,"0"5"-1,0 0 1,0 0-1,25-5 1,50-5 0,49-21-1,8 5 1,0-10 0,-32 15-1,-18 5 1,-24 11-1,-8 0 1,-9 5 15,-16 0-15,-9 0 0,1 10-1,-17-10 1</inkml:trace>
  <inkml:trace contextRef="#ctx0" brushRef="#br0" timeOffset="188585.8">19683 16258 0,'91'-5'16,"-41"5"0,123-6-1,42-9 16,108-16-15,33-10 0,24 4-1,-16 12 1,-33 9 0,-50 6-1,-41 15 1,-33 0-1,-42 5 1,-33 6 0,-132-16-1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42:52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22115 2726 0,'0'0'31,"0"0"-15,0 0-1,41 5 1,58-10 0,116 10-1,108 5 1,74 6 0,58 9-1,57 12 1,34 20-1,33-1 1,33-9 0,-16-11-1,-42-10 1,-58-5 15,-58-1-15,-74-4-1,-66-1 1,-298-10 0,0-5-1,0 0 1,0 0 0,0 0-1,0 0 1</inkml:trace>
  <inkml:trace contextRef="#ctx0" brushRef="#br0" timeOffset="13960.53">13778 6711 0,'0'-10'16,"0"10"15,0 0-15,0 0 0,0 0-1,0 0 1,0 0-1,9 5 1,7 0 0,17 5-1,17 1 1,16-6 0,8 10-1,34 6 1,41-11-1,16 1 1,50-22 15,0 11-15,33-15 0,0 10-1,17-6 1,-17 6-1,-16 0 1,-26 5 0,-32 5-1,-141 0 1,-16 0 0,-1 1-1,-7-6 1,-1 0-1,0 0 17,-8 0-17,8 10 1,-8-10 0</inkml:trace>
  <inkml:trace contextRef="#ctx0" brushRef="#br0" timeOffset="15348.54">13712 6318 0,'0'0'15,"0"0"1,0 0 0,0 0 15,8 0-16,1 5 1,24 0 0,8 11-1,0 5 1,26 10 0,-1 5-1,-17 0 1,-7-5-1,-17-5 1,-9-11 0,1-4-1,-9-6 1,-8-5 15</inkml:trace>
  <inkml:trace contextRef="#ctx0" brushRef="#br0" timeOffset="16451.22">14920 5713 0,'-17'-5'16,"17"0"0,0 5-1,0 0 1,0-5 0,-8 0-1,8 5 1,0 0-1,-9 0 1,9 0 0,-8 0 15,0 5-15,0 0-1,-1-5 1,-7 15-1,-1-4 1,-8 25 0,9 0-1,-1 5 1,1 1 0,8 25-1,-1-5 1,1-10-1,0-11 1,8-10 15,8 5-15,0 6 0,1 4-1,7 1 1,1-6-1,-9-10 1,0-15 0,17-22-1,-25 6 1</inkml:trace>
  <inkml:trace contextRef="#ctx0" brushRef="#br0" timeOffset="17354.65">16590 5724 0,'0'-6'16,"0"6"-1,0 0 1,0 0 0,0 0-1,0 0 16,8 0-15,1 0 0,7 21-1,1 0 1,-1 15 0,9 16-1,0 30 1,8 1-1,-16-11 1,-1-25 0,-8-1-1,-8-4 1,-8 25 0,-8-5-1,-1-21 16,9-10-15,8-5 0,-9-10-1,9-6 1,-8 6 0,8-16-1</inkml:trace>
  <inkml:trace contextRef="#ctx0" brushRef="#br0" timeOffset="25780.93">13795 6251 0,'0'-11'15,"0"11"1,0 0 0,0 0-1,0 0 1,8-5 15,0 0-31,9-5 31,8 5-15,16-11 0,17-10-1,0 6 1,0-1 0,0 5-1,-1 6 1,-15 0-1,-17 10 1,-1-5 0,-7 5-1,0 5 1,-1 5 0,1 16 15,-9 0-16,-8-6 1,0 6 0,0 5-1,0 6 1,0-17 0,-8 1-1,8-6 1,0-4-1,0-11 1</inkml:trace>
  <inkml:trace contextRef="#ctx0" brushRef="#br0" timeOffset="28724.27">14200 5631 0,'0'-21'15,"0"16"1,0-6 0,8-20-1,1-41 1,24-6-1,0 16 1,0 21 0,0 5-1,17-5 1,-1 4 15,-8 1-15,26-15-1,7-12 1,1 7 0,7-1-1,-24 10 1,0 6 0,25-11-1,-9 11 1,-8 5-1,17 10 1,-33 26 0,8 5-1,16 5 17,9 21-17,8 11 1,-17 9-1,-8 17 1,-24-17 0,15 1-1,-15-11 1,-9 6 0,-8 15-1,8 10 1,-17-15-1,1-10 1,-1-1 0,-7-15 15,-9 5-15,0-36-1</inkml:trace>
  <inkml:trace contextRef="#ctx0" brushRef="#br0" timeOffset="29426.39">15813 5393 0,'8'10'16,"-8"-5"0,0 6-1,8 4 1,1 21-1,7-5 1,9 11 15,0-6-15,-1 0 0,10-10-1,-10-11 1,9-4-1,-8-11 1,8-5 0,0-16-1,1 0 1,-18 1 0,1 4-1,-1 1 1,-8 4-1,1 6 17,-9 5-17</inkml:trace>
  <inkml:trace contextRef="#ctx0" brushRef="#br0" timeOffset="41883.05">18393 3692 0,'0'-10'31,"0"10"-15,0 0-1,0 0 1,0 5 0,0 5-1,25 42 1,0 10 0,33 83-1,-1 41 1,18 16-1,-1 4 1,-8-14 0,1-27 15,-34-124-15,-8-10-1,-9-10 1,1-16-1,7-31 1,34-77 0,8-42-1,17-67 1,0-10 0,-9 15-1,-16 16 1,-41 144-1,-9 16 1,0 11 0,-8 4 15,9 1-15,-9 10-1,-9 10 1,9-5-1</inkml:trace>
  <inkml:trace contextRef="#ctx0" brushRef="#br0" timeOffset="42467.66">18666 4256 0,'-8'0'16,"8"0"-1,0 0 1,0 0 0,0 0-1,8 0 1,17-11-1,8 1 1,33 0 15,25-11-15,-8 5 0,-9 1-1,-16 15 1,-8-5-1,-17 0 1,-8 5 0,-9-6-1,1 12 1,-17-6 0</inkml:trace>
  <inkml:trace contextRef="#ctx0" brushRef="#br0" timeOffset="43772.52">19691 4555 0,'-8'0'16,"8"0"-1,0 0 1,0 0 0,0 0-1,0-5 1,8 0-1,17-41 1,8-11 0,-8 10-1,0 11 1,-8 15 0,7 1 15,18-1-16,-1 16 1,9 10 0,16 16-1,8 20 1,-8 0 0,9-4-1,-9-6 1,-8-11-1,-8 1 1,-1-11 0,-8-5-1,-7-5 1,-1-5 0,0-5 15,8 5-16,-41 5 1</inkml:trace>
  <inkml:trace contextRef="#ctx0" brushRef="#br0" timeOffset="46614.95">21106 3951 0,'16'-6'16,"-16"6"-1,25 0 1,25-15 0,32-11-1,9-5 1,9-5 0,-9 0 15,-25 15-16,-8 6 1,-9 15 0,1 15-1,-9 11 1,1 15 0,-1 57-1,-16 52 1,0-15-1,-17 10 1,0-6 0,-8-5-1,-8-35 1,8-32 15,0-26-15,0-10-1,0 0 1,-17-5 0,-16 0-1,-16 0 1,-1-6 0,-8-14-1,-16-12 1,-9-9-1,-8 5 1,25 4 0,8 6-1,8 0 17,-16 11-17,66-11 1</inkml:trace>
  <inkml:trace contextRef="#ctx0" brushRef="#br0" timeOffset="47116.81">21354 4514 0,'-8'-5'16,"8"5"0,8 0-1,17-5 1,41-11 0,33-10-1,0 1 1,-8 9-1,-8 6 1,-17-1 0,-25 6 15,-7 5-15,7 16-1,-41-16 1</inkml:trace>
  <inkml:trace contextRef="#ctx0" brushRef="#br0" timeOffset="48822.41">22479 4819 0,'-17'41'15,"0"-15"1,-7 36 15,-26 16-15,-8 56-1,-16 16 1,16-5 0,58-104-1,0-41 1</inkml:trace>
  <inkml:trace contextRef="#ctx0" brushRef="#br0" timeOffset="49925.85">23380 3945 0,'0'0'15,"0"0"1,17-5-1,16 5 1,33-15 0,33-6 15,0-15-15,9-5-1,-26 4 1,-24 22-1,-25 5 1,-8 15 0,17 15-1,-9 11 1,0 52 0,-8 62-1,-9 25 1,-16 84-1,-8-32 1,0-108 0,8-37 15,-9-25-15,9-21-1,0 0 1,-8-10-1,8-6 1,-25-5 0,-8 6-1,-25-6 1,-24-5 0,-1 1-1,-16-6 1,8 0-1,8 0 1,83 0 15</inkml:trace>
  <inkml:trace contextRef="#ctx0" brushRef="#br0" timeOffset="50376.96">23496 4561 0,'8'0'32,"-8"0"-17,33 0 1,42-11 0,49 1-1,0-6 1,-17-4-1,-24 4 1,-42 6 0,-16 5-1,-8 5 1,16 0 0,0 5-1,-33-5 1</inkml:trace>
  <inkml:trace contextRef="#ctx0" brushRef="#br0" timeOffset="51129.13">24670 4524 0,'-16'-5'15,"16"5"1,8-10 0,8-21-1,18-36 1,23-16 0,10 5-1,-10 22 16,-7 35-15,-17 16 0,25 20-1,8 32 1,17 20 0,0-5-1,-17-15 1,8-11-1,1-10 1,-9-11 0,0-15-1,17-21 1,8-30 0,-17-22 15,-74 73-16</inkml:trace>
  <inkml:trace contextRef="#ctx0" brushRef="#br0" timeOffset="51864.18">26366 3806 0,'-17'-21'15,"17"21"1,0 0 0,0 0-1,8 16 1,9 20 0,8 57-1,16 72 1,-8 16-1,0 47 1,0-16 0,-8-26-1,-8-135 1,7-14 15,-15-17-15,-1-4-1,0-6 1,17-36 0,33-56-1,25-48 1,16-56 0,17-46-1,-1 20 1,1-11-1,-8 48 1,-75 133 0,-17 11-1,-7 26 17,-1 0-17,-8 5 1</inkml:trace>
  <inkml:trace contextRef="#ctx0" brushRef="#br0" timeOffset="52433.43">26448 4488 0,'25'-5'16,"-17"5"15,17-5-15,33-5-1,25-11 1,16 5-1,17 6 1,8 0 0,-124 10-1</inkml:trace>
  <inkml:trace contextRef="#ctx0" brushRef="#br0" timeOffset="55994.68">2365 4312 0,'50'-5'16,"-17"-5"15,50 5-15,41-11-1,66-20 1,25-10 0,0-6-1,-215 52 1</inkml:trace>
  <inkml:trace contextRef="#ctx0" brushRef="#br0" timeOffset="56379.27">2349 4835 0,'33'-11'15,"0"11"1,50-20-1,57-11 1,59-32 0,16 7-1,16-1 1,-32 10 0,-1 11 15,-198 36-16</inkml:trace>
  <inkml:trace contextRef="#ctx0" brushRef="#br0" timeOffset="58303.13">4383 4545 0,'-41'5'16,"41"-5"0,0-5-1,0 5 1,16-46-1,9-32 17,33-51-17,0 25 1,-8 58 0,-17 15-1,8 31 1,9 21-1,8 15 1,16 15 0,9 11-1,-9-10 1,-16-10 0,-8-6-1,-17-5 1,-8-5-1,8-11 17,-33-15-17</inkml:trace>
  <inkml:trace contextRef="#ctx0" brushRef="#br0" timeOffset="58736.61">5781 4194 0,'16'0'16,"1"10"-1,41 0 1,33-5-1,58-10 1,8 0 0,17-10-1,-1-6 1,-16-5 0,-157 26 15</inkml:trace>
  <inkml:trace contextRef="#ctx0" brushRef="#br0" timeOffset="59054.9">5913 4685 0,'66'-6'15,"-41"6"1,83-10 0,24-21 15,58 0-16,9-5 1,-26 0 0,-173 36-1</inkml:trace>
  <inkml:trace contextRef="#ctx0" brushRef="#br0" timeOffset="59422.41">6633 3780 0,'-25'52'15,"17"-26"1,-92 149 0,-40 32-1,-67 160 1,33-119-1,17 16 1,157-264 0</inkml:trace>
  <inkml:trace contextRef="#ctx0" brushRef="#br0" timeOffset="59940.31">7394 4974 0,'-17'26'15,"1"-5"1,-9 10-1,-41 62 1,-25 67 0,91-160 15</inkml:trace>
  <inkml:trace contextRef="#ctx0" brushRef="#br0" timeOffset="60525.79">7873 4018 0,'42'0'16,"-26"0"15,75-10-15,25-6 0,49 1-1,-16-1 1,33-5-1,-182 21 1</inkml:trace>
  <inkml:trace contextRef="#ctx0" brushRef="#br0" timeOffset="61027.72">7832 4545 0,'83'-5'16,"-25"0"0,90-6-1,43-9 1,32-11-1,-223 31 1</inkml:trace>
  <inkml:trace contextRef="#ctx0" brushRef="#br0" timeOffset="61395.19">8510 3630 0,'-41'42'16,"32"-1"0,-73 119-1,-34 93 1,-33 94 0,25-68 15,83-150-16,41-129 1</inkml:trace>
  <inkml:trace contextRef="#ctx0" brushRef="#br0" timeOffset="62967.29">9296 4535 0,'-9'-5'16,"9"5"0,0 0-1,0 0 1,0 0-1,0-6 1,0 1 0,0-31-1,25-41 17,-8-1-17,8 11 1,-1 0-1,10 20 1,-10 11 0,1 15-1,8 11 1,9 20 0,32 32-1,0 30 1,1 16-1,-17-21 1,24-15 15,9-11-15,-8-20 0,-8-11-1,-1-10 1,17-46-1,33-42 1,-16-21 0,-17 11-1,-67 57 1,-24 41 0</inkml:trace>
  <inkml:trace contextRef="#ctx0" brushRef="#br0" timeOffset="63552.15">10983 3997 0,'8'-5'16,"0"5"0,34 0-1,65 0 1,50-5 0,9 0-1,8 0 1,-42-1-1,-16 6 17,-116 0-17</inkml:trace>
  <inkml:trace contextRef="#ctx0" brushRef="#br0" timeOffset="63870.48">11148 4535 0,'33'0'15,"-8"0"16,58-5-15,24-1 0,26-4-1,7-5 1,-40 15 0,-34 5-1,-66-5 1</inkml:trace>
  <inkml:trace contextRef="#ctx0" brushRef="#br0" timeOffset="68735.35">18740 9331 0,'17'11'15,"-17"-11"17,16 5-17,18 0 1,40 0 0,25 1-1,9-17 1,-9 1-1,-25 10 1,-24-5 0,-17-1-1,-8 6 1,-17 0 0,-8 0-1</inkml:trace>
  <inkml:trace contextRef="#ctx0" brushRef="#br0" timeOffset="79453.27">15068 10996 0,'0'0'15,"0"0"1,0 0 0,0 0-1,0 0 1,0 0-1,9 0 1,15 0 0,34 0-1,58 5 1,50-10 0,65 0-1,17 0 1,17-6 15,-34 11-15,-24 0-1,-165 0 1,-18 0 0,-7 5-1,-1-5 1,-7 0-1,-1 0 1,0 6 0,1-6-1,-9 0 1</inkml:trace>
  <inkml:trace contextRef="#ctx0" brushRef="#br0" timeOffset="80455.56">13770 10996 0,'-8'0'15,"8"0"1,0 0 15,0 0-15,16 0-1,17 0 1,25 0 0,17 0-1,16-5 1,24 5 0,1-5-1,-50 5 1,-24 0-1,-9 0 1,-17 0 0,1 5 15,-17-5-15</inkml:trace>
  <inkml:trace contextRef="#ctx0" brushRef="#br0" timeOffset="82011.28">18550 10980 0,'17'6'16,"-17"-6"0,16 0-1,17 0 1,50 0 0,33-6-1,8 6 1,-41 0 15,-34 0-15,-16 0-1,-8 0 1,-8 0 0,-1 0-1,-8 0 1,-8 0-1</inkml:trace>
  <inkml:trace contextRef="#ctx0" brushRef="#br0" timeOffset="82629.57">20742 10996 0,'0'0'15,"16"0"1,42 0 0,99-5-1,67-11 1,15-10-1,-32 11 1,-141 10 0,-24 5-1,-26 0 1,-7 0 0,-18 5 15,9-5-16</inkml:trace>
  <inkml:trace contextRef="#ctx0" brushRef="#br0" timeOffset="83197.82">19807 10944 0,'17'-10'15,"-17"10"1,0 0-1,0 0 1,8 0 0,-8 0-1,17-5 17,7-6-17,9 6 1,1-10-1,7 10 1,9-6 0,41 22-1,-91-11 1</inkml:trace>
  <inkml:trace contextRef="#ctx0" brushRef="#br0" timeOffset="85071.51">15871 10412 0,'0'0'16</inkml:trace>
  <inkml:trace contextRef="#ctx0" brushRef="#br0" timeOffset="85790.15">20064 10386 0,'0'-5'16,"0"5"0</inkml:trace>
  <inkml:trace contextRef="#ctx0" brushRef="#br0" timeOffset="88047.42">15697 11668 0,'41'-5'16,"-41"5"0</inkml:trace>
  <inkml:trace contextRef="#ctx0" brushRef="#br0" timeOffset="91358.14">19849 12045 0,'-9'11'16,"9"-11"-1</inkml:trace>
  <inkml:trace contextRef="#ctx0" brushRef="#br0" timeOffset="92628.64">18294 12454 0,'25'0'16,"-17"5"-1,17 0 16,90 0-15,134-20 0,172-42-1,51-11 1,90 22 0,17 5-1,-58 15 1,-83 15-1,-74 22 1,-74 20 0,-75 10-1,-223-15 1,-1-11 0,1-4 15,8-11-16</inkml:trace>
  <inkml:trace contextRef="#ctx0" brushRef="#br0" timeOffset="96374.02">14845 8060 0,'-8'0'15,"8"0"1,0 0 15,0 0-15,8 0-1,-8 0 1,8 0 0,1 0-1,-9 0 1,8 0 0,0 0-1,9 0 1,-9 0-1,0 0 1,1 0 0,-1 0-1,8 0 17,-7 0-17,-1 0 1,8 0-1,1 0 1,0 0 0,-9 0-1,0 0 1,9 0 0,-9 0-1,0 0 1,0 0-1,1 0 1,7 0 0,-8 0 15,1 0-15,7 5-1,-7-5 1,-1-5-1,0 5 1,0 0 0,-8 0-1,0 0 1,9 0 0,-1 0-1,-8 0 1</inkml:trace>
  <inkml:trace contextRef="#ctx0" brushRef="#br0" timeOffset="98279.17">19576 8081 0,'-9'-6'15,"9"6"1,0 0 0,0 0-1,0 0 1,0 0-1,0 0 1,9 0 0,40 0-1,51 0 1,7-5 0,1 10 15,-17-5-16,-17-5 1,-33 5 0,-16 0-1,0 5 1,-9-10 0,-7 5-1,-1 5 1,0-5-1,-8 0 1</inkml:trace>
  <inkml:trace contextRef="#ctx0" brushRef="#br0" timeOffset="100302.93">15068 7646 0,'0'6'16,"0"-6"0,0 0-1</inkml:trace>
  <inkml:trace contextRef="#ctx0" brushRef="#br0" timeOffset="101322.89">18360 7543 0,'-8'0'16,"8"5"-1,0-5 1</inkml:trace>
  <inkml:trace contextRef="#ctx0" brushRef="#br0" timeOffset="109766.87">13985 9414 0,'8'5'16,"1"1"0,15-6-1,9 5 1,17 0-1,58 16 1,-1 4 0,9 1 15,74 5-15,9 5-1,49-15 1,0 10-1,8-21 1,42 6 0,41-16-1,-17 0 1,26 0 0,-1-10-1,9 4 1,33 6-1,24 21 1,1-5 15,-34-1-15,-33 1 0,-32 4-1,-1-4 1,-41-1-1,-17 1 1,-16-6 0,-25-5-1,-16 1 1,-1-6 0,-33 0-1,26 0 1,-191 0-1</inkml:trace>
  <inkml:trace contextRef="#ctx0" brushRef="#br0" timeOffset="123310.29">30583 9998 0,'-49'-31'16,"40"26"-1,-7 0 1,-9-11 0,9 11-1,7 0 1,1 0 0,8 5-1,17-10 1,65-21 15,133-62-15,100-52-1,-1-5 1,-33 21 0,-58 20-1,-206 109 1,-9 0-1,0 0 1,-8 0 0,0 0-1</inkml:trace>
  <inkml:trace contextRef="#ctx0" brushRef="#br0" timeOffset="131267.68">18848 9244 0,'0'-6'16,"0"6"-1,0 0 1,0 0-1,0 0 1,0 0 0,0-15-1,25-42 1,8-26 0,8 6-1,-8 20 1,-16 21 15,-1 15-15,-7 11-1,-1-1 1,0 6 0,-8-5-1,8 5 1,-8 5-1,0 0 1,9 10 0,7 16-1,1 26 1,8 10 0,-9-11-1,9-9 16,-25-42-15</inkml:trace>
  <inkml:trace contextRef="#ctx0" brushRef="#br0" timeOffset="132438.69">27540 9311 0,'8'5'15,"-8"-5"1,0 0 15,0 0-15,0 0-1,17 5 1,24 0 0,34-5-1,-9 0 1,-25 0 0,-8 0-1,-16 0 1,-1 0-1,-8 0 1,1 0 0,-9 0 15</inkml:trace>
  <inkml:trace contextRef="#ctx0" brushRef="#br0" timeOffset="133442.27">20585 9269 0,'-17'0'15,"17"0"1,-8-5-1,8 5 17,-17-5-17,17 5 1</inkml:trace>
  <inkml:trace contextRef="#ctx0" brushRef="#br0" timeOffset="133943.91">20122 9295 0,'8'31'16,"-8"-31"0,0 0-1,0 5 1,0-5 15,0 6-15,0-6-1,8 5 1,0-5 0,42 5-1,33 0 1,32-10-1,26 5 1,-25 5 0,-25 6-1,-25-6 1,-33-5 0,-8 5-1,-9 0 16,1-5-15,-9 5 0,-8-5-1,0 0 1</inkml:trace>
  <inkml:trace contextRef="#ctx0" brushRef="#br0" timeOffset="138826.25">23008 8954 0,'8'0'16,"-8"0"15,0 0-15,8 0 0,1-5-1,7 5 1,17-5-1,9 0 1,-9-6 0,8 1-1,-16 5 1,0 0 0,-1-1-1,-7 6 1,8-5 15,-9 5-15,1 11-1,-1 9 1,-7 27 0,-9-1-1,8-4 1,0 4-1,1 21 1,15-5 0,-7 0-1,-17-62 1</inkml:trace>
  <inkml:trace contextRef="#ctx0" brushRef="#br0" timeOffset="-130057.19">26076 16247 0,'17'-5'16,"-17"5"-1,0 0 1,0 0-1,8 5 1,17 11 0,24 31-1,17 40 17,25 37-17,0-5 1,25-26-1,25 42 1,16-22 0,17 1-1,-9-41 1,17-22 0,0-40-1,0-32 1,-17-26-1,-24-9 1,-17-6 0,-25-6-1,0-4 17,-16-11-17,0-10 1,-17 5-1,8-15 1,9 10 0,16-16-1,25 1 1,25-6 0,0 16-1,-8 15 1,-1 21-1,-7 26 1,7 31 15,9 41-15,8 52 0,0 10-1,-8 26 1,-8-5-1,-25 0 1,-17-26 0,-83-72-1,1-6 1,-1-5 0,1-10-1,8-10 1,24-21-1,26-26 1,-1-20 15,42-42-15,16-16 0,17 1-1,-16 20 1,-9 26-1,-9 32 1,-7 30 0,8 31-1,0 36 1,8 11 0,-17-6-1,1-4 1,-9-21-1,0-27 1,-8-30 15,0-47-15,-25-4 0,-66 4-1,25-41 1,-17-21-1,-8-67 1,0-20 0,-16-27-1,-17-4 1,-25 20 0,-8 36-1,-17 16 1,-8 15 15,-33 26-15,8 31-1,116 119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45:30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9527 2793 0,'9'5'15,"24"-5"1,82 0 0,134 5-1,131-5 1,158 11-1,74-17 1,82-9 0,9 4-1,8 1 17,-41 10-17,-41 0 1,-67 0-1,-74 0 1,-99 0 0,-91 0-1,-298 0 1,8 0 0,-8 0-1</inkml:trace>
  <inkml:trace contextRef="#ctx0" brushRef="#br0" timeOffset="4163.69">4284 5077 0,'-17'-15'16,"17"15"0,0 0-1,0 0 1,0 0-1,0 0 1,0 0 0,0 0-1,0 0 1,-8 0 0,0 5-1,-9 5 16,-16 11-15,-16 46 0,-17 73-1,-34 15 1,-40 67 0,16 1-1,-9-32 1,26-26-1,82-144 1,0 0 0,0-6-1,17-5 1,0 1 0,0-6-1,-1 0 16,9-5-15</inkml:trace>
  <inkml:trace contextRef="#ctx0" brushRef="#br0" timeOffset="5417.36">11372 6240 0,'0'-10'15,"8"10"1,0 5 0,25 0-1,9-5 1,32 11 0,0-11-1,17 0 1,0-5-1,-24 5 1,-34 0 0,0 0 15,-17 0-15,1 5-1,-9-5 1,0 10-1,-8-10 1</inkml:trace>
  <inkml:trace contextRef="#ctx0" brushRef="#br0" timeOffset="6269.81">10321 6225 0,'0'-5'15,"0"5"17,0 0-17,0 0 1,9-5 0,-1-11-1,17 11 1,8 0-1,0 5 1,16-11 0,-16 17-1,-8-12 1,0 6 0,-17 6-1,-8-6 16</inkml:trace>
  <inkml:trace contextRef="#ctx0" brushRef="#br0" timeOffset="10082.44">2084 5382 0,'17'11'16,"-17"-11"0,0 0-1,0 0 1,0 0 15,0 0-15,0 0-1,0 0 1,8 0 0,17-11-1,16-9 1,0-16 0,17 10-1,0 0 1,-16 10-1,-18 6 1,-7 10 0,-1-5-1,-7 5 17,-9 5-17,8-5 1,-8 5-1,0 6 1,0-6 0,0 21-1,-8 41 1,-9 5 0,1-20-1,7-21 1,9 0-1,-8-10 1,0-6 0,8-15 15</inkml:trace>
  <inkml:trace contextRef="#ctx0" brushRef="#br0" timeOffset="11553.82">3416 6773 0,'-17'-10'16,"17"10"0,0 0-1,0 0 1,0 0 0,0 0-1,0 0 1,0 0-1,0 5 17,8 10-17,1 6 1,32 46 0,-8 16-1,0 25 1,8 1-1,-7-42 1,-10-15 0,-7-21-1,-1-5 1,-7-11 0,-1 1-1,-8-11 1,8 5 15,1-10-15,7-10-1,9-21 1,8-31 0,33-57-1,-8 16 1,0-22-1,-33 74 1,-9 15 0,-7 15-1,-1 0 1,0 6 0,-8 10-1,8-6 1,-8 6 15,0 5-15</inkml:trace>
  <inkml:trace contextRef="#ctx0" brushRef="#br0" timeOffset="46163.84">9974 2808 0,'25'-10'16,"-9"10"0,17 5-1,50-5 1,124-5 15,91 0-15,107 5-1,66-5 1,17-1 0,66 12-1,25-12 1,-25 6 0,-49 6-1,-59-1 1,-65 10-1,-59 6 1,-65-5 0,-67 4-1,-198-15 17,8-5-17,-9 6 1,1-6-1,8 0 1</inkml:trace>
  <inkml:trace contextRef="#ctx0" brushRef="#br0" timeOffset="47300.92">10296 6902 0,'9'0'16,"-9"0"-1,8 0 1,25 0-1,58 0 1,66-5 15,75-11-15,90 1 0,34-6-1,16-5 1,-16-15-1,-25 15 1,-59 0 0,-48 11-1,-216 20 1,-8-5 0,0 0-1,8 5 1,-33 16-1,25-21 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45:49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 6638 0,'16'16'16,"-16"-16"-1,9 0 1,15-5-1,18 5 1,16-5 0,33-6-1,66-15 1,33-10 0,41 0-1,34-5 1,-17-1-1,33 22 1,-57 4 0,-18 16 15,-32 5-15,-141 16-1,-16-16 1,-1 6-1,-7-1 1,-1-10 0,0 5-1,-8 0 1,8-5 0,-8 5-1,0-5 1,0 6-1,0-6 1,0 0 15,0 0-15,0 0 0,0 0-1</inkml:trace>
  <inkml:trace contextRef="#ctx0" brushRef="#br0" timeOffset="3428.73">11181 6323 0,'0'-5'15,"0"5"17,0 0-17,0 0 1,0 0 0,9 0-1,15 5 1,34 0-1,25 1 1,41 4 0,50-10-1,-9 0 1,34 5 0,-9-10-1,8 10 1,-16-5 15,-25 0-15,-123 5-1,-1 16 1,-9-11 0,-7 1-1,-9-1 1,1-10-1,-9 0 1</inkml:trace>
  <inkml:trace contextRef="#ctx0" brushRef="#br0" timeOffset="5518.25">14126 4519 0,'8'-5'16,"-8"5"-1,0 0 1,-8 0 0,8 0 15,0 0-15,0 0-1,0 0 1,-9 0-1,9 0 1,0 0 0,0 0-1,0 0 1,9-36 0,7-52-1,17-36 1,17 5-1,-9-36 1,-8 67 15,-16 31-15,-1 21 0,-7 0-1,-1 20 1,0 1-1,0 10 1,-8 5 0,17 20-1,8 17 1,8 61 0,0 62-1,0 26 1,-16 31-1,-1 11 1,-16-130 15,0-31-15,8-20 0,1-11-1,-9-36 1</inkml:trace>
  <inkml:trace contextRef="#ctx0" brushRef="#br0" timeOffset="6705.8">15035 6396 0,'9'31'15,"-9"-31"1,24 5 0,51 10-1,32 6 1,75-6-1,25-15 1,66 0 0,33-20-1,-17-6 1,-32 0 15,-34 0-15,-190 21-1,17 5 1,-1 0 0,-49 0-1</inkml:trace>
  <inkml:trace contextRef="#ctx0" brushRef="#br0" timeOffset="21252.05">9519 3206 0,'17'-10'15,"-9"15"1,25 11-1,58-1 1,33 11 0,74 0-1,51-5 1,81-16 0,34 5-1,50-5 1,65-20-1,92-6 1,82-25 15,-24-1-15,-9 11 0,-16 0-1,-42 15 1,1 16-1,-34 15 1,-74-5 0,-75 0-1,-74-10 1,-306 5 0,0 0-1,0 0 1,9 0-1,-9 0 17,0 0-17,-9-5 1,-7-5 0,16 10-1</inkml:trace>
  <inkml:trace contextRef="#ctx0" brushRef="#br0" timeOffset="22573.07">12232 5305 0,'-9'5'15,"9"-5"1,0 5-1,42 52 1,-42-57 0</inkml:trace>
  <inkml:trace contextRef="#ctx0" brushRef="#br0" timeOffset="23191.72">15838 5517 0,'-9'-21'16,"9"21"-1,9 5 1,-9-5 0</inkml:trace>
  <inkml:trace contextRef="#ctx0" brushRef="#br0" timeOffset="33942.88">2646 6344 0,'0'0'16,"0"0"0,9 0-1,-1-5 1,0 5 0,17 0-1,25-5 1,8-1-1,24 1 1,-7 5 15,7 0-15,26-5 0,16 5-1,8-5 1,42 5-1,-25-5 1,16-6 0,-16 6-1,-17 10 1,26-10 0,7 10-1,-41-5 1,-8 0-1,-50 0 1,-16 6 15,-17-12-15,-8 6 0,-17 0-1,8 0 1,-7 0-1,-1 0 1,-8 0 0</inkml:trace>
  <inkml:trace contextRef="#ctx0" brushRef="#br0" timeOffset="37520.69">10743 6551 0,'0'-11'16,"0"11"-1,0 0 1,8 5 15,1 1-15,24-1 0,25 10-1,24 6 1,51 5-1,49-16 1,49 6 0,25-16-1,42 5 1,8-10 0,33 5-1,-8-11 1,41-4-1,17-1 17,0 1-17,-9 4 1,-24 6 0,-17 10-1,-25 1 1,-24 4-1,-26 0 1,-16 1 0,-24-6-1,-26-5 1,-24 0 0,-34-5-1,-115 10 1,-8-5 15,-1 0-15,1 0-1,-9 0 1,0 0 0,1 0-1,-1 0 1,0 0-1,-8 0 1,8 0 0,1 0-1,-9 0 1,0 0 0,8 0-1,-8 0 16,8 0-15,-8 0 0,0 0-1,8 0 1,1 0 0,7 0-1,9-5 1,-8 5-1,16-6 1,0 1 0,-8 0-1,-1 5 1,-7-5 0,-9 5 15,0 0-16,1 0 1,-1 0 0,0 0-1,-8 0 1,9 0 0,-9 0-1,0 0 1</inkml:trace>
  <inkml:trace contextRef="#ctx0" brushRef="#br0" timeOffset="41817.46">18815 3392 0,'0'-5'15,"0"5"1,0 0-1,0 0 1,-8 0 15,8 0-15,-9 5 0,1-5-1,0 6 1,-1-1-1,-7 5 1,-9 21 0,-16 36-1,-1 6 1,9 4 0,-8 1-1,0 35 1,16 43-1,8-17 1,26-30 15,15 30-15,18 11 0,16-36-1,-9-21 1,-7-31-1,-18 0 1,-24-62 0</inkml:trace>
  <inkml:trace contextRef="#ctx0" brushRef="#br0" timeOffset="42653.77">18740 3956 0,'-16'-11'15,"16"11"1,0 0 15,8 0-15,-8 0-1,0-5 1,0 5 0,8 0-1,1 0 1,7 0-1,9 0 1,16-5 0,17 0-1,-16 5 1,-1-5 0,-8 5-1,-16 0 16,-1 0-15,1 0 0,-9 0-1,0 0 1,0 0 0,1 0-1,-9 10 1,8 37-1,-8 10 1,8-6 0,-8-15-1,0-5 1,0-10 0,0 10-1,0-31 16</inkml:trace>
  <inkml:trace contextRef="#ctx0" brushRef="#br0" timeOffset="44760.93">19286 5046 0,'0'-10'15,"0"10"1,0 0 0,0-5-1,0 0 1,8 0 0,-8 5-1,0-6 1,0-9-1,9-16 1,16-21 0,-9-25 15,17-1-15,0-5-1,25-66 1,0 4-1,-8-10 1,-26 93 0,-7 10-1,0 6 1,7-16 0,-7 20-1,-9 6 1,0 0-1,1 15 1,-1 11 15,-8-1-15,8 1 0,-8 0-1,9 5 1,-9-1-1,0 1 1,0 0 0,8 5-1,-8-5 1,0 5 0,0-5-1,0 5 1,0 0-1,0 0 17,0 0-17,0 0 1,0 0 0,0 0-1,0 0 1,0 0-1,0 0 1,0 0 0,0 0-1,0 0 1,8 5 0,9 10-1,-1 11 1,17 21-1,17 51 17,8 5-17,0 16 1,-9-31 0,9-5-1,-8 10 1,-1 0-1,-16-26 1,-16 5 0,0-20-1,-9-21 1,-8-10 0,0-21-1</inkml:trace>
  <inkml:trace contextRef="#ctx0" brushRef="#br0" timeOffset="45128.26">19650 4514 0,'8'-5'16,"-8"5"0,0 0 15,0 0-16,17 0 1,-9 0 0,17 0-1,25-5 1,41 0 0,-91 5-1</inkml:trace>
  <inkml:trace contextRef="#ctx0" brushRef="#br0" timeOffset="46031.67">20477 4266 0,'0'-10'15,"0"10"1,0 0 0,0 0-1,0 0 1,0 0 0,0 5-1,8 26 1,9 15-1,8 16 1,8 42 0,16 4-1,1 6 17,-17-36-17,-8-37 1,-8-15-1,-9-11 1,0-10 0,0-10-1,17-46 1,16-42 0,17-42-1,0 11 1,-25 62-1,-8 5 1,-8 26 0,-9 5-1,0 11 17,1 4-17,-9 6 1,0 5-1</inkml:trace>
  <inkml:trace contextRef="#ctx0" brushRef="#br0" timeOffset="47418.11">21676 3765 0,'-24'-16'16,"24"11"0,-9 5-1,9 0 1,0 0-1,0 0 1,0 0 0,0 0-1,0 0 1,-8 0 0,8 5-1,-8 16 1,-1 10-1,-7 20 1,-1 58 15,-7 20-15,7-10 0,9-36-1,-1-6 1,9-4-1,0-6 1,9-5 0,-1-10-1,0-6 1,17-5 0,8-15-1,0-10 1,25-16-1,17-26 1,7-10 15,-16-6-15,-16 17 0,-17 4-1,-16 5 1,-1 1-1,-16-11 1,0-15 0,-25-21-1,-16 10 1,8 11 0,16 15-1,1 10 1,16 6 15,-8 0-15,8-1-1,8-15 1,0-10 0,0-5-1,9-6 1,-9-4-1,1 4 1,-9 1 0,-25-16-1,-8-11 1,-25 27 0,-17 25-1,-49 6 16,124 15-15</inkml:trace>
  <inkml:trace contextRef="#ctx0" brushRef="#br0" timeOffset="48187.27">22264 3382 0,'0'0'15,"0"0"1,0 0 0,0 0-1,8 5 1,8 0 0,9 6-1,0 9 1,8 17-1,0-1 1,0 10 0,17 27-1,-9-1 1,-8-10 0,-8-10 15,8 15-16,-8 5 1,-17 6 0,0-6-1,-16 26 1,-8-5 0,-26 26-1,-7 26 1,-17-11-1,16-15 1,0-36 0,25-31-1,1-21 1,15-11 15,-7-4-15,8-1-1,8-9 1,0-6 0</inkml:trace>
  <inkml:trace contextRef="#ctx0" brushRef="#br0" timeOffset="49375.34">23223 5005 0,'8'-5'15,"-8"5"1,0 0 0,0 0 15,0 0-15,0 0-1,0 0 1,0 0-1,0-5 1,0 0 0,8-26-1,9-57 1,16-16 0,8-40-1,9-22 1,-17 16-1,-8 52 1,8 21 15,-16 25-15,-1 16 0,-8 15-1,1 6 1,-1 4-1,8 1 1,1 10 0,33 26-1,24 46 1,34 62 0,7 11-1,9 36 1,-24-36-1,-18 10 1,-7-26 15,-67-103-15,0-5 0,-8-21-1</inkml:trace>
  <inkml:trace contextRef="#ctx0" brushRef="#br0" timeOffset="50211.08">25282 3501 0,'0'10'16,"0"-10"-1,0 0 1,0 0 0,0 0-1,0 0 1,-8 5 15,0 6-15,-9 9-1,-16 27 1,-8 25 0,-9-4-1,9-17 1,-1 11-1,1 21 1,0 41 0,8 10-1,16-30 1,0 20 0,17 21-1,0-1 16,9-35-15,-1-6 0,9 1-1,-1-27 1,-8-25 0,1-16-1,-1-15 1,-8-1-1,0-9 1,-17-6 0,17-5-1</inkml:trace>
  <inkml:trace contextRef="#ctx0" brushRef="#br0" timeOffset="51331.66">25572 3961 0,'-9'-5'16,"9"5"-1,-8 0 1,8 0-1,0 0 1,0 0 0,0 0-1,0 0 1,0 0 15,0 0-15,8 0-1,1-5 1,15-1 0,18-9-1,7-1 1,-16 1 0,-8 10-1,-16 0 1,7-1-1,-8 6 1,1 0 0,-1 11-1,0 9 17,0 53-17,1 20 1,-1-16-1,-8-15 1,8-15 0,-8-47-1</inkml:trace>
  <inkml:trace contextRef="#ctx0" brushRef="#br0" timeOffset="52400.97">26159 3837 0,'8'-5'16,"-8"5"-1,0 0 1,0 0-1,0 0 1,0 5 0,0 0 15,-16 42-15,-9 61-1,0 47 1,-8-5-1,8 10 1,25-77 0,0-11-1,0-15 1,8-5 0,-8-16-1,9-5 1,7-5-1,9-16 1,0-4 15,0-6-15,32-26 0,18-47-1,8 11 1,-42 16-1,-16 15 1,-17 0 0,-8 5-1,0 0 1,-8 11 0,8-1-1,0 1 1,8-1-1,9-15 17,16-21-17,0 1 1,-9-11 0,1 5-1,-16 5 1,-18 11-1,-7-32 1,-17 6 0,-9 15-1,-7 16 1,-9 5 0,-8 31-1,66 0 1</inkml:trace>
  <inkml:trace contextRef="#ctx0" brushRef="#br0" timeOffset="53588">27317 3987 0,'0'5'16,"0"-5"15,0 0-16,0 0 1,0 5 0,8 21-1,8 31 1,18 57 0,7-11-1,17 26 1,0-5-1,-9-31 1,-24-36 0,0-26-1,-9-10 1,-7-21 15,32-21-15,17-41-1,16-46 1,26-27 0,-9-10-1,-17 16 1,-57 93 0,-9 10-1,0 11 1,0-1-1,-8 6 1,0 5 0,0 5-1</inkml:trace>
  <inkml:trace contextRef="#ctx0" brushRef="#br0" timeOffset="54374.54">28599 5021 0,'0'-21'16,"0"21"0,0-5-1,8 0 1,0-11-1,17-56 1,33-47 0,24-78 15,26-20-15,-17 21-1,-41 113 1,-26 37-1,-7 15 1,-1 15 0,-7 6-1,-1 5 1,17 25 0,33 68-1,24 41 1,18 37-1,7 10 1,-8-21 0,-74-98 15,-17-26-15,-8-31-1</inkml:trace>
  <inkml:trace contextRef="#ctx0" brushRef="#br0" timeOffset="54658.18">28880 4473 0,'0'-11'16,"0"11"15,8 0-15,42 0 0,57 0-1,42-5 1,-149 5-1</inkml:trace>
  <inkml:trace contextRef="#ctx0" brushRef="#br0" timeOffset="55177.54">29550 3558 0,'8'5'15,"-8"-5"1,0 0-1,0 5 1,8 0 0,9 16-1,7 31 1,18 20 0,-1-5-1,-8 26 1,0 21 15,-8 20-15,-8-25-1,-9 10 1,-8-11 0,-17 16-1,-16 11 1,-41-1-1,74-134 1</inkml:trace>
  <inkml:trace contextRef="#ctx0" brushRef="#br0" timeOffset="108196.38">3217 6266 0,'17'-10'16,"-17"10"0,0 0-1,16 0 1,26-5 15,32-11-15,34-4-1,49-22 1,0-4 0,8 15-1,-24 5 1,-83 26 0,-17 5-1,-8-5 1,0 26-1,-8 10 1,-25-36 0</inkml:trace>
  <inkml:trace contextRef="#ctx0" brushRef="#br0" timeOffset="109265.99">13977 6334 0,'8'0'16,"-8"0"0,0 0-1,8 0 1,17 0 0,25 0-1,24 0 1,-24 0-1,-17-6 17,-8 6-17,-9 0 1,1 0 0,-1 0-1,-16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47:29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3639 6757 0,'-8'-5'0,"8"5"15,8 0-15,0-5 0,17 0 16,33 10-16,16-15 0,17 15 15,50 10-15,8-4 16,74-1 0,17-5-1,25-5 1,7 0 0,43-5-1,-9 5 16,49 0-15,17 5 0,42 0-1,16 6 1,0-1 0,8 0-1,-16 1 1,0-1-1,0 0 1,16 1 0,9-6-1,24 0 1,-16 0 0,16-5 15,-7 5-16,-1-5 1,0-5 0,16 0-1,1-5 1,-17-6 0,9-20-1,-9 5 1,-17-5-1,-7 0 1,-34 5 0,-25 5-1,-41 0 17,-33 10-17,-41 6 1,-42 5-1,-49 5 1,-174 0 0,0 0-1,0 0 1,0 0 0,0 0-1,-124-5 1,124 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48:22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19799 9192 0,'8'-16'15,"-8"16"1,0 0-1,0 0 17,0 0-17,0 0 1,0 0 0,0 0-1,0 0 1,9 0-1,-1-5 1,41-5 0,34 0-1,16-1 1,1 1 0,-1-6-1,25 1 1,8-1-1,9 1 17,-50 5-17,-25 4 1,-33 1 0,-8 0-1,-9 5 1,-7 0-1,-1 10 1,-8-10 0</inkml:trace>
  <inkml:trace contextRef="#ctx0" brushRef="#br0" timeOffset="20365.48">8758 9843 0,'17'-5'16,"-17"5"0,0 0-1,-9 0 1,9 0-1,-16-5 1,8 5 0,-25 0 15,-9 0-15,1 5-1,-50 0 1,0 42-1,16 20 1,-49 36 0,33-10-1,50-25 1,16-12 0,17 1-1,16 47 1,25 9-1,25 22 1,8-22 15,-24-71-15,-9-16 0,-17-6-1,-7-9 1,-18 4-1,-15 37 1,-43 67 0,-24 25-1,-8-14 1,58-84 0,8-15-1,16-15 1,17-1-1,0-10 1,0 11 15,9-6-15,-9 11 0,-9 41-1,-16 57 1,-8 26-1,9-47 1,7 31 0,9-10-1,16-5 1,42 5 0,32 15-1,75-20 1,25-16-1,-182-98 17</inkml:trace>
  <inkml:trace contextRef="#ctx0" brushRef="#br0" timeOffset="21485.02">8634 11632 0,'0'-11'16,"0"11"-1,0 0 1,0 0 0,0 0-1,0 0 16,0 0-15,0 5 0,25 6-1,8-6 1,41 11 0,34-1-1,-1-10 1,-16 11-1,-24-6 1,-34 0 0,-8-4-1,-1-1 1,-7 0 0,-9 0 15,0 0-16,1-5 1,-1 0 0,-8 0-1,8 0 1,-8 0 0,8 5-1,-8-5 1,0 0-1,0 0 1</inkml:trace>
  <inkml:trace contextRef="#ctx0" brushRef="#br0" timeOffset="22723.6">9949 11869 0,'8'0'15,"-8"0"1,0 0 0,0 0 15,0 0-15,0 0-1,0 0 1,0 0-1,0 0 1,0 0 0,33 0-1,42 6 1,24-6 0,42 5-1,8-10 1,-17-6-1,-8 16 17,-8-10-32,-25 16 31,-25-6-15,-16 0-1,-9-5 1,-16 5-1,-9-5 1,1 0 0,-9 5-1,0-5 1,1 0 0,-1 5-1,-8 1 1,0-6-1</inkml:trace>
  <inkml:trace contextRef="#ctx0" brushRef="#br0" timeOffset="27705.06">11669 11632 0,'9'10'16,"-9"-10"-1,0 5 1,8 0-1,8 1 1,1 4 15,24 11-15,1-11 0,-1 11-1,-16-16 1,0 5-1,-9 0 1,1-4 0,-9-1-1,0-5 1,1 5 0,-1-5-1,-8 0 1</inkml:trace>
  <inkml:trace contextRef="#ctx0" brushRef="#br0" timeOffset="29478.53">12687 11906 0,'8'-6'16,"-8"6"-1,0 0 1,0 0 15,0 0-15,0 0-1,16 0 1,17 6 0,9-6-1,32 0 1,1 0 0,7 0-1,-24 0 1,-8 5-1,-17 0 1,-16 0 0,-1 0-1,1-5 1,-9 0 15,0 0-15,0 0-1,-8 0 1</inkml:trace>
  <inkml:trace contextRef="#ctx0" brushRef="#br0" timeOffset="31516.87">13753 12087 0,'0'-16'15,"0"16"1,17 0 0,24 0-1,50 0 1,50 5 0,41-10-1,8 5 16,17-10-15,-25-6 0,0-15-1,-33 5 1,-17-5 0,-107 21-1,-9 5 1,-7 0-1,-1 5 1,8 20 0,-16-20-1</inkml:trace>
  <inkml:trace contextRef="#ctx0" brushRef="#br0" timeOffset="35212.98">9660 10975 0,'-9'5'15,"9"-5"1,-8 0 0,0 0-1,0-5 1,-9 5 0,0 0-1,-40 5 1,-26 11-1,0-1 1,17 32 0,8 15-1,9 21 17,15 20-17,18-41 1,16-15-1,8 9 1,34-9 0,24-21-1,-8-16 1,8-15 0,8-31-1,-16-37 1,-25-9-1,-33 20 1,-8 0 0,-17 5 15,-25 10-15,-7 11-1,-1 21 1,58 15-1</inkml:trace>
  <inkml:trace contextRef="#ctx0" brushRef="#br0" timeOffset="37637.34">21420 9719 0,'8'-5'15,"-8"5"1,0 5-1,8 6 1,9 14 0,16 58-1,25 82 1,16 58 15,1 56-15,-1-47-1,-8-9 1,1-42 0,-9-31-1,-42-140 1,-8-5 0,25-26-1,34-61 1,48-110-1,1-30 1,0-5 0,-25-1-1,-8 16 17,-17 26-17,-17 26 1,-49 139-1,-8 1 1,8 9 0,0 11-1</inkml:trace>
  <inkml:trace contextRef="#ctx0" brushRef="#br0" timeOffset="38089.1">21792 10505 0,'-8'15'16,"8"-20"-1,8 0 1,9 0 0,41-5-1,41-11 1,17 5-1,8 1 1,-17 4 15,-24 6-15,-25 0 0,16 0-1,-8 5 1,-66 0-1</inkml:trace>
  <inkml:trace contextRef="#ctx0" brushRef="#br0" timeOffset="38522.96">23330 11306 0,'-8'21'15,"0"-6"1,-9 32 0,-16 30-1,-16 37 1,7 10-1,9-31 17,17-21-17,16-72 1</inkml:trace>
  <inkml:trace contextRef="#ctx0" brushRef="#br0" timeOffset="39460.43">23752 9807 0,'8'0'15,"-8"0"1,0 0 0,25-5-1,50 0 1,40-16 0,10 11-1,-10-1 1,-15 11 15,-26 0-15,-33 0-1,-8 0 1,-8 0 0,0 11-1,-8 9 1,24 48-1,-16 76 1,8 32 0,-8 67-1,-9-16 1,9 22 0,-8-27-1,-1-21 16,-16-164-15,8-6 0,-8-11-1,0-4 1,-8-1 0,-17 6-1,-33 0 1,-57-6-1,7-5 1,-8-15 0,9 0-1,16 0 1,25 0 0,33 5 15,33 0-16</inkml:trace>
  <inkml:trace contextRef="#ctx0" brushRef="#br0" timeOffset="39894">23843 10619 0,'25'5'31,"-9"-10"-15,75-11-1,67-20 1,65-11 0,8 6-1,-16 5 1,-33 5 0,-140 36-1,-17-5 1,-9 0-1,-8 0 1,-16 21 0,8-21 15</inkml:trace>
  <inkml:trace contextRef="#ctx0" brushRef="#br0" timeOffset="40913.99">22528 10970 0,'8'-5'15,"-8"5"1,9-10 15,7-6-15,9-10 0,25-5-1,24 0 1,-8 21-1,0 20 1,-16 16 0,-17 0-1,-16 0 1,-17 20 0,-25 42-1,-16-5 1,-9-26-1,9-21 1,7-21 15,10-25-15,24 10 0</inkml:trace>
  <inkml:trace contextRef="#ctx0" brushRef="#br0" timeOffset="41316.06">23289 10655 0,'-25'10'16,"17"-10"-1,0 21 1,-17 20 0,-16 21-1,-1 5 1,9 21-1,8-5 1,17-11 0,16 1-1,25 15 1,42 15 0,-75-103-1</inkml:trace>
  <inkml:trace contextRef="#ctx0" brushRef="#br0" timeOffset="41951.42">24935 11011 0,'-25'-15'15,"25"10"1,8-21-1,17-26 1,41-41 0,17 0-1,8 21 1,0 15 0,-8 41-1,-9 32 16,-41 67-15,-49 20 0,-67 62-1,-33 11 1,-8-21 0,50-98-1,74-57 1</inkml:trace>
  <inkml:trace contextRef="#ctx0" brushRef="#br0" timeOffset="42319.49">25605 10526 0,'-33'31'16,"24"-11"-1,1 32 1,0 25-1,16-15 1,17 21 0,24 10-1,42-15 1,9-27 15,-100-51-15</inkml:trace>
  <inkml:trace contextRef="#ctx0" brushRef="#br0" timeOffset="42938.2">22230 11497 0,'0'-10'16,"0"10"0,9 0-1,16 5 17,8-5-17,16 5 1,9-10-1,25 15 1,-9 6 0,9-6-1,8 6 1,0-6 0,-91-10-1</inkml:trace>
  <inkml:trace contextRef="#ctx0" brushRef="#br0" timeOffset="43590.27">24935 11606 0,'8'5'15,"-8"-5"1,25 0 0,49 0-1,50 5 1,42-5-1,-1 5 1,-33-5 15,-32 0-15,-34 0 0,-33 0-1,0 5 1,-33-5-1</inkml:trace>
  <inkml:trace contextRef="#ctx0" brushRef="#br0" timeOffset="48304.5">12984 11714 0,'9'42'16,"-9"-42"-1,8 0 1,-8 5 0,0-5-1,25 5 1,8 0 0,16 0-1,1-5 1,-17 0-1,0 0 1,-16 0 0,-1 0 15,-8 0-15,-8 0-1</inkml:trace>
  <inkml:trace contextRef="#ctx0" brushRef="#br0" timeOffset="48907.09">14729 11849 0,'25'-11'15,"-8"1"1,32 5-1,17-11 1,25 11 0,42-31-1,-133 36 1</inkml:trace>
  <inkml:trace contextRef="#ctx0" brushRef="#br0" timeOffset="54057.48">13249 11285 0,'0'-10'16,"0"10"0,0 0-1</inkml:trace>
  <inkml:trace contextRef="#ctx0" brushRef="#br0" timeOffset="54490.93">14754 11621 0,'-16'11'16,"16"-11"15,0 0-15</inkml:trace>
  <inkml:trace contextRef="#ctx0" brushRef="#br0" timeOffset="55194">16284 12815 0,'0'0'15,"0"0"1,0 0 0,0 0 15</inkml:trace>
  <inkml:trace contextRef="#ctx0" brushRef="#br0" timeOffset="55510.81">17847 12908 0,'8'-5'16,"-8"5"-1</inkml:trace>
  <inkml:trace contextRef="#ctx0" brushRef="#br0" timeOffset="56714.52">17285 13761 0,'-8'-10'16,"8"10"-1,0 0 1,8 0-1,-8 0 1,0 0 0,33-16-1,99-40 1,158-63 0,65-5-1,42-21 1,-74 42-1,-42-1 17,-264 99-17,-1 5 1,-16 0 0,8 0-1,-24 0 1,16 0-1</inkml:trace>
  <inkml:trace contextRef="#ctx0" brushRef="#br0" timeOffset="70191.93">25175 15028 0,'-9'-16'15,"9"11"1,0 0 0,0-6-1,0 6 1,0-5 0,0 0-1,0-1 1,0 1-1,0-6 1,0 1 0,0-6 15,9 1-15,-9-32-1,24-10 1,18 0-1,7 10 1,1 0 0,24-4-1,-24 9 1,16 6 0,9 5-1,24 10 1,-8 5-1,-17 21 1,9 10 0,8 11 15,8 5-15,-8 0-1,-33-6 1,0 11-1,-8 0 1,-17 0 0,-8-5-1,-9 0 1,-8 0 0,-8 0-1,0 0 1,0 20-1,-33 32 1,-8-1 0,-9-10 15,1-5-15,-9 42-1,0 4 1,17 16-1,16-36 1,8-26 0,25 78-1,34-1 1,40 17 0,1-27-1,0-16 1,-50-102-1,-8-1 17,-17-5-17,0 0 1,-8 1 0,0-1-1,-16 5 1,-26 21-1,-24 16 1,-16 15 0,24-16-1,25-10 1,8 1 0,0 4-1,25 26 1,8-5-1,17 26 17,16 26-17,9 10 1,8 15 0,-8-40-1,16-12 1,-8-14-1,-25-32 1,-17-5 0,9 42-1,-17-11 1,-8 21 0,-8-11-1,-9-20 1,9-15 15,-8-6-15,-9 0-1,-25 11 1,-8-6 0,-16 5-1,-9 1 1,-16-16-1,-9-16 1,-40-20 0,-34-36-1,-83-202 1,0-150 0,265 393 15</inkml:trace>
  <inkml:trace contextRef="#ctx0" brushRef="#br0" timeOffset="75240.36">21329 12423 0,'-8'-11'16,"8"11"0,0 0-1,8 16 1,0 46-1,9 15 1,24 130 0,9 5-1,16 83 1,8-32 0,-7-30-1,-1-37 1,-42-170 15,1-10-15,-16-6-1,24-31 1,33-93 0,25-77-1,16-114 1,-16 47-1,-8 10 1,-25 51 0,-50 171-1,0-10 1,-8 10 0,0 11-1,0 15 1,-8 10 15,8-10-15</inkml:trace>
  <inkml:trace contextRef="#ctx0" brushRef="#br0" timeOffset="75959.62">21519 13363 0,'17'-5'15,"-9"5"1,42-5-1,41 0 1,24-6 0,1 11-1,-17-5 1,-24 10 15,-1-5-15,-74 0-1</inkml:trace>
  <inkml:trace contextRef="#ctx0" brushRef="#br0" timeOffset="76377.41">22520 13813 0,'-8'21'16,"-1"-11"0,1 11-1,-17 25 1,-24 37 0,7 5-1,9-21 1,8-26-1,17-10 1,8-31 15</inkml:trace>
  <inkml:trace contextRef="#ctx0" brushRef="#br0" timeOffset="77363.95">22834 12733 0,'8'0'16,"-8"0"-1,17 0 1,33-21 0,57 0-1,34-10 1,8 0 0,-1 0-1,-7 11 1,-100 20-1,1-6 1,-17 12 0,-9-12 15,-8 6-15,9 6-1,-9-1 1,0 5-1,1 21 1,-1 47 0,0 77-1,-8 5 1,9 11 0,-9-6-1,8-31 1,-8-46-1,0-26 1,0-20 15,0-11-15,-8 0 0,-1-6-1,-16-4 1,-16 5-1,-42 5 1,-32-5 0,7-6-1,9-4 1,24-11 0,9 0-1,17-5 1,32 0-1,17 0 17</inkml:trace>
  <inkml:trace contextRef="#ctx0" brushRef="#br0" timeOffset="77748.48">23206 13322 0,'9'5'31,"-9"-5"-15,8-5-1,41-5 1,51-16 0,40-10-1,-7 5 1,-18 15-1,-24 16 1,-91 0 0</inkml:trace>
  <inkml:trace contextRef="#ctx0" brushRef="#br0" timeOffset="78183.35">24166 13890 0,'-17'-5'15,"17"5"16,-8 5-15,-33 47 0,-17 57-1,16-6 1,26-36 0,16-67-1</inkml:trace>
  <inkml:trace contextRef="#ctx0" brushRef="#br0" timeOffset="78952.5">24356 12748 0,'0'0'15,"0"0"1,0 0 0,0 0-1,0 0 1,8 0 0,0 26 15,17 67-16,17 62 1,15 83 0,1 15-1,9-46 1,-26-145 0,0-21-1,-16-15 1,-8-10-1,7-27 1,43-87 0,7-52-1,25-67 1,-16-5 15,-9 25-15,-7 27-1,-51 134 1,-8 10 0,1 10-1,-9 6 1,8 10 0,-16 5-1,8-5 1</inkml:trace>
  <inkml:trace contextRef="#ctx0" brushRef="#br0" timeOffset="79453.86">24587 13374 0,'9'-6'15,"-1"6"1,25-5-1,33-5 1,25 0 0,8-1-1,-24 6 1,-9 5 0,8 5-1,-74-5 1</inkml:trace>
  <inkml:trace contextRef="#ctx0" brushRef="#br0" timeOffset="79872.72">25431 13751 0,'0'0'31,"0"0"-15,-17 31 0,-32 36-1,-9 36 1,17-9-1,24-58 1,17-36 0</inkml:trace>
  <inkml:trace contextRef="#ctx0" brushRef="#br0" timeOffset="80674.26">25919 12769 0,'-17'-11'15,"17"11"1,0 0-1,0 0 17,0 0-17,0 21 1,25 57 0,8 61-1,17 63 1,16 67-1,9-47 1,7-10 0,-7-57-1,-42-145 1,-8 1 0,-17-11-1,25-26 1,25-57 15,8-77-15,0-6-1,0-51 1,0-26 0,1 0-1,-10 21 1,-40 160-1,-9 21 1,1 15 0,-9 16-1,0 25 1,0-15 0</inkml:trace>
  <inkml:trace contextRef="#ctx0" brushRef="#br0" timeOffset="81109.06">26035 13828 0,'0'-15'31,"0"15"-16,8-5 1,25-16 0,50-25-1,33-16 1,32 5 0,10 0-1,-10 21 1,1 5-1,-149 31 1</inkml:trace>
  <inkml:trace contextRef="#ctx0" brushRef="#br0" timeOffset="81410.29">27209 13958 0,'0'0'15,"-8"10"1,0 52-1,-26 67 1,1-25 0,9-32-1,24-72 17</inkml:trace>
  <inkml:trace contextRef="#ctx0" brushRef="#br0" timeOffset="82413.2">27614 12758 0,'0'6'15,"0"-6"1,0 0 0,0 0-1,17-6 1,24 1 0,34-10-1,16-1 1,16-4-1,-16 9 1,17-4 0,-17-1 15,-42 6-15,-16 10-1,-8-5 1,-8 5-1,-9 0 1,0 0 0,0 5-1,1 10 1,-1 32 0,0 77-1,1 36 1,-9 42-1,8 20 1,8-62 15,1-25-15,-1-37 0,-7-26-1,-9-25 1,8-11-1,-8-10 1,-8-5 0,-1-1-1,-7 1 1,-17-11 0,-42-10-1,-32-20 1,-1-11-1,17 10 1,9-5 15,24-5-15,58 31 0</inkml:trace>
  <inkml:trace contextRef="#ctx0" brushRef="#br0" timeOffset="82764.95">27796 13430 0,'9'0'15,"-9"0"1,49-10 0,59 0-1,57-11 1,17 0-1,-17-4 1,1 14 0,-166 11-1</inkml:trace>
  <inkml:trace contextRef="#ctx0" brushRef="#br0" timeOffset="86125.33">8618 16077 0,'-9'-10'15,"9"10"1,0 0 0,0 0-1,0 0 1,0 0-1,0 0 1,9 0 0,-1 0-1,17-6 1,16 6 0,9 0-1,8 0 16,-1 6-15,1-1 0,0-5-1,-8 5 1,-25-5 0,-1 0-1,-7 0 1,-9 5-1,-8-5 1,0 0 0</inkml:trace>
  <inkml:trace contextRef="#ctx0" brushRef="#br0" timeOffset="87730.69">12447 16253 0,'-17'-6'16,"17"6"-1,0 0 1,0 0 0,0-5-1,8 5 1,9-5 0,16-5-1,25-1 1,8-4-1,-8 5 17,-8 4-17,-17 1 1,-8 0 0,-9 0-1,1 5 1,-9 10-1,-8-10 1</inkml:trace>
  <inkml:trace contextRef="#ctx0" brushRef="#br0" timeOffset="89336.03">16325 16201 0,'-16'5'16,"16"-5"0,0-5-1,0 5 1,0-5 0,0 5 15,0-5-16,0 5 1,0 0 0,0 0-1,16-6 1,42-14 0,33-1-1,0 0 1,-25 11-1,-24 0 1,-9-1 0,-17 6-1,-7 5 17,-1 0-17,-8-5 1,0 5-1</inkml:trace>
  <inkml:trace contextRef="#ctx0" brushRef="#br0" timeOffset="92696.44">10817 16061 0,'0'6'16,"0"-6"0,0 0-1,0 0 1</inkml:trace>
  <inkml:trace contextRef="#ctx0" brushRef="#br0" timeOffset="93315.47">14903 15813 0,'0'5'16,"0"-5"0,0 0-1,0 0 1,8 11 0,-8-11-1</inkml:trace>
  <inkml:trace contextRef="#ctx0" brushRef="#br0" timeOffset="93950.3">18600 15855 0,'0'5'16,"0"-5"0,0 0-1,0 0 1,0 0 0,0 0-1,0 0 1</inkml:trace>
  <inkml:trace contextRef="#ctx0" brushRef="#br0" timeOffset="99084.42">8849 15152 0,'-8'0'16,"8"0"15,0 0-16</inkml:trace>
  <inkml:trace contextRef="#ctx0" brushRef="#br0" timeOffset="99920.57">16805 15126 0,'8'0'16,"-8"0"0,0 0-1,0 0 1,0 0 0</inkml:trace>
  <inkml:trace contextRef="#ctx0" brushRef="#br0" timeOffset="105369.87">19237 14831 0,'-9'-15'16,"9"15"-1,0 0 1,0 0 0,0 0 15,0 0-16,0-5 1,0-26 0,58-26-1,41-11 1,1 12 0,32 4-1,9 16 1,-59 36-1,-24 5 1,-25-5 0,0 5-1,-16 0 1,-1 0 15,-7 1-15,-9 30-1,-50 46 1,-16 12 0,-33 24-1,-9-14 1,1-11 0,57-67-1,17-6 1,25 6-1,16 10 1,33 11 0,1-6-1,16 6 17,-1-1-17,-23-25 1,-18-6-1,1 6 1,-17 15 0,0 6-1,-17 4 1,9 6 0,8 5-1,0 10 1,8-10-1,-8-16 1,0-5 0,-33 21 15,-41 21-15,-42-6-1,-8-15 1,-17-16-1,25-20 1,116-21 0</inkml:trace>
  <inkml:trace contextRef="#ctx0" brushRef="#br0" timeOffset="107008.92">11562 17979 0,'-8'-15'15,"8"15"1,0 0 0,8-6-1,33-4 1,42-11 0,49-20-1,75 10 16,74-5-15,66 20 0,42-10-1,16 11 1,-16-6 0,-50 11-1,-49 0 1,-241 15-1,-7 0 1,-26-5 0,9 5-1,-17-5 1,1 0 0,-1 0 15,0 0-16,-8 0 1,0 0 0,0 0-1</inkml:trace>
  <inkml:trace contextRef="#ctx0" brushRef="#br0" timeOffset="108061.76">16325 17834 0,'0'-5'16,"9"5"-1,40 5 1,51 6 0,90-1-1,108-5 1,74-10-1,41-16 1,1 1 15,-26 4-15,-65-5 0,-25 21-1,-67 0 1,-206 16-1,-8-11 1,-1 6 0,-8-6-1,-8-5 1,-16-11 0,16 11-1</inkml:trace>
  <inkml:trace contextRef="#ctx0" brushRef="#br0" timeOffset="109182.23">21106 18015 0,'-17'0'16,"17"0"-1,0 0 17,0 0-17,0 0 1,0 0 0,41-5-1,100 5 1,182 0-1,189-10 1,59 10 0,-9-11-1,-98 11 1,-76 0 0,-371 6-1,-9-1 1,9 0 15,-17-5-15,8 0-1,-8 0 1,0 0 0,0 0-1</inkml:trace>
  <inkml:trace contextRef="#ctx0" brushRef="#br0" timeOffset="111288.35">10702 18315 0,'-17'-15'15,"17"15"1,0 0-1,0 0 1,0 0 0,8-11-1,17-25 1,25-5 0,16-1-1,-8 6 1,-8 10 15,-1 6-15,-7-1-1,-9 11 1,-33 10 0</inkml:trace>
  <inkml:trace contextRef="#ctx0" brushRef="#br0" timeOffset="111857.49">10834 17664 0,'25'-5'15,"-17"5"1,17-6 0,25 1-1,16-10 1,16-6-1,1 0 1,0 16 0,-9 10-1,-8 6 1,1 15 0,-18 20-1,-7 32 16,-34-11-15,-25 36 0,-24 32-1,0 4 1,-1-20 0,9-26-1,-8 0 1,-1 36-1,42-129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50:55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 11068 0,'0'11'0,"0"-11"0,8 10 16,17-5-16,8 5 0,33-10 16,42-5-16,41-5 0,41 0 15,41-1 1,34 1-1,41 5 1,0-11 0,-8 11-1,-9 0 1,-32 0 0,-26 5-1,-41 5 1,-165-5-1,-8 0 1,-9 0 15,0 0-15,1 5 0,-9-5-1,0 5 1,8-5-1,-8 0 1,0 0 0</inkml:trace>
  <inkml:trace contextRef="#ctx0" brushRef="#br0" timeOffset="2843.18">8675 10422 0,'0'-5'16,"0"5"-1,0 0 1,0 0 0,0 0-1,0 0 17,17 0-17,16 0 1,25 0-1,16 0 1,26 10 0,24-10-1,0-5 1,16 5 0,18 0-1,-1-5 1,8 5-1,25 0 1,34 0 0,-1-5 15,8 10-15,-7-10-1,-1 5 1,0-5-1,9-1 1,16-4 0,8 5-1,-8-5 1,9 10 0,8-6-1,16 1 1,0-5-1,8 10 1,1 0 15,-9 0-15,-25 5 0,9 0-1,-33 6 1,-1-1-1,-41 0 1,-8 1 0,-41-1-1,-133-10 1,0 0 0,1 5-1,-1-5 1,-8 5 15,8-5-15,-8 0-1,0 0 1,0 0 0,0 0-1,0 0 1,0 0-1</inkml:trace>
  <inkml:trace contextRef="#ctx0" brushRef="#br0" timeOffset="4364.49">19319 10432 0,'-16'-10'31,"7"10"-16,9 0 1,0 0 0,-8-5-1,0 5 1,-9 0 0,9-5-1,-8 5 1,7-5-1,1 5 1,8 0 0,-8 0-1,8 0 1,-8 0 0,8 0 15,0 0-16,24 0 1,51 0 0,82 0-1,91 0 1,75 0 0,32 5-1,42 0 1,-8-10-1,-9 5 1,-49 0 0,-41 0-1,-59 0 1,-223 0 15,-8 0-15,9 0-1,-9 0 1,0 0 0,8 0-1,-8 0 1,0 0 0,0 0-1,0 0 1,-8 0-1,8 0 1</inkml:trace>
  <inkml:trace contextRef="#ctx0" brushRef="#br0" timeOffset="14948.13">22652 12758 0,'8'6'15,"-8"-6"1,0 0 0,17 0 15,49-6-16,67-4 1,82-26 0,24-11-1,9-9 1,-41 19 0,-141 27-1,-24 5 1,-17 5-1,-9 0 1,1 5 0,-9 0-1,8 26 1,1 11 15,-9 71-15,-8 73-1,-16 88 1,16 0 0,-9 16-1,26-1 1,-9-51 0,9-21-1,-1-170 1,-7-11-1,-1-10 1,0-6 0,-8-4-1,8-6 17,-8 0-17,0 1 1,0-11-1,-8 5 1,-17 0 0,-57 0-1,-51 0 1,-40-5 0,-18 0-1,-7 0 1,24 6-1,17-12 1,132 12 0,17-6 15,-8 0-15,16 0-1,0 0 1</inkml:trace>
  <inkml:trace contextRef="#ctx0" brushRef="#br0" timeOffset="15533.13">23041 13730 0,'8'-5'15,"0"5"1,50-10 15,58-16-15,91-10 0,0-6-1,-1 11 1,-115 21-1,-41 5 1,-17 5 0,-16 0-1,-17 0 1</inkml:trace>
  <inkml:trace contextRef="#ctx0" brushRef="#br0" timeOffset="16085">24199 13994 0,'-17'-16'16,"17"16"-1,8-5 1,17-5-1,25-11 17,24 0-17,9 11 1,8 10 0,0 5-1,-17 16 1,-16 20-1,-25 32 1,-24-6 0,-26 57-1,-49-15 1,0-11 0,-33-26-1,99-72 16</inkml:trace>
  <inkml:trace contextRef="#ctx0" brushRef="#br0" timeOffset="16486.32">25332 13885 0,'-66'5'15,"41"-5"1,-33 16 0,0-1-1,-25 27 16,-24 35-15,-26 63 0,34-26-1,17 15 1,57-10 0,99-6-1,125-45 1,98-53-1,-297-15 1</inkml:trace>
  <inkml:trace contextRef="#ctx0" brushRef="#br0" timeOffset="16921.25">26490 14568 0,'16'0'15,"-16"0"1,0 0 0,0 0-1,-8 0 1,8 0 0</inkml:trace>
  <inkml:trace contextRef="#ctx0" brushRef="#br0" timeOffset="17188.92">27242 14506 0,'0'0'16,"0"0"0,0 0-1,0 0 1,8 0 0,-8 0-1</inkml:trace>
  <inkml:trace contextRef="#ctx0" brushRef="#br0" timeOffset="17406.09">27763 14485 0,'8'0'15,"-8"0"1,0 0 0,0 0-1,0 0 1</inkml:trace>
  <inkml:trace contextRef="#ctx0" brushRef="#br0" timeOffset="17740.45">29202 14449 0,'0'0'15,"0"0"1,0 0 0,0 0-1,0 0 1,0 0 0,0 0-1,0 0 1,17 5-1,-17-5 17</inkml:trace>
  <inkml:trace contextRef="#ctx0" brushRef="#br0" timeOffset="19496.07">29864 12758 0,'-17'0'16,"17"0"-1,-16 11 1,-26 9-1,-40 84 1,-9 35 0,41-30-1,1 46 1,57 0 0,50 5 15,49-41-16,67-31 1,-174-88 0</inkml:trace>
  <inkml:trace contextRef="#ctx0" brushRef="#br0" timeOffset="19947.13">30435 13270 0,'-50'-57'15,"33"47"1,9 5 15,-25 26-15,0 10-1,16-11 1,26-9 0,15 4-1,18 1 1,-9-16 0,-8 5-1,-9-5 1,1 0-1,-9 5 1,-8 0 0,-16 36-1,16 16 17,41 16-17,-41-73 1</inkml:trace>
  <inkml:trace contextRef="#ctx0" brushRef="#br0" timeOffset="20331.6">31055 12821 0,'-83'-6'15,"58"1"1,0 5-1,9 0 1,8 11 0,16 14-1,33 37 17,1 11-17,-1 15 1,-24-32-1,-26-9 1,-24 15 0,-33 16-1,0-22 1,24-45 0,34-11-1,8 0 1</inkml:trace>
  <inkml:trace contextRef="#ctx0" brushRef="#br0" timeOffset="20716.87">31353 13291 0,'33'21'15,"-9"-16"1,1-5 0,8-11-1,-8-9 1,-17-11 0,-8 0-1,0 0 1,-16 5-1,-26 21 1,-24 25 15,0 11-15,-8 26 0,32 10-1,75-20 1,-33-47-1</inkml:trace>
  <inkml:trace contextRef="#ctx0" brushRef="#br0" timeOffset="21083.94">32155 12433 0,'0'-5'15,"0"5"17,0 0-17,0 5 1,-9 16 0,-7 51-1,-17 73 1,-9 61-1,9-20 1,0-5 0,25-108-1,8-16 1,-8-16 0,16-20-1,-8-21 16</inkml:trace>
  <inkml:trace contextRef="#ctx0" brushRef="#br0" timeOffset="21669.73">32130 12593 0,'74'-15'15,"-49"9"1,-8 1-1,-1 0 1,-7-5 0,-1 5-1,-8 5 1,0 0 0,-25 20-1,-49 22 16,-42 9-15,-17 1 0,1 15-1,49-31 1,83-36 0</inkml:trace>
  <inkml:trace contextRef="#ctx0" brushRef="#br0" timeOffset="22772.4">22214 16154 0,'0'11'15,"0"-11"1,0 15 0,25 47-1,16 119 1,9 78 0,8 71-1,-1 53 1,1-78-1,-33-207 1,0-41 0,-8-21 15,-9-15-15,0-16-1,25-67 1,25-88-1,33-113 1,8-11 0,9-37-1,-17 43 1,-9 4 0,-7 62-1,-75 182 1,8 9-1,-8 11 1,8 21 0,-8-21 15</inkml:trace>
  <inkml:trace contextRef="#ctx0" brushRef="#br0" timeOffset="23608.95">22603 17219 0,'-9'0'15,"9"0"1,0 0-1,0 0 17,9 0-17,-9 0 1,8-5 0,25 0-1,33-5 1,25 4-1,-91 6 1</inkml:trace>
  <inkml:trace contextRef="#ctx0" brushRef="#br0" timeOffset="24077.01">23297 17193 0,'-16'-10'15,"16"10"1,0 0-1,16-5 1,26-16 0,16 11-1,-1 5 1,10 15 0,-10 31-1,-23 11 1,-26-16 15,-16 21-15,-34 31-1,-7-26 1,-1-41 0,-8-16-1,58-5 1</inkml:trace>
  <inkml:trace contextRef="#ctx0" brushRef="#br0" timeOffset="24411.38">24042 16992 0,'-67'15'16,"51"1"-1,-34 36 1,-8 41 0,9 0-1,7-6 1,26-9-1,24-6 1,50-4 0,58-37-1,-116-31 1</inkml:trace>
  <inkml:trace contextRef="#ctx0" brushRef="#br0" timeOffset="25365.08">25183 16408 0,'0'20'15,"0"-20"1,0 0 0,0 0-1,8 6 1,0-6-1,50-6 1,33-4 0,25-11-1,0 6 1,-9 5 15,-24-6-15,-25 11-1,-25 0 1,-8 5 0,-9 20-1,9 53 1,-8 46 0,8 41-1,-1 36 1,1-20-1,-8 15 1,-1-5 0,9-5-1,-8-77 17,-9-42-17,-8-21 1,8-15-1,-33 0 1,-16 0 0,-33-21-1,-34-5 1,-16-11 0,0-14-1,0-6 1,25-6-1,99 37 1</inkml:trace>
  <inkml:trace contextRef="#ctx0" brushRef="#br0" timeOffset="25748.61">25224 17343 0,'0'-20'15,"0"20"1,9 0-1,32-11 1,58-9 0,17-11 15,16-6-15,-16 12-1,-8-6 1,-1-6-1,42-25 1,-149 62 0</inkml:trace>
  <inkml:trace contextRef="#ctx0" brushRef="#br0" timeOffset="26183.94">26266 17193 0,'-8'11'15,"16"-6"1,9 16 0,41 30-1,33 6 1,8 15-1,-8 6 17,-17-6-17,-16 1 1,-16-22 0,-42-51-1</inkml:trace>
  <inkml:trace contextRef="#ctx0" brushRef="#br0" timeOffset="26551.47">26862 17157 0,'0'11'16,"0"-1"-1,0 31 1,-17 47 0,-24 93-1,-17 21 1,0-6-1,0-25 1,0-16 0,0-16-1,1-20 1,57-119 0</inkml:trace>
  <inkml:trace contextRef="#ctx0" brushRef="#br0" timeOffset="28256.67">25199 15710 0,'-16'-5'16,"16"5"-1,0 0 1,0 0 0,-8 0-1,8 0 1,-17 10 0,-24 37-1,-9 40 1,-16 22-1,0-6 1,16-4 0,-8 30 15,9 31-15,-1-15-1,25 15 1,9 42-1,-1-37 1,17 21 0,8 0-1,9-15 1,8-52 0,-9-21-1,1-10 1,-9-31-1,0-16 1,-8-41 15</inkml:trace>
  <inkml:trace contextRef="#ctx0" brushRef="#br0" timeOffset="30480.25">27184 15601 0,'0'-10'16,"0"10"0,0 0 15,0 0-16,0 0 1,0 0 0,0 0-1,9 10 1,15 6 0,9 15-1,17 10 1,33 37-1,-1 10 1,1 20 0,0 1-1,-17-32 17,0 21-17,-8-4 1,-17 14-1,-7 1 1,-18-27 0,9 1-1,-17 5 1,-8 10 0,0 16-1,-16 0 1,-9 15-1,-17 15 1,9-9 0,-16-16 15,16-16-15,0-36-1,16-25 1,-8-6-1,25-36 1</inkml:trace>
  <inkml:trace contextRef="#ctx0" brushRef="#br0" timeOffset="31166.6">29169 16289 0,'-66'-21'16,"58"11"-1,-17-1 1,-8 6 15,-25 16-15,-25 15 0,-33 67-1,-8 67 1,17 5-1,24 37 1,42 10 0,41-26-1,49-41 1,67-58 0,25-81-1,8-58 1,-34-57-1,-24-20 17,-91 57-17,-16 20 1,16 52 0</inkml:trace>
  <inkml:trace contextRef="#ctx0" brushRef="#br0" timeOffset="31717.71">29657 16852 0,'-58'-5'16,"50"5"0,-9 5-1,-7 0 1,-18 11-1,17 15 1,9-5 0,16-11-1,0-10 1,8-5 0,9-10-1,-9 5 1,0 0 15,1 0-15,-1-1-1,0 6 1,-8 11 0,8 40-1,9 74 1,-17-125-1</inkml:trace>
  <inkml:trace contextRef="#ctx0" brushRef="#br0" timeOffset="32119.69">30153 16620 0,'-91'-6'16,"83"12"-1,-33 9 1,8 11 0,24 15-1,18-4 1,32 50-1,17 43 1,-17-11 0,-24-42-1,-34-5 1,-32-4 0,-9-22 15,0-30-16,8-47 1,50 31 0</inkml:trace>
  <inkml:trace contextRef="#ctx0" brushRef="#br0" timeOffset="32520.41">30691 17121 0,'8'-5'16,"-8"5"0,0-10-1,-8-16 16,0 0-15,-9 0 0,-16 5-1,-17 21 1,-16 26 0,8 21-1,25 15 1,25 0-1,25 31 1,107-5 0,-124-88-1</inkml:trace>
  <inkml:trace contextRef="#ctx0" brushRef="#br0" timeOffset="33156.01">31113 16723 0,'16'-36'32,"1"26"-17,32-22 1,51 1-1,-1 6 1,-16 25 0,-17 15-1,-17 16 1,-24 11 0,-33-1-1,-33 73 1,-75 35-1,-17 17 1,18-42 0,73-93-1,26-5 17,32-6-17,59 22 1,123-6-1,67 0 1,-17-10 0,-25-10-1,-223-16 1</inkml:trace>
  <inkml:trace contextRef="#ctx0" brushRef="#br0" timeOffset="38790.34">10296 12872 0,'-8'0'16,"8"0"-1,-8 0 1,8 5 0,-8-5-1,-1 6 1,1 9 0,-8 11-1,7-11 1,1-4-1,0 4 1,-1 1 0,1 4 15,-25 22-15,-16 25-1,7-10 1,-74 51-1,-82 120 1,-108 77 0,-41 67-1,24-57 1,25-5 0,50-77-1,33-16 1,50-52-1,32-15 1,34-36 15,107-109-15,-8-5 0</inkml:trace>
  <inkml:trace contextRef="#ctx0" brushRef="#br0" timeOffset="41399.03">10751 14707 0,'-8'-5'15,"8"5"1,-8 0 0,8 0 15,0 0-15,0 0-1,0 0 1,0 0-1,8 0 1,17 0 0,33 5-1,16-5 1,1 5 0,-1-5-1,-8 5 1,-24-5-1,-18 0 1,-7 0 15,-17 0-15</inkml:trace>
  <inkml:trace contextRef="#ctx0" brushRef="#br0" timeOffset="43121.01">12496 16501 0,'0'-5'16,"0"5"15,0 0-16,0 0 1,0 0 0,9-6-1,-1 6 1,8-10 0,26 0-1,24-6 1,-8 1-1,8 4 1,-8 6 0,-8 0-1,-17 5 1,0 0 15,-9 5-15,10 6-1,-1 9 1,-33-20 0</inkml:trace>
  <inkml:trace contextRef="#ctx0" brushRef="#br0" timeOffset="56396.99">21792 6328 0,'0'0'15,"0"0"1,0 0 0,33 0-1,58-5 17,174-5-17,157 0 1,123 4-1,59 1 1,0 0 0,-75 5-1,-82 5 1,-373 6 0,-24-6-1,-25 0 1,-9-5-1,-16 0 1,-33 10 0,33-10 15</inkml:trace>
  <inkml:trace contextRef="#ctx0" brushRef="#br0" timeOffset="58436.85">12438 16950 0,'-8'-10'16,"8"5"-1,-8 0 1,-17 0-1,-8-6 1,-25 1 0,0 5-1,-16-6 1,-17 17 0,-25 35 15,-16 47-16,-1 31 1,26 0 0,24 46-1,50 21 1,41-10 0,59-26-1,40-47 1,75-72-1,16-98 1,-7-57 0,-42-5-1,-25-6 1,-42-9 15,-49-12-15,-57 7-1,-18 19 1,-24 22 0,8 103-1,-25-6 1,26 11 0,57 0-1</inkml:trace>
  <inkml:trace contextRef="#ctx0" brushRef="#br0" timeOffset="58803.92">12099 17457 0,'17'10'15,"-17"-10"1,16 11 0,42 40-1,9 58 1,-1 20-1,-25-41 1,-8-10 0,-8-37-1,0-15 17,-25-26-17</inkml:trace>
  <inkml:trace contextRef="#ctx0" brushRef="#br0" timeOffset="59339.17">13390 16651 0,'-17'-6'15,"17"6"17,-8 0-17,-9 11 1,-24 15-1,-1 15 1,-24 6 0,-25 46-1,17 46 1,-9 16 0,17 11-1,33 35 1,8-30-1,25-21 1,17 10 0,8-15 15,16-32-15,0-30-1,34-36 1,-75-47-1</inkml:trace>
  <inkml:trace contextRef="#ctx0" brushRef="#br0" timeOffset="60041.49">13977 17028 0,'-42'-16'15,"34"16"1,-8-5-1,-9 5 1,-17 5 0,-15 16-1,-10 15 1,9 11 0,9-6-1,24 6 1,8-6-1,17-15 17,25 10-17,33 5 1,17 6 0,-1-11-1,0 11 1,-16-6-1,-16-10 1,-17 5 0,-17 0-1,-16 11 1,-17 15 0,-25-16-1,-33 6 1,-16-10-1,-17-11 17,9-21-17,24 0 1,83-10 0</inkml:trace>
  <inkml:trace contextRef="#ctx0" brushRef="#br0" timeOffset="60810.63">14183 16770 0,'0'-11'16,"0"11"-1,0 0 1,0 5 0,9 1-1,7 4 16,9 0-15,0 6 0,8-1-1,0 6 1,17 10 0,-1 10-1,1 16 1,-9 10-1,1 32 1,-34-17 0,-8 22-1,-17 61 1,-24 21 0,-25 0 15,-17-20-16,-8-17 1,0-30 0,33-98-1,25-11 1,8-4 0,25-6-1</inkml:trace>
  <inkml:trace contextRef="#ctx0" brushRef="#br0" timeOffset="63050.47">12463 16387 0,'-8'26'16,"8"-26"-1,0 0 1,0 0 0,0 0-1,0 0 1,0 0 15,17 0-15,40-10-1,43-11 1,7 11 0,-16-6-1,-25 11 1,-16 5-1,-17-5 1,-8 5 0,-9 0-1,-7 0 1,-9 0 0</inkml:trace>
  <inkml:trace contextRef="#ctx0" brushRef="#br0" timeOffset="65409.23">12910 16413 0,'0'-16'15,"0"16"1,0 0 15,0 0-15,0 6-1,8-6 1,33-16 0,26-5-1,-1 6 1,-25-1-1,-16 11 1,-8 0 0,-1 5-1,-16 0 1</inkml:trace>
  <inkml:trace contextRef="#ctx0" brushRef="#br0" timeOffset="90889.91">20915 16909 0,'0'5'15,"0"-5"1,0 0-1,0 0 1,-8 5 0,8 11-1,-16 30 1,-9 37 0,8 15-1,1-20 1,16 10-1,25 31 1,32-6 0,26-20 15,49-51-15,9-37-1,-66-41 1,-18 10-1,-7 36 1,-9 32 0,1 25-1,-9 16 1,-8 4 0,8 1-1,8-15 1,0-32-1,34-15 1,16-11 15,8 22-15,17 30 0,16 21-1,0 15 1,26 37-1,32 25 1,41 21 0,-231-186-1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52:29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8659 9476 0,'-8'11'15,"8"-11"1,0 0 0,0 0-1,8 0 1,25 0-1,33 0 17,25-6-17,50 1 1,49-21 0,66-15-1,1-5 1,-1-1-1,-16 11 1,-17 5 0,-33 5-1,-16 10 1,-133 27 0,-7-11-1,-18 5 1,-8 0 15,1-5-15,-18 5-1,9-5 1</inkml:trace>
  <inkml:trace contextRef="#ctx0" brushRef="#br0" timeOffset="10249.99">10975 7553 0,'0'-5'16,"0"5"-1,0 0 1,0 0-1,0 0 1,0 0 15,0 0-15,0 0 0,0 0-1,0 0 1,0 0-1,0 0 1,0 0 0,0 0-1,0 0 1,0 0 0,-9 11-1,-24 56 1,-74 77 15,-83 110-31,-34 30 31,-16 37-15,25-22 0,33-51-1,34-36 1,40-46-1,108-166 1,0 5 0,0-5-1,0 0 1,0 0 0,0 0-1,0 0 1,8 5 15,-8-5-15,0 31-1,0-31 1</inkml:trace>
  <inkml:trace contextRef="#ctx0" brushRef="#br0" timeOffset="14162.25">23272 8691 0,'-8'-21'16,"8"16"-1,17-31 1,24-42 0,17-15-1,0-10 1,8 30-1,-8 16 1,-8 32 0,-9 14-1,17 22 17,8 35-17,8 47 1,1 5-1,16-25 1,16-16 0,17-21-1,25-21 1,33-20 0,-182 5-1</inkml:trace>
  <inkml:trace contextRef="#ctx0" brushRef="#br0" timeOffset="15064.96">26093 7936 0,'-25'-47'16,"25"42"-1,-8-10 1,-9-1 0,-16 1-1,-8 15 1,-26 15-1,1 16 1,17 5 15,16-5-15,16-10 0,17-5-1,25 4 1,33 1-1,16 15 1,-8 11 0,0 4-1,-24-4 1,-9 5 0,-25-6-1,-8-15 1,-16 21-1,-17-16 17,-9 0-17,-7-15 1,-9-1 0,-17 11-1,17-10 1,58-21-1</inkml:trace>
  <inkml:trace contextRef="#ctx0" brushRef="#br0" timeOffset="15700">26415 8375 0,'-41'5'15,"33"1"1,-1-1 0,-24 26-1,0 20 1,8-4 15,17-11-15,16 6-1,9-6 1,16-31 0,17 0-1,-1-10 1,-7-11-1,-26-4 1,-8 4 0,-8 6-1,0 0 1,-8-1 0,-8 16-1,7 6 16,9-11-15</inkml:trace>
  <inkml:trace contextRef="#ctx0" brushRef="#br0" timeOffset="16854.19">27011 7223 0,'-75'93'15,"42"-68"1,-107 125-1,-34 47 1,-74 51 0,-9 26-1,34-47 1,25-35 0,173-167-1,8-19 1,9 4-1,8-10 1,0 0 0</inkml:trace>
  <inkml:trace contextRef="#ctx0" brushRef="#br0" timeOffset="19212.43">25919 10029 0,'-17'11'16,"17"-11"-1,0-6 1,0 1 0,0-5-1,0-11 16,-8 1-15,0-6 0,-9-10-1,-7-11 1,-18-20 0,-7 20-1,-1 6 1,-16 15-1,8 11 1,0 20 0,-25 15-1,17 12 1,17-7 0,-1 32 15,17 16-16,25 4 1,16 11 0,33 0-1,25 0 1,9-6 0,16 1-1,-9 10 1,-7 5-1,-17 1 1,-17-17 0,-16-25-1,-9 16 1,-24-22 15,0 22-15,-25-17-1,0-19 1,-9-22 0,-7-10-1,-17-25 1,-9-1 0,-8-5-1,26 0 1,15 0-1,42 26 1</inkml:trace>
  <inkml:trace contextRef="#ctx0" brushRef="#br0" timeOffset="20030.78">26241 10934 0,'-66'0'16,"42"0"-1,-1 5 1,-8 0-1,0 6 1,-1 9 0,18 16 15,8 26-15,8 0-1,24 6 1,26-27-1,16-31 1,9-30 0,16-32-1,-33 11 1,-25 15 0,-17 10-1,-16 6 1,-8 0-1,0-1 1,-9 1 15,9 0-15,-9-1 0,17 11-1</inkml:trace>
  <inkml:trace contextRef="#ctx0" brushRef="#br0" timeOffset="20682.86">27606 9249 0,'-66'-5'15,"49"5"1,-16-6 0,-25 6-1,-16 6 1,-17 14 0,-17 32-1,18 31 1,-10 41-1,34-16 17,8 42-17,25 47 1,17-37 0,-1 93-1,17-20 1,25 51-1,16-36 1,9-15 0,-1-58-1,18-30 1,-1-52 0,8-62-1,-74-31 16</inkml:trace>
  <inkml:trace contextRef="#ctx0" brushRef="#br0" timeOffset="21268.9">27226 10386 0,'-17'-21'15,"17"16"16,0-5-15,17-26 0,24-26-1,33 5 1,17 10 0,0 27-1,-16 20 1,-1 25-1,-16 27 1,-25 0 0,-16 20-1,-9 42 1,-33 41 0,-24-16-1,-9-15 16,-8-30-15,-25-32 0,8-57-1,58-62 1,25 57 0</inkml:trace>
  <inkml:trace contextRef="#ctx0" brushRef="#br0" timeOffset="21686.41">28284 10159 0,'-58'-21'16,"50"21"0,-8-5-1,-9 10 1,-8 5 0,-34 37-1,10 4 1,15 1-1,9 26 1,0 25 0,33 21-1,33 10 1,42-20 15,32-36-15,-107-78-1</inkml:trace>
  <inkml:trace contextRef="#ctx0" brushRef="#br0" timeOffset="22288.45">28408 9207 0,'0'0'32,"0"0"-17,0 0 1,9 0-1,-1 6 1,17 4 0,24 31-1,17 32 1,9 25 0,-1 16-1,-8-1 1,-8 22-1,-8 30 1,-33 6 0,7 61-1,-48 11 17,-10 10-17,-15-35 1,-1-27-1,9-145 1,-1-4 0,1-11-1,8-5 1,-8-6 0,41-20-1</inkml:trace>
  <inkml:trace contextRef="#ctx0" brushRef="#br0" timeOffset="23676">8568 9202 0,'-8'5'15,"8"-5"1,0 0 0,0 0-1,0 0 1,8 0-1,-8 0 1,17 0 0,40 0-1,34-5 1,17 0 0,8-10-1,-1 4 16,1 6-15,-33 0 0,-25 10-1,-25-5 1,-8 0 0,-9 5-1,-16-5 1</inkml:trace>
  <inkml:trace contextRef="#ctx0" brushRef="#br0" timeOffset="28642.21">11223 7755 0,'0'0'16,"0"0"-1,0 5 1,-42 37 0,-24 25-1,-41 52 1,-34 46 0,-33 42-1,9 5 1,-42 56-1,25-50 17,0 30-17,34-57 1,15-15 0,117-161-1,-1-5 1,9-4-1,0 4 1,-1-10 0,1 5-1,8 0 1,0 1 0,-8-1-1,8-5 1,-9 0 15,9 5-15,0-5-1,-8 10 1,8-10 0</inkml:trace>
  <inkml:trace contextRef="#ctx0" brushRef="#br0" timeOffset="30681.68">13224 8143 0,'-25'0'32,"25"0"-17,0 5 1,-8 26 0,-33 52-1,-34 46 1,-41 78-1,-24 35 1,8-45 0,16-21-1,99-151 1,1 12 0,-1 4-1,17-41 1</inkml:trace>
  <inkml:trace contextRef="#ctx0" brushRef="#br0" timeOffset="32470.5">14233 10944 0,'0'-10'15,"0"10"1,0 0 0,0 0-1,0-5 1,8 0 15,9-1-15,8 1-1,41-5 1,33-6 0,67-20-1,32 0 1,42-16 0,-9 11-1,9 0 1,-41 4-1,-17 17 1,-25 15 0,-132 15-1,-1 5 17,-7-15-17,-9 11 1,1-11-1,-1 5 1,-8-5 0</inkml:trace>
  <inkml:trace contextRef="#ctx0" brushRef="#br0" timeOffset="34543.95">15490 9879 0,'8'-5'16,"-8"5"0,0 0 15,9 0-16,7 0 1,9 0 0,41 0-1,-16 5 1,8 32 0,-17 4-1,-16 0 1,-9-10-1,-16 5 1,-8 21 0,-17 11-1,-24-12 1,-9-9 15,58-47-15</inkml:trace>
  <inkml:trace contextRef="#ctx0" brushRef="#br0" timeOffset="34928.69">15912 9941 0,'-17'31'16,"17"-10"-1,-33 62 1,-16 5 0,7-21-1,26-15 1,32 10 0,9-37-1,-25-25 1</inkml:trace>
  <inkml:trace contextRef="#ctx0" brushRef="#br0" timeOffset="35748.32">8766 9238 0,'17'0'15,"-17"0"17,25 6-17,-25-6 1</inkml:trace>
  <inkml:trace contextRef="#ctx0" brushRef="#br0" timeOffset="42519.28">22702 11632 0,'-8'-16'16,"8"16"0,0 0-1,0 0 1,0 0-1,0 0 1,8 0 0,-8 0-1,16 0 1,9 0 0,33 0-1,33 0 16,33 5-15,33 16 0,-8-5-1,8 25 1,-41-5 0,-8 16-1,-26 5 1,-73-11-1,-1-10 1,-8-5 0,-25 21-1,-49 31 1,-75 41 0,-25 20-1,9-19 16,24-17-15,108-82 0,16 0-1,1 0 1,16 20 0,16 26-1,1 6 1,8 25-1,8-4 1,-8-37 0,-17-21-1,-16-10 1,-9 26 0,1 5 15,-1 5-16,9-5 1,8 5 0,25 47-1,16 5 1,33 72 0,26-5-1,7 5 1,-8-30-1,1-6 1,-26-10 0,-24-11-1,-42 26 1,-66 21 15,-74 26-15,-83-31-1,-100 15 1,-98-10 0,-42-26-1,-58-98 1,513-57 0</inkml:trace>
  <inkml:trace contextRef="#ctx0" brushRef="#br0" timeOffset="53621.04">8585 13379 0,'16'5'0,"-8"-5"31,-8 0-15,50 5-1,49-5 1,-8 5 0,41 6-1,42-6 1,8 0 0,41-10-1,1 5 1,16 0-1,-1 0 1,1 0 0,25 5 15,-17 0-15,25 21-1,-50 0 1,25 10-1,-24 5 1,-1-10 0,-16-5-1,8-21 1,-25-5 0,8-10-1,-32-5 1,7-22-1,-7-9 1,-26-1 15,-140 47-15</inkml:trace>
  <inkml:trace contextRef="#ctx0" brushRef="#br0" timeOffset="61680.37">8634 13374 0,'8'5'16,"-8"-5"0,0 0-1,0 0 1,0 0-1,0 0 1,9 0 0,15 0 15,34 15-15,25-15-1,-17 0 1,91 0-1,-8 0 1,25 0 0,24-5-1,-32 5 1,32 5 0,-24-10-1,24 15 1,1-10-1,8 11 1,-1-16 15,-7 5-15,-17 5 0,-17-5-1,-8 5 1,-8-5-1,-8-5 1,-9 0 0,-8-6-1,-82 11 1,7 0 0,-16 0-1,-33 0 1</inkml:trace>
  <inkml:trace contextRef="#ctx0" brushRef="#br0" timeOffset="64824.5">13729 13332 0,'-9'0'16,"9"0"-1,0 0 1,0 0 15,0 0-15,0 0 0,0 0-1,9 5 1,40 6-1,42-11 1,33 5 0,50 0-1,33-10 1,41 5 0,16 0-1,18-5 1,-9 5-1,-1 0 17,-7 0-17,-9 5 1,-24 0 0,0 11-1,-9 4 1,-8-15-1,-17 1 1,-16-6 0,-24-6-1,-117 6 1,-8-5 0,8 5-1,-32 0 1,-9 0 15</inkml:trace>
  <inkml:trace contextRef="#ctx0" brushRef="#br0" timeOffset="66362.32">18004 13384 0,'0'0'15,"0"0"1,0 0 0,33 0 15,34 0-15,32-5-1,-25 0 1,-32 5-1,-18 0 1,-24 0 0,0 0-1</inkml:trace>
  <inkml:trace contextRef="#ctx0" brushRef="#br0" timeOffset="67382.56">12472 13384 0,'24'-10'16,"-24"10"0,17 0-1,-9 0 1,0 0 0,1 0-1,-1 0 1,17 0-1,16 0 17,34-6-17,16 1 1,8 0 0,-17-5-1,-32 5 1,-17-1-1,-16 1 1,8 5 0,8 5-1,-33-5 1</inkml:trace>
  <inkml:trace contextRef="#ctx0" brushRef="#br0" timeOffset="74855.73">11297 15105 0,'-8'-10'15,"8"10"1,0 0 0,0 0-1,0 0 1,0 0 0,0 0-1,0 0 1,0 0-1,-8 0 1,8 5 0,-9-5-1,1 10 1,-8 21 0,7 21 15,1 20-16,0 6 1,8-11 0,16-5-1,-7-10 1,24 10 0,8 0-1,0 0 1,9-5-1,8-16 1,-17-15 0,9-5-1,8-11 1,-9-5 15,26-20-15,-1-11-1,-8 5 1,1 0 0,-10 6-1,1-6 1,8 1 0,9-22-1,8 6 1,-1-5-1,1 5 1,8-1 0,16 1-1,1 5 1,-9 0 15,-8 10-15,-8 16-1,-9 10 1,17 16 0,0 0-1,-16 20 1,-9 6 0,-16-1-1,-9-10 1,0 11-1,-16-21 1,0-6 0,-17-4 15,0-6-15,1-5-1,-1 1 1,-8-12-1,8 1 1,0 0 0,17-21-1,17-41 1,24-10 0,0 4-1,0-4 1,-8 30-1,0 16 1,0 10 0,8 32 15,0 9-15,9 1-1,7 20 1,17 11-1,-16-5 1,-17-16 0,-16-5-1,0-11 1,-1-10 0,17-15-1,9-26 1,-1-11-1,-24 6 1,-17 5 15,8 5-15,-8-26 0,9 5-1,-17 11 1,-9 10-1,-8 15 1,1 1 0,-1 4-1,-8 1 1,8 5 0,-8 0-1,8 0 1,-8-1-1,9 1 17,-9 5-17,0-5 1,0 5 0,0 0-1,8-5 1,-8 5-1,0 0 1,0 0 0,0 0-1,0 0 1,0 0 0,0 0-1,0 0 1,0 0-1,0 0 17,0 0-17</inkml:trace>
  <inkml:trace contextRef="#ctx0" brushRef="#br0" timeOffset="77999.84">17144 14893 0,'0'-20'32,"0"20"-17,0 0 1,0 0 0,0 0-1,0 5 1,0 0-1,0 21 1,-8 0 0,8 5-1,0-11 1,0 22 0,8-1-1,-8-15 1,8-5-1,1-6 17,-1 1-17,-8-11 1,8-5 0,17-5-1,8-11 1,25-20-1,0-6 1,-8 6 0,-17 10-1,0 11 1,0 10 0,-8 10-1,16 16 1,0 10 15,-8 10-15,9 26-1,-9-5 1,-8-20 0,-1-6-1,-15-16 1,-1-4-1,0-11 1,9-10 0,-1-21-1,17-10 1,1-21 0,-1-15-1,0 4 16,-17 27-15,-7 15 0,-1 11-1,-8 15 1</inkml:trace>
  <inkml:trace contextRef="#ctx0" brushRef="#br0" timeOffset="79304.16">18501 14888 0,'0'5'15,"0"-5"1,0 0 0,0 0-1,0 0 1,0 0-1,0 0 1,0 0 0,0 0-1,0 0 1,16 0 15,34 5-15,41 1-1,33 4 1,25-5 0,49 0-1,25-5 1,25 0 0,17 0-1,-8 0 1,-1 0-1,-25 0 1,-16 11 0,-24-6-1,-26 5 17,-24 0-17,-125-4 1,1 4-1,-9-5 1,0 0 0,1-5-1,-9 0 1,8 5 0,-8-5-1,0 0 1</inkml:trace>
  <inkml:trace contextRef="#ctx0" brushRef="#br0" timeOffset="95405.5">17128 15090 0,'0'-11'16,"0"11"-1,0 0 1,0 0-1,0 0 1,0 0 0,0 0-1,0 0 1,0 5 0,8-5-1,8 16 1,9 15-1,25 10 1,-17-15 0,-8-10 15,0 4-15,-17-4-1,0-16 1,0-5-1,1-6 1,-1-4 0,0 5-1,1-6 1,-1 6 0,0-1-1,0 1 1,1 0-1,7 5 1,1-6 15,7 6-15,10 5 0,7 5-1,-8 6 1,8 20-1,1 0 1,-17-6 0,-1-4-1,-7-5 1,-9-6 0,0-5-1,9-10 1,-1-5-1,1-11 1,0 0 15,7 1-15,18-11 0,-42 31-1</inkml:trace>
  <inkml:trace contextRef="#ctx0" brushRef="#br0" timeOffset="96943.83">13737 11647 0,'0'5'15,"0"-5"1,0 6-1,0 14 1,-33 63 0,-33 41-1,-42 98 1,-57 73 15,-34 51-15,-8-25-1,9-42 1,33-57 0,132-196-1,8-11 1,8-4 0,9-6-1,8-5 1,0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54:15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10371 8784 0,'8'20'15,"-8"-20"1,0 0-1,0 0 1,0 0 0,0 0-1,0 0 1,0 5 0,0-5-1,0 0 1,0 6-1,0-6 1,0 5 15,0-5-15,-16 15 0,-34 52-1,-74 47 1,-141 134-1,-66 68 1,-49 102 0,16 1-1,17-11 1,41-25 0,49-78-1,42-31 1,42-47-1,24-51 17,149-176-17</inkml:trace>
  <inkml:trace contextRef="#ctx0" brushRef="#br0" timeOffset="6938.5">11496 12547 0,'16'-47'16,"-8"42"-1,1 0 1,7 0 0,42-11-1,50 1 17,57-1-17,58 1 1,67 9-1,41 17 1,24 4 0,26 21-1,16 11 1,8 5 0,8-11-1,-24-15 1,-42-16-1,-49-5 1,-50-10 0,-41 0 15,-207 5-15,8-5-1,-8 5 1</inkml:trace>
  <inkml:trace contextRef="#ctx0" brushRef="#br0" timeOffset="33022.51">21643 9176 0,'9'21'15,"-9"-21"1,16 10 15,17 32-15,42 51-1,32 52 1,17-16 0,-8-10-1,0-31 1,-1-21 0,-73-72-1,-1-6 1,-16 6-1,0-5 1,0 5 0,-1-16-1,34-62 1,25-62 15,41-10-15,0-41-1,8-16 1,9 21 0,16 25-1,17 11 1,0 36 0,7 37-1,10 40 1,15 73-1,-24 37 1,-16 9 0,-34 16-1,-24-5 17,-108-52-17,0-15 1,8 0-1,-8-11 1,0-5 0,0-5-1,33-15 1,58-58 0,33-15-1,25-5 1,-9 16-1,34 15 1,25 36 0,74 47 15,-1 51-15,1 5-1,-16-4 1,-34-16-1,-8-21 1,33-72 0,50-119-1,-298 155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54:35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8030 6308 0,'-16'0'15,"16"0"1,0 0 15,0 0-15,16 0-1,17 0 1,34 0 0,7-5-1,-8 5 1,-16 0 0,8 0-1,-9 0 1,1-6-1,-17 6 1,-16 0 0,-17 0 15</inkml:trace>
  <inkml:trace contextRef="#ctx0" brushRef="#br0" timeOffset="668.69">10263 6318 0,'-8'0'16,"8"0"-1,0 0 1,0 0-1,8 0 1,25 0 15,34 0-15,15-5 0,9-5-1,9 10 1,-18-6-1,-7 1 1,-34 0 0,-8 10-1,-8 0 1,-25-5 0,0 0-1</inkml:trace>
  <inkml:trace contextRef="#ctx0" brushRef="#br0" timeOffset="2492.05">18029 6303 0,'-33'0'16,"25"0"0,0 0-1,-1 0 1,1 0 0,0 0-1,8 0 1,8 0-1,0 5 1,42 0 0,41 0-1,33 0 1,58-5 0,25 5 15,41-10-16,25 16 1,16-11 0,1 0-1,-18 0 1,18 0 0,-1 0-1,1-6 1,16 1-1,-8-5 1,-1 5 0,26 0-1,-1-6 1,17 1 15,1 5-15,7 0-1,17-1 1,16 6 0,-8-5-1,-16 5 1,-17-5 0,-8 5-1,-9 10 1,-32-4-1,-17 4 1,-33-5 0,-34 5-1,-164 1 17,-9-6-17,-8 0 1,-17 0-1,0-5 1,0 0 0,-8 0-1</inkml:trace>
  <inkml:trace contextRef="#ctx0" brushRef="#br0" timeOffset="22354.59">8270 6349 0,'0'5'15,"0"-5"1,0 0 0</inkml:trace>
  <inkml:trace contextRef="#ctx0" brushRef="#br0" timeOffset="23090.42">10586 6292 0,'-25'0'16,"25"0"-1,0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55:59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9825 2085 0,'-16'-16'16,"16"16"-16,0 0 0,-9 11 15,-16 4-15,-24 6 0,7-1 16,9 6-16,9 26 0,-1 5 16,8 15 15,1 6-15,7-16-1,9-11 1,0-20-1,17 11 1,8-6 0,0-15-1,24 4 1,1-9 0,-9-6-1,-8 1 1,-8-6-1,0 0 1,16 0 15,1 0-15,-1 0 0,-8-5-1,-8 6 1,-9-1-1,9 5 1,-8 26 0,-9 32-1,-8 9 1,0-5 0,0-10-1,8-15 1,1-11-1,-1-5 17,8-20-17,26-17 1,-9-4 0,8-5-1,17-1 1,8-5-1,25-5 1,-8 6 0,-17 9-1,-8 11 1,0 16 0,8 20-1,-16 11 1,24-1 15,0-4-15,34 4-1,-17-25 1,-8-16 0,82 0-1,9-51 1,24-53-1,-198 99 1</inkml:trace>
  <inkml:trace contextRef="#ctx0" brushRef="#br0" timeOffset="18008.15">27647 1594 0,'0'0'16,"0"0"-1,0 0 1,0 0-1,0 0 1,-8 0 0,8 0-1,-8 0 1,0-6 0,-1 6-1,-7-10 1,-9-11-1,0 6 1,-16-21 0,8 10 15,8 0-15,-8-5-1,-8 10 1,-17-4-1,-25 9 1,0 21 0,17 11-1,8 25 1,-25 0 0,26 1-1,-10-6 1,26 5-1,-9 47 1,26 21 15,-1-16-15,17-26 0,8-21-1,0-4 1,16 30-1,9 1 1,8-1 0,8-15-1,17 0 1,17-21 0,24-10-1,-25-16 1,-8-5-1,1-20 17,-1-11-17,0-16 1,-8 1 0,-9 5-1,1-26 1,0-10-1,-17-11 1,-8-36 0,-9 41-1,-24-9 1,-17-17 0,-8 1-1,0-6 1,-42 1 15,75 108-15</inkml:trace>
  <inkml:trace contextRef="#ctx0" brushRef="#br0" timeOffset="22170.84">17773 999 0,'0'0'15,"0"0"1,0-5 15,8-5-15,17-32-1,8-35 1,0-32 0,0 27-1,0 14 1,9 1 0,-1 10-1,8-10 1,1 21-1,-17 15 1,-16 20 0,8 16-1,-1 16 17,18 36-17,-1 31 1,-16 15-1,0-10 1,-9-26 0,-8-30-1,-8-37 1</inkml:trace>
  <inkml:trace contextRef="#ctx0" brushRef="#br0" timeOffset="22437.64">18021 741 0,'8'-16'16,"0"11"-1,17 0 1,25-11 0,16 11-1,0 5 1,-66 0 0</inkml:trace>
  <inkml:trace contextRef="#ctx0" brushRef="#br0" timeOffset="22806.22">18807 420 0,'0'11'16,"0"-11"0,8 0-1,25 5 1,25 5-1,8-10 1,0-5 15,-16 5-15,-50 0 0</inkml:trace>
  <inkml:trace contextRef="#ctx0" brushRef="#br0" timeOffset="23290.19">19361 265 0,'8'-5'15,"0"5"1,9 5 0,41 16-1,0-6 1,-17-4-1,-16-1 1,-9 0 0,-8 6-1,-24 25 1,-34 47 0,-24 21-1,-1-6 1,1-10 15,57-67-15,9-11-1,8-15 1</inkml:trace>
  <inkml:trace contextRef="#ctx0" brushRef="#br0" timeOffset="24344.92">20080 281 0,'-16'-11'16,"16"11"-1,0 0 1,0 0-1,0 6 1,0 4 0,0-5-1,0 16 1,-9 36 0,-15 46-1,-1 26 16,8-31-15,9-36 0,8-15-1,8-6 1,0-4 0,9-17-1,16 6 1,8-16-1,1-4 1,7-12 0,26-30-1,-9-10 1,-33 9 0,-8-4 15,-17 10-16,-16-10 1,0 10 0,-17 0-1,0 20 1,0 1 0,9 5-1,7 0 1,9 0-1,33-37 1,42-15 0,-1-25-1,-32 35 1,-18 6 15,-15 15-15,-9 10-1,-9 1 1,-15-1 0,-34 32-1,-33 20 1,8 0 0,25-10-1,58-26 1</inkml:trace>
  <inkml:trace contextRef="#ctx0" brushRef="#br0" timeOffset="25147.13">21081 932 0,'25'-10'15,"-25"10"1,0 0 0,-9 10-1,-15 11 1,-9 41 0,-25 5-1,0 5 1,8 11-1,17 0 1,33-83 15</inkml:trace>
  <inkml:trace contextRef="#ctx0" brushRef="#br0" timeOffset="27520.44">21081 451 0,'8'-10'16,"-8"10"0,0 0-1,0 0 1,0 0 0,17-5-1,32-21 1,1-26-1,0 6 1,-17 15 0,0 10-1,-8 11 17,16 15-17,8 10 1,1 6-1,0 5 1,-1-5 0,1-6-1,-9-5 1,1-4 0,7-12-1,9-9 1,0-26-1,17 10 1,-75 31 15</inkml:trace>
  <inkml:trace contextRef="#ctx0" brushRef="#br0" timeOffset="28073.1">21205 948 0,'0'-21'16,"0"16"0,8-11-1,0-25 1,17-1-1,8-4 1,-16 10 0,8 0-1,0 15 1,-1 11 0,1 10-1,16 10 1,17 11-1,0-6 1,8 1 15,25-22-15,67-56 0,-158 62-1</inkml:trace>
  <inkml:trace contextRef="#ctx0" brushRef="#br0" timeOffset="28958.87">22578 343 0,'-8'-5'16,"8"5"0,8 0-1,0-6 1,17 1 0,16-10-1,34-11 1,-1 0 15,-8 5-15,-16 11-1,-1 5 1,-24 5 0,0 10-1,8 11 1,-25 0-1,-8-1 1,9 6 0,-1 10-1,-8 11 1,0-1 0,0-46 15</inkml:trace>
  <inkml:trace contextRef="#ctx0" brushRef="#br0" timeOffset="29662.16">23124 1020 0,'8'5'16,"-8"-5"0,0 0-1,0 0 1,8 0 0,0-10-1,17-32 1,17-56-1,15-36 1,18-1 0,-17 1-1,-33 103 1,-1 5 15,-7 16-15,0 5-1,-1 5 1,9 10 0,16 31-1,9 32 1,-9 40 0,1-25-1,-9-21 1,-17-25-1,9-6 1,-8-15 0,-17-21 15</inkml:trace>
  <inkml:trace contextRef="#ctx0" brushRef="#br0" timeOffset="30162.56">23272 839 0,'0'5'15,"0"-5"1,0 0-1,9 0 1,-9 0 0,25-10-1,16-6 1,17 1 0,8-6-1,0-5 1,-8 6-1,0-1 1,-8-5 15,-50 26-15</inkml:trace>
  <inkml:trace contextRef="#ctx0" brushRef="#br0" timeOffset="31015.72">24182 363 0,'0'-5'16,"0"5"-1,0 0 1,0 0 15,0 5-15,8 21 0,17 36-1,0 26 1,8 5-1,-8-5 1,8-26 0,-8-10-1,0-16 1,-9-15 0,1-6-1,8-25 1,16-37 15,0-25-15,9-26-1,0 20 1,-9 6 0,-16 20-1,-9 21 1,-7 16-1,-9 15 1,0 0 0</inkml:trace>
  <inkml:trace contextRef="#ctx0" brushRef="#br0" timeOffset="32001.82">25199 58 0,'9'6'15,"-9"-6"1,0 0 0,0 5-1,0 0 1,0 16 15,-9 36-15,1-1-1,0 43 1,8 9 0,-8 1-1,8-11 1,8-21-1,17-15 1,-9-20 0,17-6-1,9-10 1,-1-26 0,17-16-1,8-4 16,0-6-15,-16-10 0,-9 5-1,-24-6 1,-9-4 0,-8 10-1,-25 0 1,0 5-1,9 11 1,8-1 0,-1 6-1,9 0 1,17-16 15,24-36-15,1-21-1,7-10 1,-16 5 0,-16 31-1,-9 16 1,-16 10 0,-25-5-1,-25 5 1,-74 36-1,132-5 1</inkml:trace>
  <inkml:trace contextRef="#ctx0" brushRef="#br0" timeOffset="34877.81">27771 1645 0,'-16'16'15,"16"-16"1</inkml:trace>
  <inkml:trace contextRef="#ctx0" brushRef="#br0" timeOffset="35345.13">27391 1578 0,'-25'-10'16,"25"10"-1,0 0 1,-8 0 0,-50 10-1,-41 11 1,0 46-1,16 42 1,33 4 0,25-40 15,17-27-15,33 52-1,49-46 1,1 0-1,65-37 1,-15-25 0,-1-62-1,-58-42 1,-58-36 0,-41 31-1,33 119 1</inkml:trace>
  <inkml:trace contextRef="#ctx0" brushRef="#br0" timeOffset="37636.42">14605 7207 0,'-8'-5'31,"8"5"-15,0 0-1,0 0 1,0 0 0,8 0-1,-8 0 1,9 0 0,15-5-1,9 0 1,17-6-1,0 1 1,-17 10 0,-8-5-1,-1 0 1,-15 5 15,7 0-15,-8 0-1,1 0 1,-1 0 0,-8 0-1,8 0 1,1 0 0,-9 0-1,8 10 1,-8 31-1,8 1 1,-8-1 0,0 21-1,8 0 17,-8-10-17,9-16 1,-9 0-1,8-26 1,-8-10 0</inkml:trace>
  <inkml:trace contextRef="#ctx0" brushRef="#br0" timeOffset="41315.12">22818 7605 0,'0'-5'15,"0"5"1,0 0 0,0 0-1,0 0 1,0 0 0,0 0-1,0 0 1,0 5-1,8 0 1,8 6 0,18 4 15,7 1-15,0-1-1,17 1 1,-17-6-1,-7 0 1,-10-5 0,-7 1-1,-9-1 1,0-5 0,1 0-1,-9 0 1,0 0-1,-17-11 1,-16-4 15,-17-11-15,1-5 0,7 16-1,18-1 1,7 11-1,9 0 1,8 0 0,8-1-1,17 6 1,41 0 0,33-5-1,1 10 1,-43 1-1,-15-1 17,-17 0-17,-9-5 1,1 0 0,-17-5-1,-17-6 1,-24-4-1,-34-1 1,-32 6 0,-42-5-1,17 9 1,132 6 0</inkml:trace>
  <inkml:trace contextRef="#ctx0" brushRef="#br0" timeOffset="44291.25">26936 1542 0,'-16'26'15,"7"-21"1,-49 41-1,-57 89 17,15-6-17,51-31 1,24-5 0,0 99-1,83-22 1,-8-15-1,32-46 1,109-89 0,-18-56-1,84-114 1,-92 47 0,-107 31-1,-8-11 1,-1-46 15,-24-1-15,-25 58-1,0 72 1</inkml:trace>
  <inkml:trace contextRef="#ctx0" brushRef="#br0" timeOffset="58151.85">14572 7207 0,'-8'0'16,"8"0"0,0 0-1,0 0 1,0 0 0,8 0-1,9-10 1,16 5-1,25-11 1,8 11 0,-17-5-1,-7 10 1,-17 0 0,-1 0 15,-7 0-16,-9 0 1,1 0 0,-1 0-1,0 0 1,0 0 0,-8 5-1,9-5 1,-9 5-1,8 16 1,0 25 0,-16 21-1,0 42 1,-1-1 0,1-15 15,0-15-16,8-16 1,0-15 0,0-47-1</inkml:trace>
  <inkml:trace contextRef="#ctx0" brushRef="#br0" timeOffset="61562.97">15846 7657 0,'0'15'16,"0"-15"-1,0 0 1,0 0 0,0 0 15,0 0-16,0 0 1,8 5 0,0-5-1,25 11 1,17-6 0,8 0-1,8 0 1,-16 0-1,16-5 1,0 6 0,8-12-1,1 6 1,-9 0 0,-8-5 15,0 10-16,25 1 1,-9-6 0,9 0-1,-17 5 1,-8-5 0,8 5-1,8-5 1,1 0-1,16 5 1,-17-5 0,1 0-1,16 0 1,16 0 15,1-5-15,-9 5-1,17 0 1,-1-10 0,-7 10-1,-1-6 1,1 12 0,16-12-1,-25 1 1,9 10-1,-1-15 1,9 5 0,-8 0-1,16-6 17,0 11-17,0 0 1,0 0-1,8-5 1,9 10 0,-17-5-1,8 0 1,9 6 0,-26-1-1,26-5 1,8 0-1,-8 0 1,16 0 0,0 0 15,-8 0-15,8 0-1,-8 10 1,8 0-1,-25-4 1,0 9 0,-41-10-1,-33 6 1,-25-11 0,0 0-1,-16 5 1,0-5-1,-9 0 1,0 0 0,0 0 15,1 0-15,-1 0-1,-8 0 1,8 0-1,-8 0 1,8 0 0,-8 0-1,0 0 1,0 0 0</inkml:trace>
  <inkml:trace contextRef="#ctx0" brushRef="#br0" timeOffset="72263.76">20072 6861 0,'-33'-5'16,"25"5"-1,-9-6 1,-8 6 0,-24 0-1,7 6 1,1-1-1,8 0 1,-9 36 0,-7 57 15,-9 42-15,25-57-1,16-21 1,17-36-1,9 15 1,7-10 0,34 5-1,24-15 1,9-16 0,-25-5-1,0-15 1,8-58-1,0-35 1,-41 25 15,-25 36-15,-17-4 0,-41-11-1,-41 10 1,25 21-1,8 10 1,66 21 0</inkml:trace>
  <inkml:trace contextRef="#ctx0" brushRef="#br0" timeOffset="73818.69">19237 8567 0,'-9'-6'15,"9"6"1,0 0 0,0-5-1,0 5 1,0 0 0,0 0-1,9 5 1,-9 11-1,8 25 1,0 1 0,9 9-1,-1-4 1,1-1 15,-1-20-15,1-5-1,-1-11 1,1-15 0,24-36-1,17-16 1,0-16 0,-17 6-1,-8 31 1,-16 10-1,-9 11 1,9-1 0,-17 11-1,8 5 1,-8 0 15</inkml:trace>
  <inkml:trace contextRef="#ctx0" brushRef="#br0" timeOffset="75757.52">21784 6871 0,'-25'-5'16,"17"5"-1,-9-5 17,-8-6-17,1 1 1,-26-5 0,-8-11-1,17 5 1,16 21-1,-33 5 1,-25 16 0,1 0-1,-9 20 1,16 57 0,17 37-1,25-42 1,17-37 15,7-19-15,18-1-1,24 0 1,33 5 0,0-20-1,33 0 1,9-6-1,-17-15 1,-17-10 0,-8-57-1,-8-52 1,-25 26 0,-24 31-1,-26 0 16,-57 0-15,74 62 0</inkml:trace>
  <inkml:trace contextRef="#ctx0" brushRef="#br0" timeOffset="76995.69">21370 8572 0,'-16'0'16,"16"-5"0,0 5-1,-17-11 1,-8-10 0,-24-20-1,-26 5 1,17 5-1,9 15 1,-17 1 0,0 15-1,-17 5 17,8 16-17,9 25 1,25-4-1,8-11 1,16 36 0,1 5-1,32 16 1,17 5 0,34-5-1,-10-41 1,51-6-1,41-82 1,0-32 0,0-20 15,-34 0-15,-115 93-1,58-191 1,-50 41-1,-8 150 1</inkml:trace>
  <inkml:trace contextRef="#ctx0" brushRef="#br0" timeOffset="80021.11">15019 6871 0,'-8'-5'16,"8"5"-1,0 0 1,0 0-1,0 0 1,0 0 0,0 0-1,0-21 1,8-15 0,8-21-1,9-31 1,16 11-1,9 4 1,8 11 0,8 11 15,17 4-15,-17 16-1,-16 5 1,-17 16-1,-8 5 1,8 10 0,8 11-1,17 25 1,-17 16 0,-8-11-1,-16-4 1,8 9-1,-17 1 1,-8-52 15</inkml:trace>
  <inkml:trace contextRef="#ctx0" brushRef="#br0" timeOffset="80422.63">15664 6551 0,'-8'5'16,"16"0"-1,0 16 17,25 20-17,9 6 1,-1-6 0,0-20-1,-16-16 1,16-21-1,1-30 1,-9-22 0,-17 12-1,-16 56 1</inkml:trace>
  <inkml:trace contextRef="#ctx0" brushRef="#br0" timeOffset="81376.56">15424 6375 0,'8'-16'16,"-8"16"-1,25-5 1,16 0 0,42-5-1,0-1 1,41 1-1,41 0 1,1-1 0,57-9-1,-16-1 1,33-15 0,-50 10 15,17-10-16,-25 0 1,-1 5 0,-23 0-1,-1 5 1,-8 15 0,8 6-1,0 5 1,0 16-1,-8-11 1,8 21 0,-16-11-1,7 11 1,-15 5 0,-1 0 15,-16 0-16,-9 5 1,-7 1 0,-9 4-1,-17 11 1,-8 4 0,-8 6-1,-8 6 1,-9 9-1,-41-77 1</inkml:trace>
  <inkml:trace contextRef="#ctx0" brushRef="#br0" timeOffset="81810.57">19774 6365 0,'17'10'16,"-9"-5"-1,9 26 17,16 31-17,33 16 1,0 4-1,0-25 1,-16-31 0,-17-10-1,0-32 1,-33 16 0</inkml:trace>
  <inkml:trace contextRef="#ctx0" brushRef="#br0" timeOffset="82412.71">19741 6463 0,'41'-26'16,"-16"10"-1,66-20 1,50 5 0,32-5 15,43-5-15,-10-6-1,-7 16 1,-26 0-1,-24 21 1,-25 10 0,-99 20-1,8 17 1,9 30 0,7 21-1,-7 0 1,-1 10-1,-8-26 1,17-10 15,-50-62-15</inkml:trace>
  <inkml:trace contextRef="#ctx0" brushRef="#br0" timeOffset="82797.24">21428 6664 0,'25'21'16,"-8"-16"-1,24 0 1,42-30 0,74-63-1,-157 88 1</inkml:trace>
  <inkml:trace contextRef="#ctx0" brushRef="#br0" timeOffset="88883.62">19675 8153 0,'0'5'16,"0"-5"-1,0 0 1,0 0 15,0 0-15,0 0-1,0 0 1,0 0 0,0 5-1,0-5 1,16 0-1,9 0 1,17-5 0,7 0-1,-16 0 1,-8 0 0,-8 5-1,-1-6 16,-8 6-15,1 0 0,-1 0-1,0 0 1,-8 0 0,9 0-1,-9 0 1,8 0-1,-8 6 1,8 30 0,0 21-1,1 15 1,-1-15 0,-8-21 15,0-5-16,8-10 1,-8-21 0</inkml:trace>
  <inkml:trace contextRef="#ctx0" brushRef="#br0" timeOffset="110920.91">10900 2188 0,'25'5'15,"-25"-5"1,0 0 0,-8 0-1,8 0 1</inkml:trace>
  <inkml:trace contextRef="#ctx0" brushRef="#br0" timeOffset="111371.81">10421 2343 0,'-17'36'16,"17"-36"-1,0 5 1,8-5-1,-8 6 1,9-6 0,15 5-1,18-5 1,24 0 0,-8-5-1,8 5 1,17 0-1,-9-6 17,9-4-17,-25 10 1,-25 0 0,0 0-1,-17 0 1,1 0-1,-17 0 1</inkml:trace>
  <inkml:trace contextRef="#ctx0" brushRef="#br0" timeOffset="112442.01">11438 2581 0,'0'-21'16,"0"21"0,0 0-1,8 5 1,9-5 0,16 0 15,25 6-16,16-17 1,9 11 0,-17-10-1,-8 5 1,-9 0 0,-24 5-1,0-6 1,-8 6-1,-1 0 1,-8 0 0,-8 6-1,0 25 1,0-31 15</inkml:trace>
  <inkml:trace contextRef="#ctx0" brushRef="#br0" timeOffset="113076.71">12852 2695 0,'17'-11'16,"-9"11"-1,17-5 17,16 0-17,50-5 1,16-1-1,1 11 1,-25 0 0,-34 0-1,-7 0 1,-18 0 0,-24 0-1</inkml:trace>
  <inkml:trace contextRef="#ctx0" brushRef="#br0" timeOffset="113646.23">10387 2478 0,'0'-21'15,"0"21"1,0 10-1,0 42 1,0-52 15</inkml:trace>
  <inkml:trace contextRef="#ctx0" brushRef="#br0" timeOffset="114749.06">10354 1495 0,'0'-31'16,"0"31"-1,0 0 1,0 6-1,0-6 1</inkml:trace>
  <inkml:trace contextRef="#ctx0" brushRef="#br0" timeOffset="115301.52">11512 1506 0,'0'-11'16,"0"11"0,0 0-1,0 0 17</inkml:trace>
  <inkml:trace contextRef="#ctx0" brushRef="#br0" timeOffset="115836.01">12984 1552 0,'9'-15'15,"-9"15"17,0 5-17,0-5 1</inkml:trace>
  <inkml:trace contextRef="#ctx0" brushRef="#br0" timeOffset="124379.82">17243 2441 0,'0'-5'16,"0"5"-1,0 0 17</inkml:trace>
  <inkml:trace contextRef="#ctx0" brushRef="#br0" timeOffset="125148.68">22702 2328 0,'0'-16'31,"0"16"-15,0 0 0,0 0-1</inkml:trace>
  <inkml:trace contextRef="#ctx0" brushRef="#br0" timeOffset="125851.14">25572 2524 0,'8'-5'16,"-8"5"15,0 10-15,0-10-1</inkml:trace>
  <inkml:trace contextRef="#ctx0" brushRef="#br0" timeOffset="126285.59">30418 2643 0,'17'-10'15,"-17"10"1,0 10 0,0-10 15</inkml:trace>
  <inkml:trace contextRef="#ctx0" brushRef="#br0" timeOffset="129246.26">10999 1583 0,'-41'-10'15,"33"10"1,8 0-1,0 0 1</inkml:trace>
  <inkml:trace contextRef="#ctx0" brushRef="#br0" timeOffset="129562.61">12447 1511 0,'0'10'15,"8"-10"1,-8 0 0</inkml:trace>
  <inkml:trace contextRef="#ctx0" brushRef="#br0" timeOffset="129880.91">13365 1490 0,'0'-15'0,"0"15"32</inkml:trace>
  <inkml:trace contextRef="#ctx0" brushRef="#br0" timeOffset="134194">7576 10350 0,'0'5'15,"0"-5"1,0 0-1,0 0 1,0 0 0,8 5-1,0 5 1,33 32 0,17 46-1,-8 5 1,16-11-1,-16-25 1,-9-26 0,-8-15 15,-8-21-15,16-42-1,25-51 1,-24 20-1,-1 1 1,-8 4 0,-8-14-1,16-37 1,-7 25 0,-10 37-1,-7 26 1,-9 5-1,0 10 1,1 6 0,-1 5 15,0-6-15,-8 16-1</inkml:trace>
  <inkml:trace contextRef="#ctx0" brushRef="#br0" timeOffset="161599.1">5690 9192 0,'-33'5'16,"25"-5"0,-1-5-1,1 5 1,0-5 15,-1 5-15,1-5-1,0 5 1,0-6 0,8 6-1,-9 0 1,9 0-1,0 0 1,0 0 0,0 0-1,0 0 1,0 0 0,17 6-1,16-6 16,33 0-15,42-6 0,16 1-1,25 0 1,41-10 0,8 4-1,1-4 1,-26 10-1,-115 15 1,-16-5 0,-17 0-1,-9 0 1,-8-5 0,1 6-1,-9-6 16</inkml:trace>
  <inkml:trace contextRef="#ctx0" brushRef="#br0" timeOffset="163505.03">5260 8835 0,'0'5'15,"0"-5"1,0 0 0,0 0-1,0 0 1,0 0 15,0 0-15</inkml:trace>
  <inkml:trace contextRef="#ctx0" brushRef="#br0" timeOffset="163990.17">4739 8949 0,'8'0'15,"-8"0"1,0 0 0,0 0-1,0 0 1,0 0 0,0 0-1,0 0 16,0 0-15</inkml:trace>
  <inkml:trace contextRef="#ctx0" brushRef="#br0" timeOffset="164524.98">4259 8949 0,'-8'-21'16,"8"21"0,0 0 15,0 0-16,0 0 1,0 5 0,0-5-1</inkml:trace>
  <inkml:trace contextRef="#ctx0" brushRef="#br0" timeOffset="169306.31">6666 8008 0,'8'-5'15,"-8"5"1,0 0 0,0 0-1,-8 0 1,0 10 0,-1-4-1,-7 4 16,-34 21-15,-24 62 0,-42 31-1,-16 26 1,-17 0 0,-17 36-1,26-10 1,-1-21-1,25-26 1,17-21 0,99-102-1,-8-1 1,8-5 0,0 5 15,0-5-16,-8 5 1,8-5 0,0 0-1,0 5 1,0-5 0</inkml:trace>
  <inkml:trace contextRef="#ctx0" brushRef="#br0" timeOffset="170978.51">12951 8587 0,'0'0'16,"0"0"0,0 0-1,0 5 1,-8 1-1,-17 50 17,-33 32-17,0 16 1,9-27 0,16-10-1,0-15 1,33-52-1</inkml:trace>
  <inkml:trace contextRef="#ctx0" brushRef="#br0" timeOffset="172031.52">12488 9275 0,'0'-16'15,"0"16"1,0 0 0,0 0-1,0 0 1,0-5 0,-8 5-1,-17-5 16,-8 5-15,0 0 0,0 10-1,0-5 1,16 11 0,9-1-1,8 1 1,8 20-1,25 0 1,0 16 0,0-16-1,0 11 1,1-1 0,-1 1 15,-9-6-16,-15-15 1,-9-6 0,-9 1-1,-24 10 1,0-5 0,-8-5-1,0-11 1,7 0-1,18-10 1,16 0 0,0 0-1</inkml:trace>
  <inkml:trace contextRef="#ctx0" brushRef="#br0" timeOffset="172600.9">12910 9771 0,'-17'-5'16,"9"5"0,-8 0-1,-9 0 1,0 5 15,8 0-15,1 5-1,16 1 1,0-6 0,8 5-1,9-5 1,16 1 0,0-12-1,0-4 1,-8-5-1,-17-1 1,-8 6 0,0-1-1,-8 11 17,-25 6-17,-17 14 1,50-20-1</inkml:trace>
  <inkml:trace contextRef="#ctx0" brushRef="#br0" timeOffset="174339.83">17963 8386 0,'0'-16'15,"0"16"1,0 0 0,-8 16-1,-42 40 16,-49 43-15,-42 61 0,-8 26-1,17-31 1,16 0 0,34-26-1,82-129 1</inkml:trace>
  <inkml:trace contextRef="#ctx0" brushRef="#br0" timeOffset="175125.68">17583 9766 0,'8'-31'16,"0"10"-1,0-10 1,9-10 15,-9 4-15,-8 17-1,0-6 1,-16 0 0,-9 0-1,-17 16 1,-7 10 0,-9 15-1,17 11 1,8 21-1,16-11 1,17-10 0,17 5-1,16 5 1,0-15 15,-9 5-15,1-6-1,-8 1 1,-9 5 0,-8-6-1,-25 17 1,-16 4 0,-25 0-1,8 1 1,17-1-1,41-41 1</inkml:trace>
  <inkml:trace contextRef="#ctx0" brushRef="#br0" timeOffset="175576.17">17748 9931 0,'-58'10'16,"50"-4"-1,0 9 1,-1 21-1,9 16 1,17 0 0,8-16 15,16-26-15,0-25-1,1-11 1,-18-5-1,-15 0 1,-18 10 0,-15 11-1,-26 10 1,-16 72 0,66-72-1</inkml:trace>
  <inkml:trace contextRef="#ctx0" brushRef="#br0" timeOffset="176228.1">26043 8251 0,'-25'42'15,"9"-6"17,-42 67-17,-25 83 1,-8 36 0,41-92-1,17-53 1,33-77-1</inkml:trace>
  <inkml:trace contextRef="#ctx0" brushRef="#br0" timeOffset="176847.28">25547 9683 0,'-66'-36'16,"49"25"0,-16 6-1,8 0 1,0 10 15,9 0-15,16 1-1,8 9 1,17 11 0,-9-5-1,-7 5 1,-9-1-1,-17 43 1,-32 25 0,-18-6-1,-7-14 1,0-32 0,-1 1-1,75-42 16</inkml:trace>
  <inkml:trace contextRef="#ctx0" brushRef="#br0" timeOffset="177281.62">25596 10107 0,'-74'31'16,"66"-10"0,-50 25 15,50-10-16,16-10 1,17 0 0,16-16-1,17-25 1,8-32 0,-25-4-1,-16-6 1,-25 26-1,-16 10 1,-1 11 0,17 10-1</inkml:trace>
  <inkml:trace contextRef="#ctx0" brushRef="#br0" timeOffset="178987.21">28193 11787 0,'9'-5'16,"-9"5"0,0 0-1,0 0 1,0 0 0,0 0-1,8 5 1,0 10-1,0 21 17,9 1-17,-1 9 1,1-15 0,0-5-1,-9-11 1,8-9-1,9-17 1,58-66 0,107-156-1,133-154 1,24-27 0,-58 104-1,-40 51 1,-249 259 15</inkml:trace>
  <inkml:trace contextRef="#ctx0" brushRef="#br0" timeOffset="187330.2">7170 10861 0,'0'-31'15,"0"31"1,0 0 0,0 0-1,0 0 1,0 0-1,0 0 1,0 0 0,-8 6-1,0 4 1,-17 16 0,-16 5-1,-42 31 1,-58 72 15,-57 52-15,-50 73-1,-42 41 1,34-47 0,33-15-1,41-47 1,157-155-1,17-10 1,-1-16 0,9 1-1,-8-6 1,0 5 0,8-10 15</inkml:trace>
  <inkml:trace contextRef="#ctx0" brushRef="#br0" timeOffset="188250.28">8353 11027 0,'0'5'16,"0"-5"-1,0 0 1,0 0 0,0 0 15,0 0-16,0 0 1,0 0 0,0 0-1,0 0 1,0 0 0,0 0-1,0 0 1,0 0-1,-17 16 1,-24 35 0,-75 84-1,-49 15 17,-50 56-17,-25 22 1,25-32-1,0-5 1,50-30 0,115-120-1,0 0 1,17-15 0,17-5-1,-1-11 1,-32 32-1,49-42 1</inkml:trace>
  <inkml:trace contextRef="#ctx0" brushRef="#br0" timeOffset="211858.38">26002 13208 0,'-9'-15'16,"9"15"-1,-8 5 1,-33 5 0,-42 16-1,-16 5 1,0-5 0,24-5-1,26-6 1,49-15-1</inkml:trace>
  <inkml:trace contextRef="#ctx0" brushRef="#br0" timeOffset="212243.96">25472 13063 0,'-41'6'16,"33"-6"-1,-9 15 1,1 16-1,-9 21 1,17-16 15,16 5-15,41 42 0,67 5-1,25-16 1,24 1-1,-165-73 1</inkml:trace>
  <inkml:trace contextRef="#ctx0" brushRef="#br0" timeOffset="-212237.13">5715 13921 0,'-9'6'15,"9"-6"1,0 0-1,9 0 1,-1 0 0,17 5-1,24-5 1,34 5 0,41 10-1,33-9 1,17 9-1,58-15 1,-1 5 0,26-5 15,-1 16-15,-8 5-1,-8-1 1,-17 1-1,-16 0 1,-9-11 0,-24-5-1,-17-5 1,-24 0 0,-117 0-1,-8 0 1,9 0-1,-17 0 1,8 0 0,0 0 15,-8 0-15,9 0-1,-9 0 1,0 0-1,16-10 1,-16 10 0</inkml:trace>
  <inkml:trace contextRef="#ctx0" brushRef="#br0" timeOffset="-207639.53">10048 13849 0,'-8'-26'16,"8"21"-1,0-5 1,0-1-1,0 1 1,0 0 0,0 5-1,8-1 1,9 6 15,8-5-15,24-10-1,9-6 1,-16 11 0,-9-1-1,-9 1 1,10 20 0,7 1-1,58 25 1,-99-36-1</inkml:trace>
  <inkml:trace contextRef="#ctx0" brushRef="#br0" timeOffset="-203257.99">6616 13854 0,'0'0'16,"0"0"0,0 0-1,8-5 16,9 5-15,8 0 0,8 0-1,25 0 1,0 0 0,49-5-1,42-11 1,0-4-1,16-1 1,-16 0 0,-83 21-1,-16 0 1,-9 11 0,17 20-1,-33-16 16,-25-15-15</inkml:trace>
  <inkml:trace contextRef="#ctx0" brushRef="#br0" timeOffset="-202104.86">10024 13885 0,'8'-10'16,"-8"10"-1,0 0 1,0 0-1,16-5 1,17 5 0,17-16 15,8 6-31,0 0 31,-25 4-15,0 1-1,-16 0 1,-1 5 0,-8 0-1,1 0 1,-9 0 0,0 0-1,8 5 1,-8 0-1,0 1 1,0-6 15</inkml:trace>
  <inkml:trace contextRef="#ctx0" brushRef="#br0" timeOffset="-200115.41">11198 13947 0,'8'0'16,"-8"0"-1,25 0 1,25 5 15,41-5-15,-17 0-1,67 0 1,7 0 0,43 0-1,15-5 1,1 0-1,33 0 1,-8 0 0,-1 0-1,26 5 1,-18 0 0,34 0-1,0 5 16,-16-10-15,32 10 0,-8-5-1,-16 0 1,41 5 0,-8 0-1,-9 0 1,9-5-1,0 5 1,-17-5 0,8 0-1,17 6 1,-33-6 0,8 0-1,25 0 16,-25 0-15,1 0 0,32 0-1,-25 0 1,-7 0 0,15 0-1,-15 0 1,7 0-1,0 0 1,-7 0 0,-26 0-1,25 0 1,-33 0 0,17 0 15,-42 0-16,9 0 1,-42 0 0,9-6-1,-42 6 1,0 0 0,-17 6-1,-7-6 1,-18 5-1,-15 5 1,-9 16 0,0 10-1,-17 11 1,-57-6 15,7 0-15,-7-4-1,24 25 1,-41-62 0</inkml:trace>
  <inkml:trace contextRef="#ctx0" brushRef="#br0" timeOffset="-191353.68">11479 12779 0,'25'-5'15,"-25"5"1,8 0 0,0 0-1,1 0 1,-1 0-1,9 0 1,24 5 0,9-5-1,40 5 1,-15-5 15,-9-5-15,33 10-1,25-5 1,-16-5 0,16 10-1,25-10 1,-17 5 0,25 0-1,17-5 1,-42 5-1,42 0 1,-17-5 0,17 5-1,41 0 17,-25-5-17,25 5 1,-41 0-1,16 0 1,-16 0 0,-1 0-1,1 0 1,-17 0 0,0-6-1,9 6 1,-18 0-1,1 0 1,0 0 0,-16 0-1,7 0 17,-8 0-17,-8-5 1,1 5-1,7 0 1,-8 0 0,-8-5-1,-1 5 1,1-5 0,0 5-1,-17 0 1,1 0-1,-1-5 1,0 10 0,-58-5 15,17 0-15,8-5-1,9 10 1,-9-10-1,0 5 1,-16 5 0,-17-5-1,-17 0 1,9 0 0,-16 0-1,-1 0 1,0 0-1,0 0 1,-8 0 15</inkml:trace>
  <inkml:trace contextRef="#ctx0" brushRef="#br0" timeOffset="-190082.32">18840 12795 0,'8'0'16,"-8"0"0,0 0-1,0 0 1,0 0 0,0 0-1,0 0 1,8 5-1,9 0 1,8 5 0,16-4-1,25 9 1,-8 1 0,0-11 15,-17-5-16,-16 0 1,-17 5 0,1-5-1,-9 0 1</inkml:trace>
  <inkml:trace contextRef="#ctx0" brushRef="#br0" timeOffset="-187859.17">19782 12784 0,'9'-5'15,"-9"5"1,0 0 0,0 0-1,0 0 1,0 0-1,8 5 1,9-5 15,24 0-15,17-5 0,16 0-1,17 5 1,17 0-1,7 0 1,1 0 0,17 0-1,-9 0 1,16 0 0,9 0-1,8 10 1,0-5-1,17-5 17,-9 6-17,17-6 1,42 0 0,-1-6-1,33 6 1,-16-5-1,17 0 1,-34 0 0,-8 5-1,-17 0 1,-16-5 0,-25 5-1,-123 0 1,-1 0 15,-17 0-15,1 0-1,-9 0 1,0 0 0,1 0-1,-9 0 1,8 0-1,-8 0 1,0 0 0</inkml:trace>
  <inkml:trace contextRef="#ctx0" brushRef="#br0" timeOffset="-184682.69">25100 12789 0,'-8'0'16,"8"0"-1,0 0 1,0 0 0,0 0-1,0 0 16,0 0-15,-8 0 0,-9 0-1,-16 0 1,-8 6 0,-1-6-1,1 5 1,-9 16-1,17-11 1,8 0 0,9 1-1,-1-6 1,9-5 0,0 5 15,8 0-16,-8 0 1,-1-5 0,9 0-1,-8 5 1,8-5 0,0 0-1,-8 0 1,8 0-1,0 6 1,0-6 0,-8 0-1,8 0 1,0 0 0,0 0-1,0 0 16,-9 0-15,9 0 0,0 0-1,0 5 1,0-5 0,0 0-1,-8 0 1,8 0-1,0 0 1,0 0 0,0 0-1,0 0 1,0 0 15</inkml:trace>
  <inkml:trace contextRef="#ctx0" brushRef="#br0" timeOffset="-183695.5">24753 12717 0,'0'-5'15,"0"5"17,0 0-17,0-5 1,0 5-1,0-5 1,0 5 0,0 0-1,0 0 1,-8 0 0,8 0-1,-9 10 1,-7-5-1,8 5 1,-9-4 0,9 4 15,-1 0-15,9 1-1,9 14 1,7 7-1,-7-12 1,-1 1 0,-8-6-1,8-4 1,-8-1 0,8-5-1,-8 0 1,0 6-1,9 4 1,-1 1 15,-8 10-15,0-26 0</inkml:trace>
  <inkml:trace contextRef="#ctx0" brushRef="#br0" timeOffset="-181538.31">26944 13932 0,'0'0'16,"0"0"-1,0 0 1,0 0 15,0 0-15,0-5-1,9-11 1,16-36 0,8-35-1,16-37 1,17-37 0,9-30-1,8 0 1,-9 25-1,-49 125 1,0 15 0,-17 6-1,8 4 17,-16 6-17,9 5 1,7 5-1,1 31 1,16 36 0,0 31-1,0 0 1,8 37 0,1 35-1,7 6 1,-7-52-1,-9-31 1,-17-31 0,1-26 15,-9-26-15,-8-10-1,0 0 1</inkml:trace>
  <inkml:trace contextRef="#ctx0" brushRef="#br0" timeOffset="-180870.08">27135 13441 0,'-25'15'15,"17"-15"1,8 5 0,0-5-1,0 0 1,0 0 0,8-5-1,17 0 1,24-10-1,26-6 1,16 0 15,8 1-15,0 9 0,-24 1-1,-34 5 1,-8 0-1,-16-1 1,-1 6 0,1-5-1,-9 5 1,0 0 0,0 0-1,1 0 1,-9 0-1,0 0 17</inkml:trace>
  <inkml:trace contextRef="#ctx0" brushRef="#br0" timeOffset="-179047.86">28458 13994 0,'-17'0'16,"17"0"0,0 0-1,0 0 1,0 0-1,0 0 1,0 0 0,0 0-1,0 0 1,9-10 15,15-47-15,18-52-1,24-46 1,0 5 0,9-26-1,-9 32 1,-33 92 0,-17 21-1,1 5 1,-9 11-1,0 9 1,-8 1 0,17 16-1,0 40 1,16 48 15,-17 50-15,17 32-1,-16-31 1,-1-31 0,17-16-1,-16-40 1,-17-58 0,0-5-1</inkml:trace>
  <inkml:trace contextRef="#ctx0" brushRef="#br0" timeOffset="-178428.78">30062 12609 0,'-33'-16'16,"33"11"0,0 5 15,-8 0-15,-9 0-1,-7 10 1,-18 32-1,-7 30 1,-26 57 0,9 26-1,0 21 1,25 31 0,7 15-1,34 5 1,9-20-1,16-36 1,16-135 15,-8-10-15,-8-31 0,-25 5-1</inkml:trace>
  <inkml:trace contextRef="#ctx0" brushRef="#br0" timeOffset="-177442.84">30244 13094 0,'0'-15'16,"0"15"0,0 0-1,0 0 1,0 0 0,0 0-1,0 10 1,-8 26-1,-9 16 17,1 52-17,-9 25 1,0 0 0,17-36-1,8-26 1,8 0-1,9-10 1,8-10 0,16-27-1,-8-4 1,0-11 0,0-10-1,-8-11 1,-8 1 15,-9 5-15,8-1-1,-7 6 1,-1 0 0,9-11-1,16-25 1,24-26-1,1-26 1,-16 15 0,-26 1-1,-24 4 1,-25-14 0,-17 9-1,-24 16 16,-9 15-15,0 22 0,26-1-1,-1 15 1,58 11 0</inkml:trace>
  <inkml:trace contextRef="#ctx0" brushRef="#br0" timeOffset="-176204.74">30269 13193 0,'-16'-26'16,"16"26"-1,0 0 1,0 0-1,0-5 1,0 5 0,8-6-1,17-4 1,33-21 15,24-21-15,-7-4-1,-9-1 1,-25 10 0,-16 16-1,-8 0 1,-17 5 0,-9 0-1,-7 1 1,-17 14-1,-17 11 1,-24 11 0,-9 20 15,8 20-15,18 32-1,23 26 1,18-42-1,16-16 1,8-9 0,9-16-1,-17-26 1</inkml:trace>
  <inkml:trace contextRef="#ctx0" brushRef="#br0" timeOffset="-175269.03">31080 12903 0,'0'-5'16,"0"5"0,0 0-1,0 5 1,0 11-1,8 56 17,17 31-17,-9 37 1,9-6 0,-8-25-1,-1-26 1,1-37-1,-9-10 1,-8-10 0,8-10-1,-8-11 1,17-31 0,16-51-1,16-42 1,18-42-1,7 1 17,-41 93-17,-8 20 1,-17 16 0,0 11-1,-8 4 1,0 16-1</inkml:trace>
  <inkml:trace contextRef="#ctx0" brushRef="#br0" timeOffset="-174751.27">32378 12800 0,'-25'-5'16,"25"5"-1,-8-6 1,-17 1 0,-16 5-1,-34 0 1,-32 21 0,-9 31-1,17 25 16,16 42-15,33-26 0,26 11-1,32-1 1,25 21 0,25-21-1,16-30 1,9-53-1,-83-20 1</inkml:trace>
  <inkml:trace contextRef="#ctx0" brushRef="#br0" timeOffset="-174132.25">32651 12252 0,'-8'15'15,"8"-15"1,0 0-1,0 0 1,0 0 0,8 11-1,8 25 1,18 21 0,15 26 15,-16-1-16,-8-9 1,8 9 0,-16 22-1,-17 9 1,-25 27 0,-16 41-1,-34 5 1,1 10-1,-9-30 1,0-32 0,34-108-1,24-11 1,0-4 15,8-6-15,9-10-1,8 5 1</inkml:trace>
  <inkml:trace contextRef="#ctx0" brushRef="#br0" timeOffset="-173078.01">31129 12154 0,'0'0'16,"0"0"-1,0 0 1,8 0 0,1 10-1,16 31 1,8 11-1,0 0 1,0-16 15,0-5-15,0-26 0,41-20-1,42-63 1,50-98-1,-9-15 1,-17 10 0,-24 16-1,-116 165 1</inkml:trace>
  <inkml:trace contextRef="#ctx0" brushRef="#br0" timeOffset="-172360.05">31849 9776 0,'-33'-21'15,"16"21"1,-8-15 0,-24-1-1,-26 11 1,-32 21 0,-17 10-1,16 20 1,17 26 15,17 37-15,32 10-1,34-21 1,25 16 0,24 10-1,17-26 1,25-36-1,-17-83 1,-66 21 0</inkml:trace>
  <inkml:trace contextRef="#ctx0" brushRef="#br0" timeOffset="-171975.08">32138 9797 0,'0'0'16,"0"0"-1,0 0 1,0 20 0,-8 63-1,-25 67 1,-25 103 0,-8 11-1,8-42 16,41-175-15,17-32 0,0-15-1</inkml:trace>
  <inkml:trace contextRef="#ctx0" brushRef="#br0" timeOffset="-171657.42">32138 9797 0,'25'15'16,"-8"1"15,24 51-15,33 47-1,9 30 1,0 22 0,-17-11-1,-8-10 1,-42-104 0,-7-15-1,-9-26 1</inkml:trace>
  <inkml:trace contextRef="#ctx0" brushRef="#br0" timeOffset="-171322.88">32858 9735 0,'-17'51'15,"9"-20"1,8 83 0,-25 51-1,-8 68 1,-8 15-1,-9-41 1,33-150 0,9-26-1,8-31 17</inkml:trace>
  <inkml:trace contextRef="#ctx0" brushRef="#br0" timeOffset="-170905.03">33238 9812 0,'0'0'16,"0"0"-1,0 31 1,-16 73-1,-9 45 1,-33 100 0,-17 9-1,9-31 1,33-144 0,17-41-1,16-42 1</inkml:trace>
  <inkml:trace contextRef="#ctx0" brushRef="#br0" timeOffset="-170653.81">33354 9890 0,'83'20'16,"-25"-20"-1,49 21 1,-41-11 0,-24 6-1,-42-16 1</inkml:trace>
  <inkml:trace contextRef="#ctx0" brushRef="#br0" timeOffset="-170419.77">33098 10386 0,'99'10'16,"0"-10"-1,100 16 1,-84 4 0,-115-20-1</inkml:trace>
  <inkml:trace contextRef="#ctx0" brushRef="#br0" timeOffset="-169566.77">30277 14087 0,'0'-5'16,"0"5"0,0 0-1,0 0 1,0 0 15,0 0-15,9 0-1,7 0 1,42 5 0,50-15-1,90-16 1,50-10-1,42-6 1,-9 6 0,-8-5-1,-42 15 1,-32 5 0,-183 21-1,1 5 16,-9-5-15,-8 0 0,8 5-1,-8-5 1,0 0 0</inkml:trace>
  <inkml:trace contextRef="#ctx0" brushRef="#br0" timeOffset="-168731.36">26672 14263 0,'16'-6'16,"-16"6"-1,8-5 1,17 0 15,41-10-15,17-1-1,25-5 1,-1 6 0,17 10-1,8-6 1,1 6 0,-17 0-1,-42 5 1,-16 0-1,-25-21 1,-33 21 0</inkml:trace>
  <inkml:trace contextRef="#ctx0" brushRef="#br0" timeOffset="-168062.2">28350 14221 0,'0'0'16,"0"0"15,9 0-15,15 0-1,26-5 1,16 0-1,0 0 1,9 5 0,8-5-1,-1 5 1,-82 0 0</inkml:trace>
  <inkml:trace contextRef="#ctx0" brushRef="#br0" timeOffset="-163246.96">7848 14955 0,'17'-31'15,"-17"31"1,0 0-1,0 0 1,0 0 0,0 0-1,0 0 17,0 0-17,0 0 1,0 0-1,8 0 1,1 5 0,15 16-1,1 5 1,17 5 0,7-10-1,-8-1 1,-16-4-1,0-11 1,-8 5 0,-1-5-1,17-15 17,75-88-17,57-109 1,34-51-1,-34 15 1,-16 46 0,-116 156-1,8 10 1,-32 16 0,-1 4-1,0 1 1,0 10-1,-8 0 1</inkml:trace>
  <inkml:trace contextRef="#ctx0" brushRef="#br0" timeOffset="-156524.92">23471 17426 0,'-41'-10'31,"41"10"-15,-9-6-1,9 6 1,-8-5 0,8 5-1,0-5 1,-8 5-1,8 0 1,0-5 0,0 5-1,-8-5 1,8 5 0,0 0-1,0 0 16,33-11-15,74-35 0,141-68-1,91-30 1,42-1 0,-17 0-1,-50 21 1,-41 21-1,-50 25 1,-206 78 0,-1 5-1,-8-5 1,1 0 0,-9 5-1,0-5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19:23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 6912 0,'-8'-10'0,"8"10"0,0 0 15,0 0-15,-8 0 0,8 0 16,-17 0-16,-32 0 0,-26 0 15,1 0 1,8 0 0,-9 5-1,-16 11 1,9 10 0,15 20-1,18-15 1,32 11-1,9-6 1,8 10 15,17 16-15,24 0 0,9 0-1,16-15 1,-17 5-1,9 10 1,-16 10 0,-34 5-1,-16 22 1,-34-17 0,-7-9-1,-9-1 1,8-20-1,25-26 1,9-1 15,-1-9-15,9-6 0,8 1-1,0 4 1,-8 32-1,-9 66 1,-8-4 0,9 51-1,7-15 1,9-42 0,9-25-1,-1-16 1,17-10-1,8-6 17,41-10-17,-74-36 1</inkml:trace>
  <inkml:trace contextRef="#ctx0" brushRef="#br0" timeOffset="2809.88">31080 6928 0,'0'0'15,"0"0"1,0 0-1,0 0 1,0 0 15,0 0-15,0 0 0,0 0-1,0 0 1,8 0-1,17 5 1,24 0 0,26 11-1,-1 4 1,-8 1 0,17 10-1,8 5 1,0 11-1,-33-6 1,-25 1 15,-8-1-15,-9-5 0,-16-10-1,-8 5 1,-17 15-1,-41 42 1,-8-5 0,-9 5-1,17-5 1,16-6 0,25-20-1,17-21 1,16-5-1,25 11 1,17-1 15,-9-5-15,-8-5 0,-8-10-1,-16-1 1,-1 1-1,-8-5 1,8 15 0,0 5-1,17 21 1,0 0 0,16 20-1,17-5 1,41 6 15,1 10-15,-9 15-1,-33-20 1,-25 0 0,-17-26-1,-16-16 1,-8-10-1,-25 5 1,-50 5 0,-24-10-1,-51 6 1,10-12 0,-10 6-1,158-31 16</inkml:trace>
  <inkml:trace contextRef="#ctx0" brushRef="#br0" timeOffset="6103.54">8006 5687 0,'-9'-5'16,"9"5"0</inkml:trace>
  <inkml:trace contextRef="#ctx0" brushRef="#br0" timeOffset="6555.37">18749 5744 0,'-25'0'16,"33"0"-1,-8 0 1</inkml:trace>
  <inkml:trace contextRef="#ctx0" brushRef="#br0" timeOffset="7006.15">27987 5708 0,'0'-5'15,"0"5"1</inkml:trace>
  <inkml:trace contextRef="#ctx0" brushRef="#br0" timeOffset="14864.89">8055 5662 0,'0'5'15,"0"-5"1,25 10 0,-25-10-1</inkml:trace>
  <inkml:trace contextRef="#ctx0" brushRef="#br0" timeOffset="17156.16">19170 5734 0,'9'0'32,"-9"0"-17</inkml:trace>
  <inkml:trace contextRef="#ctx0" brushRef="#br0" timeOffset="18392.89">16797 8649 0,'0'0'15,"0"0"1,0 0 0,0 0-1,0 0 1,8 0-1,17 0 17,33 0-17,0 0 1,24 0 0,9 5-1,33 1 1,9-12-1,-9 1 1,0 0 0,-25 10-1,-24-5 1,7 0 0,9 5-1,-8 1 1,-9-6 15,-32 0-15,-9 0-1,0 0 1,-33 0 0</inkml:trace>
  <inkml:trace contextRef="#ctx0" brushRef="#br0" timeOffset="26919.58">28152 5134 0,'0'-10'16,"0"10"-1,0 0 1,0 0 15,0 0-15</inkml:trace>
  <inkml:trace contextRef="#ctx0" brushRef="#br0" timeOffset="43891.21">2994 8629 0,'-17'15'15,"17"-15"1,0 0 0,9 0-1,7 0 1,17 0 0,17 0-1,24 0 1,42 5-1,0 0 1,16-5 15,25-10-15,-8 15 0,0 0-1,8 1 1,50 4-1,-17-10 1,9 10 0,-26-15-1,-7 10 1,-17-5 0,-17 0-1,-99 11 1,-8-6-1,0 0 17,-9-5-17,17 0 1,-33 0 0</inkml:trace>
  <inkml:trace contextRef="#ctx0" brushRef="#br0" timeOffset="54207.07">24414 575 0,'-8'-25'15,"8"19"1,0-4-1,-9 5 1,-7-11 15,-9 1-15,-25 5 0,-16 4-1,-25 27 1,17 20-1,-1 11 1,42-5 0,17-6-1,16 0 1,33 11 0,16 0-1,18-6 1,-18-15-1,-8 11 1,-24 14 15,-25 6-15,-25 26 0,-25 0-1,-8-26 1,16-10-1,50-52 1</inkml:trace>
  <inkml:trace contextRef="#ctx0" brushRef="#br0" timeOffset="54742.05">24430 1030 0,'-41'0'15,"33"0"1,-1 5 0,-7 32-1,-1 40 1,17 11 0,0-31-1,25-26 1,8-16-1,25-56 17,-33-11-17,-9 11 1,-7 10 0,-9 15-1,0 1 1,8 5-1,-8 4 1,17 6 0,-17 0-1</inkml:trace>
  <inkml:trace contextRef="#ctx0" brushRef="#br0" timeOffset="55695.03">24811 1526 0,'-17'-5'15,"17"0"16,0 0-15,8-42 0,9-56-1,16 0 1,8-6 0,-16 73-1,0 20 1,-17 11-1,9 10 1,-1 11 0,9-11-1,33-26 1,8-4 0,-24 9 15,-9 11-16,-8 26 1,-1 25 0,1 1-1,0-1 1,8-20 0,-8-10-1,16-11 1,1-21-1,24-30 1,-17-1 0,-24 16-1,-17 16 1,1 4 0,-9 1 15,0 5-16,0 5 1,0 15 0,8 37-1,17 41 1,16-21 0,17-25-1,25-16 1,-83-31-1</inkml:trace>
  <inkml:trace contextRef="#ctx0" brushRef="#br0" timeOffset="56197.14">26159 979 0,'-50'0'16,"42"5"-1,-9 10 1,1 32 0,16-1-1,0 6 17,25-16-17,-1-26 1,18-30-1,-9-16 1,-17 10 0,-16 0-1,-16-10 1,-9 0 0,0 25-1,9 11 1,16 0-1</inkml:trace>
  <inkml:trace contextRef="#ctx0" brushRef="#br0" timeOffset="56564.95">26465 1196 0,'8'-88'15,"0"72"1,9-4-1,8 4 1,-9 11 0,9 10 15,16 52-15,-8 46-1,1-25 1,-34-78-1</inkml:trace>
  <inkml:trace contextRef="#ctx0" brushRef="#br0" timeOffset="56983.02">26978 1196 0,'41'20'31,"-33"-30"-15,9-16 0,-1-5-1,-7-10 1,-9 10-1,0 10 1,-9 6 0,1 15-1,-17 25 1,0 32 0,25 16-1,17 15 1,24-11-1,25-36 17,-66-41-17</inkml:trace>
  <inkml:trace contextRef="#ctx0" brushRef="#br0" timeOffset="57433.54">27780 761 0,'16'11'15,"-16"-11"1,25 0-1,33-11 1,25-4 0,32-6-1,1-5 1,-8-5 0,-26-15-1,-82 46 16</inkml:trace>
  <inkml:trace contextRef="#ctx0" brushRef="#br0" timeOffset="57734.89">27846 1051 0,'8'0'16,"-8"0"-1,42-5 1,32-6 0,33 1-1,18-5 16,-1 9-15,74-4 0,-198 10-1</inkml:trace>
  <inkml:trace contextRef="#ctx0" brushRef="#br0" timeOffset="59106.37">29301 415 0,'9'0'31,"-9"0"-15,8 0-1,9 0 1,24-5 0,33-5-1,26-6 1,-18 1 0,1 9-1,-17 1 1,-16 5-1,-1 5 1,-16-5 0,-8 0-1,-8 0 17,-9 6-17,9-1 1,-1 5-1,1 31 1,8 42 0,-17 36-1,0-10 1,0 20 0,-8 0-1,0-10 1,0-42-1,0-25 1,9-10 0,-18-17 15,9-4-15,0 0-1,0-6 1,-16 1-1,-17-11 1,-25 5 0,-25-10-1,-24 0 1,-9-10 0,17 5-1,16 0 1,25-11-1,25-5 1,33 21 15</inkml:trace>
  <inkml:trace contextRef="#ctx0" brushRef="#br0" timeOffset="59674.78">29351 922 0,'-8'-11'15,"8"11"1,8-5-1,9 5 1,24-5 0,25-10-1,9 4 1,-1-4 0,17-1-1,0 6 1,-17 5-1,-24-1 17,-17 6-17,-8 0 1,-9-5 0,-7 10-1,-9-5 1</inkml:trace>
  <inkml:trace contextRef="#ctx0" brushRef="#br0" timeOffset="62065.43">30244 999 0,'0'-10'16,"0"10"-1,0-5 1,25-11-1,16-15 1,26-10 0,-1 20-1,-8 21 1,-9 16 0,-7 4-1,-18 1 1,-15 20-1,-18 42 17,-32 15-17,0-36 1,8-20 0,0-37-1,0-31 1,33 26-1</inkml:trace>
  <inkml:trace contextRef="#ctx0" brushRef="#br0" timeOffset="62417.05">30765 880 0,'-33'6'15,"25"-1"1,8 5-1,-8 6 1,-1 25 0,9 11-1,34 41 1,40 20 0,-74-113-1</inkml:trace>
  <inkml:trace contextRef="#ctx0" brushRef="#br0" timeOffset="63454.16">23975 3336 0,'0'-11'16,"0"11"0,0 0-1,9-20 1,7-58 15,9-46-15,8-5-1,17-42 1,-9-20 0,9 57-1,-17 51 1,-8 36 0,-9 11-1,-8 15 1,9 16-1,8 31 1,33 78 0,0 25-1,8 52 1,-8-26 0,-9 0 15,-40-109-16,-9-46 1</inkml:trace>
  <inkml:trace contextRef="#ctx0" brushRef="#br0" timeOffset="63703.74">23918 2814 0,'33'0'15,"-17"0"17,75-11-17,25-4 1,41-11-1,-157 26 1</inkml:trace>
  <inkml:trace contextRef="#ctx0" brushRef="#br0" timeOffset="64054.94">24918 2136 0,'0'6'15,"9"-1"1,-9 46-1,8 79 1,-8 56 0,-17 67-1,9-41 1,0-135 0,-9-20-1,17-57 1</inkml:trace>
  <inkml:trace contextRef="#ctx0" brushRef="#br0" timeOffset="64356.13">25324 2080 0,'0'46'15,"0"1"1,0 108 0,0 51-1,-9 74 1,9-120-1,0-78 1,0-82 15</inkml:trace>
  <inkml:trace contextRef="#ctx0" brushRef="#br0" timeOffset="65158.48">26291 2689 0,'8'0'16,"1"-5"0,49-10-1,41-11 1,41-15 15,26-11-15,-9 5-1,-16 1 1,-26-6 0,-115 52-1</inkml:trace>
  <inkml:trace contextRef="#ctx0" brushRef="#br0" timeOffset="65426.92">26258 2850 0,'8'15'15,"1"-10"1,32 1 0,58 4-1,42-5 1,24-26 0,34 6-1,-199 15 1</inkml:trace>
  <inkml:trace contextRef="#ctx0" brushRef="#br0" timeOffset="66496.79">27631 2054 0,'-17'-5'15,"17"5"1,9 10 0,15 11-1,18 20 1,16 47 0,8 56-1,8 1 1,-16 26-1,8-6 1,-16-5 0,-9-15-1,9-26 1,-34-103 15,-7-1-15,-1-5-1,0 1 1,1-6 0,-9-5-1,16-26 1,25-41 0,1-57-1,7 5 1,26-67-1,-1 0 1,9 0 0,-50 124-1,-8 5 17,0-5-17,-1 10 1,1 11-1,-8-1 1,-1 22 0,-7-1-1,-9 6 1,8-1 0,0 11-1,-8 0 1,0-1-1,0 12 1,8 14 0,-8-20 15</inkml:trace>
  <inkml:trace contextRef="#ctx0" brushRef="#br0" timeOffset="67415.82">28061 2705 0,'-8'-10'15,"8"10"1,0 0-1,0 0 17,8 0-17,17-6 1,24 1 0,34-10-1,16-11 1,-8 10-1,-16 1 1,-34 5 0,-8 4-1,-25 1 1,1 10 0,-9-5-1</inkml:trace>
  <inkml:trace contextRef="#ctx0" brushRef="#br0" timeOffset="68619.45">28739 2808 0,'0'0'15,"0"0"1,0 0 0,0 0 15,0 0-16,0 0 1,0 0 0,0 0-1,0 0 1,0-5 0,0 0-1,8-5 1,17-16-1,33-16 1,25-9 0,8-1-1,-17 31 1,-24 11 15,-17 20-15,0 16-1,-25 5 1,-8 21 0,-25 20-1,-24 16 1,-26-10 0,1-27-1,8-25 1,16-10-1,9-21 1,-1-11 0,42 16-1</inkml:trace>
  <inkml:trace contextRef="#ctx0" brushRef="#br0" timeOffset="69154.73">29574 2695 0,'-8'-37'15,"0"27"17,0-5-17,-9 4 1,-8-4-1,0-1 1,-8 16 0,-16 16-1,-17 20 1,16 0 0,0 21-1,17 10 1,33-15-1,25 20 1,58-5 0,74-30 15,74-58-15,-231 21-1</inkml:trace>
  <inkml:trace contextRef="#ctx0" brushRef="#br0" timeOffset="70960.53">29128 3868 0,'8'-21'16,"-8"21"-1,0-5 1,33-16 0,42-46 15,115-62-16,58-5 1,17-1 0,-34 32-1,-148 77 1,-25 11 0,-33 4-1,-9 11 1,17 11-1,-33-11 1</inkml:trace>
  <inkml:trace contextRef="#ctx0" brushRef="#br0" timeOffset="74438.36">2762 9027 0,'9'-11'16,"-9"6"-1,16-5 1,42-16 0,8 0-1,-8 10 1,0 6-1,58-16 1,24 11 0,17-6-1,42 6 17,-17 15-17,49 5 1,-32-5-1,32 0 1,-40-5 0,24 10-1,-42-5 1,-7 5 0,-34-5-1,-16 10 1,-108-5-1,0-5 1,1 6 0,-9-6-1,0 5 17,0-5-17,25 41 1,-25-41-1</inkml:trace>
  <inkml:trace contextRef="#ctx0" brushRef="#br0" timeOffset="75909.68">24604 5905 0,'-17'-6'16,"17"6"0,0 0-1,9 0 1,24 0 0,74 6-1,100-1 1,132 0-1,75 10 1,57-15 0,0 26-1,-40-21 1,-59 11 0,-66-11-1,-282 5 16,-7-10-15,-9 6 0,1-1-1,-1-5 1,-8 0 0,0 0-1</inkml:trace>
  <inkml:trace contextRef="#ctx0" brushRef="#br0" timeOffset="78752.52">30377 1842 0,'0'-5'15,"0"5"1,16-21 0,50-31-1,67-10 1,57-5 0,83-31 15,-50 10-16,-16 16 1,-42 15 0,-16 21-1,-149 36 1</inkml:trace>
  <inkml:trace contextRef="#ctx0" brushRef="#br0" timeOffset="80457.63">15407 8660 0,'0'0'16,"0"0"0,0 0-1,0 0 1,0 0 0,0 0-1,0 0 1,0 0-1,0 0 1,0 0 15,9 5-15,7-5 0,17 0-1,34 5 1,40-5-1,34 5 1,7-5 0,-23 5-1,-26-5 1,-17 5 0,-24-5-1,0 6 1,-16-6-1,-26 0 17,9 5-17,-17-5 1,9 5 0,-9-5-1,0 0 1,-8 0-1,0 0 1</inkml:trace>
  <inkml:trace contextRef="#ctx0" brushRef="#br0" timeOffset="81577.05">3192 8665 0,'0'-5'16,"0"5"0,0 0-1,0 0 1,0 0-1,0 0 1,17 5 0,16 0-1,41 0 1,1-5 15,41 0-15,49 0-1,9 0 1,49 5 0,-25 0-1,1 11 1,-17 5 0,-25-1-1,0 6 1,-25 0-1,-7-5 1,-10-1 0,-82-15-1,-8 1 1,-8-6 0,-1 5 15,17 5-16,-33-10 1</inkml:trace>
  <inkml:trace contextRef="#ctx0" brushRef="#br0" timeOffset="82480.62">15846 8613 0,'33'-5'16,"-17"0"-1,26 5 1,40-5 0,18-6-1,-18 1 1,-15 5 0,-26 5-1,-16 0 1,0 0-1,-25 0 1,0 0 15</inkml:trace>
  <inkml:trace contextRef="#ctx0" brushRef="#br0" timeOffset="83684.07">6509 8711 0,'0'-5'16,"0"5"-1,0 0 1,0 0 0,0 0-1,0 0 1,0 5-1,8-5 1,-8 0 0,8 0-1,25 0 1,42-5 0,32 0-1,34-5 1,8-1 15,-9 6-15,-7 5-1,-1-5 1,-16 5 0,0 5-1,-34-5 1,-32-5-1,-17 5 1,-8 0 0,-9 0-1,-7 0 1,-1 0 0,0 5 15,-8-5-16</inkml:trace>
  <inkml:trace contextRef="#ctx0" brushRef="#br0" timeOffset="97713.15">6294 8665 0,'0'0'15,"0"0"1,0 0-1,0 0 1,0 0 0,8 0-1,0 0 1,17 0 0,8 0-1,33-5 1,58-6-1,50 1 1,33-6 0,-17 6-1,17-5 17,-34 15-17,-7-6 1,-141 17-1,-1-6 1,-15 0 0,7 0-1,-8-5 1,-8 0 0,9 0-1,-9 5 1,8-5-1,-8 0 1</inkml:trace>
  <inkml:trace contextRef="#ctx0" brushRef="#br0" timeOffset="99033.98">16896 8691 0,'-8'-6'16,"8"6"-1,0 0 1,0 0 0,0 0-1,0 0 1,0 0 0,0 0-1,16-5 1,34 5 15,49-5-15,50 0-1,8 5 1,17 0 0,8 0-1,-33 10 1,-42-10-1,-32 0 1,-26 5 0,-24 1-1,0-6 1,-9 0 0,-7 0-1,-1 0 1,0 0 15,-8 0-15,9 0-1,-9 5 1,24 0 0,-24-5-1</inkml:trace>
  <inkml:trace contextRef="#ctx0" brushRef="#br0" timeOffset="101391.11">8229 8634 0,'0'5'16,"0"-5"0,0 0-1,0 0 1,0 0-1,8 0 17,17 0-17,16 0 1,34 0 0,32 5-1,34-5 1,49 0-1,17 0 1,24-5 0,-7 5-1,-9-10 1,-25 4 0,-33 1-1,-132 10 1,-17-5 15,9 0-15,-9 0-1,0 0 1,-8 0 0</inkml:trace>
  <inkml:trace contextRef="#ctx0" brushRef="#br0" timeOffset="107043.04">4755 5718 0,'0'0'15,"0"0"1,0 0 0,9 0-1,7 6 1,34-1 0,49 0-1,42 0 16,82-15-15,33 5 0,50-1-1,-24 1 1,-34 0 0,-42 0-1,-181 10 1,0 0-1,-17-5 1,1 5 0,-9 1-1,0-6 1,-17 10 0,17-10 15</inkml:trace>
  <inkml:trace contextRef="#ctx0" brushRef="#br0" timeOffset="109283.04">6550 8799 0,'8'0'16,"-8"0"-1,9 5 1,-1-5 0,33 11-1,25-1 1,9 5 15,-26-9-15,1 4-1,0-5 1,16-5 0,-66 0-1</inkml:trace>
  <inkml:trace contextRef="#ctx0" brushRef="#br0" timeOffset="110519.52">17103 8654 0,'0'0'15,"0"0"1,0 0 15,0 0-15,0 0-1,16 6 1,51-6 0,57 5-1,41 0 1,34 0 0,16 0-1,-9-5 1,-123 11-1,-25 4 1,-25-15 0,-8 10-1,-9-4 17,1-1-17,-9-5 1,0 0-1,1 0 1,-9-5 0,8 5-1,0 0 1,-8 0 0</inkml:trace>
  <inkml:trace contextRef="#ctx0" brushRef="#br0" timeOffset="111539.93">8419 8691 0,'0'-6'15,"0"6"1,8 0 0,25 0-1,42 6 1,24 4-1,42-10 17,24 5-17,42-10 1,8 5 0,16-10-1,-24 10 1,-25-6-1,-124 12 1,-25-6 0,-8 5-1,-8-5 1,-9 5 0,-8-5-1</inkml:trace>
  <inkml:trace contextRef="#ctx0" brushRef="#br0" timeOffset="112877.37">20031 8820 0,'-17'15'16,"9"-15"0,8 0-1,8 0 1,0 0 0,9-10 15,57-6-16,59 6 1,57-11 0,66 1-1,25 15 1,9-11 0,-9 21-1,-58-15 1,-157 10-1,-32 5 1,-10-5 0,1 0-1,-8 0 1,-9 5 15,0-5-15,-8 0-1,9 0 1,-1 0 0,-8 0-1,0 0 1</inkml:trace>
  <inkml:trace contextRef="#ctx0" brushRef="#br0" timeOffset="113964.75">3531 9114 0,'25'-41'15,"-8"36"1,57-31 0,25 15-1,92-10 1,7-10 0,83-21-1,-82 20 1,57-9-1,-256 51 17</inkml:trace>
  <inkml:trace contextRef="#ctx0" brushRef="#br0" timeOffset="114316.14">7021 9042 0,'-8'-10'15,"8"10"1,0 0-1</inkml:trace>
  <inkml:trace contextRef="#ctx0" brushRef="#br0" timeOffset="114750.95">9990 9083 0,'0'0'31,"0"0"-15,0 6 0,0 9-1,0-15 1</inkml:trace>
  <inkml:trace contextRef="#ctx0" brushRef="#br0" timeOffset="117325.29">14795 8520 0,'-8'5'16,"8"-5"-1,0 0 1,0 0 0,0 5-1,0-5 1,-8 5 0,8-5-1,0 0 1,0 6-1,0-6 1,-8 5 0,8-5 15,0 5-15,0-5-1,0 5 1,-9 6-1,1-1 1,0 5 0,0 1-1,-1 15 1,-7 5 0,16 5-1,-8 11 1,16 10-1,0 0 1,9-10 15,-1-6-15,9-9 0,-9-12-1,9-4 1,8-11-1,9-15 1,49-26 0,-25 5-1,-17 6 1,-7 4 0,-1-10-1,1 0 1,15-5-1,-15 16 17,-9-1-17,0 11 1,-8 0 0,0 5-1,8 16 1,0 9-1,0 27 1,-8 10 0,-17-15-1,0-1 1,0-4 0,-8-17-1,0-4 1,0 0 15,9-11-15,-9-5-1,16-5 1,1-5 0,8 0-1,16-11 1,-8 1-1,8-1 1,-16 16 0,8 6-1,0 4 1,0 0 0,0 6-1,1 4 1,7 11 15,0 6-15,1-6-1,-9-11 1,-8-4 0,8-6-1,0-15 1,25-26-1,-9 5 1,-7-10 0,-18 15-1,-7 6 1,-1 4 0,-7 1-1,-1 5 16,-8 5-15</inkml:trace>
  <inkml:trace contextRef="#ctx0" brushRef="#br0" timeOffset="119398.57">16739 8691 0,'-8'-6'15,"8"6"1,0 0 0,0 0-1,0 0 1,8 0-1,9 0 1,16 0 0,41-5-1,17 5 1,33 0 0,25-5-1,8 0 1,8 5-1,17 10 17,0-10-17,-25 0 1,-16 0 0,-42 5-1,-41 1 1,-25-6-1,-8 0 1,-8 0 0,-9 0-1,-8 0 1,0 0 0</inkml:trace>
  <inkml:trace contextRef="#ctx0" brushRef="#br0" timeOffset="121337.65">19129 8691 0,'0'-6'16,"0"6"-1,0 0 1,8 0-1,-8 0 17</inkml:trace>
  <inkml:trace contextRef="#ctx0" brushRef="#br0" timeOffset="121705.63">19518 8768 0,'-17'-5'15,"17"5"1,0 0-1,0 0 1</inkml:trace>
  <inkml:trace contextRef="#ctx0" brushRef="#br0" timeOffset="122123.85">21445 8908 0,'0'-11'16,"0"11"-1,0 0 17,0 0-17,0 0 1</inkml:trace>
  <inkml:trace contextRef="#ctx0" brushRef="#br0" timeOffset="124448.69">15920 8794 0,'0'-5'16,"0"5"-1,0 0 1,0 0 15</inkml:trace>
  <inkml:trace contextRef="#ctx0" brushRef="#br0" timeOffset="127240.51">17897 8887 0,'-8'10'16,"8"-10"-1,0 0 1,16 26 0,-16-26-1</inkml:trace>
  <inkml:trace contextRef="#ctx0" brushRef="#br0" timeOffset="127876.09">19336 8711 0,'8'11'15,"-8"-11"1,0 0 0,-8 10-1,8-10 1</inkml:trace>
  <inkml:trace contextRef="#ctx0" brushRef="#br0" timeOffset="128544.91">21172 8902 0,'0'0'15,"0"0"17,0 0-17,0 0 1</inkml:trace>
  <inkml:trace contextRef="#ctx0" brushRef="#br0" timeOffset="147604.62">4309 11120 0,'-17'10'16,"17"-10"0,0 0-1,0 0 1,0 5-1,0-5 1,0 6 15,9-6-15,-1 5 0,8 0-1,26 0 1,24-5-1,50-5 1,-9-5 0,9-6-1,-42 11 1,-32 5 0,-9-5-1,-17 5 1,1 0-1,-9 0 17,-8 0-17</inkml:trace>
  <inkml:trace contextRef="#ctx0" brushRef="#br0" timeOffset="151801.98">14614 11089 0,'8'21'16,"-8"-21"0,0 0-1,0 0 1,0 0-1,0 0 1,8 0 0,25-6-1,50 6 1,41-5 15,8 0-15,1 5-1,-34 5 1,-41-5 0,-17 0-1,-16 0 1,-17 5 0,0-5-1,-8 0 1</inkml:trace>
  <inkml:trace contextRef="#ctx0" brushRef="#br0" timeOffset="156566.46">4400 15400 0,'-17'-5'31,"17"5"-15,0 0 0,0 0-1,0 0 1,0 0 0,0 0-1,0 0 1,0 0-1,0 0 1,9 0 0,-9 5-1,16-5 1,25 10 0,1 0 15,7-4-16,26-6 1,-1-6 0,1-14-1,-9 20 1,-17-5 0,-15-1-1,40-19 1,-74 25-1</inkml:trace>
  <inkml:trace contextRef="#ctx0" brushRef="#br0" timeOffset="160278.76">14390 15426 0,'0'-6'16,"0"6"-1,0 0 1,0 0-1,17 0 1,16 6 0,33-6-1,17 10 1,24-15 0,17-6-1,-16 6 1,-42-5-1,-25 10 1,-8-5 0,-16 5 15,-17 0-15,0 0-1</inkml:trace>
  <inkml:trace contextRef="#ctx0" brushRef="#br0" timeOffset="169593.11">2795 12753 0,'25'0'16,"-25"0"-1,8 0 1,-8 0 0,0 0 15,9-5-16,-1 5 1,17-5 0,16 5-1,9 0 1,8 5 0,8-5-1,8 5 1,9-5-1,-9 5 1,-24-5 0,-17 0-1,-8 0 1,-9 0 0,1 0 15,-9 0-16,9 11 1,-17-11 0</inkml:trace>
  <inkml:trace contextRef="#ctx0" brushRef="#br0" timeOffset="171280.6">28549 3956 0,'-8'-11'16,"8"11"-1,0 0 17,0 0-17,8 0 1,17 0 0,57-10-1,51-16 1,82-20-1,8-16 1,25-16 0,-66 11-1,0-10 1,-33 9 0,-17 6-1,-115 47 1,-1 10-1,-7-6 17,-1 6-17,0 0 1,0 5 0,-8 0-1</inkml:trace>
  <inkml:trace contextRef="#ctx0" brushRef="#br0" timeOffset="175343.08">15680 12676 0,'-8'-11'15,"8"11"1,0 0 15,0 0-15,0 0-1,0 0 1,0 0 0,8 0-1,17 6 1,33-1 0,41 0-1,34-10 1,-9 15-1,-33 0 1,-25-4 0,-33-1-1,-8 0 17,-9-5-17,1 5 1,-9-5-1,-8 0 1,0 0 0</inkml:trace>
  <inkml:trace contextRef="#ctx0" brushRef="#br0" timeOffset="176965.13">4077 12743 0,'25'5'16,"-25"-5"-1,0 0 1,0 0-1,0 0 1,8 0 0,25 0-1,17 0 1,8 5 0,49-5-1,42 0 1,17 5 15,16 6-15,-9-6-1,-16 0 1,1-10 0,-10 5-1,-24 0 1,-24 0-1,-26 0 1,-32 0 0,-9 0-1,-17-5 1,1 5 0,-1 5-1,-8-5 16,-8 0-15,0 0 0</inkml:trace>
  <inkml:trace contextRef="#ctx0" brushRef="#br0" timeOffset="180895.88">4069 12712 0,'0'0'16</inkml:trace>
  <inkml:trace contextRef="#ctx0" brushRef="#br0" timeOffset="182633.94">17500 12743 0,'-25'0'15,"25"0"1,0 5 0,0-5-1,-8 0 16,8 0-15,0 0 0,0 0-1,8 0 1,0 5 0,42 0-1,33 6 1,49-6-1,42 5 1,41 1 0,24-11-1,18 5 1,8 0 0,16 5-1,8-4 16,-16-6-15,-8 5 0,-42-10-1,-33 5 1,-181 0 0,-1 0-1,0 0 1,-8 0-1,8 0 1,-8 0 0,0 0-1,0 0 17</inkml:trace>
  <inkml:trace contextRef="#ctx0" brushRef="#br0" timeOffset="184306.01">6467 12758 0,'-8'6'15,"8"-6"1,0 0-1,0 0 1,0 0 0,0 0-1,0 0 1,8 0 0,1 0-1,15-6 1,34 1-1,50-5 17,32 0-17,42-21 1,0 10 0,-8 0-1,-100 16 1,-24 0-1,-25 5 1,0 0 0,-17-5-1,0 5 1,0 0 0,1 5-1,-9-5 16</inkml:trace>
  <inkml:trace contextRef="#ctx0" brushRef="#br0" timeOffset="186412">23951 9430 0,'8'10'16,"-8"-10"0,0 0-1,0 0 1,-8-10 0,-1-11-1,-7 0 1,-1 6-1,-16-1 1,-8 11 0,-17 31 15,-8 31-15,8 20-1,17-4 1,16-27-1,25-25 1,0-6 0,8-9-1,9-6 1,-1-11 0,1 1-1,-1-11 1,9-25-1,8-16 1,-16 15 0,-1 16 15,-8 11-15,1-1-1,-1 21 1,0 10-1,17 57 1,0 32 0,0 40-1,-1-25 1,10-57 0,-34-57-1</inkml:trace>
  <inkml:trace contextRef="#ctx0" brushRef="#br0" timeOffset="186997.95">24149 9921 0,'0'5'15,"0"-5"1,0 0 0,0-5-1,-8 0 1,8-16-1,-8-20 1,8-11 0,-9 0-1,18-5 1,7-15 0,17-16-1,9 21 1,15 10-1,-7 26 17,0 10-17,-50 21 1</inkml:trace>
  <inkml:trace contextRef="#ctx0" brushRef="#br0" timeOffset="187583.2">24736 9797 0,'9'-16'16,"-9"6"-1,24-26 1,26-47 0,-9 0-1,-8 21 1,-24 21-1,-1 10 1,-8 15 0,0-4-1,-17 4 1,-7 16 0,-9 26-1,-17 36 16,17 16-15,16-22 0,26-19-1,15 19 1,43 1 0,32 0-1,41-21 1,51-25-1,-191-11 1</inkml:trace>
  <inkml:trace contextRef="#ctx0" brushRef="#br0" timeOffset="188033.74">25646 9352 0,'8'11'16,"-8"-11"15,17 0-15,32 5-1,51-5 1,32-16 0,-8-5-1,-16 1 1,-51 9 0,-57 11-1</inkml:trace>
  <inkml:trace contextRef="#ctx0" brushRef="#br0" timeOffset="188268.53">25580 9797 0,'16'-5'16,"1"5"-1,33-6 1,49-25 0,25 6-1,50-22 1,-174 47 0</inkml:trace>
  <inkml:trace contextRef="#ctx0" brushRef="#br0" timeOffset="188919.99">26870 9450 0,'0'11'16,"0"-11"-1,0 0 1,25 5 0,24-5-1,51 0 1,32-5 0,9-6-1,-9 11 1,-33 0-1,-41 0 1,-25 0 15,-8 0-15,-8 6 0,-9-6-1,-8 0 1</inkml:trace>
  <inkml:trace contextRef="#ctx0" brushRef="#br0" timeOffset="189656.26">27639 9244 0,'-16'-6'16,"16"6"-1,0 0 1,0 0-1,0 0 1,0 0 0,0 0-1,8 0 1,0 0 0,25 6-1,25 4 1,33 0 15,41 16-15,9 10-1,8 6 1,-25-1 0,-99-25-1,0-1 1,-17-10-1,-8 6 1,-17 20 0,-57 15-1,-58 37 1,-50-6 0,-17 1-1,9-16 1,33-10 15,132-52-15,8 5-1,9-5 1,8 0 0,0 0-1</inkml:trace>
  <inkml:trace contextRef="#ctx0" brushRef="#br0" timeOffset="191412.69">7394 12252 0,'0'0'15,"0"0"1,0 0 0,0 0-1</inkml:trace>
  <inkml:trace contextRef="#ctx0" brushRef="#br0" timeOffset="192932.83">22321 12733 0,'0'-11'16,"0"11"-1,0 0 1,0 0-1,0 0 1,0 0 0,9 0-1,40 0 1,75 0 0,100 0 15,82-10-16,41 0 1,-24 4 0,-42 1-1,-50 5 1,-198 0 0,-8 5-1,-8-5 1,-1 0-1,1 0 1,-9 6 0,-8-6-1,8 0 1,-8 0 0,0 0 15,0 0-16</inkml:trace>
  <inkml:trace contextRef="#ctx0" brushRef="#br0" timeOffset="194388.02">4408 12753 0,'0'0'16,"0"0"-1,0 0 1,8 0 0,25 5-1,34 1 1,24-6 0,41 10-1,25-15 1,-8 5-1,-9-11 1,9 6 15,-25-5-15,-8 5 0,-25 0-1,-25-1 1,-24 6-1,-9 0 1,-8 0 0,-9 0-1,1 0 1,-9-5 0,-8 5-1,8 0 1,0 0-1,1 0 17,-9 0-17,8 0 1,-8 0 0</inkml:trace>
  <inkml:trace contextRef="#ctx0" brushRef="#br0" timeOffset="195508.14">20386 12609 0,'0'0'16,"0"0"0,8 5-1,-8-5 17</inkml:trace>
  <inkml:trace contextRef="#ctx0" brushRef="#br0" timeOffset="196795.83">8030 12810 0,'9'-10'15,"-9"10"1,24 0 0,10-5 15,23 5-15,51 0-1,16-11 1,25 6-1,33-5 1,-8 10 0,7-5-1,1 5 1,-16 0 0,-34-6-1,-33 6 1,-41 0-1,-16 0 1,-26 0 15,1 0-15,-1 0 0,-16 0-1,0 0 1</inkml:trace>
  <inkml:trace contextRef="#ctx0" brushRef="#br0" timeOffset="197632.57">25365 12733 0,'-8'-42'15,"8"37"1,0 5 0,0-5-1,0 5 1</inkml:trace>
  <inkml:trace contextRef="#ctx0" brushRef="#br0" timeOffset="211308.72">15771 12722 0,'-8'-5'16,"8"5"0,0 0-1,0 0 16,0 0-15,0 0 0,0 0-1,0 0 1,0 0 0,0 0-1,0 0 1,0 0-1,0 0 1,0 0 0,0 0-1,8-5 1,17 5 0,25-5 15,32-11-16,9 1 1,9 10 0,-18-1-1,-24 6 1,-16 0 0,-9 6-1,-17-6 1,1 0-1,-1 0 1,-7 0 0,-1 0-1,-8 0 1,8 0 15,25 10-15,-33-10-1</inkml:trace>
  <inkml:trace contextRef="#ctx0" brushRef="#br0" timeOffset="-205480.63">2365 15317 0,'-8'-52'16,"8"47"-1,0 0 1,0 0-1,-8 0 17,8-6-17,-9 1 1,-15 0 0,-1-1-1,-25 1 1,1 10-1,-18-5 1,18 15 0,16-5-1,8 6 1,0-6 0,17 5-1,0 6 1,-1-1 15,18 11-15,15 21-1,26 4 1,8 1 0,0 5-1,-25-11 1,-8-15-1,-9-5 1,-7 0 0,-18 21-1,-16 15 1,-16 31 0,-17-5 15,9-32-16,24-19 1,8-17 0,1-4-1,16-6 1,0 0 0,0-4-1,0 4 1,0 5-1,0 6 1,-17 15 0,-16 42-1,0 30 1,8-4 0,17-6 15,8-31-16,33 21 1,33 10 0,33 31-1,9-10 1,-108-119 0</inkml:trace>
  <inkml:trace contextRef="#ctx0" brushRef="#br0" timeOffset="-188559.02">3267 16656 0,'-17'-21'16,"17"21"0,8 0-1,67 10 1,-75-10-1</inkml:trace>
  <inkml:trace contextRef="#ctx0" brushRef="#br0" timeOffset="-188308.72">4863 16878 0,'-8'0'15,"8"0"1,0 0-1</inkml:trace>
  <inkml:trace contextRef="#ctx0" brushRef="#br0" timeOffset="-187489.36">3002 16909 0,'-25'0'16,"50"0"-1,-25 0 1</inkml:trace>
  <inkml:trace contextRef="#ctx0" brushRef="#br0" timeOffset="-187255.19">5094 16888 0,'-41'-5'16,"41"5"-1</inkml:trace>
  <inkml:trace contextRef="#ctx0" brushRef="#br0" timeOffset="-186971.66">6145 16878 0,'0'0'16,"0"0"-1,0 0 1,0 0 15</inkml:trace>
  <inkml:trace contextRef="#ctx0" brushRef="#br0" timeOffset="-186503.62">8824 17095 0,'17'21'15,"-17"-21"1,0 0 0,0 0-1</inkml:trace>
  <inkml:trace contextRef="#ctx0" brushRef="#br0" timeOffset="-184346.51">1092 15865 0,'16'31'15,"-16"-31"1,8 0 0,17 5-1,0 0 1,8 6 0,0-1-1,9 0 1,-9 11-1,0-11 1,-8 11 0,8 5-1,8 0 17,-41-26-17</inkml:trace>
  <inkml:trace contextRef="#ctx0" brushRef="#br0" timeOffset="-183643.71">1456 15700 0,'-9'-6'15,"9"6"1,9 0-1,-1 6 1,17-1 0,-1 0-1,10 0 1,-1 5 0,8 21-1,-8 26 1,-8-5-1,-9-5 1,1-6 0,-17-10 15,-8 10-15,-17 11-1,-25 0 1,9-1-1,0-4 1,24-21 0,0-11-1,9-4 1,0-1 0,8-5-1,0 0 1,0 0-1,0 1 1,0-6 15</inkml:trace>
  <inkml:trace contextRef="#ctx0" brushRef="#br0" timeOffset="-182456.49">1298 15989 0,'-8'0'15,"8"0"1,0 0-1,-8-5 1,-17-26 15,-16-26-15,8 16 0,-9-1-1,9-15 1,-25-15-1,0-26 1,17-6 0,-9 17-1,26 14 1,-9 1 0,8-26-1,0-21 1,8-16 15,17 32-15,-16-37-1,8-15 1,-1 21 0,9 36-1,-8 25 1,8-25-1,8-47 1,9-20 0,-1 46-1,1 31 1,8-15 0,33-62-1,0-22 16,41 7-15,8 4 0,1 21-1,-9 20 1,0 27 0,-8 15-1,9 20 1,-10 22-1,18 20 1,-67 51 0,-8-4-1,-8-1 1,0 6 0,-25-21-1</inkml:trace>
  <inkml:trace contextRef="#ctx0" brushRef="#br0" timeOffset="-181854.9">1877 11787 0,'0'0'31,"0"0"-16,0 5 1,17 5 0,33 21-1,32 5 1,1 11 0,-25 5-1,-9-11 1,1-5-1,-17-10 1,-16-10 0,-9-1-1,-8 26 1,-25 27 15,-24 9-15,7-25-1,1 20 1,-9 6 0,17-1-1,0 6 1,33-83 0</inkml:trace>
  <inkml:trace contextRef="#ctx0" brushRef="#br0" timeOffset="-179497.69">15523 13120 0,'0'-5'16,"0"5"0,0 0-1,0 5 1,9 6 0,7 35 15,9 42-16,8 62 1,17 31 0,-1-16-1,1-15 1,-25-98 0,-9-21-1,1-10 1,-9-27-1,17-25 1,0-62 0,-1-10-1,-7 5 1,-1 20 0,-16 26 15,9-10-16,-1 11 1,0-6 0,-8 41-1,0 16 1</inkml:trace>
  <inkml:trace contextRef="#ctx0" brushRef="#br0" timeOffset="-179196.49">15656 13513 0,'8'-15'16,"-8"15"0,8 0-1,17 0 1,16-6 0,9-4-1,-50 10 1</inkml:trace>
  <inkml:trace contextRef="#ctx0" brushRef="#br0" timeOffset="-178728.81">16251 13549 0,'-8'11'16,"8"-11"-1,0-6 1,8-14 0,17-6-1,16-5 1,1 15-1,7 1 1,-16 20 0,-8 16 15,0 15-15,-25 21-1,-8 15 1,-9-10-1,1-15 1,-18-6 0,10-20-1,-1-1 1,25-20 0</inkml:trace>
  <inkml:trace contextRef="#ctx0" brushRef="#br0" timeOffset="-178361.17">16739 13405 0,'-25'-6'16,"17"6"0,0 6-1,-1 4 1,-7 11 0,-9 25-1,17 26 1,-1-4-1,26 4 1,33-5 15,49-15-15,-99-52 0</inkml:trace>
  <inkml:trace contextRef="#ctx0" brushRef="#br0" timeOffset="-177775.15">17409 12810 0,'-33'11'15,"25"-6"1,-1 0 0,-7 10-1,-9 27 1,-8 25 0,0 21-1,16-6 1,-8 22-1,17 20 17,0 10-17,24-10 1,1 6 0,16-6-1,8-16 1,9-10-1,0-20 1,-50-78 0</inkml:trace>
  <inkml:trace contextRef="#ctx0" brushRef="#br0" timeOffset="-177241.37">18037 13627 0,'-8'-21'15,"8"21"1,-8-5 0,8-5-1,-25-21 16,0 5-15,-16 5 0,8 16-1,-17 20 1,1 16 0,7 32-1,17 9 1,17-20-1,16-6 1,34 11 0,7-31-1,-49-26 1</inkml:trace>
  <inkml:trace contextRef="#ctx0" brushRef="#br0" timeOffset="-176755.65">18443 13751 0,'-17'-31'15,"17"26"1,-8 0-1,-9-1 1,-8 12 0,-8 9-1,0 21 1,9-10 0,15-10 15,9-16-16,0-6 1,17-9 0,-9-1-1,0 1 1,1 10 0,-1 25-1,17 22 1,-1 40-1,1-4 1,-8-31 0,-17-47-1</inkml:trace>
  <inkml:trace contextRef="#ctx0" brushRef="#br0" timeOffset="-176421.07">18964 12976 0,'0'31'16,"0"-11"-1,8 42 1,0 42 0,-8 66-1,0-4 17,-25-47-17,1-37 1,-9-40-1,33-42 1</inkml:trace>
  <inkml:trace contextRef="#ctx0" brushRef="#br0" timeOffset="-176236.74">18625 13606 0,'0'-10'16,"0"10"-1,0 0 1,16 0-1,25 0 1,59-26 0,24-15 15,-124 41-15</inkml:trace>
  <inkml:trace contextRef="#ctx0" brushRef="#br0" timeOffset="-175802.9">19617 12893 0,'-25'5'16,"25"-5"0,-8 0 15,-9 5-15,-16 21-1,-8 36 1,-9 36-1,1 26 1,-1 62 0,25 1-1,17 24 1,25-14 0,24-16-1,25-26 1,-66-155-1</inkml:trace>
  <inkml:trace contextRef="#ctx0" brushRef="#br0" timeOffset="-175350.79">19526 13684 0,'17'-47'16,"-9"27"-1,25-11 1,25 5-1,8 5 17,0 5-17,-24 22 1,7 25 0,-24 10-1,-17 11 1,-16 10-1,-17 10 1,-16 11 0,-1-37-1,18-35 1,24-11 0</inkml:trace>
  <inkml:trace contextRef="#ctx0" brushRef="#br0" timeOffset="-175016.61">20179 13415 0,'-57'21'16,"40"-11"0,-8 31-1,-8 37 1,8-1 0,17-20-1,8-15 1,17-1 15,16-5-15,-33-36-1</inkml:trace>
  <inkml:trace contextRef="#ctx0" brushRef="#br0" timeOffset="-174498.2">20403 12934 0,'8'0'15,"-8"0"16,0 0-15,8 5 0,9 16-1,16 20 1,8 32 0,1 4-1,-9 11 1,0 31-1,-8 26 1,-17-26 0,-16-6-1,-9 27 1,-16-21 0,8-31-1,-8-16 16,8-25-15,-8-6 0,25-10-1,8-31 1</inkml:trace>
  <inkml:trace contextRef="#ctx0" brushRef="#br0" timeOffset="-174012.65">21122 13601 0,'0'0'16,"0"0"-1,0 0 1,0 0 0,8 0-1,34-5 1,-1 5 15,34 0-15,-9 0-1,0-5 1,0 5 0,-66 0-1</inkml:trace>
  <inkml:trace contextRef="#ctx0" brushRef="#br0" timeOffset="-173545.08">21627 13332 0,'0'0'16,"0"0"-1,8 0 1,33-5 0,25 5-1,25 0 1,-8 0 0,-17 5-1,-16-5 1,-25 11-1,-9 9 1,-24 32 0,-17 41-1,-8 26 17,-25-21-17,17 0 1,16-41-1,25-57 1</inkml:trace>
  <inkml:trace contextRef="#ctx0" brushRef="#br0" timeOffset="-173227.71">22561 13735 0,'-25'73'16,"17"-58"-1,8 21 1,-8 1 0,8-12-1,0-25 1,0 0 0</inkml:trace>
  <inkml:trace contextRef="#ctx0" brushRef="#br0" timeOffset="-173043.72">22371 13332 0,'8'0'16,"-8"0"-1,0 0 1,9 5-1,-9-5 1</inkml:trace>
  <inkml:trace contextRef="#ctx0" brushRef="#br0" timeOffset="-172424.45">22768 13994 0,'-17'31'15,"9"-26"1,8-5-1,0 0 1,0-5 0,8-16-1,-8-10 1,9-26 0,7-15-1,1 0 1,-1 30-1,-7 16 17,7 6-17,-8 9 1,26 1 0,-1-5-1,0-1 1,-17 6-1,1 15 1,8 31 0,-1 36-1,9 11 1,1-16 0,-1-41-1,0-16 1,-33-10 15</inkml:trace>
  <inkml:trace contextRef="#ctx0" brushRef="#br0" timeOffset="-171856.6">23388 14020 0,'-16'15'15,"16"-15"16,0-10-15,8-16 0,9-36-1,7-16 1,1 16 0,-17 21-1,1 10 1,-1 16-1,0 9 1,9 6 0,8 0-1,32-20 1,1-1 0,-25 16-1,-16 20 16,8 42-15,0 0 0,-9-10-1,9-11 1,-25-36 0</inkml:trace>
  <inkml:trace contextRef="#ctx0" brushRef="#br0" timeOffset="-171387.86">24166 13637 0,'-50'52'16,"42"-37"0,0 22-1,-1-6 1,18 0 0,15-6-1,1-4 1,8-21-1,9-15 1,-18-6 0,1-5-1,-17 5 1,-8 16 15,-8 0-15,-8 10-1,-26 21 1,-16 15 0,58-41-1</inkml:trace>
  <inkml:trace contextRef="#ctx0" brushRef="#br0" timeOffset="-171054.26">24546 14009 0,'-16'11'15,"16"-11"1,0 0-1,0-5 1,0-11 0,0-31-1,16-9 1,17-22 0,9 1-1,-1-6 1,-41 83-1</inkml:trace>
  <inkml:trace contextRef="#ctx0" brushRef="#br0" timeOffset="-170735.85">25183 13182 0,'0'6'16,"0"-6"0,0 15-1,16 52 1,-7 78-1,-1 15 1,-16-46 0,-1-57 15,9-57-15</inkml:trace>
  <inkml:trace contextRef="#ctx0" brushRef="#br0" timeOffset="-170551.76">24960 13601 0,'0'0'16,"8"0"0,17 5-1,24 0 1,-49-5 15</inkml:trace>
  <inkml:trace contextRef="#ctx0" brushRef="#br0" timeOffset="-170083.91">25638 13704 0,'-42'-10'16,"42"10"-1,0 0 1,-8 0 15,0 10-31,8 6 31,-8-6-15,16-5 0,-8-5-1,8 0 1,0-5-1,1 5 1,-1 11 0,8 25-1,9 5 1,-8-15 0,-17-26-1</inkml:trace>
  <inkml:trace contextRef="#ctx0" brushRef="#br0" timeOffset="-169782.79">26002 13027 0,'-9'67'16,"9"-36"-1,9 52 1,-1 77 0,0 16-1,-8 10 1,-8-150 15,8-36-15</inkml:trace>
  <inkml:trace contextRef="#ctx0" brushRef="#br0" timeOffset="-169013.84">26887 12898 0,'-42'0'16,"26"0"-1,7-5 1,-15 0 0,-1 5-1,-17 20 1,-24 37-1,8 31 1,9 5 0,7 62-1,18 52 1,24-31 0,8 30 15,17-14-16,8-68 1,0-47 0,-33-77-1</inkml:trace>
  <inkml:trace contextRef="#ctx0" brushRef="#br0" timeOffset="-168546.4">26738 13761 0,'0'-57'15,"16"32"1,17-53 0,42 11-1,7-11 1,9 16 0,17 21-1,-67 56 1,1 11-1,-18 26 1,-24 15 0,-24 37 15,-26-6-15,-16-26-1,-9-25 1,34-22-1,41-25 1</inkml:trace>
  <inkml:trace contextRef="#ctx0" brushRef="#br0" timeOffset="-168211.49">27606 13363 0,'-25'0'16,"17"0"-1,0 0 17,-17 5-17,-8 21 1,8 16-1,0 25 1,33 5 0,9 11-1,16-16 1,17-10 0,-50-57-1</inkml:trace>
  <inkml:trace contextRef="#ctx0" brushRef="#br0" timeOffset="-167760.28">27771 12795 0,'25'5'15,"-16"0"1,24 11 0,16 20-1,9 31 1,-8 10-1,-9 22 17,-24 9-17,-1 47 1,-41 42 0,-8-16-1,-33-11 1,0-46-1,-17-41 1,58-114 0,25 31-1</inkml:trace>
  <inkml:trace contextRef="#ctx0" brushRef="#br0" timeOffset="-167208.04">28160 12789 0,'0'6'16,"0"-6"0,0 0-1,0 0 1,8 5 0,1 21-1,24 41 1,8 21 15,9 10-15,-9-15-1,0 20 1,-7 11 0,-18-1-1,-16-4 1,-16-11-1,-9 16 1,-8-21 0,-17-10-1,-8-6 1,-8 1 0,66-78-1</inkml:trace>
  <inkml:trace contextRef="#ctx0" brushRef="#br0" timeOffset="-165753.81">29301 13518 0,'-16'26'15,"16"-26"1,0 5-1,0-5 1,0 5 0,0 1-1,0 25 17,0 31-17,8 0 1,9-5-1,-1-16 1,9-5 0,0-15-1,16-6 1,50-46 0,83-134-1,91-135 1,57-88-1,9-4 1,-58 92 0,-273 300 15</inkml:trace>
  <inkml:trace contextRef="#ctx0" brushRef="#br0" timeOffset="-159684.14">14911 16263 0,'-33'5'16,"33"-5"-1,0 0 1,-8 0 0,-9 0-1,-16 5 1,-8 1-1,8-1 1,-25 21 0,-8 25 15,0 22-15,16 9-1,25-15 1,25-20-1,0-6 1,25 1 0,-8-11-1,49 5 1,25-10 0,8-16-1,8 0 1,1-10-1,8 6 1,-34-12 15,-15 12-15,-9-1 0,-17 5-1,-16 0 1,-17 16-1,-8 21 1,-17 61 0,-16-4-1,0-22 1,17-25 0,7-26-1,9-10 1,9 0-1,16-6 1,16-5 15,33-20-15,9-16 0,-17 0-1,-25 16 1,-16 5-1,0 10 1,-8 16 0,7 5-1,1 46 1,8 31 0,9 1-1,24-11 1,8-31-1,26-5 17,32-37-17,25-40 1,8-37 0,17-36-1,0 5 1,-182 88-1</inkml:trace>
  <inkml:trace contextRef="#ctx0" brushRef="#br0" timeOffset="-132832.38">15713 16868 0,'-33'-16'16,"25"11"0,0 0-1,-9-5 1,-8-6 0,9 11-1,-1 0 1,1-6-1,8 6 1,8 5 0,-9-5-1,9 5 1,0 0 0,9 0-1,32 0 16,17-10-15,25 10 0,24-5-1,25-1 1,9 6 0,-25-5-1,-42 5 1,-24 5-1,-17-5 1,-17 0 0,1 0-1,-9 0 1,17 6 0,-25-6 15</inkml:trace>
  <inkml:trace contextRef="#ctx0" brushRef="#br0" timeOffset="-126661.99">17301 16775 0,'-8'-16'0,"8"16"31,0 0-15,0 0-1,0-5 1,0 5 0,0 0-1,0 0 1,0 0 0,0 0-1,0 0 1,0 0-1,33 0 1,42 0 0,57-5 15,42 5-15,49 0-1,17 0 1,8 5-1,-25 0 1,-33 6 0,-165-1-1,0-5 1,-17-5 0,1 0-1,-1 0 1,0 5-1,-8-5 1</inkml:trace>
  <inkml:trace contextRef="#ctx0" brushRef="#br0" timeOffset="-123987.04">20485 16821 0,'-8'-15'16,"8"15"-1,0 0 1,0 0 0,0 0-1,0 0 17,0 0-17,0 0 1,8-5-1,1 5 1,32 0 0,42-6-1,49 1 1,42 5 0,32-5-1,34 5 1,25-5-1,33 5 1,8-5 0,16 5 15,1-5-15,-9 5-1,-8 0 1,-33 0-1,-25-6 1,-25 6 0,-24 0-1,-34 0 1,-140-5 0,-17 5-1,9-5 1,-9 5-1,0 0 1,-8 0 15,9 10-15,-9-10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1:17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5235 11022 0,'0'-5'0,"0"5"16,0 0-16,0 0 0,8 5 15,25 5-15,58 11 0,50-6 16,74 11-16,50-16 16,65-10-1,26-5 1,-9-15 0,-32 14 15,-42 1-16,-50 10 1,-207 1 0,-7-1-1,-1 0 1,-8 0 0,0-5-1</inkml:trace>
  <inkml:trace contextRef="#ctx0" brushRef="#br0" timeOffset="1472.1">15044 11032 0,'0'0'15,"0"0"1,0 0 0,0 0-1,0 0 1,0 0-1,0 0 1,8 5 0,17-5-1,57 5 1,100-10 0,116 0-1,91-10 1,57-6-1,-16 5 1,-33 1 15,-74 5-15,-34-6 0,-264 16-1,-8 0 1,-1 0-1,-7 0 1,-9 0 0,0 0-1,0 0 1</inkml:trace>
  <inkml:trace contextRef="#ctx0" brushRef="#br0" timeOffset="13376.07">5698 9879 0,'-8'-10'16,"8"10"-1,0 0 1,0 0 0,0 0-1,0 0 1,0 0-1,0 0 1,8 0 0,17 5-1,41-5 1,17 0 15,0 5-15,-26-5-1,-15 0 1,-17 6 0,-1-6-1,-15 5 1,7-5 0,-16 0-1</inkml:trace>
  <inkml:trace contextRef="#ctx0" brushRef="#br0" timeOffset="16368.9">15416 9879 0,'-17'-10'15,"17"10"1,-8 0 0,8 0-1,-8 0 17,-1 5-17,9-5 1,-8 0-1,8 0 1,8 0 0,17 0-1,33 5 1,50-10 0,-9 5-1,-33 0 1,-25 0-1,-8 0 1,-16 0 0,-9 0 15,-8 0-15,0 0-1</inkml:trace>
  <inkml:trace contextRef="#ctx0" brushRef="#br0" timeOffset="18425.72">5797 10696 0,'-33'-77'16,"33"66"-1,0 6 1,0 0-1,0 5 1</inkml:trace>
  <inkml:trace contextRef="#ctx0" brushRef="#br0" timeOffset="19079.25">15035 10422 0,'9'-5'16,"-9"5"0,0 0-1</inkml:trace>
  <inkml:trace contextRef="#ctx0" brushRef="#br0" timeOffset="21385.39">6575 9838 0,'-8'5'15,"8"-5"17,-9 16-17,-16 10 1,-16 36-1,-42 36 1,-8 16 0,-16-16-1,-9 0 1,-24 5 0,-9 21-1,0 16 1,17-16-1,7-21 1,101-87 0,7-1-1,1 1 17,-1 10-17,17-26 1</inkml:trace>
  <inkml:trace contextRef="#ctx0" brushRef="#br0" timeOffset="22287.31">16053 9833 0,'0'-5'16,"0"5"-1,0 0 1,0 5-1,-9 5 17,-24 42-17,-16 56 1,-42 37 0,-33 46-1,-25 52 1,0-36-1,0 5 1,33-47 0,9-25-1,98-135 1,9 0 0,0 1-1,-8 19 1,8-25 15</inkml:trace>
  <inkml:trace contextRef="#ctx0" brushRef="#br0" timeOffset="23307.14">25563 11234 0,'-8'0'16,"8"0"-1,0 0 1,0 0 0,0 0-1,0 0 1,0 0 0,0 0 15,0 0-16,0 0 1,0 0 0,0 0-1,8 0 1,34-11 0,123-30-1,83-21 1,-16 10-1,-108 32 1,-58 9 0,-25 6-1,-16 0 1,-8 0 15,-1 0-15,-8 5-1,-8 0 1,0 0 0</inkml:trace>
  <inkml:trace contextRef="#ctx0" brushRef="#br0" timeOffset="27253.96">16656 12598 0,'0'-41'16,"0"36"-1,0 5 1,0 0 0,0 0-1</inkml:trace>
  <inkml:trace contextRef="#ctx0" brushRef="#br0" timeOffset="27822.78">7807 12609 0,'8'-21'16,"-8"21"-1,0 0 16,0 0-15,0 10 0,0-10-1</inkml:trace>
  <inkml:trace contextRef="#ctx0" brushRef="#br0" timeOffset="31735.31">17136 11301 0,'-17'41'15,"-7"1"1,-59 40 0,-74 94-1,-50 46 17,-41 11-17,25-21 1,32-31-1,26-26 1,33-42 0,24-19-1,17-12 1,91-82 0</inkml:trace>
  <inkml:trace contextRef="#ctx0" brushRef="#br0" timeOffset="32704.25">8262 11430 0,'0'-15'16,"0"15"-1,0 0 1,0 0-1,0 0 1,0 0 0,0 0-1,0 0 1,0 0 0,-8 10-1,-9 5 1,-24 22 15,-83 61-15,-66 78-1,-17-1 1,-25 37 0,9 0-1,24-15 1,26-17-1,32 1 1,34-5 0,107-176-1</inkml:trace>
  <inkml:trace contextRef="#ctx0" brushRef="#br0" timeOffset="33925.26">25233 12655 0,'0'-31'16,"0"31"-1,0 0 1,0 0-1,0 0 1,0-5 0,41 15-1,116 11 1,141 5 15,74 0-15,-25-6-1,-41-9 1,-49-11 0,-233 0-1,-7 0 1,0-6 0,-9 6-1,0-5 1,-8 5-1,0 0 1</inkml:trace>
  <inkml:trace contextRef="#ctx0" brushRef="#br0" timeOffset="40111.82">13671 3367 0,'-25'5'16,"17"-5"-1,8 0 1,-17 5 0,-41 5-1,-16 57 1,-50 21 0,0 31-1,8-26 1,83-51-1,16-22 1,26-9 0,32 4 15,33-10-15,9 0-1,-25 6 1,-17-6-1,-16 10 1,-25-4 0,-16 66-1,-67 78 1,-25 0 0,9-15-1,41-88 1,25-6-1,17-15 1,16-20 0,16-1 15,25 5-15,34 22-1,-17 19 1,8 32-1,0 11 1,-8-27 0,8-10-1,17-26 1,-83-36 0</inkml:trace>
  <inkml:trace contextRef="#ctx0" brushRef="#br0" timeOffset="40696.82">13795 5083 0,'33'-135'16,"0"42"15,25-62-15,33-57-1,8-26 1,17-10 0,-17 31-1,-74 171 1,-9 25-1,1 26 1,24 52 0,9 67-1,8 67 1,-9 16 0,1 31-1,0-42 16,-34-123-15,-16-32 0,0-41-1</inkml:trace>
  <inkml:trace contextRef="#ctx0" brushRef="#br0" timeOffset="40931.3">14043 4602 0,'50'-10'15,"-26"15"1,76 0 0,48-15 15,76-6-31,-42 6 31,-182 10-15</inkml:trace>
  <inkml:trace contextRef="#ctx0" brushRef="#br0" timeOffset="41633.03">15333 3951 0,'0'-6'16,"0"6"-1,0 0 1,0 0-1,0 6 1,8 14 0,9 53-1,8 66 1,8 37 15,8 10-15,-8-52-1,-8-46 1,0-36 0,-17-21-1,9-31 1,7-31 0,26-46-1,41-99 1,8-41-1,-8 31 1,-16 10 0,-59 150-1,-8 10 1,1 6 15,-9 10-15</inkml:trace>
  <inkml:trace contextRef="#ctx0" brushRef="#br0" timeOffset="42435.65">16631 3418 0,'-8'5'15,"8"-5"1,0 6-1,8 9 1,-8 47 0,-8 47-1,-8 61 1,-17 73 0,8-41-1,8-1 1,17-35-1,17-21 1,24-47 0,83-78 15,33-82-15,9-15-1,-42-16 1,-33-11-1,-50 17 1,-41 19 0,-58 43-1,0 50 1,33-14 0,-8-22-1,50-82 1,8-10-1,24-68 1,-24-4 15,-17-17-15,-32 37 0,-18 26-1,-40 46 1,-42 63-1,-1 97 1,125-77 0</inkml:trace>
  <inkml:trace contextRef="#ctx0" brushRef="#br0" timeOffset="42820.52">17814 4612 0,'-41'114'15,"16"-52"1,-33 67 0,0 31-1,-25 42 1,42-83-1,41-73 17,0-46-17</inkml:trace>
  <inkml:trace contextRef="#ctx0" brushRef="#br0" timeOffset="43238.26">19204 3506 0,'0'0'16</inkml:trace>
  <inkml:trace contextRef="#ctx0" brushRef="#br0" timeOffset="43772.66">19270 3511 0,'-17'0'15,"17"-5"1,-41-5 0,-34 15-1,-24 26 1,-66 41 0,-9 27-1,25-6 1,25 46-1,33 52 1,50 21 0,82 16-1,75-42 1,91-52 0,82-103 15,-289-31-16</inkml:trace>
  <inkml:trace contextRef="#ctx0" brushRef="#br0" timeOffset="44023.99">19708 4984 0,'-8'68'15,"-1"-43"1,9 69 15,-8 40-15,8-134-1</inkml:trace>
  <inkml:trace contextRef="#ctx0" brushRef="#br0" timeOffset="44826.72">20601 3811 0,'-8'88'16,"0"0"-1,-9 98 1,9 57 0,-9-16-1,17-154 1,0-27-1,0-46 1,-8-31 0,-9-41-1,9-52 17,8-36-17,8 41 1,17-104-1,66-9 1,17 10 0,32 51-1,26 47 1,7 114 0,-24 77-1,-33 77 1,-25 37-1,-58 83 1,-58-6 0,-41-20 15,-50-21-15,-49-41-1,-42-36 1,9-53-1,8-30 1,156-67 0,34 10-1</inkml:trace>
  <inkml:trace contextRef="#ctx0" brushRef="#br0" timeOffset="45110.87">21709 4804 0,'-91'149'16,"67"-102"0,-67 129-1,49-57 1,42-119 0</inkml:trace>
  <inkml:trace contextRef="#ctx0" brushRef="#br0" timeOffset="45880.07">22710 3749 0,'-8'21'16,"8"-6"-1,-8 16 1,-9 73 15,-24 66-15,8 27-1,-17 40 1,17-51 0,8 1-1,42-58 1,74-31-1,82-77 1,51-37 0,-1-41-1,-33 0 1,-33-25 0,-157 82-1</inkml:trace>
  <inkml:trace contextRef="#ctx0" brushRef="#br0" timeOffset="46114.18">22536 4798 0,'-8'-5'16,"25"-10"-1,65-42 1,84-21 0,74-56-1,-25-37 1,-215 171 0</inkml:trace>
  <inkml:trace contextRef="#ctx0" brushRef="#br0" timeOffset="46331.62">22536 3987 0,'34'-5'16,"-1"5"-1,107-16 1,92-5 0,-232 21-1</inkml:trace>
  <inkml:trace contextRef="#ctx0" brushRef="#br0" timeOffset="46849.69">24091 3889 0,'9'15'15,"-1"-5"1,17 104 15,16 52-15,25 102-1,-16-35 1,-9-114 0,-16-47-1,0-30 1,-9-32 0,34-51-1,24-99 1,17-98-1,-16 16 1,-1 0 0,-66 134-1,-8 88 17</inkml:trace>
  <inkml:trace contextRef="#ctx0" brushRef="#br0" timeOffset="47200.62">25547 3599 0,'0'21'15,"0"25"17,0 84-17,8 97 1,-8 68-1,-33 41 1,-17-73 0,50-263-1</inkml:trace>
  <inkml:trace contextRef="#ctx0" brushRef="#br0" timeOffset="47417.94">25456 3904 0,'99'-41'16,"-16"10"-1,115-47 1,-16 16-1,-182 62 1</inkml:trace>
  <inkml:trace contextRef="#ctx0" brushRef="#br0" timeOffset="47651.6">25514 4473 0,'16'10'31,"34"-15"-15,82-11 0,125-46-1,32-82 1,-289 144-1</inkml:trace>
  <inkml:trace contextRef="#ctx0" brushRef="#br0" timeOffset="48305.14">26514 3914 0,'17'11'16,"-9"-1"-1,34 57 1,15 78 0,18 5-1,-9 10 1,-41-98-1,0-26 1,-1-36 0,18-36-1,49-103 1,16-84 0,1 1-1,-17 31 1,-25 26 15,-66 165-15</inkml:trace>
  <inkml:trace contextRef="#ctx0" brushRef="#br0" timeOffset="49156.75">28623 3444 0,'-74'0'15,"41"26"1,-100 26 0,-15 72-1,-51 10 16,1 88-15,32-25 0,42 41-1,75-6 1,73-30 0,84-52-1,90-94 1,26-81-1,7-63 1,-32-21 0,-34 6-1,-157 56 1,1 11 0,-18-10 15,-15-11-16,-18 5 1,-7 16 0,-26 15-1,-8 16 1,-7 15 0,15 1-1,17-1 1,58-10-1</inkml:trace>
  <inkml:trace contextRef="#ctx0" brushRef="#br0" timeOffset="49925.44">29136 3253 0,'33'-21'16,"-8"6"-1,49-21 1,9 20 15,41 26-15,-16 21-1,-9 26 1,-33 41 0,-74 99-1,-83-16 1,-41-6 0,-9-35-1,75-119 1,24 10-1,26-5 1,8 25 0,74 22-1,66 15 17,33 5-17,17 5 1,-16 5-1,-26 6 1,-49 10 0,-74 10-1,-100 21 1,-82-11 0,-58-20-1,-34-31 1,1-57-1,256-31 1</inkml:trace>
  <inkml:trace contextRef="#ctx0" brushRef="#br0" timeOffset="51882.89">678 7336 0,'25'-10'16,"-25"10"-1,17 5 1,7 11 0,26 9-1,0-4 1,-1 0-1,34 10 1,16 41 0,42 42-1,8 31 1,-9-16 15,-140-129-15</inkml:trace>
  <inkml:trace contextRef="#ctx0" brushRef="#br0" timeOffset="52351.17">951 8034 0,'0'0'15,"0"0"17,25 5-17,49 16 1,42 20-1,16 11 1,9 0 0,-17-16-1,0-15 1,-25-37 0,-16-41-1,-17-82 1,-8-32-1,-17-25 1,1-6 0,7 11-1,-49 191 17</inkml:trace>
  <inkml:trace contextRef="#ctx0" brushRef="#br0" timeOffset="54792.46">13580 4183 0,'25'11'16,"-17"-6"0,8 0-1,9 0 1,25 5-1,33 6 1,32-1 0,51-4-1,32-6 1,67 5 0,41-10 15,49-5-16,34-5 1,41-16 0,0 5-1,42-5 1,16-10 0,41 10-1,17-10 1,41 16-1,17-17 1,-1 12 0,18 4-1,32 16 1,33 10 15,26 26-15,-9-10-1,0 10 1,0 10 0,0-5-1,-17 11 1,-8-1 0,-41 1-1,-75 4 1,-49-9-1,-91-6 1,-67-10 0,-82-6-1,-273-20 17,0 0-17,-8-5 1,8 5-1,0 0 1</inkml:trace>
  <inkml:trace contextRef="#ctx0" brushRef="#br0" timeOffset="55545.14">31328 4576 0,'0'0'15,"0"0"1,0 0-1,0 0 1</inkml:trace>
  <inkml:trace contextRef="#ctx0" brushRef="#br0" timeOffset="58637.83">13613 4943 0,'74'-46'16,"34"-22"-1,223-76 1,107-68 0,50-36-1,-488 248 1</inkml:trace>
  <inkml:trace contextRef="#ctx0" brushRef="#br0" timeOffset="58854.47">15325 5041 0,'124'-62'31,"74"-31"-15,290-83 0,124 6-1,108-94 1,-720 264 0</inkml:trace>
  <inkml:trace contextRef="#ctx0" brushRef="#br0" timeOffset="59222.98">18550 4607 0,'83'26'16,"74"-52"15,339-72-16,207-166 1,42 89 0,-133 4-1,-100 73 1,-156 56 0,-216 89-1,-197 72 1,-59 36-1,25-10 1,99-26 0,563-244-1,-571 125 1</inkml:trace>
  <inkml:trace contextRef="#ctx0" brushRef="#br0" timeOffset="59440.12">25687 4028 0,'-107'104'16,"99"-84"0,24 47-1,381-123 1,232-37-1,-34 5 1,-595 88 0</inkml:trace>
  <inkml:trace contextRef="#ctx0" brushRef="#br0" timeOffset="59707.61">26481 4829 0,'463'-170'15,"282"-32"1,222 1 0,-967 201-1</inkml:trace>
  <inkml:trace contextRef="#ctx0" brushRef="#br0" timeOffset="61680.92">32353 4524 0,'0'-10'16,"0"10"-1,0 0 1,0 0-1,0 0 1,0 0 0,0 16-1,17 40 1,8 43 0,24 14-1,-7-20 16,-9-31-15,0-15 0,-8-6-1,-1-10 1,-15-15 0,7-1-1,1-9 1,41-32-1,107-166 1,108-113 0,0-10-1,-42 41 1,-49 42 0,-149 46-1,-33 30 16,0 146-15,0 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2:25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5227 11110 0,'0'41'16,"0"-41"0,16 5-1,26-15 1,40-1 0,18-9-1,40 4 1,42-4-1,25-1 1,24 0 0,34 11 15,8 0-15,8 4-1,-8 1 1,-8 5-1,-34 0 1,-16-5 0,-41 5-1,-133 0 1,-16 0 0,8 0-1,9 5 1,-42-5-1</inkml:trace>
  <inkml:trace contextRef="#ctx0" brushRef="#br0" timeOffset="1070.15">15341 11027 0,'0'-5'16,"0"5"0,9 0-1,57 5 1,66-10-1,100 5 1,41-5 0,16-6-1,-16 6 1,-25 0 0,-33 0-1,-33 0 16,-157 10-15,-9-5 0,-7 0-1,-1 5 1,-8-5 0</inkml:trace>
  <inkml:trace contextRef="#ctx0" brushRef="#br0" timeOffset="6302.66">16458 9781 0,'-8'0'15,"8"0"1,0 5 0,-17 6-1,-33 51 1,-24 51-1,-17 32 1,-8-10 0,-9 35-1,-8 11 1,9-5 0,16-26-1,8-21 1,75-108 15,0-6-15,-9 6-1,17-21 1</inkml:trace>
  <inkml:trace contextRef="#ctx0" brushRef="#br0" timeOffset="7256.24">6782 9843 0,'-9'0'16,"9"0"0,0 0-1,0 0 1,0 0 15,0 0-15,0 0-1,-8 11 1,0 9 0,-25 47-1,-25 57 1,-33 26 0,-33 52-1,-9 15 1,-7-21-1,8-9 1,24-38 0,83-118-1,17-15 1,0-6 15,-1 1-15,1 4-1,8-15 1</inkml:trace>
  <inkml:trace contextRef="#ctx0" brushRef="#br0" timeOffset="8476.8">25448 11094 0,'0'-10'15,"0"10"1,0 0 0,0 0-1,0 0 1,0 0-1,41-5 1,66-6 0,84 1-1,57-11 1,16 16 0,-32-10-1,-158 15 1,-24 0 15,-17 0-15,-16 0-1,-9 0 1,0 0 0,0 0-1,-8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2:51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 9941 0,'0'6'16,"0"-6"-1,0 0 1,8 0 0,0 0-1,25 10 17,17-10-17,8 0 1,16 5-1,50 0 1,9-5 0,74-10-1,24-6 1,9-4 0,8 4-1,17-10 1,8 6-1,16-1 1,42 6 15,0-1-15,16 6 0,17-6-1,16-4 1,34-11-1,-9-16 1,-8 11 0,-17 5-1,26 10 1,7 6 0,17 4-1,9-4 1,7 15-1,-7 5 1,-1 0 15,-8 0-15,-8 0 0,-25 6-1,-50-6 1,-49 0-1,-67 0 1,-214 0 0,-17 1-1,8-6 1,0 5 0,-8-5-1,0 10 1,0-10 15</inkml:trace>
  <inkml:trace contextRef="#ctx0" brushRef="#br0" timeOffset="5516.86">2324 9812 0,'8'5'15,"9"-5"1,49 6 0,58-1-1,91 0 1,91-5 0,8 5-1,58 11 1,17 9-1,58 17 17,57-1-17,34-5 1,8-25 0,16-11-1,-8 0 1,-25 5-1,-32-5 1,-9-11 0,-50 1-1,-49-21 1,-83 10 0,-290 11-1,1 0 1,-17 5 15,0 5-15</inkml:trace>
  <inkml:trace contextRef="#ctx0" brushRef="#br0" timeOffset="7857.8">1960 10329 0,'-8'-15'16,"8"15"-1,0-6 1,0 6 0,0-10-1,0 5 1,-8-16-1,-1 1 1,1-6 0,-17-5-1,-8 5 1,-8-15 15,-17 20-15,0 0-1,8 16 1,-32 20 0,7-4-1,9 10 1,8-1 0,0 16-1,9 6 1,7-6-1,9-5 1,8-10 0,9 10-1,8 15 17,-1 11-17,26 31 1,8 20-1,8-9 1,8-22 0,25 16-1,-16-5 1,-1 0 0,1 5-1,-9-10 1,-7-6-1,-18-20 1,-24 5 0,-17 47 15,-25 25-15,-24 11-1,8-47 1,24-36-1,18-26 1,7-15 0,9-6-1,8-4 1,8-1 0,25 16-1,33 5 1,25 26-1,0 5 1,0 15 0,-16 11 15,-26-10-15,-16-21-1,-8-11 1,-17 16-1,-24 26 1,-9 62 0,-66 26-1,-16 25 1,7-35 0,67-120-1,8-10 1,17-5-1,8-10 17,8 20-17,50 21 1,25-5 0,33-5-1,24-16 1,34-5-1,25 0 1,-1-10 0,25-11-1,-24-10 1,16-10 0,-33 10-1,-182 0 1</inkml:trace>
  <inkml:trace contextRef="#ctx0" brushRef="#br0" timeOffset="14596.6">16731 14087 0,'0'0'16,"0"0"15,0 0-15,0 0-1,0 0 1,0 5 0,16 16-1,9 25 1,25 16 0,8-5-1,41-10 1,58-47-1,99-109 1,42-72 0,74-134-1,-8-78 1,-91 109 15,-273 284-15</inkml:trace>
  <inkml:trace contextRef="#ctx0" brushRef="#br0" timeOffset="32553.51">11975 7553 0,'-16'6'16,"16"-6"-1,0 0 1,-17 5-1,-41 26 1,-33 51 0,-57 32-1,-1-5 1,-8-6 15,8 11-15,16-26-1,9 5 1,33-16 0,75-46-1,16-31 1</inkml:trace>
  <inkml:trace contextRef="#ctx0" brushRef="#br0" timeOffset="32921.91">10859 8019 0,'-17'20'16,"9"-15"-1,-9 47 1,-7 41 0,-1 31-1,8-36 1,9-36 0,16-11-1,25 6 1,50-1-1,99 1 1,108-21 0,-290-26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3:10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21949 2695 0,'25'-16'15,"8"16"1,75-15-1,82-11 1,99-16 0,26-4-1,15-6 1,-15 11 0,-67 5-1,-215 31 1,-8 5 15,-9 0-15,1-6-1,-17 6 1,8 6 0,-8-6-1</inkml:trace>
  <inkml:trace contextRef="#ctx0" brushRef="#br0" timeOffset="1020.21">25472 2441 0,'-16'-5'15,"16"5"1,0 0 0,0 0-1,0 0 1,0 0-1,0 0 1,0 0 0,0 0-1,0 0 1,0 0 0,0 0 15,0 0-16,0 0 1,0 0 0,8 0-1,33-5 1,75-10 0,91-6-1,82-10 1,17 10-1,-16-5 1,-42 16 0,-190 10-1,8 5 17,-16-5-17,-17 5 1,-8-5-1,-9 5 1,1-5 0,-9 0-1,-8 0 1,0 0 0,0 0-1,0 0 1</inkml:trace>
  <inkml:trace contextRef="#ctx0" brushRef="#br0" timeOffset="2174.77">28102 2726 0,'0'-11'16,"0"11"-1,0 0 1,0 0 0,0-5-1,50 0 1,41-16 0,49 1-1,-32-1 1,-34 5-1,-24 11 17,-25-5-17,-9 5 1,1 0 0,-17 5-1,8-6 1,-8 6-1,0 0 1</inkml:trace>
  <inkml:trace contextRef="#ctx0" brushRef="#br0" timeOffset="3979.27">28251 2767 0,'0'10'15,"8"-10"1,-8 0-1,17 0 1,41-5 0,49 5-1,67-5 17,66 0-17,49-6 1,26 6-1,-1 0 1,-33 0 0,-182 5-1,-33 0 1,-32 5 0,-10-5-1,-7 0 1,-1 0-1,-16 0 1,9 0 0,-9 0 15,0 0-15</inkml:trace>
  <inkml:trace contextRef="#ctx0" brushRef="#br0" timeOffset="5501.58">31551 1444 0,'0'-36'15,"0"30"1,0-4 0,-8-5-1,-1-16 1,-7-11-1,-25-15 17,-26 0-17,1 11 1,8 15 0,-24 15-1,15 11 1,10 5-1,-10 21 1,-7 20 0,0 32-1,-1 20 1,17-16 0,17 11-1,8 31 1,25 0 15,8 0-15,24 25-1,26 17 1,0-17 0,16-19-1,16-27 1,9-36-1,-8-26 1,-8-26 0,-9-20-1,8-21 1,-8-16 0,0-9-1,-8-17 1,-8 1 15,0-11-15,-9-15-1,-16 5 1,0-5 0,-9 20-1,-16 16 1,0 10-1,-8-25 1,-9-16 0,-7-16-1,-26-4 1,-8 4 0,-8 26-1,8 16 16,8 26-15,-8-6 0,1 6-1,-10 20 1,-48 1 0,115 20-1</inkml:trace>
  <inkml:trace contextRef="#ctx0" brushRef="#br0" timeOffset="11152.29">31816 2353 0,'0'0'16,"0"0"-1,0 0 1,0 0 0,0 0-1,8-5 1,33-5-1,67-16 1,41-5 0,16 0-1,-16 0 1,-91 26 0,-25 5-1,-17-5 16,1 5-15,0 0 0,-17 0-1,-34 0 1,-81 20 0,-76 17-1,1-1 1,83-10-1,49-16 1,25 0 0,8-5-1,25-5 1,8 0 0,91-25 15,75-12-16,41-4 1,-25 5 0,-132 31-1,-16 5 1,-18-5 0,-15 5-1,-9 0 1,-9 0-1,-65 5 1,-42 5 0,-24 6-1,-1 4 1,17 1 15,0 25-15,124-46-1</inkml:trace>
  <inkml:trace contextRef="#ctx0" brushRef="#br0" timeOffset="16887.24">7700 7460 0,'0'0'15,"0"0"1,0 0 0,8 0-1,41 6 17,92 4-17,-141-10 1</inkml:trace>
  <inkml:trace contextRef="#ctx0" brushRef="#br0" timeOffset="17990.66">13340 7610 0,'50'-15'16,"7"35"-1,43-4 1,82 25 0,33-15-1,99-5 1,66-21 0,100-26-1,24 0 1,42 5-1,0 16 17,25-10-17,8 25 1,-33-10 0,32-5-1,-40 5 1,-17-21-1,-107 11 1,-59-16 0,-90 5-1,-58 1 1,-207 20 0</inkml:trace>
  <inkml:trace contextRef="#ctx0" brushRef="#br0" timeOffset="19144.92">6666 9244 0,'0'0'16,"0"0"-1,33 0 1,41 0 0,125-11-1,65-15 1,76-10 15,23-5-15,-7 0-1,-17 10 1,-33 10 0,-25 16-1,-41 5 1,-17 10 0,-165 16-1,-58-26 1</inkml:trace>
  <inkml:trace contextRef="#ctx0" brushRef="#br0" timeOffset="19679.95">6815 10820 0,'58'-46'16,"-42"35"0,42-9 15,66-27-15,66-15-1,42 10 1,66-15-1,16 15 1,25 11 0,0 10-1,-8 10 1,-33 6 0,-34 10-1,-49 5 1,-207 15-1,-8-15 1</inkml:trace>
  <inkml:trace contextRef="#ctx0" brushRef="#br0" timeOffset="20265.23">6773 12231 0,'42'0'16,"-18"0"0,59 5-1,58 6 1,90-6-1,59-10 1,41-6 0,16-4-1,0-1 1,-8 6 0,-8-5-1,-17 4 1,-32 1-1,-34 5 17,-50 5-17,-173 0 1,0 10 0,-25-5-1,0-5 1</inkml:trace>
  <inkml:trace contextRef="#ctx0" brushRef="#br0" timeOffset="21485.88">28111 12789 0,'0'0'15,"0"0"1,0 0 0,0 0 15,0 6-16,0 14 1,8 27 0,0 10-1,0-6 1,17 1 0,0-11-1,49 11 1,92-62-1,74-83 1,-9-16 0,1-77-1,-42 10 1,-33 11 0,-149 129 15,-8 10-16,9 5 1,-9 6 0,0 4-1,0 6 1,0 5 0</inkml:trace>
  <inkml:trace contextRef="#ctx0" brushRef="#br0" timeOffset="24295.2">15763 15607 0,'0'0'16,"0"5"-1,8 5 1,1 6 0,15 35-1,26 42 1,16 6-1,17-6 1,8-31 0,0-26-1,49-16 1,42-76 0,33-37 15,0-32-16,-8-24 1,-33 19 0,-25 11-1,-17 26 1,-24 26 0,-17 26-1,-9 36 1,1 20-1,0 32 1,-1 41 0,-7 10-1,-1 16 1,1 4 0,7 1 15,9-36-16,50-47 1,33-62 0,24-25-1,-16-22 1,-8 1 0,-9 5-1,-16 10 1,-8 16-1,-1 20 1,-16 26 0,-8 11-1,16 15 1,9-26 15,115-72-15,67-83-1,-323 150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3:38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20965 7130 0,'-41'-99'15,"41"99"1</inkml:trace>
  <inkml:trace contextRef="#ctx0" brushRef="#br0" timeOffset="635.77">29078 6912 0,'0'0'16,"0"0"-1,0 0 1,0 0 0</inkml:trace>
  <inkml:trace contextRef="#ctx0" brushRef="#br0" timeOffset="952.67">29211 8618 0,'0'5'15,"0"-5"1,0 0 0,0 0 15</inkml:trace>
  <inkml:trace contextRef="#ctx0" brushRef="#br0" timeOffset="1303.23">29070 10200 0,'0'5'16,"0"-5"0,0 0-1,0 0 1,0 0 0</inkml:trace>
  <inkml:trace contextRef="#ctx0" brushRef="#br0" timeOffset="1671.89">28739 11559 0,'0'-5'16,"0"5"-1,0 0 1,0 0 0,0 0-1,0 0 17</inkml:trace>
  <inkml:trace contextRef="#ctx0" brushRef="#br0" timeOffset="2440.61">26448 14857 0,'-8'0'15,"8"0"17,0 0-17,0 0 1,8-10-1,100-57 1,132-52 0,82-42-1,9 6 1,-66 26 0,-42 15-1,-207 114 1,-7-5-1,-9 5 1,8 0 0,-8 0 15,8-5-15,-8 5-1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3:51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27722 8525 0,'0'5'15,"0"-5"1,0 0 15,-8 0-15,-42 16 0,-58 10-1,-16 5 1,0 0-1,58-11 1,17-4 0,15-6-1,10 6 1,-26 4 0,17-9-1,33-11 1</inkml:trace>
  <inkml:trace contextRef="#ctx0" brushRef="#br0" timeOffset="551.72">26605 8572 0,'0'0'15,"0"0"1,0 0-1,0 5 17,-16 31-17,-9 31 1,8 16 0,26-6-1,24 42 1,83-15-1,49-16 1,67-37 0,16-15-1,-25-15 1,-33-5 0,-165-27-1,0 11 16,0 0-15,8 11 0,-33-11-1</inkml:trace>
  <inkml:trace contextRef="#ctx0" brushRef="#br0" timeOffset="5284.26">16218 9817 0,'0'0'15,"0"0"17</inkml:trace>
  <inkml:trace contextRef="#ctx0" brushRef="#br0" timeOffset="6103.58">21362 9507 0,'0'0'15</inkml:trace>
  <inkml:trace contextRef="#ctx0" brushRef="#br0" timeOffset="8929.05">11173 10975 0,'0'5'16,"0"-5"0,8-5-1,1-10 1,24-6 0,16 16-1,26 0 16,16-11-15,74-4 0,42-12-1,66-19 1,16 9 0,17 6-1,0 16 1,-16 14-1,-26 12 1,9 14 0,-25 1-1,-24 10 1,-42-10 0,-149-6 15,-8-5-16,-9-4 1,-8 9 0,-8-15-1</inkml:trace>
  <inkml:trace contextRef="#ctx0" brushRef="#br0" timeOffset="9931.72">17194 10893 0,'8'-32'15,"-8"32"1,0-5-1,8 5 1,42-10 0,41-11-1,41 6 17,25-6-17,-24 0 1,65 1-1,-16 4 1,66-4 0,-49 4-1,41 6 1,-50 10 0,41 0-1,-24 5 1,41 0-1,-16 5 1,-1 1 0,-40-6 15,-1 0-15,-41 5-1,-124-4 1,-17-6-1,8 0 1,9 10 0,-25-10-1</inkml:trace>
  <inkml:trace contextRef="#ctx0" brushRef="#br0" timeOffset="10500.47">22412 10991 0,'0'0'16,"17"-5"0,41-6-1,74-20 1,42-10-1,24-1 1,-16 1 0,-107 26-1,-34 9 1,-16 1 0,0 41-1,-25-36 1</inkml:trace>
  <inkml:trace contextRef="#ctx0" brushRef="#br0" timeOffset="11755.31">12728 12221 0,'74'-16'15,"-57"16"1,33 0 0,65 0 15,1 0-16,116-5 1,32 5 0,67-10-1,25 0 1,41-1 0,8-4-1,0-1 1,-16 1-1,-67 4 1,-32 1 0,-67 5-1,-215 10 1,1-5 15,-1 5-15,-8-5-1</inkml:trace>
  <inkml:trace contextRef="#ctx0" brushRef="#br0" timeOffset="12590.79">18931 12490 0,'74'5'15,"-41"-5"1,25 0 0,99-10-1,33-6 1,125-5-1,57-15 1,91-16 0,-16 11 15,-17 20-15,-42 6-1,-57 5 1,-50 15-1,-57-5 1,-42 10 0,-182 0-1,8-10 1,-8 0 0</inkml:trace>
  <inkml:trace contextRef="#ctx0" brushRef="#br0" timeOffset="13761.1">18054 10226 0,'0'41'16,"0"-41"-1</inkml:trace>
  <inkml:trace contextRef="#ctx0" brushRef="#br0" timeOffset="14061.66">19543 11658 0,'-42'-52'16,"42"47"0,0 5-1</inkml:trace>
  <inkml:trace contextRef="#ctx0" brushRef="#br0" timeOffset="14731.29">23454 10215 0,'-8'-46'16,"8"46"-1</inkml:trace>
  <inkml:trace contextRef="#ctx0" brushRef="#br0" timeOffset="15081.91">25191 11575 0,'-8'-16'16,"8"16"15,0 0-15</inkml:trace>
  <inkml:trace contextRef="#ctx0" brushRef="#br0" timeOffset="16703.88">27325 11595 0,'0'0'0,"0"0"32,0 0-17,0 0 1,8 0 0,-8 0-1,0 6 1,8 14-1,1 11 1,7 0 0,1 6-1,-1 4 1,9 16 0,8 10-1,9-5 1,-9-16 15,-9-9-15,-7-17-1,0-4 1,-9-6 0,0 1-1,0-6 1,1-5-1,24-11 1,74-97 0,75-99-1,-8-26 1,-17 11 0,-16 0-1,16-37 16,41-35-15,108-78 0,-25 67-1,-49 51 1,-199 244 0,-8 5-1,0 0 1,-17 0-1,8 5 1,1 5 0,8 41-1,-25-46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4:49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6856 0,'17'0'15,"-17"0"-15,16 0 0,67-6 0,33 1 16,124-10-16,24 4 0,-16-9 16,9-1-16,-26-5 15,1 11 1,-9 10 15,50 15-15,50 0-1,57-10 1,25-5 0,-33 5-1,17 5 1,-41 0-1,15 6 1,1 9 0,25 1-1,16 0 1,25-6 0,9 6-1,24-11 1,50-5-1,-1-5 17,9 6-17,-24-1 1,-1 0 0,41 5-1,-7 6 1,7-16-1,17 0 1,9 0 0,-1-5-1,0 10 1,-8-5 0,25 5-1,9-10 16,15 10-15,-49-10 0,-16 5-1,-58 0 1,-34-5 0,-32 5-1,-50-6 1,-50 1-1,-41 0 1,-240 5 0,8 0-1,-24 0 1,-1 0 0,1 0 15,-1 0-16,-16 0 1</inkml:trace>
  <inkml:trace contextRef="#ctx0" brushRef="#br0" timeOffset="1972.11">18385 7186 0,'-25'-15'16,"25"15"-1,-8 0 1,-25 15 0,-42 32-1,-24 15 1,-33 10 0,57-30-1,26-16 1,15-6 15,1-4-15,9-6-1,-10 11 1,-15 15 0,-1 5-1,50-41 1</inkml:trace>
  <inkml:trace contextRef="#ctx0" brushRef="#br0" timeOffset="2658.02">17417 7450 0,'-16'-15'15,"16"15"1,0 0-1,0 0 1,0 0 0,0 5-1,-17 5 1,-16 21 0,-25 57-1,0 31 16,-8-5-15,33-47 0,8-26-1,17-20 1,16-6 0,17 16-1,41-5 1,42 0-1,40-5 1,26-6 0,-8 6-1,-18-1 1,-15 1 0,-42 0 15,-33-6-16,-17 1 1,-16 10 0,-25-26-1</inkml:trace>
  <inkml:trace contextRef="#ctx0" brushRef="#br0" timeOffset="6186.43">9560 9280 0,'0'0'16,"0"0"-1,0 0 1,0 0 0,0 0-1,0 0 1,0 0 15,0 0-15,0 0-1,0 0 1,0 0 0,0 0-1,9 5 1,7 5 0,1-5-1,32 11 1,18-1-1,15 1 1,26-6 0,32-4-1,26-6 17,41 5-17,-9 10 1,25 6-1,-24 0 1,-1 4 0,-24 6-1,-17-5 1,-33 0 0,-124-21-1,8 0 1,-8 1-1,9-1 1,-9-5 0,0 0 15,0 0-15</inkml:trace>
  <inkml:trace contextRef="#ctx0" brushRef="#br0" timeOffset="7975.32">15011 9388 0,'0'26'16,"0"-26"15,0 0-15,0 0-1,0 0 1,0 0 0,0 5-1,0-5 1,0 0-1,0 0 1,0 0 0,0 0-1,0 0 1,0 6 0,0-6-1,0 0 16,0 0-15,8 0 0,0 0-1,33 5 1,42-5 0,49-11-1,67 1 1,41-21-1,33 0 1,0 0 0,-9 5-1,-32 11 1,-25 9 0,-174 22 15,-9-6-16,-7 1 1,0-6 0,-17 0-1,8-5 1,0 0 0,-8 0-1,0 0 1</inkml:trace>
  <inkml:trace contextRef="#ctx0" brushRef="#br0" timeOffset="8995.7">9842 9300 0,'-9'6'16,"9"-6"-1,9 0 1,-9 0-1</inkml:trace>
  <inkml:trace contextRef="#ctx0" brushRef="#br0" timeOffset="9546.88">15672 9543 0,'0'0'16</inkml:trace>
  <inkml:trace contextRef="#ctx0" brushRef="#br0" timeOffset="12155.63">19576 8168 0,'-25'16'16,"25"-16"-1,0 0 1,0 0-1,0 0 1,0 0 0,0-5-1,8 0 1,9-6 0,-1-4-1,26 4 1,24-9-1,25-1 1,-17 6 15,-24 4-15,-17 1 0,-8 10-1,-9 0 1,-8 0-1,1 0 1,7 15 0,-7 37-1,-1 26 1,0 10 0,0-21-1,-8-16 1,9-9-1,-9-11 17,0-31-17</inkml:trace>
  <inkml:trace contextRef="#ctx0" brushRef="#br0" timeOffset="12789.63">19981 9859 0,'0'-5'16,"0"5"-1,8 0 1,0-16 0,26-77-1,23-72 1,26-63-1,0-15 1,-9 26 0,-8 16-1,1 30 1,-51 135 0,1 15-1,-9 6 1,0 4 15,0 22-15,26 40-1,15 68 1,9 72 0,8 11-1,-8 5 1,0-26-1,-8-11 1,-42-139 0,-8-31-1</inkml:trace>
  <inkml:trace contextRef="#ctx0" brushRef="#br0" timeOffset="13040.56">20179 9440 0,'9'-5'16,"-1"5"0,8 0-1,51-5 1,32-26-1,50-26 1,16-5 0,-165 62-1</inkml:trace>
  <inkml:trace contextRef="#ctx0" brushRef="#br0" timeOffset="13509.29">21891 7931 0,'-16'-52'15,"8"47"1,8 0-1,-17 5 1,-24 20 0,-26 17-1,-23 61 1,-10 62 0,18 5 15,24 94-16,25 15 1,41 72 0,25-56-1,25-11 1,8-62 0,8-41-1,9-47 1,16-67-1,-99-62 1</inkml:trace>
  <inkml:trace contextRef="#ctx0" brushRef="#br0" timeOffset="13944.29">21809 9047 0,'24'-51'16,"-7"35"-1,41-36 1,16 11-1,26 5 1,-1 20 0,17 11 15,-17 36-15,-74 31-1,-9-10 1,-24 10-1,-25 57 1,-9-6 0,-32 22-1,0-27 1,74-108 0</inkml:trace>
  <inkml:trace contextRef="#ctx0" brushRef="#br0" timeOffset="14312.22">22867 8654 0,'-74'6'16,"66"9"-1,-50 26 1,25 27 0,-9 35-1,50-25 1,9 25-1,33 0 1,16-30 0,8-17 15,-74-56-15</inkml:trace>
  <inkml:trace contextRef="#ctx0" brushRef="#br0" timeOffset="14914.43">22933 7512 0,'-8'0'31,"8"0"-15,8 5 0,17 6-1,41 35 1,34 16-1,7 16 1,25 30 0,-16-10-1,8 26 1,-24 16 0,-18 10-1,-16 31 1,-49 51-1,-34 6 17,-32 26-17,-26-37 1,-7-30 0,7-53-1,50-138 1,1-1-1,7-5 1,17 0 0,0 0-1</inkml:trace>
  <inkml:trace contextRef="#ctx0" brushRef="#br0" timeOffset="15348.38">24794 9838 0,'0'0'15,"0"5"1,-8 42 15,-17 72-15,-16 31-1,-17 72 1,0 0 0,41-124-1,17-98 1</inkml:trace>
  <inkml:trace contextRef="#ctx0" brushRef="#br0" timeOffset="16067.34">25762 9869 0,'0'0'15,"0"0"1,8-5 0,-8 0-1,25-62 1,25-99 15,32-72-15,26-61-1,-1 19 1,9-14 0,-8 61-1,-17 16 1,-58 191 0,-17 6-1,-8 14 1,9 6-1,16 26 1,25 109 0,25 61-1,8 88 1,0-25 0,-17 10 15,0-32-16,-16-25 1,-8-31 0,-9-26-1,1-57 1,-42-98 0</inkml:trace>
  <inkml:trace contextRef="#ctx0" brushRef="#br0" timeOffset="16335.29">26167 9213 0,'33'-6'16,"-16"6"0,57 0-1,58-5 1,26-5 0,-158 10-1</inkml:trace>
  <inkml:trace contextRef="#ctx0" brushRef="#br0" timeOffset="16819.52">28458 7424 0,'-99'16'16,"90"-11"-1,-82 5 1,42 21-1,-59 78 1,34 41 0,-34 129-1,34 15 17,16 110-17,50 25 1,24-31-1,50-26 1,42-62 0,41-83-1,33-87 1,-182-140 0</inkml:trace>
  <inkml:trace contextRef="#ctx0" brushRef="#br0" timeOffset="17237.65">28615 8856 0,'0'10'16,"0"-10"-1,17 11 1,32 45-1,42 38 17,33 35-17,25 31 1,8 11 0,-16-27-1,-92-102 1,-49-42-1</inkml:trace>
  <inkml:trace contextRef="#ctx0" brushRef="#br0" timeOffset="17556.39">29674 8892 0,'-33'93'15,"24"-57"1,-24 104 0,-8 51-1,-17 31 1,-8 11-1,8-26 1,25-125 0,33-50-1,0-32 1</inkml:trace>
  <inkml:trace contextRef="#ctx0" brushRef="#br0" timeOffset="18140.43">29930 7466 0,'8'5'16,"1"-5"-1,40 26 1,26 41 0,40 52-1,-7 10 16,-1 57-15,1 41 0,-17 6-1,-17 20 1,-16-10 0,-33 41-1,-33 1 1,-25 25-1,-33-26 1,-9-15 0,-24-31-1,-9-42 1,1-41 0,65-150 15,-24-5-16,-16 0 1,82 0 0</inkml:trace>
  <inkml:trace contextRef="#ctx0" brushRef="#br0" timeOffset="18776.4">22048 10065 0,'17'-5'31,"-17"5"-15,17-5-1,16 0 1,25-11 0,41 1-1,8-11 1,17-10 0,-24 15-1,-26 6 1,-8 15-1,0-5 1,-66 5 0</inkml:trace>
  <inkml:trace contextRef="#ctx0" brushRef="#br0" timeOffset="19494.71">28905 10412 0,'33'-5'16,"-9"5"0,34-6-1,50 1 1,8-10-1,-9 4 1,-24 1 0,-17-5-1,-25 9 1,-24 6 0,-1 0-1,-16 11 1,0-11-1</inkml:trace>
  <inkml:trace contextRef="#ctx0" brushRef="#br0" timeOffset="22019.8">24430 7021 0,'0'21'16,"0"-16"-1,-8 10 1,-25 37-1,-58 41 1,-33 10 0,-50 11-1,-90 67 1,-109 47 0,-81 45-1,-59 32 1,25-36-1,16 21 1,84-84 0,40-4 15,76-52-15,48-5-1,67-42 1,157-103-1,8 10 1,-8-10 0</inkml:trace>
  <inkml:trace contextRef="#ctx0" brushRef="#br0" timeOffset="22688.48">31047 7693 0,'-9'-5'15,"9"5"17,0 0-17,-8 0 1,-50 41 0,-83 63-1,-82-1 1,-116 78-1,-74 41 1,-26-26 0,-49 47-1,0-10 1,-8 10 0,-17 10-1,34-41 1,24-5 15,58-42-15,66-20-1,50-26 1,281-119 0</inkml:trace>
  <inkml:trace contextRef="#ctx0" brushRef="#br0" timeOffset="24360.56">21180 12200 0,'-8'0'16,"0"0"-1,-9 0 1,-16-5-1,-17 5 1,-41 0 0,0 5-1,9 0 1,-1 26 0,17 11 15,-9 25-16,17 5 1,1 11 0,24-26-1,8-16 1,25-15 0,8 5-1,25 5 1,33 47-1,25 10 1,17 16 0,-17-16-1,-58-37 1,-8-14 15,-9-6-15,-24 0-1,-9 42 1,-24 46 0,-17 31-1,-8-41 1,16-37 0,25-36-1,17-10 1,0-10-1,8-11 1,0 6 0,0-6-1,0 6 17,-8 36-17,-25 41 1,-9 41-1,-24 42 1,-8 30 0,7 1-1,10-16 1,32 27 0,33-12-1,42-30 1,57-26-1,42-57 1,74-41 0,-32-42 15,24-31-15,-17-15-1,-8-41 1,-190 77-1</inkml:trace>
  <inkml:trace contextRef="#ctx0" brushRef="#br0" timeOffset="25062.91">21958 13937 0,'0'-16'16,"0"16"-1,8-15 1,25-16-1,25-16 1,24-4 15,26 15-15,8 10 0,-17 36-1,9 21 1,-18 21-1,-23 25 1,-1 32 0,-41 41-1,-34 10 1,-65 11 0,-75-1-1,-49-10 1,-26-41-1,9-21 17,25-41-17,140-62 1,50 5 0</inkml:trace>
  <inkml:trace contextRef="#ctx0" brushRef="#br0" timeOffset="25548.22">23190 13859 0,'-33'-15'16,"16"10"-1,-8 0 1,1 5 0,-34 10-1,-9 16 1,-7 20-1,16 27 1,17 9 0,24 6-1,17-5 1,25-6 0,33 53-1,49-22 1,26-10 15,57-41-15,17-57-1,-207 0 1</inkml:trace>
  <inkml:trace contextRef="#ctx0" brushRef="#br0" timeOffset="26433.51">25729 12159 0,'0'0'16,"0"0"0,0 0-1,0 0 1,0 0-1,0 5 1,0 21 0,-17 36-1,-24 52 1,-25 41 0,-34 67 15,-48 52-16,-43 62 1,-15 21 0,-9 30-1,24-66 1,18-11 0,32-72-1,34-32 1,107-200-1,0 4 1,8 0 0,25-20-1,-33 10 17</inkml:trace>
  <inkml:trace contextRef="#ctx0" brushRef="#br0" timeOffset="26834.7">25398 13896 0,'0'0'16,"0"0"0,8 0-1,25 20 17,58 53-17,33 46 1,17 20-1,-9-10 1,-8-10 0,-16-15-1,-83-84 1,-9-20 0,-16 0-1</inkml:trace>
  <inkml:trace contextRef="#ctx0" brushRef="#br0" timeOffset="27202.85">26440 13927 0,'-17'5'16,"17"-5"0,-16 26-1,-17 67 1,-33 57 0,-34 98-1,-24 36 1,-25 21-1,17-5 1,8-52 0,17-21 15,7-46-15,100-181-1</inkml:trace>
  <inkml:trace contextRef="#ctx0" brushRef="#br0" timeOffset="28506.57">26465 11730 0,'0'5'16,"0"-5"0,0 0-1,0 0 1,8-10 0,42-6-1,24 1 1,42-1-1,0 11 17,16 15-17,0 11 1,-16 20 0,-25 11-1,-16 10 1,-26 5-1,-24-15 1,-9-11 0,-7 21-1,-26 37 1,-16 45 0,-8-14-1,-17-1 1,-8 10 15,8 1-15,8-1-1,17-51 1,17-21 0,16-20-1,8 15 1,17 0-1,-1-10 1,-7-16 0,0-10-1,-17-6 1,0-4 0,-9 25-1,1 1 1,-9-1 15,9 6-15,8-6-1,8 16 1,50 41 0,25 5-1,8 11 1,33 10-1,8 10 1,-8 1 0,1 15-1,-26 0 1,-25-6 0,-8 1-1,-33 5 16,-24 0-15,-34-5 0,-25-21-1,-49-5 1,-33-26 0,-83-21-1,-25-20 1,-91-83-1,331 31 1</inkml:trace>
  <inkml:trace contextRef="#ctx0" brushRef="#br0" timeOffset="34476.64">21718 15229 0,'8'-5'16,"0"0"0,42-11-1,66-9 1,66-6 15,57-6-15,1-4-1,0 5 1,-41 10 0,-142 26-1,-15 5 1,-17 5 0,-9 1-1,-16-11 1</inkml:trace>
  <inkml:trace contextRef="#ctx0" brushRef="#br0" timeOffset="35011.34">25390 15147 0,'24'-11'16,"-24"11"-1,9 0 1,57-10 0,149-37-1,190-46 1,91-20 0,1 9-1,-92 27 1,-41 9-1,-364 68 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5:42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11239 2767 0,'0'0'16,"0"0"0,9 0-1,-1 0 1,8 0-1,17 0 1,25 0 0,8 0 15,34 0-15,49 0-1,41 0 1,33-5-1,25 0 1,17-6 0,41-9-1,0-1 1,25 0 0,8-5-1,0-5 1,-8 11-1,8 4 1,-8 6 15,8 0-15,8 4 0,-8 1-1,-16 10 1,-34-5-1,-33 11 1,-32-6 0,-175 0-1,-7 0 1,-18 0 0,-7-5-1,0 6 1,-9-6-1,-8 0 1,8 5 15,-8-5-15</inkml:trace>
  <inkml:trace contextRef="#ctx0" brushRef="#br0" timeOffset="2808.68">18426 2746 0,'0'0'16,"0"0"-1,0 0 1,0 0 0,0 0 15,0 0-15,0 0-1,8 0 1,-8-5-1,17 0 1,-9 5 0,25-5-1,9 5 1,32-5 0,9 10-1,33-5 1,24 0-1,26-5 1,32 5 15,25-11-15,9 6 0,16 0-1,17 5 1,8-5-1,8-11 1,16-4 0,1-6-1,8 0 1,0 5 0,0 1-1,17 4 1,-9 11-1,0 0 17,-8 5-17,-16 0 1,-42 0 0,-25 5-1,-41 0 1,-165 0-1,-9-5 1,0 5 0,0-5-1,-8 0 1,9 6 0,-1-6-1,-8 0 1</inkml:trace>
  <inkml:trace contextRef="#ctx0" brushRef="#br0" timeOffset="7407.01">25869 2653 0,'0'-5'16,"0"5"-1,0 0 1,0 0 0,0 0 15,0 0-16,9-5 1,-1 5 0,17 0-1,8-5 1,16 5 0,42-5-1,9-1 1,15 12-1,9-1 1,17 0 0,0-5-1,-1 10 1,1-15 15,24 15-15,9-4-1,8-1 1,0 5 0,58-10-1,-9-5 1,26-5 0,-18-1-1,18 6 1,-1-10-1,17 4 1,8-4 0,17 10-1,-9-6 17,34 22-17,0 4 1,7 6-1,-40-1 1,-26-4 0,-40-1-1,-42 1 1,-42-6 0,-140-5-1,0-5 1,0 0-1,0 0 1,0 0 0,0 0 15,0 0-15,0 0-1,0 0 1,0 0-1,0 0 1,0 0 0,0 0-1,0 0 1,0 0 0,0 0-1,0 0 1,0 0-1,0 0 1,0 0 0,0 0 15,0 0-15,0 0-1</inkml:trace>
  <inkml:trace contextRef="#ctx0" brushRef="#br0" timeOffset="9229.77">33222 1532 0,'8'-6'16,"-8"6"-1,0 0 1,0 0 0,8 6-1,17 9 1,8-5 15,0 6-15,-8-1-1,0 1 1,-9 5 0,26 15-1,-9 10 1,-33-9-1,25-1 1,-25-5 0,-9 0-1,-7 10 1,-17 0 0,-9 11-1,-16-11 16,-16 1-15,-9-6 0,25-5-1,0-10 1,1 20 0,7-5-1,25 11 1,0-1-1,25 6 1,25 26 0,0-1-1,16-10 1,-16-10 0,0-16 15,0 1-16,-17-11 1,-8-5 0,-25 15-1,-24 21 1,-18 0 0,-7 0-1,41-15 1,-8 9-1,24-9 1,-8-16 0,25 0-1,-8 0 1,0-5 0,-1 20 15,-24 11-16,-16 0 1,-26-10 0,-24-22-1,-33-9 1,-17-37 0,0 1-1,17-22 1,8 6-1,16-5 1,108 41 0</inkml:trace>
  <inkml:trace contextRef="#ctx0" brushRef="#br0" timeOffset="14111.77">12538 7605 0,'0'-21'15,"16"16"1,9-5 0,33-6-1,8-4 1,-16 9 0,24-9 15,-24 15-16,-9-1 1,0-4 0,-41 10-1</inkml:trace>
  <inkml:trace contextRef="#ctx0" brushRef="#br0" timeOffset="15348.28">15035 7936 0,'25'-52'15,"-17"42"1,59-16-1,7-5 1,9-5 0,66-16-1,-1 6 17,59-11-17,-8 15 1,90 1-1,-24 20 1,24-10 0,50 21-1,33 5 1,34 5 0,15 5-1,-15-5 1,-9 5-1,-25-10 1,-17 10 0,-49-10 15,-41 5-15,-58 0-1,-199 0 1,0 0-1,-8 0 1,0 0 0</inkml:trace>
  <inkml:trace contextRef="#ctx0" brushRef="#br0" timeOffset="16619.43">23802 6928 0,'-17'-5'16,"17"5"-1,0 0 1,0 0 15,0 0-15,9-5-1,-1 5 1,8-6 0,26 6-1,16 0 1,-1 0-1,-7 0 1,0 0 0,-9 0-1,-24 0 1,7 0 0,-7 0-1,-1 0 16,1 0-15,0 6 0,-1 14-1,1 16 1,-9 21 0,8 21-1,-7-6 1,-1-15-1,0-10 1,1-1 0,-9-46-1</inkml:trace>
  <inkml:trace contextRef="#ctx0" brushRef="#br0" timeOffset="17706.74">30666 7559 0,'41'-16'15,"9"11"1,66-11 0,49 6 15,17-11-15,8 11-1,9 0 1,-42-1-1,-157 11 1</inkml:trace>
  <inkml:trace contextRef="#ctx0" brushRef="#br0" timeOffset="19495.47">15672 2317 0,'347'-36'16,"-107"26"-1,232-11 1,-100 11 0,-372 10-1</inkml:trace>
  <inkml:trace contextRef="#ctx0" brushRef="#br0" timeOffset="20766.74">15920 9218 0,'83'-5'16,"-58"-6"-1,66 6 1,-9 5-1,76-5 1,15 0 0,67 0 15,8-1-15,58 1-1,33 0 1,25-10-1,25-1 1,0 1 0,-1 15-1,-32 5 1,-50 0 0,-50 0-1,-231 5 1,-8-4-1,-1-6 17,-8 5-17,-16 0 1,8-5 0</inkml:trace>
  <inkml:trace contextRef="#ctx0" brushRef="#br0" timeOffset="21786.85">24885 9300 0,'8'0'15,"-8"0"1,0 0-1,17 0 1,33-5 0,16 0-1,58-5 1,50 5 0,74-6-1,16 6 16,51 0-15,15-5 0,42 4-1,1 6 1,24-5 0,-9 10-1,-16-10 1,-24 10-1,-17-10 1,-50 10 0,-41-5-1,-50 0 1,-190 0 0,8 0-1,-8 0 16,0 0-15,0 0 0,8 0-1,-8 0 1,0 0 0,0 0-1</inkml:trace>
  <inkml:trace contextRef="#ctx0" brushRef="#br0" timeOffset="25514.14">18848 2731 0,'0'-5'15,"0"5"1,8 0 0,0-6-1,26-4 1,7 5 0,25 5-1,17 0 1,74 0-1,41-5 1,59 5 0,40-11-1,9 1 17,9 5-17,40 0 1,26 5-1,24 15 1,-33-10 0,-16 1-1,-50-1 1,-33 0 0,-50-5-1,-173 0 1,-17 5-1,-8 0 1,-9-5 15,-8 5-15,-8-5 0</inkml:trace>
  <inkml:trace contextRef="#ctx0" brushRef="#br0" timeOffset="27354.15">24811 10929 0,'0'-16'16,"0"11"0,8 5-1,0-10 16,34-1-15,32-9 0,25-1-1,67-5 1,24 16 0,66-6-1,17 16 1,41 5-1,-16-5 1,50 6 0,-34-1-1,33-5 1,-16 0 0,8-11 15,0 1-16,-8 0 1,-25 5 0,0-6-1,-33 6 1,-25 0 0,-33 10-1,-157 5 1,-17-4-1,-16 4 1,-8-10 0,-1 5-1,-8-5 1,1 0 0,-1 0 15,0 5-16,1-5 1,-9 5 0,8-5-1,-8 0 1,0 0 0,0 0-1,8 0 1,0 0-1,34 11 1,-42-11 0</inkml:trace>
  <inkml:trace contextRef="#ctx0" brushRef="#br0" timeOffset="28575.32">26523 8660 0,'8'0'16,"-8"0"-1,-8 0 1,8 0-1</inkml:trace>
  <inkml:trace contextRef="#ctx0" brushRef="#br0" timeOffset="29009.5">26597 10463 0,'0'-10'16,"0"10"0,0 0-1,0 0 1</inkml:trace>
  <inkml:trace contextRef="#ctx0" brushRef="#br0" timeOffset="29477.82">29376 8851 0,'0'-26'16,"0"26"-1,0-10 1,0 10 0</inkml:trace>
  <inkml:trace contextRef="#ctx0" brushRef="#br0" timeOffset="29728.15">29409 10195 0,'0'0'16,"0"0"0</inkml:trace>
  <inkml:trace contextRef="#ctx0" brushRef="#br0" timeOffset="33406.76">5161 9058 0,'0'-6'16,"0"6"-1,8 0 1,-8 6 0,16-1-1,1 0 17,24 10-17,9 1 1,8-1-1,8-4 1,17 4 0,8 1-1,0 4 1,8-4 0,-8-11-1,8 5 1,-24-4-1,-34-1 1,0-5 0,-24 5 15,8-5-15,-25 0-1</inkml:trace>
  <inkml:trace contextRef="#ctx0" brushRef="#br0" timeOffset="34293.03">5128 10582 0,'8'21'16,"-8"-21"-1,0 0 1,0 0 0,8 0-1,9 10 1,7-4 0,26 4-1,24 0 1,26 11 15,-18-16-15,9 16-1,-16-16 1,8 5 0,-1 6-1,-16-1 1,-16 1-1,-9-11 1,-16 0 0,-8 0-1,-9 0 1,9-5 0,-17 0 15</inkml:trace>
  <inkml:trace contextRef="#ctx0" brushRef="#br0" timeOffset="38740.52">4193 12247 0,'83'-11'16,"-67"6"-1,1 5 1,16-5 0,33 10 15,50-5-15,-25 0-1,33 0 1,25 0-1,-25-5 1,41 5 0,25-5-1,25 0 1,17-6 0,-9 1-1,1 5 1,-1 0-1,0 5 1,34 5 0,-1 0-1,9 5 17,7 6-17,1 20 1,17 5-1,-25 1 1,7-1 0,18 1-1,-17-1 1,-9-5 0,-15-5-1,-18-5 1,17-21-1,-41-15 1,0-1 0,-42-14 15,-123 4-15,-18 11-1,1-6 1,-17 11-1,9 5 1,-9 5 0,-8-5-1</inkml:trace>
  <inkml:trace contextRef="#ctx0" brushRef="#br0" timeOffset="41014.21">4044 11621 0,'8'-10'15,"-8"10"1,9 0 0,-1 0-1,25 0 1,17-5 0,16 0-1,-17-1 1,18 1-1,-18 0 1,9 5 0,-8 0-1,-1 0 17,-16 0-17,-8 0 1,0 0-1,-17 0 1,9 0 0,-9 0-1,0 0 1,-8 16 0,-8 51-1,-8 57 1,-1-21-1,1-25 1,7-11 0,-7-15 15,16-52-15</inkml:trace>
  <inkml:trace contextRef="#ctx0" brushRef="#br0" timeOffset="41833.74">5185 11549 0,'-33'-21'15,"33"21"1,0 0-1,0 0 1</inkml:trace>
  <inkml:trace contextRef="#ctx0" brushRef="#br0" timeOffset="43372.22">4143 11151 0,'0'5'15,"9"0"1,-1-5 0,8 0-1,18-20 1,7-1 0,-8 0-1,0 6 1,17-1-1,16-4 1,0-1 0,-16 11-1,16 10 17,-8-6-17,16 1 1,1 5-1,16 5 1,8 1 0,-8 35-1,16 16 1,9 31 0,-17-21-1,-24 10 1,-17-20-1,-25-15 1,-9-11 0,-24-31 15</inkml:trace>
  <inkml:trace contextRef="#ctx0" brushRef="#br0" timeOffset="43722.78">5450 11471 0,'33'0'15,"-25"0"1,34 11 0,-1-1 15,25 11-15,0-11-1,17 0 1,41-35-1,108-115 1,-232 140 0</inkml:trace>
  <inkml:trace contextRef="#ctx0" brushRef="#br0" timeOffset="47167.18">23959 12205 0,'16'6'16,"-16"-6"-1,9 5 1,-9-5 0,16 5-1,9 0 1,16 5-1,17 1 1,17-6 0,24 0-1,25-5 17,25-5-17,8 5 1,25-5-1,-8 5 1,16-11 0,33 11-1,-8-5 1,17 0 0,-9 10-1,-8-5 1,-8 11-1,-9-11 1,-7 10 0,-1-5-1,8 11 17,-8-6-17,9 5 1,8 1-1,16 5 1,9-1 0,7-9-1,18 4 1,7-5 0,18 1-1,-9-6 1,-9 0-1,1 0 1,-17 1 0,-25 4 15,-24 0-15,-26-5-1,-131 6 1,-17-6-1,-9 5 1,-8-10 0,9 5-1,-9-5 1,-8 6 0,8-6-1,1 0 1,-1 5-1,-8-5 1,0 5 15,8-5-15,-8 0 0,0 0-1,0 0 1,9 5-1,-9-5 1,0 0 0,0 0-1,8 0 1,-8 0 0,0 0-1,0 0 1,0 0-1,8 0 1,-8 0 15,0 0-15,0 0 0,0 0-1,0 0 1,0 0-1,0 0 1,0 0 0,0 0-1,0 0 1,0 0 0,0 0-1,0 0 1,0 0-1,0 0 17,0 0-17,0 0 1,0 0 0,0 0-1,8 0 1,-8 0-1,0 0 1,0 0 0,0 0-1,0 0 1,0 0 0,0 0-1</inkml:trace>
  <inkml:trace contextRef="#ctx0" brushRef="#br0" timeOffset="48738.74">26878 11885 0,'0'-10'16,"0"10"-1,0 0 1,0 0 15,0 0-15,0 0-1,0-6 1,9-4 0,-1-16-1,0-10 1,9 0 0,-9 5-1,8-5 1,-7 0-1,7 4 1,-16 7 0,9 9-1,-9 6 17,8-1-17,-8 1 1,0 5-1,8-5 1,-8 4 0,0 6-1,0-5 1,8 5 0,-8 0-1,17 5 1,-1 6-1,18 15 1,23 25 0,1 11 15,-8 6-15,-9-6-1,-8-16 1,-16-15-1,-1-10 1,-16-1 0,0-20-1</inkml:trace>
  <inkml:trace contextRef="#ctx0" brushRef="#br0" timeOffset="51464.11">28814 13441 0,'0'15'16,"0"-15"-1,0 0 1,-17 52 0,-33 46-1,26-20 1,7-37-1,17-41 17</inkml:trace>
  <inkml:trace contextRef="#ctx0" brushRef="#br0" timeOffset="52116.09">29583 15131 0,'-17'5'16,"-8"31"-1,-41 88 1,-8 21 0,74-145-1</inkml:trace>
  <inkml:trace contextRef="#ctx0" brushRef="#br0" timeOffset="64790.02">31501 8701 0,'0'-5'15,"0"5"1,0 5 0,0-5-1</inkml:trace>
  <inkml:trace contextRef="#ctx0" brushRef="#br0" timeOffset="65090.68">31369 10174 0,'0'10'15,"0"-10"1,17 16-1,-17-16 17</inkml:trace>
  <inkml:trace contextRef="#ctx0" brushRef="#br0" timeOffset="65626.75">31253 13430 0,'0'0'31,"0"0"-15,0 0 0,-8 0-1,8 0 1</inkml:trace>
  <inkml:trace contextRef="#ctx0" brushRef="#br0" timeOffset="65877.25">30989 15043 0,'-9'5'16,"9"-5"-1,0 0 1</inkml:trace>
  <inkml:trace contextRef="#ctx0" brushRef="#br0" timeOffset="88046.73">32031 8215 0,'16'16'15,"-16"-16"1,0 5 0,0-5-1,0 5 1,-16 0 0,-34 11-1,-33 15 1,-16-6-1,8 1 1,8 0 15,9-16-15,16 1 0,0 4-1,58-15 1</inkml:trace>
  <inkml:trace contextRef="#ctx0" brushRef="#br0" timeOffset="88633.22">31576 8055 0,'8'0'16,"-8"0"-1,0 0 1,-25 10 0,-16 16-1,-50 31 1,0 15 0,25-20-1,24-16 1,18-15-1,15 5 17,18 15-17,57 16 1,41 5 0,1-21-1,-17-10 1,-33-15-1,-17-1 1,-8-4 0,8-1-1,-41-10 1</inkml:trace>
  <inkml:trace contextRef="#ctx0" brushRef="#br0" timeOffset="89418.99">32634 9807 0,'0'5'15,"0"-5"16,0 0-15,-16 0 0,-17 5-1,-33 1 1,-34 9 0,-15 6-1,-9 5 1,-1-6-1,18 1 1,24-6 0,25-4-1,17-6 1,16-15 0,25 10 15</inkml:trace>
  <inkml:trace contextRef="#ctx0" brushRef="#br0" timeOffset="89919.88">31857 9807 0,'-41'-15'16,"24"15"0,1 0-1,-34 5 1,9 0 15,-34 10-15,1 16-1,-1 26 1,9 0 0,25-5-1,24-1 1,17 22 0,75 20-1,82-10 1,50-11-1,-1-20 1,-106-58 0,-43 6-1,-15 0 17,-34 6-17,-8-6 1</inkml:trace>
  <inkml:trace contextRef="#ctx0" brushRef="#br0" timeOffset="92244.61">28268 9140 0,'0'-5'15,"0"5"1,0 0 0,0 0-1,0 0 1,0 0-1,0 0 1,16 0 0,42 0-1,58 5 1,82-10 0,75 0 15,17 5-16,8-5 1,-50 5 0,-182 10-1,-17-10 1,-24 0 0,-8 5-1,-1-5 1,-7 0-1,-1 0 1,0 5 0,-8-5-1</inkml:trace>
  <inkml:trace contextRef="#ctx0" brushRef="#br0" timeOffset="93313.69">24819 10794 0,'17'-5'16,"-17"5"15,16 0-15,25-5-1,34-5 1,57-1-1,50-4 1,50-6 0,32 16-1,1-11 1,-9 16 0,-32 0-1,-34 6 1,-165 4-1,-9-5 1,-7-5 15,-1 0-15,0 5 0,-8-5-1,8 21 1,-8-21-1</inkml:trace>
  <inkml:trace contextRef="#ctx0" brushRef="#br0" timeOffset="95154.3">30277 7977 0,'0'-26'15,"0"26"1,0 0-1,0 0 1,0 6 0,-33 14-1,-41 6 1,-42 26 15,-49 36-15,-34 25-1,-65 37 1,7-21 0,-32 32-1,16-22 1,25-9 0,49-22-1,183-87 1,-1-11-1,9 0 1,0 1 0,-1-6-1,9 0 17,0-5-17</inkml:trace>
  <inkml:trace contextRef="#ctx0" brushRef="#br0" timeOffset="95973.05">27284 9492 0,'-9'5'15,"9"-5"1,0 0-1,-16 10 1,-34 16 0,-41 26-1,-33 20 1,-33 6 0,-33 20-1,-58 36 1,-17 42-1,0-31 1,-8 25 15,17-20-15,41-10 0,41-27-1,158-102 1,8-6-1,-9 11 1,17-16 0</inkml:trace>
  <inkml:trace contextRef="#ctx0" brushRef="#br0" timeOffset="131804.13">26084 15508 0,'0'-26'15,"0"26"1,0 0 0,0 0-1,9 0 1,-9 0 0,24-10-1,26 0 1,41-6-1,50 6 1,49-16 0,66 5-1,42 1 17,49-1-17,25 11 1,-24 10-1,-42 0 1,-50 15 0,-49 1-1,-199-6 1,-8 0 0,8 1-1,-8-11 1</inkml:trace>
  <inkml:trace contextRef="#ctx0" brushRef="#br0" timeOffset="162769.7">26349 15451 0,'0'0'16,"0"0"-1,0 0 1,8-10 0,34-11-1,65-10 1,34 6-1,99 4 1,41 11 0,25-1-1,16-4 1,-16-6 15,-58 0-15,-215 16-1,-8 5 1,-8-5 0,-9-5-1,0 5 1,-8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6:41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24769 15116 0,'0'0'31,"0"0"-15,0 0-1,0 0 1,0 0 0,0 0-1,0 0 1,0 0 0,0 0-1,0 0 1,0 0-1,0 0 1,17 0 0,66-21-1,140-41 17,149-62-17,50-16 1,0 11-1,-42 20 1,-66 27 0,-57 15-1,-249 72 1,0-5 0,-8 0-1,0 0 1,0 0-1,-33 10 1,33-10 15</inkml:trace>
  <inkml:trace contextRef="#ctx0" brushRef="#br0" timeOffset="1772.36">11016 14345 0,'0'-10'16,"0"10"0,25 16-1,-25-16 1</inkml:trace>
  <inkml:trace contextRef="#ctx0" brushRef="#br0" timeOffset="2324.51">17028 14283 0,'0'5'16,"0"-5"0,9 6-1,-9-6 1</inkml:trace>
  <inkml:trace contextRef="#ctx0" brushRef="#br0" timeOffset="2742.32">21023 14526 0,'8'5'16,"-8"-5"-1,9 0 1,-9 0 0</inkml:trace>
  <inkml:trace contextRef="#ctx0" brushRef="#br0" timeOffset="3009.39">24083 14423 0,'-58'41'16,"58"-41"-1</inkml:trace>
  <inkml:trace contextRef="#ctx0" brushRef="#br0" timeOffset="40296.05">6988 7615 0,'0'11'16,"0"-11"0,0 0-1,9 10 1,-9-10 0</inkml:trace>
  <inkml:trace contextRef="#ctx0" brushRef="#br0" timeOffset="40781.26">9891 7497 0,'-8'0'15,"8"0"1,0 0 0,8 5-1,-8-5 17</inkml:trace>
  <inkml:trace contextRef="#ctx0" brushRef="#br0" timeOffset="41432.08">10917 6334 0,'-9'-6'16,"9"6"-1,0 0 1,-16 16 0,-25 46-1,-59 57 1,-49 20-1,-82 37 1,-17 31 0,-25-16-1,66-41 1,141-119 15,16-10-15,26-11-1,7 0 1,0-4 0,9-1-1,-8 0 1,16 0 0,0-5-1</inkml:trace>
  <inkml:trace contextRef="#ctx0" brushRef="#br0" timeOffset="42686.77">8188 6354 0,'0'-5'16,"0"5"-1,-9 5 1,9-5-1,0 0 17,0 0-17,0 0 1,-8 0 0,8 0-1,0 0 1,0 0-1,0 0 1,0 0 0,0 5-1,-8 6 1,-34 35 0,-40 47-1,-51 42 1,-32 20-1,-50 67 17,-25-10-17,0 15 1,17-30 0,41-21-1,157-140 1,9-10-1,7-11 1,1-5 0,0 1-1,0-6 1,8 5 0,0-10 15</inkml:trace>
  <inkml:trace contextRef="#ctx0" brushRef="#br0" timeOffset="43455.73">10280 6892 0,'8'5'16,"-8"-5"0,0 0-1,0 0 1,0 5 0,17 21-1,8 20 1,16 37-1,17 10 1,-9-15 0,-7-27-1,-17-9 1,-9-11 0,25-5 15,-41-26-16</inkml:trace>
  <inkml:trace contextRef="#ctx0" brushRef="#br0" timeOffset="43873.34">10743 6881 0,'0'0'16,"0"0"-1,0 0 17,-8 31-17,-17 52 1,-25 46-1,-8 1 1,-24 51 0,-9 10-1,0 0 1,0-41 0,66-114-1,8-10 1,1-5-1,16-11 1,0-10 0</inkml:trace>
  <inkml:trace contextRef="#ctx0" brushRef="#br0" timeOffset="44525.56">12877 7042 0,'8'5'16,"-8"-5"-1,0 0 1,0 0-1,0 10 1,8 1 15,17 30-15,8 16 0,0 5-1,9-11 1,-18-14-1,1-12 1,0 1 0,16-10-1,-41-16 1</inkml:trace>
  <inkml:trace contextRef="#ctx0" brushRef="#br0" timeOffset="44960.53">13340 6887 0,'0'5'16,"0"-5"-1,0 0 1,0 10 0,-8 31-1,-17 53 1,-17 24 0,-7-14-1,-17 30 1,-17 37-1,0-11 1,42-77 15,8-37-15,16-10 0,9-20-1,0-6 1,8-10-1</inkml:trace>
  <inkml:trace contextRef="#ctx0" brushRef="#br0" timeOffset="46966.7">20386 7559 0,'-16'0'16,"16"0"-1,0 0 1,0 0 0,0 0-1,8 0 1,8 5-1,9 5 1,25-5 0,49 0 15,17-5-15,58-5-1,8-10 1,-1 10-1,-23-6 1,-117 6 0,-8 5-1,-16 0 1,-1 0 0,-8 0-1,-8 0 1,0 0-1</inkml:trace>
  <inkml:trace contextRef="#ctx0" brushRef="#br0" timeOffset="52250.54">20452 6897 0,'9'-10'16,"-9"10"15</inkml:trace>
  <inkml:trace contextRef="#ctx0" brushRef="#br0" timeOffset="52952.16">21527 6881 0,'-66'0'31,"58"0"-15,0-5-1,-9 5 1,-8-5 0,-16-5-1,8-1 1,8 1-1,9 10 1,7 0 0,9 0-1,0 10 1,17 11 0,-1 5-1,-16-26 16</inkml:trace>
  <inkml:trace contextRef="#ctx0" brushRef="#br0" timeOffset="53253.57">21660 6892 0,'-42'15'15,"26"1"16,-50 108-15,16-10 0,50-114-1</inkml:trace>
  <inkml:trace contextRef="#ctx0" brushRef="#br0" timeOffset="54958.3">25175 7564 0,'24'36'16,"1"-41"-1,66 36 1,33-11 0,58 22-1,25-11 1,41 10-1,17-5 1,24 6 0,17-16 15,42-6-15,-9-9-1,25-6 1,-9-5-1,9-5 1,-17-6 0,-16 6-1,-17-10 1,-32 4 0,-34 1-1,-41 5 1,-191 5-1,1 0 1,-9 0 15,0 0-15,-8 0 0,0 0-1,0 0 1,0 0-1</inkml:trace>
  <inkml:trace contextRef="#ctx0" brushRef="#br0" timeOffset="56296.19">3242 7688 0,'0'0'15,"8"-5"1,9-6 0,16 11-1,16-10 1,9 5 0,58-16 15,41 0-16,0 1 1,9 4 0,-1 1-1,50-1 1,-8-4 0,8-1-1,-41 5 1,-133 16-1,-16 0 1,-9 0 0,1 0-1,-17 6 1,0-6 15</inkml:trace>
  <inkml:trace contextRef="#ctx0" brushRef="#br0" timeOffset="57550.19">11661 7486 0,'0'-5'16,"0"5"-1,0 0 1,0 0-1,0 0 1,8 5 0,17-5 15,25 5-15,32-5-1,67 0 1,25 0-1,49 0 1,1-5 0,-1 0-1,-33 5 1,-16 5 0,-34-5-1,-123 11 1,-1-1-1,-7-5 1,-1 0 15,-8 0-15,0 1 0,0-6-1</inkml:trace>
  <inkml:trace contextRef="#ctx0" brushRef="#br0" timeOffset="59306.35">25381 7646 0,'100'6'16,"-76"-6"-1,100-11 1,-16 6 0,107-16 15,-25 1-16,67 4 1,-18 1 0,59 15-1,0 5 1,8 0 0,0 5-1,16 6 1,1 5-1,-25-16 1,8 5 0,-25-5-1,-33 0 1,-16 1 15,-50-6-15,-149 5-1,-9-5 1,-7 0 0,-9 5-1,9-5 1,-9-10 0,-8 10-1</inkml:trace>
  <inkml:trace contextRef="#ctx0" brushRef="#br0" timeOffset="60893.86">21850 6023 0,'-8'0'16,"8"0"-1,0 0 1,0 0 0,0 6-1,0-1 1,-9 36 0,-7 0-1,-1 11 1,-7 26 15,-10-1-15,-32 73-1,66-150 1</inkml:trace>
  <inkml:trace contextRef="#ctx0" brushRef="#br0" timeOffset="61329.25">21370 6292 0,'0'0'31,"0"0"-15,0 0 0,0 5-1,9 32 1,7 30 0,17 31-1,17-10 1,-1-16-1,18-20 1,-18-21 0,26-5-1,-26-21 1,-7-5 0,65-41-1,-107 41 16</inkml:trace>
  <inkml:trace contextRef="#ctx0" brushRef="#br0" timeOffset="62599.82">24811 6980 0,'0'-16'31,"0"16"-15,8 0-1,17 0 1,8-5-1,25-5 1,-17 4 0,-8 6-1,0 0 1,-16 0 0,8 0-1,-1 6 1,-7 4-1,16 21 1,-8 5 0,-9 6 15,1 20-15,-9 5-1,-8-16 1,9-4-1,-9-47 1</inkml:trace>
  <inkml:trace contextRef="#ctx0" brushRef="#br0" timeOffset="66043.94">8006 6597 0,'-75'41'16,"67"-9"-1,-108 35 1,9-5 0,-51 41-1,-7 26 1,-9 16-1,17-21 1,25-5 0,16-21-1,42 16 1,74-114 0</inkml:trace>
  <inkml:trace contextRef="#ctx0" brushRef="#br0" timeOffset="66561.71">10884 6489 0,'-50'0'16,"17"20"-1,-99 22 1,-26 56 0,-65-5-1,-17 62 1,-33 16-1,34 4 1,15-35 0,42 5-1,17 10 1,49-11 0,116-144 15</inkml:trace>
  <inkml:trace contextRef="#ctx0" brushRef="#br0" timeOffset="69789.07">14564 9213 0,'8'-6'16,"-8"6"0,8 0-1,-8-5 1,9 5 0,32-15-1,67-6 1,-17-25-1,82 20 1,-16-36 0,1 20-1,15-9 1,-24 9 15,0 11-15,25 21-1,-17 5 1,66 5 0,-8-11-1,25 17 1,-17-12 0,17 17-1,-25-11 1,17 15-1,-1-10 1,-16 1 0,0-17-1,-25 27 17,-115-1-17,16-4 1,25-1-1,-25 0 1,-17 1 0,-33-6-1,1 0 1,-42-5 0</inkml:trace>
  <inkml:trace contextRef="#ctx0" brushRef="#br0" timeOffset="75324.03">33437 6520 0,'0'5'15,"0"-5"17,0 0-17,0 5 1,-42 21-1,-32 31 1,-9 5 0,9-11-1,8-9 1,-9-11 0,59-16-1,16-15 1</inkml:trace>
  <inkml:trace contextRef="#ctx0" brushRef="#br0" timeOffset="75774.42">33073 6334 0,'-17'-6'16,"17"6"-1,0 6 1,-33 25 0,-8 46-1,-17 21 1,0-5-1,17-25 1,16-22 15,25 1-15,8 15 0,67 31-1,106 5 1,84-5-1,-50-21 1,-132-51 0,-9 20-1,-74-41 1</inkml:trace>
  <inkml:trace contextRef="#ctx0" brushRef="#br0" timeOffset="77998.84">4739 9197 0,'0'-10'16,"0"10"0,0 0-1,0 0 1,0 0 0,0 0 15,0 0-16,0 0 1,0 0 0,8 0-1,0 5 1,1-5 0,15 0-1,18 0 1,7 0-1,18-5 1,7 0 0,0 5-1,26-11 1,-9 1 15,8 5-15,0-16-1,0 11 1,9-1 0,-9 11-1,0-15 1,1 10 0,7-6-1,17 1 1,-25-5-1,9 9 1,-1 1 0,9 0-1,8 10 17,-16-5-17,16-5 1,0 0-1,8 15 1,1 1 0,-9-17-1,16 12 1,1-1 0,-1-10-1,1 15 1,0-5-1,-9 0 1,9 6 0,-9-1-1,8 0 17,9 6-17,-25-6 1,17-15-1,0 15 1,-26-5 0,-24 6-1,-25-11 1,-24 0 0,-9 0-1,-17 5 1,-7-5-1,-1 5 1,-8-5 15</inkml:trace>
  <inkml:trace contextRef="#ctx0" brushRef="#br0" timeOffset="79938.77">10239 9228 0,'-25'-5'15,"25"5"1,0 0 0,0 0-1,0 0 1,0 0 0,0 0-1,0 0 16,0 0-15,0 0 0,0 0-1,0 0 1,0 0 0,0 0-1,0 0 1,0 0-1,8 0 1,9 0 0,24-5-1,25 5 1,25 0 0,8 0 15,42 0-16,24 0 1,17 0 0,42-5-1,7-1 1,1 1 0,-34 0-1,-16 5 1,-157 5-1,-9-5 1,1 5 0,-17-5-1,0 6 1,0-1 15,0-5-15</inkml:trace>
  <inkml:trace contextRef="#ctx0" brushRef="#br0" timeOffset="81928.16">10387 8825 0,'-8'-5'16,"8"5"0,0 0-1</inkml:trace>
  <inkml:trace contextRef="#ctx0" brushRef="#br0" timeOffset="82998.9">5268 9063 0,'0'0'16,"8"10"-1,9 11 1,-17-21 15</inkml:trace>
  <inkml:trace contextRef="#ctx0" brushRef="#br0" timeOffset="85021.47">7410 8019 0,'0'0'15,"0"0"1,0 0 0,0 0-1,-8 0 16,-9 10-15,-32 0 0,-34 1-1,-33 35 1,-82 26 0,-17 47-1,-50 26 1,9-5-1,-17 25 1,0 0 0,33-15-1,25-31 1,41-26 0,42-31 15,132-67-16,-8 5 1,8 0 0,0 0-1,0 0 1</inkml:trace>
  <inkml:trace contextRef="#ctx0" brushRef="#br0" timeOffset="86057.74">12083 8039 0,'0'0'16,"0"0"-1,0 0 17,0 0-17,0 0 1,0 0-1,0 0 1,0 0 0,-17 5-1,-41 11 1,-57 51 0,-76 57-1,-40 36 1,-67 37-1,-16 30 1,24-25 15,51-32-15,40-35 0,199-130-1,-8-5 1,8 0-1,0 0 1,0 0 0,0 0-1,0 0 1,-17 10 0,17-10-1</inkml:trace>
  <inkml:trace contextRef="#ctx0" brushRef="#br0" timeOffset="87445.38">20204 8613 0,'17'-5'16,"-17"5"15,0 0-16,0 0 1,8 5 0,0 5-1,25 11 1,17 10 0,-17 26-1,-33-57 1</inkml:trace>
  <inkml:trace contextRef="#ctx0" brushRef="#br0" timeOffset="87830.49">20576 8458 0,'-24'52'15,"24"-42"1,-9 5-1,9 1 1,-25 51 0,-32 83-1,-43 21 17,9-11-17,42-83 1,49-77-1</inkml:trace>
  <inkml:trace contextRef="#ctx0" brushRef="#br0" timeOffset="88565.65">21379 8556 0,'-9'-15'16,"9"4"15,-8 1-15,-8 5-1,-9 5 1,-8 5-1,0 10 1,8 1 0,16-6-1,9 1 1,9-1 0,16 11-1,-9-6 1,1-4-1,-1 4 1,-16 21 15,-16 6-15,-17 40 0,-25 1-1,58-83 1</inkml:trace>
  <inkml:trace contextRef="#ctx0" brushRef="#br0" timeOffset="89100.38">21420 8660 0,'-17'0'16,"17"0"-1,0 5 1,-8 46 0,8 48-1,0-17 1,8-14 0,17-12-1,17-14 1,-1-32-1,0-15 1,-8-16 15,-8-15-15,-17-16 0,1 11-1,-9 5 1,0 5-1,0 31 1</inkml:trace>
  <inkml:trace contextRef="#ctx0" brushRef="#br0" timeOffset="92093.91">8146 9244 0,'-41'-16'16,"33"11"0,8 5-1,0-5 1,0 5 15,0 0-15,16 0-1,17-5 1,33 5 0,50 0-1,16 5 1,26-5-1,7-5 1,9-11 0,-17-10-1,-33 11 1,-41 4 0,-9 22-1,0 4 16,-74-15-15</inkml:trace>
  <inkml:trace contextRef="#ctx0" brushRef="#br0" timeOffset="93364.57">26374 8970 0,'-8'10'15,"8"-10"1,0 0 0,0 0-1,0 0 1,0 0-1,0 0 1,0 0 0,0 0-1,0 0 1,0 0 15,0 0-15,0 0-1,8 0 1,41 0 0,84 0-1,131-5 1,92 10 0,49 0-1,9 0 1,-42-5-1,-58 6 1,-239-1 0,-17 0-1,-25 0 17,-17-5-17,1 0 1,-9 0-1,-8 0 1,0 0 0</inkml:trace>
  <inkml:trace contextRef="#ctx0" brushRef="#br0" timeOffset="97410.61">20080 10608 0,'17'5'16,"-9"1"-1,-8-12 1,0 6 0</inkml:trace>
  <inkml:trace contextRef="#ctx0" brushRef="#br0" timeOffset="99166.53">1844 9187 0,'9'5'16,"-9"-5"0,0 0-1,0 0 1,0 0-1,0 0 1,0 0 0,0 0-1,0 0 17,0 0-17,0 0 1,0 0-1,0 0 1,0 0 0,0 0-1,0 0 1,0 0 0,0 0-1,0 0 1,0 0-1,0 0 1,0 0 0,0 0 15,0 0-15,8 0-1,17-5 1,33-6-1,-1 1 1,18-11 0,-17 6-1,16-11 1,17 11 0,0-6-1,-8 5 1,-17 1-1,-8 5 1,-9-1 15,-7 6-15,7-5 0,-7 5-1,-17-1 1,-1 6-1,-15 0 1,-1 0 0,0 6-1,1-6 1,-9 0 0</inkml:trace>
  <inkml:trace contextRef="#ctx0" brushRef="#br0" timeOffset="107709.84">21164 9833 0,'0'-5'15,"0"5"1,0 0 0,0 0-1,0 0 1,-9 0 0,-16 0-1,-8 0 1,-24-5-1,-1 5 17,-17 0-17,-8-6 1,9 1 0,24 10-1,17-5 1,9 0-1,7 0 1,0 6 0,9 14-1,-8 16 1,7 6 0,1-1-1,0-10 1,8-5-1,0-16 17,-8 6-17,8-6 1,0-5 0,16 0-1,17 11 1,17 5-1,24 10 1,-8 0 0,-24 15-1,-9-10 1,-17-10 0,-16-5-1,-8 0 16,-17 20-15,-16 0 0,-9-20-1,1-16 1,-9 0 0,8-10-1,34 5 1,16 0-1</inkml:trace>
  <inkml:trace contextRef="#ctx0" brushRef="#br0" timeOffset="109516.05">28044 9848 0,'-66'-15'16,"50"5"-1,-42-16 1,-50-5 0,-32 0-1,-34 15 1,-49 27 0,16 14-1,8 53 1,42 51-1,42 26 1,65 104 15,83 9-15,83-19 0,57-53-1,92-62 1,58-113-1,-1-57 1,1-109 0,-67-20-1,-66-21 1,-74 0 0,-91-1-1,-91 22 1,-108 0-1,-132 30 17,-140 68-32,446 67 31</inkml:trace>
  <inkml:trace contextRef="#ctx0" brushRef="#br0" timeOffset="110653.34">5715 10836 0,'0'-37'15,"0"37"1,0 0 0,0 0-1,25-5 1,41-31 0,41-47 15,83-20-16,50-26 1,75-52 0,7-16-1,-24 32 1,-25 15 0,-58 36-1,-182 109 1,-8 0-1,-9 0 1,-16 5 0,0 21-1,0-21 1</inkml:trace>
  <inkml:trace contextRef="#ctx0" brushRef="#br0" timeOffset="111455.83">8667 11006 0,'-16'0'16,"16"0"-1,0 0 1,0 0 0,0 0-1,8 0 17,-8 0-17,25-5 1,57-21-1,100-67 1,75-83 0,74 11-1,49-62 1,-49 41 0,-33 20-1,-59 42 1,-214 124-1,0 0 1,-8 0 0,-9 0-1,-8 0 17,0 0-17,0 0 1,0 0-1</inkml:trace>
  <inkml:trace contextRef="#ctx0" brushRef="#br0" timeOffset="114532.42">6831 10603 0,'-25'-93'31,"58"98"-15,-33-5 0</inkml:trace>
  <inkml:trace contextRef="#ctx0" brushRef="#br0" timeOffset="114850.12">9999 10955 0,'-9'20'15,"9"-20"1</inkml:trace>
  <inkml:trace contextRef="#ctx0" brushRef="#br0" timeOffset="118109.67">28508 10283 0,'-17'-52'15,"17"36"1,-8-9 15,-1-17-15,-7-10 0,-17-4-1,0 4 1,-25 5-1,8-15 1,-32 0 0,-26 0-1,-8 16 1,-16 20 0,-42 5-1,-24 32 1,-9 9-1,0 17 17,25-6-17,25 20 1,25 6 0,41 52-1,50 35 1,41 63-1,57 36 1,10-10 0,48 15-1,26-36 1,16-26 0,42-52-1,24-56 1,42-83 15,-1-73-15,-16-51-1,-49 0 1,-34-27 0,-49-14-1,-42-37 1,-32 6-1,-59-11 1,-41 10 0,-49 11-1,-59 31 1,-65 35 0,-59 38-1,-40 56 16,-26 67-15,356-36 0</inkml:trace>
  <inkml:trace contextRef="#ctx0" brushRef="#br0" timeOffset="-206500.2">25042 2317 0,'9'11'0,"-9"-11"0,0 5 15,8 5-15,8 0 0,1-4 16,8 9-16,24-5 0,9 1 16,17-1-1,-1 1 1,-24-11 0,-1 5-1,1 0 1,8 5-1,0-10 1,0 5 0,-17 1-1,-16-6 17,0 0-17,-9 0 1,1 0-1,-9 0 1,9 5 0,-17-5-1</inkml:trace>
  <inkml:trace contextRef="#ctx0" brushRef="#br0" timeOffset="-198990.19">11223 2591 0,'0'-20'15,"0"14"16,0 6-15,0 0 0,0-5-1,0 5 1,8-5 0,9 5-1,16 0 1,8 0-1,17 5 1,16 6 0,42 14-1,16 6 1,1-10 0,7 0 15,26-1-16,7-4 1,42 5 0,17-11-1,8 0 1,16-5 0,9-5-1,8 6 1,33-1-1,16-5 1,9 5 0,-8-5-1,7 0 1,-7 0 0,16 5 15,-16-5-16,16 0 1,-25-5 0,0 0-1,-57 0 1,-26-6 0,-57 6-1,-166 5 1,-8 0-1,0 0 1,0 0 0,0 0 15</inkml:trace>
  <inkml:trace contextRef="#ctx0" brushRef="#br0" timeOffset="-197910.19">18773 2457 0,'-8'-5'16,"8"5"-1,0 0 1,0 0-1,0 0 1,0 0 0,0 0-1,8 5 1,17 0 0,66 0-1,50 0 1,57 1-1,42-6 1,66-11 15,33 11-15,25-5 0,-8 0-1,-9 0 1,-8 5-1,17 5 1,16-5 0,17 5-1,8-10 1,0 10 0,-9-10-1,-32 15 1,-42-15-1,-41 10 1,-66-10 15,-199 5-15,-8 0 0,0 0-1,0 0 1,0 0-1,0 0 1</inkml:trace>
  <inkml:trace contextRef="#ctx0" brushRef="#br0" timeOffset="-195180.19">14647 4230 0,'0'-5'15,"0"5"1,0 0 0,0 0-1,0 0 1,0-6-1,0 1 1,8 0 0,-8-5-1,0-6 1,8-15 0,-8 5-1,8 1 1,-8-12-1,9-45 17,7-63-17,1 11 1,-1 46 0,-7 26-1,-1 20 1,0 16-1,-8 11 1,0-1 0,8 6-1,-8 0 1,-8 5 0,-8-6-1,16 11 1</inkml:trace>
  <inkml:trace contextRef="#ctx0" brushRef="#br0" timeOffset="-194300.19">14837 3346 0,'-8'-5'15,"8"5"1,0 0 0,0 0-1,0 0 1,0 0-1,-9 5 1,-16 10 0,-8 6-1,9 0 1,-1-6 0,17-4-1,-1-11 1,1 5 15,0-5-15,-1 5-1,9-5 1,-8 0 0,8 0-1,0 0 1,-8 0-1,8 0 1,0 0 0,0 0-1,16-5 1,18 0 0,-1 5 15,33 15-16,-8 26 1,-9 6 0,-7 5-1,-1 5 1,0-1 0,9 6-1,41 0 1,-91-62-1</inkml:trace>
  <inkml:trace contextRef="#ctx0" brushRef="#br0" timeOffset="-193410.19">21792 3222 0,'0'31'16,"0"-26"-1,0 16 1,8 67 0,-8 67 15,9 31-15,-1-57-1,-8-31 1,0-41-1,0-57 1</inkml:trace>
  <inkml:trace contextRef="#ctx0" brushRef="#br0" timeOffset="-193070.2">21982 3201 0,'0'-10'16,"0"10"-1,0 5 1,-16 21-1,-34 46 1,-57 57 0,7-10-1,43-51 1,-26-1 0,83-67-1</inkml:trace>
  <inkml:trace contextRef="#ctx0" brushRef="#br0" timeOffset="-192790.19">21809 2984 0,'16'36'15,"1"-10"1,16 46 0,33 1-1,17 15 1,-1-6 0,-7-4-1,-17 5 1,-58-83-1</inkml:trace>
  <inkml:trace contextRef="#ctx0" brushRef="#br0" timeOffset="-191140.19">29823 3165 0,'0'-5'15,"0"5"1,0 0 0,24 10-1,51 1 1,74-6-1,132-26 1,74-15 0,42 0-1,-8-6 1,-66 11 15,-50 5-15,-249 26-1,1 0 1,-17 0 0,1 0-1,-1 6 1,0-6 0,-8 5-1,9-5 1,-9 5-1,8 5 1,-8-10 0</inkml:trace>
  <inkml:trace contextRef="#ctx0" brushRef="#br0" timeOffset="-185790.19">28582 9983 0,'-25'-67'15,"9"56"1,-26-9 0,-57-27-1,-42-15 1,-65-16 0,-26 11-1,17 10 1,-41 37-1,32 15 1,9 41 0,9 10-1,40 6 1,26 31 15,24 61-15,50 27-1,57-6 1,59 32 0,91 25-1,32-36 1,92-41 0,24-62-1,42-37 1,8-51-1,-33-11 1,-41-20 0,-58-15-1,-199-6 17,0 10-17,1-10 1,-18-51-1,9 108 1</inkml:trace>
  <inkml:trace contextRef="#ctx0" brushRef="#br0" timeOffset="-185580.19">28185 9859 0,'-124'-16'16,"74"16"0,-165-15-1,42 4 1,-92-9-1,58 9 1,-33 1 0,50 10 15,124 21-15,66-21-1</inkml:trace>
  <inkml:trace contextRef="#ctx0" brushRef="#br0" timeOffset="-174570.2">10387 591 0,'-24'15'16,"15"-15"-1,-7 0 1,-34 21 15,1-5-15,7 9 0,1 6-1,8 21 1,0 0-1,16-11 1,-8 16 0,9 41-1,8-10 1,49 31 0,42-26-1,-1-26 1,9 0-1,-16-25 1,-26-11 15,-16 0-15,-24 0 0,-9 62-1,-50 52 1,-49 20-1,-42 21 1,9-21 0,16-20-1,91-119 1,9 5 0,16-5-1,8 5 1,33 21-1,42 10 17,33 51-17,58 32 1,32 20 0,67-20-1,-273-145 1</inkml:trace>
  <inkml:trace contextRef="#ctx0" brushRef="#br0" timeOffset="-166190.19">12066 3480 0,'66'0'15,"1"26"1,40-16 0,92 37-1,-1-21 1,92 0 0,73-26-1,51 0 1,41-5 15,74-1-15,34 17-1,-18 15 1,67-11 0,-33-5-1,50-4 1,-17-1-1,-8-10 1,24 15 0,-57-10-1,57 0 1,-57-10 0,-34-1-1,-49-4 16,-49 10-15,-59-1 0,-66 6-1,-57 6 1,-50 4 0,-75 31-1,-132-41 1</inkml:trace>
  <inkml:trace contextRef="#ctx0" brushRef="#br0" timeOffset="-164980.19">26986 2901 0,'182'-20'16,"-42"-1"0,282-5-1,149 6 17,107 4-17,41 6 1,75 10-1,-107 26 1,-1 36 0,-123 51-1,-563-113 1</inkml:trace>
  <inkml:trace contextRef="#ctx0" brushRef="#br0" timeOffset="-133880.19">24323 1309 0,'0'0'15,"0"11"1,0-11 0</inkml:trace>
  <inkml:trace contextRef="#ctx0" brushRef="#br0" timeOffset="-96950.19">18211 415 0,'0'0'15,"0"0"1,0 0 15,0 0-15,0 0 0,0 0-1,0 0 1,0 10-1,0 16 1,8 16 0,1 15-1,-1 15 1,0 11 0,-8-83-1</inkml:trace>
  <inkml:trace contextRef="#ctx0" brushRef="#br0" timeOffset="-96310.19">17864 715 0,'0'5'16,"0"-5"15,0 0-15,8 10-1,9 27 1,-1 4 0,1 0-1,24 6 1,0 10-1,1-16 1,-9 0 0,16-10-1,9-15 1,-8-21 0,8-11-1,-9 6 1,-7-6 15,-9 6-15,0-5-1,8-6 1,42-41 0,8-57-1,-91 119 1</inkml:trace>
  <inkml:trace contextRef="#ctx0" brushRef="#br0" timeOffset="-95710.19">18352 317 0,'-9'-21'16,"9"21"15,0 0-16,0 0 1,0 0 0,0 5-1,0 1 1,-8 9 0,8 26-1,-8 32 1,8 15-1,-8-21 1,-1 0 0,9-20-1,0-6 1,0-41 15</inkml:trace>
  <inkml:trace contextRef="#ctx0" brushRef="#br0" timeOffset="-92200.19">28276 224 0,'0'0'16,"0"0"15,0 21-15,8 15-1,-8 36 1,9 52-1,-9 5 1,8-41 0,0-21-1,0-20 1,1-11 0,-9-36-1</inkml:trace>
  <inkml:trace contextRef="#ctx0" brushRef="#br0" timeOffset="-91730.19">28028 648 0,'0'10'16,"0"-10"0,8 41-1,17 27 1,0-1-1,16 16 17,0-27-17,-7-19 1,7-22 0,0-20-1,25-11 1,9-40-1,-9-6 1,8-21 0,42-41-1,-116 124 1</inkml:trace>
  <inkml:trace contextRef="#ctx0" brushRef="#br0" timeOffset="-82400.19">31493 2891 0,'-16'10'15,"16"-10"1,0 0 0,0 0-1,0 0 1,8 0-1,50-25 1,91-17 0,33-15-1,-9-5 1,-90 31 15,-33 5-15,-9 6-1,0-1 1,-16 6 0,8 4-1,-16 1 1,-1 5 0,-8 0-1,-8-1 1,0 6-1,0 0 1</inkml:trace>
  <inkml:trace contextRef="#ctx0" brushRef="#br0" timeOffset="-81220.2">10735 2033 0,'0'-10'15,"0"10"1,0 0-1,8 5 17,33 26-17,34 10 1,24 26 0,-16 11-1,8 10 1,8 15-1,33 16 1,-8-16 0,25 6-1,0 10 1,-149-119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9:0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17897 7471 0,'-8'0'16,"8"0"0,0 0-1</inkml:trace>
  <inkml:trace contextRef="#ctx0" brushRef="#br0" timeOffset="502.51">13687 11601 0,'0'0'16,"0"0"0,0 0-1</inkml:trace>
  <inkml:trace contextRef="#ctx0" brushRef="#br0" timeOffset="1087.28">13439 16175 0,'0'-10'16,"0"10"-1,0 0 1,0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24:54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2969 6974 0,'-17'0'16,"17"0"0,-8 0-1,0-5 1,-25 0 0,0 0-1,-91 26 1,-25 25-1,-17 16 1,9 0 0,8 0-1,100-31 1,-1 16 0,17-11 15,-8-5-16,16-10 1,8-1 0,9 1-1,0 20 1,8 1 0,0 20-1,25 26 1,8 15-1,8-10 1,17-21 0,16 37-1,-16-11 1,-16 0 15,-9 6-15,-17-27-1,-7-15 1,-1 11 0,-16-11-1,-9 20 1,-8 11 0,-8 0-1,0-20 1,17-21-1,7-16 1,9-10 0,17 5-1,16 0 1,33 0 15,-16 0-15,-9-6-1,-16 17 1,0 15 0,-34 10-1,-24 57 1,-33 10 0,-33 83-1,-25-5 1,8-26-1,17-20 1,16-27 0,75-113-1,8 21 17,16 25-17,34 11 1,24-6-1,34 6 1,24 20 0,17-4-1,33-17 1,17-4 0,-199-78-1</inkml:trace>
  <inkml:trace contextRef="#ctx0" brushRef="#br0" timeOffset="8477.13">12951 8670 0,'0'-10'31,"0"10"-15,0 0 0,0 0-1,0 0 1,0 0-1,0 0 1,17 5 0,32 0-1,26-5 1,41 0 0,-1 0-1,-7 0 1,-34 0-1,-24 0 1,-25 0 15,0 0-15,-25 0 0</inkml:trace>
  <inkml:trace contextRef="#ctx0" brushRef="#br0" timeOffset="10332.83">13001 10980 0,'16'-5'15,"-16"5"1,0 0 0,0 0-1,0 0 1,0 0-1,0 0 1,0 0 0,0 0-1,0 0 17,17 0-17,16 0 1,33-5-1,42 0 1,24-11 0,-8-4-1,-25 9 1,-33 6 0,-32 5-1,-1-5 1,-17 5-1,-8 5 1,1-5 0,-9 0 15</inkml:trace>
  <inkml:trace contextRef="#ctx0" brushRef="#br0" timeOffset="12941.87">13125 8680 0,'-8'-10'15,"8"10"1,0 0-1,8 0 1,0 0 0,17 0-1,8-5 1,33 0 15,25 5-15,-16 0-1,-1-6 1,-8 6 0,9 6-1,-9-6 1,-8 5 0,-17-5-1,-16 0 1,0 0-1,-9 5 1,-16-5 15</inkml:trace>
  <inkml:trace contextRef="#ctx0" brushRef="#br0" timeOffset="14947.96">15184 8691 0,'8'5'16,"-8"-5"0,0 0-1,9 0 1,16 5-1,16-5 1,33 15 0,59 11-1,32-5 1,67 0 0,7-1 15,26-4-16,8-1 1,0-10 0,8 1-1,-25-6 1,-16 0 0,-41 5-1,-42 0 1,-141 0-1,1 0 1,-9-5 0,1 5-1,-1 1 1,-8-6 15,0 5-15,8-5-1,-8 0 1,0 0 0,0 0-1</inkml:trace>
  <inkml:trace contextRef="#ctx0" brushRef="#br0" timeOffset="16485.37">5202 8670 0,'-17'-5'15,"17"5"1,0 0-1,0 0 1,0 0 15,0 0-15,0 0 0,0 0-1,9 0 1,7-5-1,34 5 1,41 0 0,16-6-1,42 12 1,25-6 0,8 0-1,8 0 1,-8 5-1,-8 0 17,-17 0-17,-17 5 1,-24 1 0,-33-6-1,-25-5 1,-25 5-1,-8-5 1,-9 0 0,1 0-1,-9 0 1,-8 0 0</inkml:trace>
  <inkml:trace contextRef="#ctx0" brushRef="#br0" timeOffset="20048.13">19204 8644 0,'0'-5'15,"0"5"1,0 0-1,0 0 1,0 0 15,0 0-15,0 0 0,0 0-1,0 0 1,0 0-1,0 0 1,8 0 0,-8 0-1,8 0 1,0 0 0,1 0-1,-1 0 1,8 0-1,-7 0 17,7 0-17,-16 0 1,17 0 0,-9 0-1,0 0 1,17 5-1,0 0 1,0 0 0,0-5-1,-17 0 1,0 6 0,9-6-1,-9 0 1,-8 0 15,8 0-15,-8 0-1,8 0 1,-8 0 0,9 0-1,-9 0 1,0 0-1,0 0 1,8 0 0,-8 0-1,0 0 1,0 0 0,8 0-1,-8 0 16,0 0-15,0 0 0,0 0-1,0 0 1,0 0 0,0 0-1,0 0 1,0 0-1,0 0 1,0 0 0,0 0-1,0 0 1,0 0 0,0 0-1,0 0 16,0 0-15,0 0 0,0 0-1,0 0 1,0 0 0,0 0-1,0 0 1,0 0-1,0 0 1,0 0 0,0 0-1,0 0 1,0 0 0,0 0 15,0 0-16,0 0 1,0 0 0,0 0-1,0 0 1,0 0 0,0 0-1,0 0 1,-8 0-1,8 0 1</inkml:trace>
  <inkml:trace contextRef="#ctx0" brushRef="#br0" timeOffset="21953.92">20006 9047 0,'-17'-15'32,"9"15"-17,8 0 1,0 0 0,0 0-1,0-5 1,0 5-1,0 0 1,16 0 0,34 0-1,33 0 1,24-6 0,-16-4-1,9 10 1,-18-5 15,9 5-15,-8-10-1,-33 10 1,-9-6 0,-16 6-1,-9 0 1,-8 0-1,9 0 1,0 21 0,-17-21-1</inkml:trace>
  <inkml:trace contextRef="#ctx0" brushRef="#br0" timeOffset="23592.48">21445 8727 0,'8'26'15,"-8"-26"17,8 0-17,25 10 1,25 5-1,33-4 1,66 4 0,42-10-1,66 6 1,32-6 0,26 10-1,-9-9 1,-8 4-1,-50-10 1,-32 0 0,-199 5 15,-9-5-15,1 0-1,-9 5 1,-8-5-1,8 0 1,-8 0 0,0 0-1,0 0 1</inkml:trace>
  <inkml:trace contextRef="#ctx0" brushRef="#br0" timeOffset="25080.8">10908 8660 0,'0'10'15,"0"-10"1,0 0 15,0 0-15,0 0-1,9 5 1,-1-5 0,42 0-1,24 0 1,25-5-1,34 0 1,15 0 0,-23-1-1,7 6 1,-25-5 0,-40 5-1,-26 0 16,-8 0-15,-8 0 0,-9-5-1,-7 5 1,-1 0 0,0 0-1,0 0 1,1 0-1,-9 0 1,0 0 0,0 0-1</inkml:trace>
  <inkml:trace contextRef="#ctx0" brushRef="#br0" timeOffset="26651.77">26010 8680 0,'0'0'16,"0"0"-1,0 0 1,0 0 0,0 0-1,0 0 1,16 11-1,26-1 1,49 16 15,49 0-15,59-1 0,41-9-1,49-11 1,25-5-1,9-5 1,-25 5 0,-9 0-1,-32-5 1,-34 0 0,-41 5-1,-166 0 1,-7 0-1,-1 0 1,0 0 15,0 0-15,-8 0 0,0 0-1,9-6 1,-9 6-1</inkml:trace>
  <inkml:trace contextRef="#ctx0" brushRef="#br0" timeOffset="28023.33">8063 8660 0,'9'10'15,"-9"-10"1,0 0 0,0 0 15,8 0-16,17 0 1,33 5 0,41-10-1,33 0 1,34 5 0,32-5-1,9-1 1,0 1-1,-34 0 1,-140 5 0,-8 5-1,0-5 1,-17 0 15,1 5-15,-9-5-1</inkml:trace>
  <inkml:trace contextRef="#ctx0" brushRef="#br0" timeOffset="30062.71">26060 8484 0,'-17'-11'16,"17"11"-1,0 0 1,-8 0 0,8 0-1,0-5 1,-9 5-1,9 0 1,0 0 0,25 5-1,66 1 1,83 9 0,24-10-1,9 11 16,-33-16-15,-125-5 0,-7-1-1,-9 6 1,-17 0 0,1 0-1,0-5 1,-9 5-1,-8 0 1,0 0 0</inkml:trace>
  <inkml:trace contextRef="#ctx0" brushRef="#br0" timeOffset="34426.98">20518 6349 0,'0'5'16,"0"-5"0,0 0-1,0 0 1,0 5-1,-8 26 1,-17 73 0,-16 20-1,8 15 1,16-35 0,9-42-1,0-21 1,8-41-1,0 0 17</inkml:trace>
  <inkml:trace contextRef="#ctx0" brushRef="#br0" timeOffset="34793.99">20088 6866 0,'0'10'15,"0"-10"1,9 26 15,24 36-15,8 5-1,50-10 1,25-10 0,82-52-1,1-37 1,24-30-1,-223 72 1</inkml:trace>
  <inkml:trace contextRef="#ctx0" brushRef="#br0" timeOffset="36399.94">9668 8577 0,'-17'-16'16,"17"16"-1,0 0 17,0 0-17,0 0 1,0 0-1,0 0 1,9 0 0,15-5-1,26 0 1,16 0 0,17 0-1,16-1 1,0-9-1,-24 5 1,-9 10 0,-25 0 15,-8 0-15,-16 0-1,0 10 1,-17-10-1</inkml:trace>
  <inkml:trace contextRef="#ctx0" brushRef="#br0" timeOffset="48338.65">30319 11575 0,'-9'-5'16,"9"5"0,0 0-1,0 0 1,0-6 0,9-4-1,32-21 1,50-26-1,66-20 1,42-11 0,7-5-1,-24 20 1,-99 63 0,-33 5-1,-25 0 16,-1 0-15,-7-1 0,-9 1-1,-8 5 1</inkml:trace>
  <inkml:trace contextRef="#ctx0" brushRef="#br0" timeOffset="55829.17">18815 10727 0,'0'0'16,"0"0"0,0 0-1,0 0 1,0 0-1,0 0 1,8 0 0,-8 0-1,17 10 1,41 1 0,24-6-1,34-10 1,8 5 15,0-5-15,-25-1-1,-8 17 1,-33-11 0,-25 0-1,-8 0 1,-8 5-1,-9-5 1,0 5 0,-8-5-1</inkml:trace>
  <inkml:trace contextRef="#ctx0" brushRef="#br0" timeOffset="57918.72">20651 11001 0,'8'10'16,"-8"-10"-1,0 0 1,0 0 15,0 0-15,0 0 0,8 0-1,42 0 1,49-5-1,75 5 1,91-5 0,41 0-1,66-5 1,33 4 0,0 6-1,-16 0 1,-33 6-1,-59-1 17,-49-5-17,-223 5 1,-8-5 0,-9 0-1,0 5 1,1-5-1,-9 0 1</inkml:trace>
  <inkml:trace contextRef="#ctx0" brushRef="#br0" timeOffset="59808.06">25902 11001 0,'0'0'16,"0"0"-1,9 0 1,32 5 0,50-5-1,74 5 1,100-5 0,91 0-1,49 0 1,33 6-1,-33-6 1,-32 0 0,-59 0 15,-49 0-15,-241 0-1,-7 5 1,-9-5-1,0 0 1,-8 0 0</inkml:trace>
  <inkml:trace contextRef="#ctx0" brushRef="#br0" timeOffset="74036.58">30881 12133 0,'-16'-31'15,"16"31"1,0 0 0,0-5-1,16-11 1,34-9-1,8 4 1,49 10 0,9 6-1,-9 16 1,17 20 0,-16 0-1,-17-11 1,-17 6-1,-7 16 17,-26 9-17,-16 6 1,-25 15 0,-33 53-1,-50 30 1,-25 20-1,-7-9 1,7-22 0,67-87-1,8-15 1,24-6 0,1 16-1,25 10 1,8 5 15,16 21-15,0 0-1,-16-11 1,-8-20 0,-17 5-1,0-5 1,0-16-1,0 0 1,0 6 0,16 31-1,17 46 1,25-21 0,25 21-1,-1 21 16,9 41-15,-8-16 0,0 32-1,-25-11 1,-25 32 0,-41 4-1,-42 11 1,-33-42-1,-24-5 1,-50-30 0,-17-27-1,-49-41 1,-17-57 0,-17-67-1,1-67 16,256 98-15</inkml:trace>
  <inkml:trace contextRef="#ctx0" brushRef="#br0" timeOffset="75223.31">29467 14464 0,'8'-36'16,"-8"26"-1,0-1 17,0 6-17,8-5 1,1 0-1,-9-1 1,8 6 0,25-16-1,41-20 1,42-11 0,74-20-1,50-11 1,33 6-1,-16 20 1,-26 15 0,-24 22 15,-207 20-15</inkml:trace>
  <inkml:trace contextRef="#ctx0" brushRef="#br0" timeOffset="78651.29">20518 15772 0,'-8'21'15,"8"-21"1,0 0 15,0 0-15,0 0 0,0 0-1,17 5 1,24 0-1,42 5 1,33 1 0,41 4-1,16 1 1,9 4 0,-33 1-1,-83-16 1,-33 0-1,-8 1 17,0-6-17,-17 0 1,1 0 0,-1 0-1,-8 0 1,0 0-1</inkml:trace>
  <inkml:trace contextRef="#ctx0" brushRef="#br0" timeOffset="82095.19">12943 15979 0,'0'0'16,"0"0"-1,0 0 1,0 0-1,0 0 1,0 0 0,0 0-1,0 0 1,16 0 0,26 0-1,32-11 16,34 1-15,8 5 0,8 5-1,-33 5 1,-25 0 0,-17 0-1,-16 1 1,-8-1-1,-8-5 1,-9 0 0,0 0-1,-8 0 1</inkml:trace>
  <inkml:trace contextRef="#ctx0" brushRef="#br0" timeOffset="84704.62">14192 16123 0,'8'-25'16,"-8"25"-1,0 0 1,0 0-1,0 0 1,0 0 0,17 0-1,24-6 1,42-4 0,8 5-1,8-5 16,8-1-15,1 1 0,-9 10-1,-16 0 1,-17 0 0,-25 5-1,-8-5 1,-16 0-1,-9 0 1,9 10 0,-17-10-1</inkml:trace>
  <inkml:trace contextRef="#ctx0" brushRef="#br0" timeOffset="87613.04">16069 16087 0,'0'-5'16,"0"5"-1,0 0 1,0 0-1,0 0 1,0 0 0,8 0-1,9-5 1,16 5 0,8-5-1,34 0 16,32 5-15,26 0 0,24-6-1,25 6 1,49 0 0,9-5-1,41-5 1,25-11-1,0 11 1,0-11 0,-8 11-1,0 5 1,-34 5 0,-24 5 15,-41 0-16,-26 5 1,-148-4 0,-8-1-1,-9 0 1,0-5 0,1 5-1,-9-5 1,8 0-1,-8 5 1,0-5 0,0 5-1,0 1 1,0-6 15</inkml:trace>
  <inkml:trace contextRef="#ctx0" brushRef="#br0" timeOffset="94117.16">22173 16299 0,'-9'-5'16,"9"5"-1,0 0 1,9 0 0,7 0-1,67 5 1,57-5-1,92 0 1,74-5 15,66 5-15,33-5 0,25 5-1,17 5 1,-9 0-1,-32-5 1,-59 5 0,-49-5-1,-265 6 1,0-1 0,-17-5-1,1 5 1,-9-5-1,0 0 17,1 0-17,-9 0 1,-9 0 0,9 0-1</inkml:trace>
  <inkml:trace contextRef="#ctx0" brushRef="#br0" timeOffset="97845.84">20924 15865 0,'-9'21'15,"9"-21"1,0 0 0,0 0-1,0 5 1,9-5 0,-1 5-1,0 0 16,9 11-15,-1-1 0,1 6-1,-1 10 1,1 5 0,-9 0-1,1 0 1,-1-5-1,-8-5 1,-8 21 0,-17 25-1,-17 11 1,-24 25 0,-17 11 15,1-31-16,7-21 1,17-20 0,9-16-1,16-5 1,0-6 0,16-9-1,-8-1 1,17-5-1,0 0 1,-9 6 0,1-1-1,16-10 1</inkml:trace>
  <inkml:trace contextRef="#ctx0" brushRef="#br0" timeOffset="98916.21">20461 16423 0,'0'11'32,"0"-11"-17,0 0 1,0 0-1,0 0 1,0 0 0,0 0-1,0 0 1,0 0 0,-9 0-1,-7 20 1,-17 16-1,-25 21 1,8-5 0,9-11 15,16-15-15,8-5-1,1 5 1,16-11-1,0 1 1,8 4 0,0-4-1,9 5 1,0 4 0,16 6-1,0 11 1,8 9-1,-8-9 1,0-6 0,-16-5 15,-1 0-15,1-10-1,-9 5 1,0 20-1,-8-46 1</inkml:trace>
  <inkml:trace contextRef="#ctx0" brushRef="#br0" timeOffset="127641.73">30922 6881 0,'-8'-10'31,"8"10"-15,0 0-1,0 0 1,0 0 0,8-5-1,17 0 1,8 5 0,34 0-1,15 0 1,26 0-1,-1 5 1,1 10 0,16 27-1,-25 20 1,-16 15 15,-25 1-15,-17-1-1,-8-20 1,-16 5 0,-9 11-1,-16 20 1,-25 46 0,-25-10-1,-33 42 1,-25 0-1,0-6 1,9-20 0,16-21-1,8-26 17,17-5-17,24-10 1,26 5-1,32-6 1,34 1 0,24-11-1,9-20 1,-33-42 0,-17-4-1,-8-6 1,-9 5-1,-16 10 1,-16 32 0,-1 15 15,1-5-15,-1 0-1,9 5 1,8-11-1,16 11 1,26 21 0,16 20-1,16 16 1,-8 10 0,-16-25-1,-9-1 1,-24 6-1,-9-6 1,-25 37 0,-16-16 15,-25 10-15,-16-25-1,8-21 1,-9-32-1,-32-9 1,-25-6 0,-50 6-1,0-11 1,0 0 0,16-25-1,166-11 1</inkml:trace>
  <inkml:trace contextRef="#ctx0" brushRef="#br0" timeOffset="128961.98">7931 9275 0,'-8'-6'16,"8"6"0,41 0-1,-41 0 1</inkml:trace>
  <inkml:trace contextRef="#ctx0" brushRef="#br0" timeOffset="129715.56">22586 9223 0,'0'-5'16,"0"5"0,0 0-1,0 0 1</inkml:trace>
  <inkml:trace contextRef="#ctx0" brushRef="#br0" timeOffset="134814.76">28210 1651 0,'-8'10'16,"8"-10"-1,0 0 1,-9 0-1,9-5 1,-8 5 0,-9 5-1,-16 5 1,-8 6 0,-9 15 15,-7 10-16,7 6 1,9-1 0,24-10-1,9 0 1,8-5 0,8 6-1,9-6 1,16 5-1,8-5 1,-8-5 0,-8 0-1,0 15 1,-17-5 0,-16 11 15,-34 30-16,1-10 1,8-20 0,16-11-1,1-10 1,16-5 0,0-1-1,8 1 1,0 5-1,1-11 1,-1 1 0,-8-6-1,-8 11 1,-25 36 15,-25 31-15,0 15-1,8 11 1,17-27 0,33-4-1,17 10 1,32 0 0,17-26-1,9-25 1,-1-22-1,-8-14 1,-66-6 0</inkml:trace>
  <inkml:trace contextRef="#ctx0" brushRef="#br0" timeOffset="136385.84">28549 2188 0,'-8'0'16,"8"0"0,8 5-1,-8 21 1,8 36 0,9 57-1,-1 57 1,1 67 15,-1-47-15,1-98-1,-1-30 1,-7-27 0,-1-15-1,0-11 1,-8-15-1,25-20 1,8-74 0,17-19-1,16-11 1,-16-6 0,7-9-1,-7 10 16,-17 51-15,-16 26 0,-1 21-1,-8 11 1,1-1 0,-9 16-1,0 5 1</inkml:trace>
  <inkml:trace contextRef="#ctx0" brushRef="#br0" timeOffset="136887.38">28549 2751 0,'0'0'16,"0"0"-1,8 0 1,9-5 0,16 5-1,8 0 1,0-5 0,9 0 15,-17 5-16,0 0 1,-8 0 0,-8 0-1,-1 0 1,1 0 0,-9 5-1,-8-5 1</inkml:trace>
  <inkml:trace contextRef="#ctx0" brushRef="#br0" timeOffset="138510.08">29235 3310 0,'0'-11'16,"0"11"0,0 0-1,0 0 1,0 0-1,0 0 1,0 6 0,0-1-1,-8 15 1,-17 27 0,9 10-1,-1 0 1,-8-1-1,17-14 17,-8-6-17,7-5 1,-7-10 0,7 15-1,9-36 1</inkml:trace>
  <inkml:trace contextRef="#ctx0" brushRef="#br0" timeOffset="139863.13">29740 2188 0,'-8'0'15,"8"0"1,8 0-1,0 0 1,33-5 0,9 0-1,8-6 1,0 1 15,-17 5-15,-16 5-1,0-5 1,-9 5 0,1 5-1,-1 0 1,1 26 0,8 16-1,-9 56 1,-7 6-1,-9 35 1,-9 22 0,9-6-1,-8-52 1,8-46 0,0-15 15,0-16-16,-8-5 1,8-5 0,-8-1-1,-17 1 1,0-11 0,-16 6-1,-17-11 1,-17 0-1,9-10 1,8 5 0,9-10-1,-9 4 1,58 6 15</inkml:trace>
  <inkml:trace contextRef="#ctx0" brushRef="#br0" timeOffset="140331.33">29682 2746 0,'0'5'16,"8"-5"-1,9-5 1,32 0-1,26-5 1,16-1 0,-9-4-1,-15-1 1,-18 11 0,-24 0-1,0 0 1,-9 5-1,-7 5 1,-1 0 0,-8-5 15</inkml:trace>
  <inkml:trace contextRef="#ctx0" brushRef="#br0" timeOffset="141184.43">30683 3129 0,'-9'5'15,"9"-5"1,0 0 0,0 5-1,-8 16 1,-17 15-1,-16 26 17,-17 26-17,0 10 1,17-20 0,8-11-1,8-10 1,0-6-1,9-9 1,16-42 0</inkml:trace>
  <inkml:trace contextRef="#ctx0" brushRef="#br0" timeOffset="142672.55">30898 2751 0,'-9'6'15,"9"-6"1,0 0 0,0 0-1,9 0 17,7 0-17,26-6 1,15 1-1,1 5 1,8-5 0,-8 5-1,-16 0 1,-9 5 0,0-5-1,8 0 1,-16 0-1,-25 0 1</inkml:trace>
  <inkml:trace contextRef="#ctx0" brushRef="#br0" timeOffset="143207.57">31683 2395 0,'-8'15'15,"8"-15"1,0 0 0,8 6 15,1-1-15,15 10-1,1 1 1,17 4-1,-9 1 1,-9 0 0,1 15-1,-25-5 1,-16 67 0,-50 37-1,-9 14 1,1-14-1,49-89 1,8-9 0,17-37 15</inkml:trace>
  <inkml:trace contextRef="#ctx0" brushRef="#br0" timeOffset="143575.74">32022 3294 0,'-33'31'15,"17"-15"1,-50 72 0,-9 51-1,-8 1 1,1-6-1,57-103 1,17-15 0,8-16-1</inkml:trace>
  <inkml:trace contextRef="#ctx0" brushRef="#br0" timeOffset="144261.46">32271 3361 0,'-17'11'15,"17"-11"1,0 0 0,0 0-1,0-16 1,17-61 15,7-58-15,18-25-1,7-36 1,9-1 0,0 11-1,0 31 1,-33 119-1,-9 20 1,1 1 0,-9 10-1,0 5 1,9 10 0,16 68-1,0 72 16,0 46-15,-8 21 0,0-52-1,0-56 1,-17-42 0,0-36-1,-8-31 1</inkml:trace>
  <inkml:trace contextRef="#ctx0" brushRef="#br0" timeOffset="145331.63">32891 1661 0,'16'5'16,"-16"-5"15,0 0-15,17 5-1,16 6 1,25 4 0,8 1-1,8 9 1,1 6 0,-9-5-1,-25 0 1,1 0-1,-34 10 1,-16 16 0,-34 10-1,1 15 1,8 1 15,0-1-15,0-15-1,16 0 1,9-10 0,8-10-1,8-1 1,-8-5 0,0 0-1,0-10 1,0 31-1,-8 15 1,-9 6 0,17 5-1,17 15 17,24 0-17,17-5 1,0-5-1,-8 5 1,-17-5 0,-17 0-1,-16-21 1,-33 5 0,-8 6-1,-42-11 1,-16-15-1,-33-21 1,-1-11 0,133-20 15</inkml:trace>
  <inkml:trace contextRef="#ctx0" brushRef="#br0" timeOffset="148708.4">25431 3971 0,'-17'-5'15,"17"5"1,34-10 0,40-21-1,58-42 1,1 1 0,-51 20-1,-24 21 1,-25 11-1,0-1 17,91-46-17,-124 67 1</inkml:trace>
  <inkml:trace contextRef="#ctx0" brushRef="#br0" timeOffset="149160.63">26159 3268 0,'8'-15'31,"0"15"-15,58-31-1,100 5 1,8-10 0,-9 20-1,-115 16 1,-9 11-1,-16-6 1,-9 5 0,-7 6-1,-18 15 1,-24 57 0,-49 77-1,-9 21 1,91-186 15</inkml:trace>
  <inkml:trace contextRef="#ctx0" brushRef="#br0" timeOffset="163422.23">13720 3346 0,'0'10'16,"0"-10"-1,0 5 1,17 26 15,-1 26-15,18 62-1,-1 0 1,16 52 0,-7 20-1,-1-52 1,0-46 0,-8-20-1,0-32 1,-16-15-1,-9-5 1,9-16 0,-1-26-1,34-56 1,0-22 15,-1-9-15,1-21-1,-1-26 1,1-21 0,0 21-1,-1 5 1,-40 119 0,-1 10-1,-8 16 1,0 5-1,0 0 1</inkml:trace>
  <inkml:trace contextRef="#ctx0" brushRef="#br0" timeOffset="164024.35">13886 3935 0,'-9'-5'16,"9"5"15,0 0-15,0 0-1,0 0 1,9 0-1,-9 0 1,16 0 0,17 0-1,25 0 1,33-5 0,0 5-1,-8 5 1,-17-5-1,-16 5 1,-17-5 0,-8 0 15,-9 0-15,-8 0-1,1 0 1,-9 0-1</inkml:trace>
  <inkml:trace contextRef="#ctx0" brushRef="#br0" timeOffset="165596.58">14647 3977 0,'0'-11'16,"0"11"-1,8 0 1,8-10 0,1 5-1,24-11 1,1 11 0,7 5 15,-7 5-16,16 0 1,-1 6 0,1-1-1,-33 11 1,-17 10 0,-16 36-1,-33 36 1,-34 11-1,-16-16 1,33-72 0,25-16-1,33-10 17</inkml:trace>
  <inkml:trace contextRef="#ctx0" brushRef="#br0" timeOffset="165930.39">15424 3868 0,'-83'-5'15,"59"5"1,-26 10-1,9 0 1,7 6 0,1 10-1,9 31 17,15 0-17,26 15 1,41-5-1,8-31 1,-66-36 0</inkml:trace>
  <inkml:trace contextRef="#ctx0" brushRef="#br0" timeOffset="167435.56">16251 3315 0,'0'0'16,"0"0"-1,0 0 17,0 0-17,0 0 1,0 0 0,0 0-1,0-5 1,8 5-1,17-11 1,8 1 0,17-5-1,8-1 1,0 1 0,-9 4-1,-24 1 1,0 10-1,-9 10 17,1 1-17,-1 9 1,1 32 0,8 67-1,-17 20 1,0 53-1,-8 20 1,-16-52 0,8-57-1,-1-25 1,1-21 0,0-21-1,8-10 1,-9-6 15,-7-4-15,-9-1-1,-41-4 1,-17-6 0,-24 5-1,7 0 1,34-4-1,17-6 1,49 0 0</inkml:trace>
  <inkml:trace contextRef="#ctx0" brushRef="#br0" timeOffset="167902.88">16110 3966 0,'-33'-5'16,"33"5"-1,0 0 1,9 0 0,32-5-1,25 0 1,33-1 0,25-4 15,-8 0-16,-17 5 1,-24-6 0,-17 6-1,-33 5 1,-9 0 0,1 0-1,-9 5 1,-8-5-1</inkml:trace>
  <inkml:trace contextRef="#ctx0" brushRef="#br0" timeOffset="168521.78">16863 3961 0,'8'0'16,"-8"0"0,17 5-1,41 31 1,8 32-1,17 14 1,-1 16 0,-7-30-1,-9-17 17,-16-14-17,-17-22 1,-33-15-1</inkml:trace>
  <inkml:trace contextRef="#ctx0" brushRef="#br0" timeOffset="168972.9">17616 3780 0,'0'0'16,"0"0"-1,0 5 1,0 16 0,-17 46-1,-24 114 1,-42 21 0,-33 72-1,9-26 1,-1-31-1,17-47 1,9-30 0,73-145 15,9 5-15</inkml:trace>
  <inkml:trace contextRef="#ctx0" brushRef="#br0" timeOffset="169909.1">14142 4602 0,'8'-5'15,"-8"10"1,0-5 15</inkml:trace>
  <inkml:trace contextRef="#ctx0" brushRef="#br0" timeOffset="170177.24">16681 4752 0,'0'21'16,"0"-21"-1,0 0 16,-8 10-15,8-10 0</inkml:trace>
  <inkml:trace contextRef="#ctx0" brushRef="#br0" timeOffset="170411.22">13638 4979 0,'-42'-67'31,"59"67"-16,-17 0 1</inkml:trace>
  <inkml:trace contextRef="#ctx0" brushRef="#br0" timeOffset="171063.34">13381 9006 0,'0'-5'16,"0"5"-1,0 15 1,0-15 0</inkml:trace>
  <inkml:trace contextRef="#ctx0" brushRef="#br0" timeOffset="171632.16">20353 8866 0,'8'-5'16,"-8"5"0,17 21-1,-17-21 1</inkml:trace>
  <inkml:trace contextRef="#ctx0" brushRef="#br0" timeOffset="173754.7">14059 2808 0,'75'11'16,"-34"15"-1,116 67 1,42 46 0,24-15-1,67 21 1,16 51 0,-9-20-1,9-11 1,42 32-1,-42-6 1,-17-31 0,-16 26-1,-41-15 17,-34-16-17,-198-155 1</inkml:trace>
  <inkml:trace contextRef="#ctx0" brushRef="#br0" timeOffset="174357.5">14134 5145 0,'33'-21'15,"-8"11"1,82-78 15,17-62-15,124-26 0,50-129-1,33 73 1,16-89-1,-16 73 1,0 5 0,-66 21-1,7 31 1,-272 191 0</inkml:trace>
  <inkml:trace contextRef="#ctx0" brushRef="#br0" timeOffset="186278.49">12472 2782 0,'-9'-10'16,"1"10"0,-9 5-1,-40-5 1,-18 11 0,1 9-1,-133 104 1,58-20 15,75-16-15,16-21-1,16-15 1,9 15 0,17 21-1,16-6 1,16 22-1,50-1 1,25-31 0,-24-25-1,-9-11 1,-9 5 0,-8 63-1,-7 15 16,-26 25-15,-50 68 0,-32 36-1,-9-46 1,34-150 0,32-11-1,17-15 1,17-5-1,16 10 1,8-11 0,1 32-1,-18 15 1,-7 42 0,-25-1 15,-25 120-16,-9-6 1,17-10 0,25 31-1,50 0 1,57-42 0,109-46-1,90-61 1,-306-94-1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9:21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30716 3056 0,'8'-20'16,"-8"20"-1,0 0 1,50-11 0,156-25-1,183-46 1,91 4 15,-17 6-15,-33-1-1,-17-9 1,-40 14 0,-373 68-1</inkml:trace>
  <inkml:trace contextRef="#ctx0" brushRef="#br0" timeOffset="3627.92">14547 8670 0,'0'0'16,"0"0"0,9 0-1,7 0 1,42-10-1,41-21 1,67-42 0,16-10-1,-17-10 1,-8 16 15,-24-1-15,-9 16-1,-25 5 1,-83 52 0,9 0-1,8 0 1,9 5 0,-42 0-1</inkml:trace>
  <inkml:trace contextRef="#ctx0" brushRef="#br0" timeOffset="5584.51">7600 12800 0,'9'-5'16,"-9"5"-1,8 0 1,17-11 15,66-30-15,99-99-1,25-25 1,8-16 0,-132 98-1,-33 37 1,-33 20-1,0 16 1,-17 20 0,-8-10-1</inkml:trace>
  <inkml:trace contextRef="#ctx0" brushRef="#br0" timeOffset="6487.71">9453 16976 0,'-8'5'15,"8"-5"1,0 0 0,0 0-1,0 0 1,0 0-1,0-5 1,33-10 0,33-42-1,74-72 17,51-47-17,-18 26 1,-16 0-1,-16 36 1,-25 16 0,-108 93-1,17 5 1,-25 0 0</inkml:trace>
  <inkml:trace contextRef="#ctx0" brushRef="#br0" timeOffset="20482.45">18873 17369 0,'-17'-36'31,"9"31"-15,8 5 0,0-5-1,0 5 1,8-11-1,50-25 1,74-41 0,108-32-1,33 6 1,25 15 0,-9 5-1,-41 21 1,-24 10-1,-199 63 17,-1-6-17,-7 5 1,-17-10 0</inkml:trace>
  <inkml:trace contextRef="#ctx0" brushRef="#br0" timeOffset="28307.63">16102 7393 0,'0'0'15,"0"0"1,0 0 0,0 0-1,0 0 1,0 10-1,0-10 17</inkml:trace>
  <inkml:trace contextRef="#ctx0" brushRef="#br0" timeOffset="29593.91">5946 8019 0,'-8'-11'31,"8"11"-16,0 0 1,0 0 0,0 0-1,0 0 1,17-5 0,16-5-1,33-1 1,25-4-1,25-6 1,8 6 0,0-1-1,-25 1 1,-41 10 0,-17 5 15,-24 0-16,-1 0 1,-7 0 0,-9 10-1,0-10 1</inkml:trace>
  <inkml:trace contextRef="#ctx0" brushRef="#br0" timeOffset="30715.19">3507 8050 0,'-33'-11'15,"33"11"1,0 0 0,-9 0-1,9 0 1,0 0 0,9 0-1,-1 0 1,0 0-1,42 0 1,16 0 15,41 5-15,34 1 0,49-6-1,17 5 1,24-10-1,1 10 1,0-10 0,-17 10-1,-17-5 1,-32 0 0,-133 5-1,-17-5 1,1 5-1,-9-5 1,-8 5 15,0-5-15</inkml:trace>
  <inkml:trace contextRef="#ctx0" brushRef="#br0" timeOffset="31984.94">6964 8065 0,'0'5'16,"0"-5"0,0 0-1,0 0 1,0 0 0,16 0-1,17 5 16,33 1-15,17-6 0,41 5-1,8-10 1,34 10 0,16 0-1,41-5 1,0 0-1,25-5 1,-16 0 0,8 5-1,0-6 1,0 6 0,8 0-1,16-10 16,9 5-15,25 5 0,0-5-1,-1 0 1,9 5 0,0 0-1,-8-11 1,8 11-1,8-10 1,-16 5 0,8 0-1,-8-1 1,-17 1 0,-16-5 15,-25 10-16,-34-5 1,-156 10 0,-9-5-1,-8 5 1,-33-5 0</inkml:trace>
  <inkml:trace contextRef="#ctx0" brushRef="#br0" timeOffset="178854.92">9114 11554 0,'8'0'32,"-8"0"-17,0 0 1,0 0 0</inkml:trace>
  <inkml:trace contextRef="#ctx0" brushRef="#br0" timeOffset="179657.68">10528 16335 0,'0'6'16,"0"-6"-1,0 0 1,0 0-1</inkml:trace>
  <inkml:trace contextRef="#ctx0" brushRef="#br0" timeOffset="180560.11">17500 7440 0,'0'-11'15,"0"11"1,0 0-1,8 6 1,-8-6 0</inkml:trace>
  <inkml:trace contextRef="#ctx0" brushRef="#br0" timeOffset="188218.04">3564 12174 0,'9'-5'16,"-9"5"-1,25 0 1,24 11 0,50-1-1,67-5 1,74 5 0,66-15-1,66 0 1,41-5-1,17-1 1,-16 6 0,-42-5-1,-49 5 17,-67 5-17,-231 5 1,-9-5-1,-7 5 1,-1 0 0,-16-5-1,8 0 1</inkml:trace>
  <inkml:trace contextRef="#ctx0" brushRef="#br0" timeOffset="189957.06">3564 16785 0,'0'-10'16,"0"10"0,0 0-1,17 5 1,16 0 0,33 0-1,34-10 1,48 5 15,43-5-15,40 10-1,34-5 1,24-10 0,17 15-1,17-5 1,24 5-1,25-10 1,9 10 0,-1 5-1,-24 1 1,-17-11 0,-25 5-1,-33-10 16,-41 0-15,-41-1 0,-191 6-1,-8 0 1,8 0 0,-8 0-1,0 0 1,0 0-1,0 6 1,17-1 0,-17-5-1</inkml:trace>
  <inkml:trace contextRef="#ctx0" brushRef="#br0" timeOffset="191845.9">3399 8029 0,'0'-5'31,"0"5"-15,0 0 0,0 0-1,0 0 1,8 0-1,17 0 1,25 0 0,41-5-1,58-1 1,49-9 0,25-6-1,34-5 1,-9-5-1,-17 11 17,-24-1-17,-25 11 1,-141 20 0,-7 0-1,-18-4 1,-8-6-1,1 5 1,-1-5 0,-16 10-1,8-10 1</inkml:trace>
  <inkml:trace contextRef="#ctx0" brushRef="#br0" timeOffset="194203.36">4631 8360 0,'0'-16'15,"0"16"1,0 0 0,0 0 15,0 5-15,-8 6-1,8 25 1,0 16-1,0 46 1,-8 36 0,8-10-1,8-20 1,-8-37 0,8-10-1,-8-21 1,0-10-1,0-11 1,0-10 0,0-5 15,0-36-15,-8-15-1,0-22 1,8 16-1,-8 16 1,8-6 0,-9-20-1,1 5 1,8 11 0,-8 25-1,8 0 1,0 16-1,0-1 1,-17-10 15,9 16-15,-17 0 0,0 15-1,-16-4 1,8 4-1,8-5 1,9 16 0,16-21-1</inkml:trace>
  <inkml:trace contextRef="#ctx0" brushRef="#br0" timeOffset="195875.83">10239 8587 0,'-17'0'15,"17"0"1,0 0 0,0 0-1,0 0 1,0 0-1,0-5 1,0 5 0,0 0-1,0-5 1,17-11 0,7-15 15,26-5-16,8-5 1,8 5 0,8 10-1,1 0 1,-9 10 0,-16 11-1,-1 0 1,-7 15-1,-18 6 1,-7 15 0,-17 0-1,-8 15 1,-42 37 0,-24 21 15,-26 25-16,9-10 1,1-11 0,73-82-1,0-10 1,17-6 0,0-5-1,17 11 1,24-1-1,34 1 1,32-1 0,26-10-1,15 6 1,-15-6 15,-26 5-15,-32 0-1,-34-10 1,-16 0 0,-9 6-1,-7-6 1,-18 0 0,9 0-1</inkml:trace>
  <inkml:trace contextRef="#ctx0" brushRef="#br0" timeOffset="196861.71">10718 7915 0,'-8'-20'16,"8"20"0,0 0-1,8 5 1,25 10 0,58 11-1,50-10 1,82-11-1,42-5 1,49-11 15,17 6-15,16-5 0,-24 15-1,-34 5 1,-57 1-1,-207-1 1,-9-5 0,1 0-1,-17-5 1,0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09:43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17111 8520 0,'0'-5'15,"0"5"1,0 5 0,0-5 15</inkml:trace>
  <inkml:trace contextRef="#ctx0" brushRef="#br0" timeOffset="434.77">17657 10060 0,'0'-15'15,"0"15"1,0 0 0,0 0-1,0 0 1</inkml:trace>
  <inkml:trace contextRef="#ctx0" brushRef="#br0" timeOffset="987">17649 12076 0,'0'-5'16,"0"5"-1,0 0 1,0 5 15,0 0-15,0-5-1</inkml:trace>
  <inkml:trace contextRef="#ctx0" brushRef="#br0" timeOffset="1338.2">18013 13420 0,'0'16'16,"0"-16"0,0 0-1,0 5 1,8-5-1,-8 0 1</inkml:trace>
  <inkml:trace contextRef="#ctx0" brushRef="#br0" timeOffset="13225.46">31237 8902 0,'-9'-15'15,"9"15"1,0 0 0</inkml:trace>
  <inkml:trace contextRef="#ctx0" brushRef="#br0" timeOffset="13678.18">33106 10205 0,'8'5'16,"-8"-5"0,0 0-1,0 0 1</inkml:trace>
  <inkml:trace contextRef="#ctx0" brushRef="#br0" timeOffset="15733.04">10999 7522 0,'0'6'16,"0"-6"-1,0 0 1,9 0-1,40 20 1,26 1 15,65 0-15,9-6 0,66 6-1,9-11 1,40 11-1,-24-11 1,8 0 0,-49-10-1,-17 0 1,-166 6 0,1-1-1,-1-5 1,-8 5-1,9-5 1,-17 0 15</inkml:trace>
  <inkml:trace contextRef="#ctx0" brushRef="#br0" timeOffset="16770.62">14415 7512 0,'0'0'15,"0"0"1,0 0 15,8 0-15,17 0-1,25 5 1,41-5 0,49 0-1,51 0 1,32 0-1,33 0 1,17 0 0,33-5-1,8 0 1,9 0 0,16 5-1,0-5 16,-8 5-15,16-6 0,1 6-1,7 0 1,9 6 0,-8-1-1,-1-10 1,-7 10-1,-9 0 1,-8 0 0,-25 11-1,-33-11 1,-17 10 0,-49-10-1,-34 6 16,-164-11-15,-1 5 0,-8-5-1,0 0 1,0 0 0</inkml:trace>
  <inkml:trace contextRef="#ctx0" brushRef="#br0" timeOffset="17707.31">32701 10009 0,'8'0'15,"-8"0"17,0-6-17,0 6 1,16-10-1,-16 10 1</inkml:trace>
  <inkml:trace contextRef="#ctx0" brushRef="#br0" timeOffset="18425.57">31253 11895 0,'0'0'15,"0"0"1,0 0 0,17 31-1,-17-31 1</inkml:trace>
  <inkml:trace contextRef="#ctx0" brushRef="#br0" timeOffset="18810.77">32742 13322 0,'-8'-5'15,"8"5"1,0 0 0,0 0-1,0 0 16</inkml:trace>
  <inkml:trace contextRef="#ctx0" brushRef="#br0" timeOffset="20834.22">24315 15358 0,'-9'-10'16,"9"10"-1,0 0 1,0 0-1,0 0 1</inkml:trace>
  <inkml:trace contextRef="#ctx0" brushRef="#br0" timeOffset="23726.61">4028 15545 0,'-17'-94'15,"9"58"1,-25-26 0,-9 21-1,-40-6 1,16 22 0,16-1-1,-41 10 1,-25 1-1,33 4 1,26 11 15,15 6-15,1-6 0,16 5-1,8-5 1,1 10-1,8-5 1,-1 0 0,9 1-1,33 4 1,58 5 0,25 1-1,58-1 1,-9-4-1,42-6 1,-25-10 15,17-6-15,-34-4 0,-8-6-1,-140 16 1,-1-5-1,1 10 1,-17 0 0</inkml:trace>
  <inkml:trace contextRef="#ctx0" brushRef="#br0" timeOffset="24562.33">11165 15229 0,'25'11'31,"-9"-6"-15,26-10 0,57-6-1,83-15 1,82-5 0,67-5-1,0 10 1,-17 0-1,-41 11 1,-41 5 0,-50 4-1,-174 12 1,9 4 0,7-5-1,-24-5 16</inkml:trace>
  <inkml:trace contextRef="#ctx0" brushRef="#br0" timeOffset="25916.35">14142 13994 0,'-16'10'16,"7"-5"0,-49 32-1,-41 30 1,-91 46-1,-33 12 1,-42-17 0,0-10 15,-32 16-15,-1 5-1,0 15 1,34-30-1,32-6 1,42-10 0,41-11-1,149-66 1,-8 4 0,8-15-1</inkml:trace>
  <inkml:trace contextRef="#ctx0" brushRef="#br0" timeOffset="27153.17">6095 14035 0,'-8'42'15,"8"-37"1,-8 0 0,-1 5-1,1-5 1,-17 11 15,9-11-15,-17 5-1,-9 1 1,-7 4 0,-1 11-1,-16 15 1,-17 11-1,-8 10 1,-16-10 0,-17 5-1,-42 25 1,-32 42 0,-59 47-1,9-21 1,-25 26 15,9-21-15,24 0-1,33-36 1,33-21 0,158-93-1,-1-5 1,1 0-1,8 0 1,-1 5 0,1-5-1,0 0 1,8 0 15</inkml:trace>
  <inkml:trace contextRef="#ctx0" brushRef="#br0" timeOffset="28842.23">21255 15317 0,'-9'31'16,"9"-31"0,0 0-1,-8-5 1,8 5-1,0 0 1,0 5 0,0-5 15,-8 0-15,8 0-1,8 0 1,9 5-1,16-5 1,41 5 0,50-5-1,17 6 1,24-6 0,-16 5-1,25-5 1,16 10-1,25-10 1,8 5 0,0 0 15,1 6-15,-17-6-1,-1 5 1,-24-5-1,-16 6 1,-34-11 0,-124 0-1,1 0 1,-1 5 0,-8-5-1,0 0 1,8 0-1,-8 0 17</inkml:trace>
  <inkml:trace contextRef="#ctx0" brushRef="#br0" timeOffset="31099.29">15838 15157 0,'33'-5'16,"-9"5"0,67-5-1,-16 5 1,115 5 0,-25-5-1,125 5 1,-1 5-1,59-5 1,-1 1 0,17-12 15,8 1-15,17-5-1,-34 5 1,-15 5-1,-51 0 1,-289 0 0</inkml:trace>
  <inkml:trace contextRef="#ctx0" brushRef="#br0" timeOffset="32287.72">1902 9714 0,'-8'-21'15,"8"21"1,0 0 0,0 0-1,0 5 1,8 6 0,-8-11-1</inkml:trace>
  <inkml:trace contextRef="#ctx0" brushRef="#br0" timeOffset="32939.49">1993 11730 0,'-16'-10'15,"16"10"1,0 0 15,-9 62-15,9-62-1</inkml:trace>
  <inkml:trace contextRef="#ctx0" brushRef="#br0" timeOffset="35396.93">3622 16878 0,'0'5'16,"9"-5"0,15 0-1,26 0 1,25 0 0,32-5-1,67 10 1,16-10-1,50 5 1,33 0 0,-17 0-1,42 5 1,-50 0 0,17 6 15,-50 4-16,-9 16 1,-40 0 0,-26 11-1,-16 20 1,-124-62 0</inkml:trace>
  <inkml:trace contextRef="#ctx0" brushRef="#br0" timeOffset="36265.75">10545 16863 0,'82'0'16,"-57"0"15,58-6-15,49 6-1,100-10 1,41 5-1,41-11 1,41 6 0,-15-5-1,-43-1 1,-24 11 0,-49 5-1,-43 5 1,-32 0-1,-149 6 1,25-1 15,0 5-15,-25-15 0</inkml:trace>
  <inkml:trace contextRef="#ctx0" brushRef="#br0" timeOffset="37403.15">4003 17374 0,'0'-20'15,"0"20"1,8-6-1,25 12 1,50-22 0,66 1-1,82-47 1,92-21 0,32-31-1,26 0 16,32-61-15,-7-17 0,-34 22-1,-25-6 1,-57 37 0,-34 4-1,-41 21 1,-182 99-1,-8-1 1,-9 11 0,-7 0-1,-9 0 1,0 5 0</inkml:trace>
  <inkml:trace contextRef="#ctx0" brushRef="#br0" timeOffset="38689.95">10305 16847 0,'0'5'32,"8"-10"-17,58-10 1,100-37-1,148-83 1,83-35 0,16-16-1,9-5 1,-58 15 0,-50 41-1,-57 27 1,-42 30-1,-42 27 1,-173 66 0,0-10 15,0 6-15,0-6-1,-8 10 1,8-15-1</inkml:trace>
  <inkml:trace contextRef="#ctx0" brushRef="#br0" timeOffset="40495.97">21073 16930 0,'24'0'15,"-24"0"16,0 0-15,0 0 0,0 0-1,0 0 1,0 0 0,0 0-1,0 0 1,0 0-1,9 0 1,32 0 0,42 0-1,49-5 1,25-1 0,33-4 15,34 5-16,7 0 1,9-6 0,-33 11-1,-9-5 1,-32 0 0,-141 10-1,-9-5 1,-8 5-1,1-5 1,-1 0 0,-8 0-1</inkml:trace>
  <inkml:trace contextRef="#ctx0" brushRef="#br0" timeOffset="43606.55">1960 12976 0,'-8'-16'16,"8"16"-1,0 0 1,0 0 15</inkml:trace>
  <inkml:trace contextRef="#ctx0" brushRef="#br0" timeOffset="43823.95">1944 14661 0,'-9'5'16,"9"-5"-1,0 0 1,0 0-1</inkml:trace>
  <inkml:trace contextRef="#ctx0" brushRef="#br0" timeOffset="45177.39">29740 16335 0,'-50'-15'15,"42"5"1,0-1-1,-25-25 1,-1-21 0,-23-36-1,-43-36 1,-15 20 0,-34 16-1,-58 52 1,-8 51 15,-8 73-15,32 41-1,18 62 1,82 83 0,49-11-1,109 21 1,57-67-1,74-46 1,75-104 0,16-93-1,-24-83 1,-58 21 0,-58-83-1,-91-15 1,-75-42 15,-74 6-15,-74-16-1,-34 31 1,-8 52 0,9 57-1,198 103 1</inkml:trace>
  <inkml:trace contextRef="#ctx0" brushRef="#br0" timeOffset="45879.42">30219 16310 0,'-8'-6'16,"8"6"0,0 0-1,0 0 1,0 0 0,0 0-1,0 6 1,0-1-1,0 0 1,8 0 0,-8 0-1,0 0 1,17 6 15,57 15-15,59-32-1,74-45 1,140-203 0,215-231-1,-562 485 1</inkml:trace>
  <inkml:trace contextRef="#ctx0" brushRef="#br0" timeOffset="197898.64">25266 17462 0,'0'-5'16,"0"5"0,0 0-1,0 0 1,8 0-1,-8 0 1,8 21 15,9 30-15,8 22 0,16 9-1,-8-20 1,0-10-1,8-21 1,9-5 0,16-36-1,50-47 1,16-52 0,25-77-1,17-57 1,33-88-1,-25 32 17,-9 25-17,-40 51 1,-125 213 0,0-5-1,-8 4 1,9 6-1,-9-5 1,0 5 0,8 5-1,-8 0 1,0 0 0</inkml:trace>
  <inkml:trace contextRef="#ctx0" brushRef="#br0" timeOffset="-191236.38">12662 1242 0,'0'140'16,"0"-99"-16,16 228 0,-7-42 16,-1 63-16,-8-177 0,0-51 15,0-15-15,0-21 0,0-26 16,0-47 0,0-92 15,16-78-16,-7 15 1,-1 83 0,0 42-1,-8 30 1,8 11 0,-8 15-1,0 6 1,0 15-1,17 5 1,41 83 0,41 88-1,33 20 1,9 11 15,0-37-15,-17-30-1,-17-52 1,-16-62 0,-16-109-1,-34-124 1,-24-51 0,-9 25-1,-16 0 1,8 37-1,-9 10 1,1 145 0,8 25-1,0 16 17</inkml:trace>
  <inkml:trace contextRef="#ctx0" brushRef="#br0" timeOffset="-190684.27">14101 1945 0,'-66'31'16,"49"-5"-1,-49 41 1,25 52-1,-1 26 1,34 0 0,24-21-1,26-62 1,32-78 0,1-72-1,-17-25 1,-17-37-1,-49 62 1,-1 26 0,9 15 15,-8 27-15,8 20-1,-8 15 1,8-15-1</inkml:trace>
  <inkml:trace contextRef="#ctx0" brushRef="#br0" timeOffset="-190383.21">14399 2772 0,'0'-5'15,"0"5"1,0-26 15,0-36-15,8-46 0,8 9-1,9 6 1,0 5-1,8 21 1,-16 52 0,-17 15-1</inkml:trace>
  <inkml:trace contextRef="#ctx0" brushRef="#br0" timeOffset="-189782.23">14853 2782 0,'0'-5'15,"0"0"1,9-21 0,7-56-1,9-22 1,0 6-1,0 31 17,-9 25-17,-8 11 1,1 16 0,-1 20-1,0 16 1,9-1-1,32-20 1,34-41 0,0 5-1,-34 10 1,-15 16 0,7 41-1,-8 72 1,-8-10 15,-25-93-15</inkml:trace>
  <inkml:trace contextRef="#ctx0" brushRef="#br0" timeOffset="-189379.87">15986 2126 0,'-24'26'16,"15"-5"0,-7 46-1,7 0 16,18-26-15,-1-36 0,9-20-1,-9 10 1,8-6 0,-7 11-1,7 16 1,9 62-1,8-1 1,8-36 0,-41-41-1</inkml:trace>
  <inkml:trace contextRef="#ctx0" brushRef="#br0" timeOffset="-189129.22">16425 1030 0,'33'0'16,"-33"0"-1,8 47 1,9 103 0,7 191-1,9 62 1,9-36-1,-9-67 1,17-83 0,-50-217-1</inkml:trace>
  <inkml:trace contextRef="#ctx0" brushRef="#br0" timeOffset="-188660.98">18029 2250 0,'8'72'15,"-8"-41"1,25 88 15,17-31-15,7 36-1,1-77 1,-1-32 0,9-30-1,33-63 1,0-61 0,-49 20-1,-18 36 1,-7 42-1,-17 41 1</inkml:trace>
  <inkml:trace contextRef="#ctx0" brushRef="#br0" timeOffset="-188327.35">19154 2364 0,'-8'-11'16,"8"6"-1,0-10 1,-9-6 0,9 0-1,-8 11 1,-8 5-1,-18 46 1,1 58 0,17-27-1,16-20 17,33-1-17,-33-51 1</inkml:trace>
  <inkml:trace contextRef="#ctx0" brushRef="#br0" timeOffset="-188142.93">19319 2245 0,'17'0'15,"-9"-5"1,17-21-1,41-31 1,-66 57 15</inkml:trace>
  <inkml:trace contextRef="#ctx0" brushRef="#br0" timeOffset="-187690.48">20055 1914 0,'-99'47'15,"83"-27"1,-67 37-1,58-31 1,25-5 15,17-1-15,40 11 0,26-5-1,-25-5 1,-8 0-1,-25 10 1,-17 31 0,-33 36-1,-33 16 1,-25-21 0,1-42-1,82-51 1</inkml:trace>
  <inkml:trace contextRef="#ctx0" brushRef="#br0" timeOffset="-187441.13">20593 2085 0,'-25'77'16,"9"-25"-1,-1 103 1,17-62 0,0-36-1,0-57 16</inkml:trace>
  <inkml:trace contextRef="#ctx0" brushRef="#br0" timeOffset="-187272.76">20428 1588 0,'0'0'15,"0"0"1,0 0-1,16 11 1,-16-11 0</inkml:trace>
  <inkml:trace contextRef="#ctx0" brushRef="#br0" timeOffset="-186822.08">21221 2017 0,'-74'-5'16,"57"36"-1,-65 6 1,16 107-1,-9-4 1,42 10 0,25-31-1,57-37 1,76-133 0,-1-68-1,0-36 16,-42-37-15,-40-4 0,-34 25-1,-41 42 1,-75 98 0,-16 119-1,124-88 1</inkml:trace>
  <inkml:trace contextRef="#ctx0" brushRef="#br0" timeOffset="-186437.45">21635 2684 0,'-8'-51'15,"16"9"1,9-51 0,32 5-1,1 21 1,-17 31-1,0 15 1,0 6 0,8 35-1,26 58 1,-1 56 0,-8-4 15,-58-130-16</inkml:trace>
  <inkml:trace contextRef="#ctx0" brushRef="#br0" timeOffset="-162092.93">19650 14557 0,'0'-5'31,"0"5"-15,0 0-1</inkml:trace>
  <inkml:trace contextRef="#ctx0" brushRef="#br0" timeOffset="-161725">20651 14418 0,'-8'-11'15,"8"17"1,0-6 0</inkml:trace>
  <inkml:trace contextRef="#ctx0" brushRef="#br0" timeOffset="-159367.24">19402 16599 0,'0'5'16,"0"-5"0,-8 0-1,8 0 1</inkml:trace>
  <inkml:trace contextRef="#ctx0" brushRef="#br0" timeOffset="-159100.27">20552 16671 0,'0'0'16</inkml:trace>
  <inkml:trace contextRef="#ctx0" brushRef="#br0" timeOffset="-108138.13">29533 2555 0,'8'-10'16,"-8"10"0,0 0-1,0 0 1,25 0-1,58-21 1,57 0 0,26-4-1,-1-1 1,-16 0 15,-8 5-15,-1 0-1,-7 1 1,-84 9 0,-16 11-1,-16 0 1,-1 0 0,-7 0-1,-9 0 1,8 0-1,-8 0 1,8 0 0,-8 0-1,0 0 17,8 0-17,-8 0 1,0 0-1,0 6 1,0 4 0,0-10-1</inkml:trace>
  <inkml:trace contextRef="#ctx0" brushRef="#br0" timeOffset="-107217.31">31584 3935 0,'0'0'15</inkml:trace>
  <inkml:trace contextRef="#ctx0" brushRef="#br0" timeOffset="-106281.98">31055 1661 0,'-8'-26'16,"8"26"-1,0 0 1,-9-10 15,1-6-15,-17-25-1,-49-37 1,-26 21 0,-73-5-1,16 26 1,-34 10-1,109 42 1,7 10 0,-16 41-1,17-10 1,16 77 0,-8 16-1,41 15 16,50 58-15,41-17 0,33-35-1,42-37 1,74-108 0,50-98-1,7-62 1,-32-32-1,-41-20 1,-83-31 0,-83 31-1,-108 5 1,-132 36 0,-99 32-1,-57 71 16,-10 68-15,373-26 0</inkml:trace>
  <inkml:trace contextRef="#ctx0" brushRef="#br0" timeOffset="-8017.62">27871 2746 0,'-9'-10'16,"9"10"15,0 0-15,0 0-1</inkml:trace>
  <inkml:trace contextRef="#ctx0" brushRef="#br0" timeOffset="-7766.52">28656 2633 0,'0'0'15,"0"0"16,0 0-15,9 5 0,-9-5-1</inkml:trace>
  <inkml:trace contextRef="#ctx0" brushRef="#br0" timeOffset="-6462.85">29500 2416 0,'8'-11'16,"-8"11"0,0 0-1,33 5 1,50 1-1,82-12 1,59-4 0,16-6 15,-34 6-15,-131 5-1,-17 0 1,-25 5-1,-8 0 1,-9 0 0,-8 0-1,1 0 1,-9 0 0,0 0-1</inkml:trace>
  <inkml:trace contextRef="#ctx0" brushRef="#br0" timeOffset="-4641.52">29550 16361 0,'8'-10'16,"-8"5"0,-8 0-1,-1-6 16,-15-30-15,-1-26 0,-33-32-1,-41-19 1,-17 9 0,-25 11-1,-16 31 1,0 46-1,-17 57 1,1 78 0,24 10-1,33 57 1,41 41 0,67 5 15,50-9-16,65-17 1,34-35 0,49-37-1,25-52 1,-8-61 0,-17-47-1,-33-36 1,-33-47-1,-41-26 1,-50-51 0,-41-31-1,-34 31 1,-7 15 15,-18 31-15,-15 21-1,-75 21 1,-199 92 0,356 11-1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10:55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13365 3873 0,'0'-36'15,"-9"31"1,9-6 0,-24 1-1,-43 10 1,-40 21-1,-17 10 1,-17 20 0,1 53-1,32 15 1,34 25 0,57 22-1,59 20 1,40-26 15,67-31-15,50-67-1,82-113 1,-281 51 0</inkml:trace>
  <inkml:trace contextRef="#ctx0" brushRef="#br0" timeOffset="383.89">13836 3796 0,'8'36'16,"-8"-26"0,9 42-1,-1 118 1,-16 58-1,-9 72 1,1-140 0,7-62-1,1-51 1,8-47 15</inkml:trace>
  <inkml:trace contextRef="#ctx0" brushRef="#br0" timeOffset="701.94">13968 3806 0,'9'5'16,"7"11"-1,26 30 1,57 94 0,33 51-1,9 26 1,-9 10 0,-24-35 15,-92-141-16,-16-35 1,0-16 0</inkml:trace>
  <inkml:trace contextRef="#ctx0" brushRef="#br0" timeOffset="1019.89">14580 3837 0,'0'-5'0,"0"15"31,9 47-15,-1 93-1,0 31 1,-8 88 0,0-42-1,-8-129 1,8-46 0,0-52-1</inkml:trace>
  <inkml:trace contextRef="#ctx0" brushRef="#br0" timeOffset="1321.49">14977 3878 0,'0'26'16,"0"-16"0,9 84-1,7 45 1,-7 109 0,-9 5-1,0-113 1,0-62-1,0-78 1</inkml:trace>
  <inkml:trace contextRef="#ctx0" brushRef="#br0" timeOffset="1604.82">15052 3940 0,'25'0'16,"-17"0"0,33-5-1,34 5 1,41-5-1,-1 0 1,-7 10 15,-108-5-15</inkml:trace>
  <inkml:trace contextRef="#ctx0" brushRef="#br0" timeOffset="1873.07">15085 4504 0,'41'-5'15,"-16"-1"1,66-19-1,33-12 1,58-30 15,-17 21-15,-165 46 0</inkml:trace>
  <inkml:trace contextRef="#ctx0" brushRef="#br0" timeOffset="2290.8">16168 4897 0,'-16'82'16,"8"-61"0,-9 36-1,-8 46 1,0 26 0,1-30-1,24-99 16</inkml:trace>
  <inkml:trace contextRef="#ctx0" brushRef="#br0" timeOffset="3928.99">17070 4747 0,'-17'26'15,"17"-21"1,-8-5-1,8 0 1,0 0 0,0 5-1,-8-5 1,8-5 15,0-21-15,0 5-1,0-15 1,16-21 0,1-10-1,8 5 1,-9 26 0,-8 15-1,9 21 1,-1 16-1,1 4 1,0 11 0,-1-15 15,9-11-15,0-10-1,0 0 1,-1 5-1,-7-6 1,-1 6 0,1 6-1,8 9 1,16 57 0,0 16-1,-16 11 1,-25-99-1</inkml:trace>
  <inkml:trace contextRef="#ctx0" brushRef="#br0" timeOffset="4447.28">18170 4519 0,'-9'-10'15,"1"5"1,-8 0 0,-1 5-1,-16 0 1,0 10-1,8 0 1,0-5 15,9 6-15,8-11 0,8 0-1,0 0 1,0 0-1,0 0 1,0 0 0,0 0-1,0 5 1,16 21 0,9 46-1,0 21 1,8-10-1,-33-83 17</inkml:trace>
  <inkml:trace contextRef="#ctx0" brushRef="#br0" timeOffset="4916.1">18393 4499 0,'17'-42'16,"-17"27"15,16 4-15,9 1-1,0 0 1,0 5 0,8 15-1,0 0 1,-17 6-1,-7-1 1,-9 11 0,-25 26-1,-25 20 1,-24 11 0,-1 0-1,75-83 16</inkml:trace>
  <inkml:trace contextRef="#ctx0" brushRef="#br0" timeOffset="5267.35">18964 4488 0,'-66'0'15,"49"0"1,-8 11 0,-8-1-1,8 26 1,9 5 15,7 16-15,18-5-1,24 10 1,50-10 0,-83-52-1</inkml:trace>
  <inkml:trace contextRef="#ctx0" brushRef="#br0" timeOffset="5918.81">20502 4493 0,'-25'-36'15,"9"21"1,-42-6 0,0 6-1,0 25 1,-8 11 15,8 4-15,17 12-1,24 9 1,9-5 0,16-10-1,17-20 1,16-27 0,17-10-1,-8-15 1,-9 5-1,-24 10 1,-17 5 0,-9 11-1,-7 5 1,-17 20 15,0 1-15,33-16-1</inkml:trace>
  <inkml:trace contextRef="#ctx0" brushRef="#br0" timeOffset="6287.19">21346 3594 0,'-34'-10'32,"34"10"-17,-16 10 1,-9 73-1,0 67 1,-16 93 0,16 72-1,9-21 1,7-35 0,18-52-1,-9-207 1</inkml:trace>
  <inkml:trace contextRef="#ctx0" brushRef="#br0" timeOffset="6520.6">20775 4519 0,'25'-5'16,"8"0"0,99-26-1,83-41 1,50-11 0,-265 83-1</inkml:trace>
  <inkml:trace contextRef="#ctx0" brushRef="#br0" timeOffset="7323.39">23413 3641 0,'-8'5'16,"8"0"-1,0-5 1,-8 36 15,8 26-15,-9 103 0,1 32-1,-9 51 1,1-26-1,8-113 1,8-57 0,-9-16-1,9-16 1,0-25 0,-8-31-1,8-26 1,0-47-1,8-61 17,1 41-17,-1 15 1,-8 16 0,0 15-1,0 36 1,-8 6-1,8 20 1,0 1 0,-9 15-1,-24 10 1,-33 15 0,-25 22-1,0 4 1,25-4 15,66-42-15</inkml:trace>
  <inkml:trace contextRef="#ctx0" brushRef="#br0" timeOffset="8143.5">24248 4380 0,'-16'41'16,"8"-25"0,8 15-1,0 77 1,-9 63 0,-16 25-1,1-25 16,7-78-15,9-42 0,8-35-1,-8-26 1,-1-27 0,1-50-1,16-53 1,17 11-1,33 5 1,25 0 0,8 20-1,-17 47 1,-16 37 0,-33 20 15,-9 15-16,-16 6 1,-8 31 0,-17 35-1,-16 43 1,8-42 0,33-88-1</inkml:trace>
  <inkml:trace contextRef="#ctx0" brushRef="#br0" timeOffset="8577">24960 4478 0,'-67'36'16,"59"-20"0,-50 66-1,33-4 1,17-26 0,16-21-1,9-26 1,24-36-1,1-21 1,-17 5 0,-9-9-1,-16 19 1,0 12 15,-33 4-15,-8 26-1,-9 11 1,50-16 0</inkml:trace>
  <inkml:trace contextRef="#ctx0" brushRef="#br0" timeOffset="9012.43">25654 4214 0,'-41'-5'32,"24"10"-17,-24 11 1,-9 20-1,1 16 1,24-11 0,17-15-1,24 0 1,17 5 0,0 0-1,1 0 1,-26-5-1,-16 15 1,-26 47 0,-40 5 15,8-5-15,66-88-1</inkml:trace>
  <inkml:trace contextRef="#ctx0" brushRef="#br0" timeOffset="9246.68">26018 4535 0,'-8'93'15,"8"-73"1,0 11 0,0-10 15,0-21-15</inkml:trace>
  <inkml:trace contextRef="#ctx0" brushRef="#br0" timeOffset="9413.11">26126 3909 0,'-9'0'16,"9"0"0,0 0-1,0 0 1</inkml:trace>
  <inkml:trace contextRef="#ctx0" brushRef="#br0" timeOffset="9663.64">26796 3398 0,'-9'51'16,"9"-9"0,0 97-1,-8 83 1,0 32 0,-25 46-1,33-300 1</inkml:trace>
  <inkml:trace contextRef="#ctx0" brushRef="#br0" timeOffset="9848.31">26498 4349 0,'16'26'15,"1"-6"1,24 11 0,-41-31-1</inkml:trace>
  <inkml:trace contextRef="#ctx0" brushRef="#br0" timeOffset="10032.65">27135 4478 0,'0'46'16,"8"-15"0,0 21-1,-8-52 1</inkml:trace>
  <inkml:trace contextRef="#ctx0" brushRef="#br0" timeOffset="10198.99">27193 3987 0,'0'0'15,"0"0"16,0 5-15,0-5 0</inkml:trace>
  <inkml:trace contextRef="#ctx0" brushRef="#br0" timeOffset="10583.95">27366 4152 0,'33'124'16,"-16"-82"-1,49 92 16,-25-41-15,-8-31 0,-8-41-1,8-32 1,0-14 0,-8-22-1,-8 6 1,-1 10-1,-16 5 1,0 26 0</inkml:trace>
  <inkml:trace contextRef="#ctx0" brushRef="#br0" timeOffset="10952.08">28069 4540 0,'0'0'15,"0"0"1,0-5 0,0-6-1,0-4 1,0-1-1,0 1 1,0 5 0,0 10-1,-8 10 1,-9 36 0,26 16 15,15 26-16,26 5 1,-50-93 0</inkml:trace>
  <inkml:trace contextRef="#ctx0" brushRef="#br0" timeOffset="11268.64">29417 3744 0,'-8'57'16,"8"-37"-1,8 104 1,-16 47 0,0 113-1,8-46 1,0-124 0,0-114-1</inkml:trace>
  <inkml:trace contextRef="#ctx0" brushRef="#br0" timeOffset="11503.24">29963 4669 0,'0'135'16,"0"-110"-1,-8 12 1,8-37 0</inkml:trace>
  <inkml:trace contextRef="#ctx0" brushRef="#br0" timeOffset="11671.33">30021 4018 0,'0'0'16,"0"0"-1,0 0 1,0 0-1</inkml:trace>
  <inkml:trace contextRef="#ctx0" brushRef="#br0" timeOffset="11938.03">30600 3516 0,'0'140'16,"0"-68"0,0 166 15,-8-26-15,-25 109-1,-9-73 1,-7-26-1,49-222 1</inkml:trace>
  <inkml:trace contextRef="#ctx0" brushRef="#br0" timeOffset="12138.94">30377 4483 0,'58'-10'15,"-34"5"1,26 5 0,-50 0-1</inkml:trace>
  <inkml:trace contextRef="#ctx0" brushRef="#br0" timeOffset="12557.28">31005 4747 0,'17'-26'15,"-17"21"1,8-21 0,0-5-1,1 5 1,-9 5-1,0 11 1,-9 0 0,1 4-1,-25 43 1,-8 50 0,16 1-1,25-51 1,0-37 15</inkml:trace>
  <inkml:trace contextRef="#ctx0" brushRef="#br0" timeOffset="12790.97">31237 4938 0,'8'-10'15,"-8"-1"1,33-51 0,8-20-1,9-17 1,8 6 0,8 16-1,-66 77 16</inkml:trace>
  <inkml:trace contextRef="#ctx0" brushRef="#br0" timeOffset="13208.37">32047 4612 0,'-33'-26'16,"25"26"0,-9-5-1,-16 5 1,-16 21 0,16 25-1,8-15 16,25-20-15,8-11 0,25-21-1,-8 0 1,-9 11 0,1 5-1,8 26 1,0 51-1,8-5 1,-33-67 0</inkml:trace>
  <inkml:trace contextRef="#ctx0" brushRef="#br0" timeOffset="13492.52">32510 3589 0,'-8'83'16,"8"-42"-1,0 42 1,8 113-1,-8 52 1,0 57 0,0-134-1,0-171 17</inkml:trace>
  <inkml:trace contextRef="#ctx0" brushRef="#br0" timeOffset="13843.99">32940 4349 0,'-74'26'15,"49"-16"1,-41 21-1,41-10 1,17-1 0,16 27-1,25 41 1,25 15 15,0 16-15,-25-62-1,-25-16 1,-24 16 0,16-57-1</inkml:trace>
  <inkml:trace contextRef="#ctx0" brushRef="#br0" timeOffset="17722.93">6352 8008 0,'0'0'15,"0"0"1,0 0 0,8 0-1,17 5 1,-1-5-1,26 6 1,16-1 0,42-5 15,16 5-15,33 0-1,25-5 1,58-5-1,8 0 1,8 0 0,-8-1-1,0 6 1,-8-5 0,0 5-1,-8-5 1,7 5-1,10 0 1,15-5 15,9-11-15,8 6 0,9 0-1,24-6 1,17-15-1,8-5 1,0 10 0,0-10-1,0 21 1,9-6 0,7 5-1,9 1 1,-25 4-1,-16 1 17,-34-11-17,-41 6 1,-41 5 0,-199 10-1,1 0 1,-1 0-1,-8 0 1,8-6 0,-8 6-1</inkml:trace>
  <inkml:trace contextRef="#ctx0" brushRef="#br0" timeOffset="19629.36">6583 9342 0,'8'15'16,"-8"-15"-1,9 0 1,-9 6-1,16-1 1,26 15 0,15-4-1,10 5 17,40-11-17,42 0 1,16-10-1,59 5 1,16 6 0,24-1-1,1 0 1,16 1 0,8-6-1,9-5 1,0-5-1,16-6 1,0 1 0,34-11-1,-1 1 17,9 9-17,-9-4 1,17 5-1,0-1 1,16 22 0,9-6-1,25 5 1,-26-10 0,26 0-1,-26 0 1,9-5-1,0 5 1,9 0 0,7-10 15,-16-1-15,0-4-1,-41 4 1,-50-9-1,-42 4 1,-239 6 0,-8 5-1,8-1 1,-25 6 0</inkml:trace>
  <inkml:trace contextRef="#ctx0" brushRef="#br0" timeOffset="21133.77">16359 7977 0,'8'-10'16,"-8"10"0,0 0-1,0-5 1,8-6-1,0-25 1,17-52 0,0-10-1,25-83 1,-1-15 0,9 5-1,-33 123 16,0 27-15,-17 15 0,0 5-1,9 11 1,-1 15 0,34 37-1,33 61 1,16 42-1,8 51 1,1-5 0,-25-25-1,-59-135 1,-24-31 15</inkml:trace>
  <inkml:trace contextRef="#ctx0" brushRef="#br0" timeOffset="21535.63">16499 7502 0,'17'0'16,"-17"0"0,33 0 15,25 0-16,33-11 1,8 1 0,-16 5-1,-17 0 1,0 5 0,-25 0-1,-41 0 1</inkml:trace>
  <inkml:trace contextRef="#ctx0" brushRef="#br0" timeOffset="22521.25">15738 6974 0,'-16'16'16,"16"-16"-1,0 0 1,0 0 0,8 0-1,-8 5 1,17-5-1,7-10 1,18-6 0,7 6 15,-24 0-15,0 4-1,-9 6 1,1 16-1,-9 30 1,1 17 0,-1 9-1,8 0 1,9-15 0,-25-57-1</inkml:trace>
  <inkml:trace contextRef="#ctx0" brushRef="#br0" timeOffset="23441.78">17806 7155 0,'8'16'16,"0"-6"0,9 32-1,16 14 1,0 43-1,8-1 1,9-5 0,-9-31-1,-8-26 1,-8-10 0,0-11-1,8-35 16,17-42-15,8-26 0,-17 10-1,-16 16 1,0 16 0,-9 10-1,1-1 1,8-25-1,-25 62 1</inkml:trace>
  <inkml:trace contextRef="#ctx0" brushRef="#br0" timeOffset="24177.73">19146 6964 0,'-9'0'15,"9"0"1,9-5 0,7-5-1,17 10 1,-8-6 0,0 6 15,-9 0-16,1 0 1,-1 16 0,9 5-1,-8 46 1,-1 10 0,-7-9-1,7-22 1,-16-46-1</inkml:trace>
  <inkml:trace contextRef="#ctx0" brushRef="#br0" timeOffset="25063.66">19816 6918 0,'8'5'15,"-8"-5"1,0 10 0,8 26 15,-8 42-15,0 25-1,-16 42 1,-9 26-1,16-32 1,9-30 0,17-32-1,8-10 1,24-10 0,9-21-1,17-15 1,-1-21-1,25-31 1,-16-21 0,-25 6 15,-33-6-15,-25 11-1,-17-1 1,-32 1-1,16 10 1,-1 16 0,18-6-1,16 11 1,16-21 0,26-52-1,16-31 1,-25 21-1,-17 10 1,-16 32 0,-8 4 15,-25 1-15,-25 9-1,-16 17 1,16 15-1,58 5 1</inkml:trace>
  <inkml:trace contextRef="#ctx0" brushRef="#br0" timeOffset="25748.21">21155 6892 0,'-8'0'16,"8"0"-1,0 0 1,0 0 15,0 0-15,0 0-1,0 0 1,25-5 0,16-1-1,25-4 1,1 0-1,-10 10 1,-15 0 0,-9 5-1,-8 5 1,8 16 0,-17 31-1,-7 21 1,-18 9 15,9-14-15,0-22-1,0-20 1,0-31 0</inkml:trace>
  <inkml:trace contextRef="#ctx0" brushRef="#br0" timeOffset="26417.56">22751 7026 0,'-33'0'16,"25"-10"0,-17-6 15,-24 1-16,-26 10 1,-24 20 0,-17 32-1,9 20 1,24 21 0,25-11-1,33-4 1,17 30-1,33 21 1,33-5 0,33-16-1,24-20 1,84-67 0,16-73 15,-215 57-16</inkml:trace>
  <inkml:trace contextRef="#ctx0" brushRef="#br0" timeOffset="27838.15">20609 7378 0,'9'0'16,"-9"0"-1,8 10 1,9 5 15,16 22-15,33 45 0,-8 32-1,0-36 1,-9-11-1,-16-36 1,-8-31 0,8-16-1,9-51 1,15-21 0,18-51-1,-9 20 1,-33 67-1,-25 52 17,-8 0-17</inkml:trace>
  <inkml:trace contextRef="#ctx0" brushRef="#br0" timeOffset="28557.34">23909 7341 0,'0'-5'16,"0"5"-1,17 21 1,16 25 15,25 53-15,25 40-1,-1-10 1,1-15 0,-9-26-1,1-36 1,7-57-1,-7-88 1,-1-37 0,-16-40-1,-41 66 1,-9 32 0,0 31-1,1 30 16,-9 11-15</inkml:trace>
  <inkml:trace contextRef="#ctx0" brushRef="#br0" timeOffset="29076.42">25241 6861 0,'16'-5'15,"-16"5"1,9 5 0,15-5-1,34 5 1,-8-5 0,0-5-1,-17 5 1,0 0-1,-17 0 1,-7 5 0,7 26-1,-16 15 1,0-4 15,0 15-15,-8-16-1,16 16 1,-8-57 0</inkml:trace>
  <inkml:trace contextRef="#ctx0" brushRef="#br0" timeOffset="29460.32">26043 6897 0,'0'15'15,"8"11"1,9 62 0,8 36-1,-1 52 1,-15 10-1,-9 5 1,0-191 0</inkml:trace>
  <inkml:trace contextRef="#ctx0" brushRef="#br0" timeOffset="29945.64">26233 6881 0,'8'-5'15,"-8"5"1,17 0-1,24 0 1,34 5 0,16 11 15,25 25-15,-17 26-1,-8 11 1,-33 0-1,-17-6 1,-33-26 0,-24 22-1,-42 45 1,-66 11 0,-42 11-1,-24-27 1,-8 1-1,198-109 1</inkml:trace>
  <inkml:trace contextRef="#ctx0" brushRef="#br0" timeOffset="31015.26">18294 8582 0,'-8'-15'16,"8"15"-1,0-6 1,16-14 15,17-6-15,33-26-1,9 16 1,24-11 0,-8 16-1,-8 11 1,-25 9-1,-17 6 1,-8 5 0,-8 0-1,-9 5 1,1 6 0,-9 4-1,9 16 1,-9 5 15,0-5-15,0-5-1,1-5 1,24 5 0,-33-26-1</inkml:trace>
  <inkml:trace contextRef="#ctx0" brushRef="#br0" timeOffset="31985.46">19179 9450 0,'-9'16'16,"9"-16"0,0 0-1,0-5 1,9-31 15,7-37-15,17-66-1,17-42 1,0 20 0,-1 12-1,-24 112 1,-17 17 0,9 4-1,-9 6 1,0 0-1,1 10 1,7 5 0,17 31-1,9 67 1,7 47 15,9 31-15,0-36-1,-25-47 1,-8-41 0,-9-16-1,-16-41 1</inkml:trace>
  <inkml:trace contextRef="#ctx0" brushRef="#br0" timeOffset="32386.74">19286 9207 0,'25'-5'16,"-25"5"-1,33 0 1,25-5-1,33-5 1,16 5 0,1 5 15,0 5-15,-108-5-1</inkml:trace>
  <inkml:trace contextRef="#ctx0" brushRef="#br0" timeOffset="33089.34">20783 8660 0,'0'-6'15,"0"6"1,0 0 0,8 6-1,17 45 1,25 63-1,16 31 17,8 41-17,9-16 1,-17-15 0,-16-118-1,-17-17 1,-8-20-1,24-31 1,9-46 0,33-63-1,9-56 1,-9 20 0,-58 88-1,0 11 1,-17 35-1,-8 32 17,-8 10-17</inkml:trace>
  <inkml:trace contextRef="#ctx0" brushRef="#br0" timeOffset="33841.24">21958 8515 0,'0'-16'16,"0"16"15,0 0-15,16-10-1,9 0 1,16-11 0,-16 5-1,8 6 1,-8 5-1,8 0 1,0 5 0,0 10-1,0 16 1,-8 5 0,-17-5-1,9 10 16,-9-10-15,-8-5 0,0-21-1</inkml:trace>
  <inkml:trace contextRef="#ctx0" brushRef="#br0" timeOffset="34694.57">22578 8453 0,'-8'15'15,"8"-15"1,0 5 0,0 11-1,0 10 1,-9 57 0,-7 56-1,-1 6 1,9-52-1,8-16 1,0 1 0,16-6-1,1-5 1,0-15 0,16-10 15,-9-27-16,18-15 1,16-21 0,0-5-1,-9-5 1,-16 6 0,-24-6-1,-9 5 1,-17 0-1,9 5 1,-1 6 0,1-1-1,8-4 1,17-37 15,16-52-15,8 11-1,-8 5 1,-8 15 0,-25 22-1,-17-6 1,-16 10 0,-24 10-1,-1 37 1,0 36-1,58-31 1</inkml:trace>
  <inkml:trace contextRef="#ctx0" brushRef="#br0" timeOffset="35428.85">23578 8727 0,'9'5'16,"-9"-5"-1,0 5 1,8 0 0,0 21-1,25 52 1,0 30-1,9 11 1,7-10 15,1-32-15,-9-25 0,-8-26-1,1-26 1,15-26-1,26-52 1,-1-56 0,0 0-1,-57 61 1,0 27 0,-9 20-1,0 0 1,-8 26-1</inkml:trace>
  <inkml:trace contextRef="#ctx0" brushRef="#br0" timeOffset="36316.31">25762 8556 0,'-8'-26'16,"8"26"0,0-10-1,-9-6 1,-7-4 0,-1-11-1,-8-5 1,-24-6 15,-17 22-15,-25 14-1,-42 12 1,-16 45 0,-8 11-1,8 0 1,25 21-1,17 5 1,41 41 0,33 6-1,41-6 1,42-10 0,24-21-1,25-26 1,34-20 15,7-37-15,17-35-1,-16-16 1,-1-16 0,-24-15-1,-17-16 1,-16-15-1,-83 98 1</inkml:trace>
  <inkml:trace contextRef="#ctx0" brushRef="#br0" timeOffset="38071.55">26605 8660 0,'0'0'15,"0"0"1,0 0 0,17 20-1,24 47 1,9 47-1,8 0 1,0-11 0,0-25 15,-1-21-15,-15-26-1,-9-16 1,-8-15-1,16-26 1,33-51 0,-7-16-1,-18 15 1,-16 32 0,-16 15-1,-9 15 1,0 6-1,-8 10 17</inkml:trace>
  <inkml:trace contextRef="#ctx0" brushRef="#br0" timeOffset="38807.51">27821 8401 0,'8'0'16,"-8"0"0,0 0-1,0-5 1,9 0 15,15 0-15,18-6-1,16 6 1,-9-10 0,-16 9-1,-8 6 1,-8 0-1,-1 11 1,1 20 0,-9 10-1,0-10 1,-8-5 0,9-5-1,-9-6 1,0-15 15</inkml:trace>
  <inkml:trace contextRef="#ctx0" brushRef="#br0" timeOffset="39175.58">28491 8468 0,'0'57'16,"0"-36"0,8 67-1,-8 51 1,0 37 0,-16 20-1,-9-87 1,25-109-1</inkml:trace>
  <inkml:trace contextRef="#ctx0" brushRef="#br0" timeOffset="39727.47">28590 8308 0,'58'-52'16,"-25"37"-1,50-26 1,-17 25-1,33 6 1,-16 25 0,0 21-1,-1 32 1,-15 9 15,-10 16-15,-15 21-1,-26 31 1,-32 15 0,-26-15-1,-24-16 1,-33-21 0,-33-25-1,-17-16 1,-17-31-1,9-20 1,17-37 0,140 21-1</inkml:trace>
  <inkml:trace contextRef="#ctx0" brushRef="#br0" timeOffset="40446.39">31584 7109 0,'0'-5'16,"0"5"-1,8 15 1,1 16-1,-1 16 1,0-11 0,0-10-1,1-6 1,16-25 0,65-72-1,109-161 1,140-191-1,-339 429 17</inkml:trace>
  <inkml:trace contextRef="#ctx0" brushRef="#br0" timeOffset="41081.48">31584 8298 0,'-8'15'15,"8"-15"1,0 5 0,8 11-1,-8 15 1,8 10-1,1 1 17,7-6-17,-8-5 1,9-11 0,-9 1-1,34-10 1,164-177-1,274-304 1,-480 470 0</inkml:trace>
  <inkml:trace contextRef="#ctx0" brushRef="#br0" timeOffset="47736.56">28193 12464 0,'9'0'16,"-9"-5"0,16 0-1,67-37 17,181-51-17,233-31 1,148-10-1,-17 30 1,1 47 0,-42 73-1,-587-16 1</inkml:trace>
  <inkml:trace contextRef="#ctx0" brushRef="#br0" timeOffset="60342.83">3101 14469 0,'9'-5'15,"-9"5"1,0 0 0,16-10-1,9 0 1,25-6 0,41 1 15,-9 4-16,18 6 1,57-10 0,0 4-1,41 1 1,26 0 0,40-6-1,26 0 1,24-9-1,0-1 1,34-5 0,15 0-1,26-11 1,16-4 0,9 5 15,8 20-16,16 11 1,-8 10 0,33 5-1,17-10 1,57-6 0,26 11-1,-1 21 1,-24 0-1,-25 15 1,-59-5 0,-40 5-1,-75-21 1,-50 1 0,-272-16 15,0 0-16,24 10 1,42 26 0,-83-36-1</inkml:trace>
  <inkml:trace contextRef="#ctx0" brushRef="#br0" timeOffset="61513.22">21362 14495 0,'91'-10'16,"-25"10"15,116-16-15,50 6-1,107-11 1,83-10-1,90 0 1,67 0 0,66 5-1,75 16 1,32 0 0,34 15-1,-25 16 1,-50-1-1,-99 6 1,-107-10 15,-92-11-15,-107-5 0,-306 0-1</inkml:trace>
  <inkml:trace contextRef="#ctx0" brushRef="#br0" timeOffset="65592.89">3052 12609 0,'-42'-47'15,"34"37"1,-8-11 0,-18-5-1,1 21 1,-33 26 0,-41 20 15,7 11-16,26-16 1,24-10 0,26-11-1,15 6 1,9-6 0,17 11-1,33 21 1,-1-6-1,-8-10 1,1 0 0,-17-10-1,-9 5 1,1 5 15,-26 41-15,-24 16-1,0-21 1,8-20 0,9-11-1,8-21 1,-1-4 0,9 4-1,0-10 1,9 21-1,7 31 1,-16 57 0,17-6-1,8 27 1,8 4 0,41 1 15,25-21-16,42 25 1,33-35 0,-174-109-1</inkml:trace>
  <inkml:trace contextRef="#ctx0" brushRef="#br0" timeOffset="66329.04">4011 13539 0,'0'-5'16,"0"5"-1,0 10 1,0-10 0</inkml:trace>
  <inkml:trace contextRef="#ctx0" brushRef="#br0" timeOffset="66612.85">5831 13735 0,'8'-5'15,"-8"5"1,0 0 0,8 21-1,-8-21 1</inkml:trace>
  <inkml:trace contextRef="#ctx0" brushRef="#br0" timeOffset="67014.15">8014 13823 0,'8'-10'15,"-8"10"17,0 0-17,0 0 1,0 5 0,0-5-1</inkml:trace>
  <inkml:trace contextRef="#ctx0" brushRef="#br0" timeOffset="67432.37">10131 13808 0,'0'-5'15,"0"5"1,0 0 0,0 5-1,-8 5 1,8-10 15</inkml:trace>
  <inkml:trace contextRef="#ctx0" brushRef="#br0" timeOffset="67850.11">11818 13932 0,'0'0'15,"0"0"1,0 0-1,0 0 1,0 0 0,0 0-1</inkml:trace>
  <inkml:trace contextRef="#ctx0" brushRef="#br0" timeOffset="69806.08">20585 13906 0,'8'-5'16,"-8"5"0,0 0-1,0 0 1,0 0-1,8 0 17,0 0-17,9 0 1,16 0 0,33 5-1,42-5 1,41-5-1,49 0 1,34-1 0,41-4-1,41 0 1,33-6 0,25 11-1,9-5 1,8 20-1,24 0 17,17 1-17,-8-1 1,-33 0 0,-26 1-1,-48-1 1,-51-5-1,-239 0 1,0 1 0,-17-6-1,1 5 1,-1-5 0,0 0-1,-8 0 1,0 0 15</inkml:trace>
  <inkml:trace contextRef="#ctx0" brushRef="#br0" timeOffset="70959.41">27300 13901 0,'-8'-21'15,"8"21"1,0 0-1,0 0 1,0 0 0,0 0-1,16 0 1,67-10 15,82-1-15,50-14-1,-8-1 1,-25 5 0,-140 16-1,-9 0 1,-17 5 0,1-5-1,-9-1 1,-8 6-1,0 11 1,0-11 0</inkml:trace>
  <inkml:trace contextRef="#ctx0" brushRef="#br0" timeOffset="74521.63">28814 12743 0,'0'0'15,"0"0"17,0 0-17,0 0 1,0 0-1,0 0 1,8-5 0,17-16-1,-1 0 1,26 1 0,8-11-1,16 5 1,9 0-1,-17 21 1,-16 0 0,-17 5 15,-8-5-15,-9 5-1,-7 5 1,-9 0-1,-17 5 1,-24 21 0,-34 5-1,-7 6 1,-1-6 0,17 26-1,16-10 1,17-1-1,25-4 1,24-1 0,26 16 15,7-20-15,-7-6-1,-18-26 1,-7 1-1,-9-1 1,0 0 0,1 6-1,-9-1 1,0 6 0,16 15-1,34 37 1,16 20-1,17 5 1,-1 0 15,-24-20-15,-16-27 0,-17-15-1,-17-10 1,-8-10-1,-17 4 1,-24 1 0,-34-11-1,-16 1 1,9-1 0,82-10-1</inkml:trace>
  <inkml:trace contextRef="#ctx0" brushRef="#br0" timeOffset="75658.32">12695 14325 0,'0'-6'16,"0"6"-1,0 0 1,0 0 0,0 0-1,0 0 1,0 0-1,8-5 1,75-46 0,140-73-1,100-52 1,16-15 0,-50 25 15,-49 27-16,-232 139 1,1-6 0,-1 6-1,-8 0 1,0 0 0,0 0-1,0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12:52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20568 9859 0,'0'5'16,"0"-5"-1,0 0 1,8 0 0,-8 0-1,0 10 1,17 16-1,-1 21 1,9 25 0,17 11-1,-1-16 1,9-15 0,16-27-1,25-19 16,91-125-15,132-155 0,17-36-1,-67 41 1,-49 36 0,-57 52-1,-43 31 1,-24 37-1,-16 30 1,-9 26 0,-58 73-1,-8-16 1</inkml:trace>
  <inkml:trace contextRef="#ctx0" brushRef="#br0" timeOffset="13392.65">20320 13394 0,'0'-5'16,"0"5"15,0 0-16,0 0 1,0 0 0,0 0-1,8 0 1,25-5 0,67 0-1,40-6 1,75 1-1,58 5 1,58-5 0,33-1-1,33 11 1,-25 0 0,0 0 15,-8 5-16,0-5 1,-17 0 0,-16 6-1,-33-6 1,-50 0 0,-41 0-1,-199 0 1,0 0-1,-8 0 1,8 0 0,-8 0-1,0 0 1,0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13:52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11735 2622 0,'25'-36'16,"-25"31"0,0 0-1,25 0 1,33-11 0,66-15-1,41-5 1,26-11-1,7 22 1,-8-1 0,-8 5-1,-16 5 1,-108 16 0,-17 6 15,-16-6-16,-9 5 1,-16 0 0,0-5-1</inkml:trace>
  <inkml:trace contextRef="#ctx0" brushRef="#br0" timeOffset="2659.42">31477 7130 0,'-9'-16'16,"9"11"0,-8 5-1,8 0 1,0-5 0,-8 0-1,8 5 1,-9 0-1,-7 10 1,-1 5 0,-24 16-1,-25 26 1,-17 21 0,-8-6 15,-33 32-16,25-17 1,58-50 0,16-12-1,-8 6 1,33-31 0</inkml:trace>
  <inkml:trace contextRef="#ctx0" brushRef="#br0" timeOffset="3110.3">30567 7130 0,'0'0'16,"0"0"0,-8 25-1,-9 48 1,-16 30 0,0 47-1,8 0 1,25-42-1,17-20 1,40 47 0,84-32-1,33-5 17,24-41-17,-24-5 1,-17-6-1,-33 27 1,-124-73 0</inkml:trace>
  <inkml:trace contextRef="#ctx0" brushRef="#br0" timeOffset="4765.02">30856 10417 0,'-41'-10'15,"24"10"1,-7 0-1,-26 5 1,-16 10 0,-9 42-1,1 36 1,24 16 0,26-21-1,-1-1 1,33 1 15,17 21-15,41-11-1,17-31 1,16-10 0,33-62-1,-8-26 1,-74-36-1,-17 10 1,0-41 0,-16 0-1,-17-11 1,-17 11 0,-24 15-1,-17 16 16,-33 20-15,-33-4 0,-42 61-1,166-10 1</inkml:trace>
  <inkml:trace contextRef="#ctx0" brushRef="#br0" timeOffset="10216.1">31510 10520 0,'0'37'15,"0"-37"1,0-6 0,0-4-1,0 5 1,-9-11 15,1 6-15,-17-11-1,-33-5 1,-16 1 0,-9 9-1,-16 6 1,0 15-1,0 0 1,-9 42 0,-24 46-1,8 31 1,16-11 0,34 43-1,41 4 16,57 10-15,76-20 0,65-46-1,100-73 1,24-83 0,-32-20-1,-175-21 1,-40 36-1,-18 10 1,-7 21 0,-9 0-1,-8 1 1,-82-63 0,-26 0 15,-8 5-16,116 83 1</inkml:trace>
  <inkml:trace contextRef="#ctx0" brushRef="#br0" timeOffset="60554.07">5797 8091 0,'0'5'0,"0"-5"0,0 5 16,0-5-16</inkml:trace>
  <inkml:trace contextRef="#ctx0" brushRef="#br0" timeOffset="61212.82">15705 8081 0,'-8'10'15,"16"-5"1,-8-5 15</inkml:trace>
  <inkml:trace contextRef="#ctx0" brushRef="#br0" timeOffset="61781.08">21114 8086 0,'0'10'15,"0"-10"1,0 0 0</inkml:trace>
  <inkml:trace contextRef="#ctx0" brushRef="#br0" timeOffset="64121.77">31642 7109 0,'-25'-26'16,"25"21"0,0 0-1,0-6 1,0-4-1,8-1 1,17-4 15,8 4-15,25 1 0,17 4-1,32 6 1,25 15-1,-24 16 1,-17 5 0,-17 6-1,-24 4 1,0-5 0,-26 5-1,-7 6 1,-25-6-1,-17 11 1,-16 10 15,-17 10-15,8-4 0,-16 14-1,0 22 1,16-6-1,34-31 1,16 5 0,33 58-1,49-22 1,9-4 0,-33-84-1,-16-4 1,-18-6-1,-7 0 17,-9 11-17,-8 20 1,0 6 0,17 46-1,8 21 1,8 15-1,-9-36 1,-15-31 0,-9-10-1,-33 10 1,-42 36 0,-49 5-1,-66 1 1,-25-32 15,-8-67-15,223-5-1</inkml:trace>
  <inkml:trace contextRef="#ctx0" brushRef="#br0" timeOffset="65793.41">11413 2710 0,'-8'-21'16,"8"21"0,0-5-1,0 5 1,0 0 0,0 0-1,0 0 1,8-5-1,25 5 1,17 5 0,57-10 15,75 5-15,91-15-1,50 4 1,7 1-1,-24-16 1,-49 16 0,-42-6-1,-207 21 1,0-5 0,-8 0-1,9 0 1,-9 0-1,0 0 1,0 0 0,0 0 15,-25 26-15,25-26-1</inkml:trace>
  <inkml:trace contextRef="#ctx0" brushRef="#br0" timeOffset="67482.2">22611 761 0,'-8'-20'16,"8"20"0,0 0-1,0 0 1,0 0 15,-50-11-15,-16 6-1,16 16 1,-24 4 0,-25 26-1,32-10 1,9 6-1,17-1 1,16-5 0,17 31-1,25 15 1,24 32 0,17 15-1,8-41 16,-25-21-15,-8-26 0,-8-10-1,-17-6 1,-16 22 0,-33 35-1,-42 27 1,0-1-1,9-15 1,8-21 0,25-15-1,16 25 1,16 16 0,34 31-1,33 11 16,0-63-15,-25-25 0,-8-16-1,-9-16 1,-16 1 0,0-1-1,0 6 1,0 25-1,17 17 1,41 19 0,41-4-1,25-27 1,17-4 0,-9-37 15,-24-5-16,16-10 1,-124 5 0</inkml:trace>
  <inkml:trace contextRef="#ctx0" brushRef="#br0" timeOffset="68870.21">30840 3248 0,'16'-5'16,"-16"5"-1,0-6 1,33-4 15,75-16-15,173-41 0,141-36-1,0 15 1,-67 5-1,-272 68 1,-33 4 0,-9 1-1,-16 5 1,-9 0 0,1-1-1,-9 6 1,0 0-1,1-5 17,-9 5-17</inkml:trace>
  <inkml:trace contextRef="#ctx0" brushRef="#br0" timeOffset="79738.15">25927 2829 0,'0'10'16,"0"-10"0,8 0-1,26 6 1,57-1 0,41 5-1,42-10 1,49-5-1,50-5 17,24-1-17,51 1 1,41-6 0,32 1-1,9 4 1,-16 1-1,-17 5 1,-25 0 0,17 10-1,-17-5 1,-58 0 0,-57 0-1,-241 0 1,1 0-1,-9 0 17,0 0-17,0 0 1,1 0 0,-9 0-1,0 0 1,0 0-1,8 0 1,-8 0 0</inkml:trace>
  <inkml:trace contextRef="#ctx0" brushRef="#br0" timeOffset="82731.62">23388 8975 0,'0'-5'16,"0"5"-1,0 0 1,0 0 15,9 0-15,7 0 0,25 5-1,34-5 1,24-5-1,25 5 1,8 0 0,9-5-1,16-1 1,9 6 0,7-5-1,18 0 1,-18 0 15,50-6-15,-7 6-1,15 0 1,-16-5 0,17 5-1,-9 5 1,9 0-1,7 0 1,9 0 0,9 5-1,16 0 1,16-5 0,-8 5-1,17 0 16,-17-5-15,25 16 0,-8-6-1,-17 6 1,-16 4 0,-50-9-1,-157-1 1,-25-5-1,-8 0 1,-9 1 0,1-6-1,-9 5 1,0-5 0,-8 0-1,9 0 16,7 20-15,-16-20 0</inkml:trace>
  <inkml:trace contextRef="#ctx0" brushRef="#br0" timeOffset="88566.86">24852 9073 0,'17'-31'15,"-17"31"1,0-5 0,0 5-1,0 0 1,0 0 0,0 0-1,0 0 1</inkml:trace>
  <inkml:trace contextRef="#ctx0" brushRef="#br0" timeOffset="90723.76">26490 8722 0,'-17'-11'15,"17"11"1,0 0-1,0 0 1</inkml:trace>
  <inkml:trace contextRef="#ctx0" brushRef="#br0" timeOffset="92763.45">26043 9202 0,'-17'-26'16,"1"-10"-1,16 36 1</inkml:trace>
  <inkml:trace contextRef="#ctx0" brushRef="#br0" timeOffset="94016.92">4532 8660 0,'0'0'16,"0"0"-1,0 0 1,0 0-1,0 0 1,0 0 0,0 0-1,0 0 17,0 0-17,-8 36 1,-17 77-1,-16 6 1,-17 11 0,-8-17-1,66-113 1</inkml:trace>
  <inkml:trace contextRef="#ctx0" brushRef="#br0" timeOffset="95238.55">25646 8954 0,'0'0'15,"0"0"1,0 0 0</inkml:trace>
  <inkml:trace contextRef="#ctx0" brushRef="#br0" timeOffset="96107.5">4838 8830 0,'8'5'0,"-8"-5"31,0 0-16,0 5 1,0-5 0</inkml:trace>
  <inkml:trace contextRef="#ctx0" brushRef="#br0" timeOffset="98464.66">4491 8887 0,'0'0'15,"0"0"1,0 0 15,0 21-15,0 30 0,-9-4-1,9 5 1,0 103-1,-8 10 1,8-51 0,0-11-1,-8 119 1,16-36 0,9-67-1,24 0 1,34 114-1,-18-94 1,-15-46 15,-1-15-15,-8-32 0,42 1-1,40-6 1,-15-15-1,73 16 1,-16-17 0,100 1-1,-42-26 1,91 0 0,-25 0-1,50-5 1,8 0-1,17-5 17,32-1-17,51-4 1,24 4 0,16-9-1,18 15 1,15-1-1,-15 12 1,-9-6 0,33 10-1,33-15 1,-17-6 0,9-9-1,0-11 1,0-6 15,-42 6-15,-24-10-1,8-16 1,8-20 0,0 4-1,-8 1 1,-8 10-1,-25 26 1,-9 5 0,-24 20-1,-8 6 1,-34 16 0,-8-1 15,-24 5-31,-34 1 31,17-1-15,-42 1-1,-24-1 1,-25 1 0,-25 15-1,-33 0 1,-34 5-1,-32-5 1,-17 5 0,-24 1-1,-75-27 1,8 5 0,0 11-1,-8 10 16,0-36-15</inkml:trace>
  <inkml:trace contextRef="#ctx0" brushRef="#br0" timeOffset="99368.24">22421 10396 0,'0'16'16,"0"-16"-1,0 0 1,0 0 0,0 0-1,0 5 1,-9 57-1,1 62 1,0-21 0,-9 21-1,9 1 17,16-1-17,9-37 1,-9-30-1,9-15 1,-9-22 0,17-9-1,0-11 1,32-11 0,18-30-1,16 0 1,0-1-1,-25 11 1,-16 11 0,-26 4-1,1 1 1,-8 4 15,-9 1-15,0-6-1,1-20 1,-9-15 0,-25-22-1,-25 1 1,1-1 0,-1 22-1,0-1 1,9 11-1,8 15 1,33 26 15</inkml:trace>
  <inkml:trace contextRef="#ctx0" brushRef="#br0" timeOffset="100938.89">22536 10551 0,'-49'11'16,"49"-11"0,-8 5 15,-9 5-15,0 6-1,9 15 1,0-5-1,33-1 1,16-25 0,50-31-1,-25-10 1,-24 20 0,-26 11-1,-8 15 1,-16 26-1,-25 36 1,0 11 15,16-32-15,17-20 0,0-5-1,9-6 1,-1-4-1,0-1 1,0 1 0,-8-6-1,0 5 1,-16 11 0,-9 25-1,0-4 1,17-22-1,16 1 17,75-26-17,-17-11 1,-24 11 0,-26 0-1,-16 5 1,-8 15-1,-17 22 1,8 4 0,9-20-1,8-11 1,-8 0 0,8 1-1,0-1 1,0-5-1,-17 26 17,-32 47-17,-26 15 1,9-31 0,33-26-1,25-15 1,8-16-1,16-26 1,17-72 0,9-5-1,-26 31 1,-7 15 0,-18-5-1,1 11 16,-17 9-15,-24 22 0,-9 5-1,16 10 1,9 0 0,8 5-1,9-5 1,8 5-1,8-5 1,24 5 0,51-15-1,41-21 1,-34-5 0,-32 10-1,-25 10 16,-9 6-15,-7 15 0,-26 11-1,-33 35 1,-7 53 0,48-22-1,9-82 1</inkml:trace>
  <inkml:trace contextRef="#ctx0" brushRef="#br0" timeOffset="102127.24">24720 11637 0,'8'0'15,"-8"0"17,0 0-17,8 0 1,17 0-1,33-5 1,41-1 0,34 1-1,49 0 1,24 5 0,34 0-1,33 0 1,25 0-1,24 0 1,17-5 0,-8 5-1,-25 0 17,-8 0-17,-17 0 1,-25 0-1,-24 0 1,-33-5 0,-166 5-1,-9 0 1,-7 0 0,-9 0-1,9 0 1,-9 0-1,-8 0 1,8 0 0,1 0 15,-9 0-15,8 0-1,-8 0 1,0 0-1,8 0 1,-8 0 0,0 0-1</inkml:trace>
  <inkml:trace contextRef="#ctx0" brushRef="#br0" timeOffset="105202.92">30889 9233 0,'0'0'16,"0"0"0,0 0-1,0 0 1,0 0 0,-8 5-1,-25 16 1,-41 26-1,-34 30 17,-8 16-17,9-5 1,8-5 0,-1-11-1,75-51 1,25-21-1</inkml:trace>
  <inkml:trace contextRef="#ctx0" brushRef="#br0" timeOffset="106674.14">30178 9290 0,'-16'16'16,"7"-6"-1,9 5 1,-8 22 0,-8 25-1,-9 20 1,8-14 0,1-17-1,7-20 1,9-5 15,33 5-15,42 11-1,32-6 1,-7-16 0,-9 6-1,-34-10 1,-23-6-1,-10 0 1,-7-10 0,-9 6-1,0-6 1,1 5 0,-1-5-1,0 5 16,-8-5-15,9 0 0,-9 5-1,8-5 1,-8 0 0,0 0-1,0 5 1,8-5-1,-8 5 1,0-5 0,0 0-1,0 0 1,8 0 0,-8 0-1,0 0 16,0 0-15,0 0 0,0 0-1,0 0 1,9 0 0,-9 0-1,0 0 1,0 0-1,0 0 1,0 0 0,0 0-1,0 0 1,0 0 0,0 0 15,0 0-16,0 0 1,0 0 0,0 0-1,0 0 1,0 0 0,0 0-1,0 0 1,0 0-1,0 0 1,0 0 0,0 0-1,0 0 1,0 6 15,0-6-15,0 0-1,0 0 1,0 0 0,0 0-1,0 0 1,0 0 0,0 0-1</inkml:trace>
  <inkml:trace contextRef="#ctx0" brushRef="#br0" timeOffset="109165.76">7410 9073 0,'8'-10'16,"1"10"0,73 10-1,-15-15 1,57 15-1,66-5 1,17 6 0,32-16-1,51-1 1,-34-25 0,59-5 15,24-10-16,41-6 1,25-31 0,9 16-1,-9 5 1,17 16 0,16 20-1,0 10 1,-16 1-1,17 15 1,-18 5 0,-24-5-1,-74 0 1,-323 0 15</inkml:trace>
  <inkml:trace contextRef="#ctx0" brushRef="#br0" timeOffset="110201.88">11702 9476 0,'0'104'31,"0"-73"-15,9 5 0,-9 36-1,16 130 1,-16-202-1</inkml:trace>
  <inkml:trace contextRef="#ctx0" brushRef="#br0" timeOffset="111054.95">11727 11384 0,'-8'155'16,"8"-52"-1,0 104 1,8 103-1,9-52 17,-9-15-17,9 21 1,-9-63 0,17-9-1,8-22 1,16 6-1,-7-47 1,-1-98 0,42 5-1,49 1 1,25-1 0,50-5-1,41-5 1,50-11-1,16-15 17,42-10-17,32 0 1,18-6 0,7 0-1,17 6 1,9-5-1,-1-1 1,0 1 0,-8-1-1,17-15 1,-9 0 0,-8 0-1,-8 0 1,-9 10 15,1 1-15,-9 9-1,-16 6 1,-25 10 0,-17-15-1,-33 0 1,1-11-1,-59 6 1,-16-6 0,-50 5-1,-16 6 1,-25-21 0,-149 31-1</inkml:trace>
  <inkml:trace contextRef="#ctx0" brushRef="#br0" timeOffset="112007.97">22660 13312 0,'9'-11'16,"-9"11"0,0 0 15,0 0-16,0 0 1,0 0 0,0 0-1,0 0 1,0 5 0,8 1-1,0 4 1,-8 21-1,0 21 1,0 20 0,-8 0-1,8 16 1,-8-26 0,8 11 15,0-22-16,0-15 1,0-10 0,0-10-1,0-1 1,0 1 0,16-11-1,9 0 1,16-5-1,1 0 1,-9-5 0,0 0-1,-8 5 1,-9-5 15,-7 5-15,-1-11-1,-8 6 1,0-21 0,-17-20-1,-7-11 1,-10-21 0,-15-4-1,-1 9 1,-8 22-1,0-1 1,1 11 0,57 41-1</inkml:trace>
  <inkml:trace contextRef="#ctx0" brushRef="#br0" timeOffset="113211.72">23024 13741 0,'-16'-11'15,"16"16"1,-8 6-1,-9 9 1,0 1 15,9 5-15,-8-11 0,16-4-1,-9-1 1,9-15-1,-8-36 1,-17-37 0,9 26-1,-9 11 1,17 15 0,-1 11-1,1 15 1,-8 20-1,7 11 1,1 0 15,0-10-15,8-5 0,0-16-1,0 0 1,0 0-1,-8 5 1,8-5 0,0 10-1,-25 21 1,-8 10 0,16-4-1,17-22 1,0-15-1</inkml:trace>
  <inkml:trace contextRef="#ctx0" brushRef="#br0" timeOffset="113629.73">26688 11668 0,'0'-5'15,"0"5"1,0 0-1,0 0 1,0 5 0,0-5-1</inkml:trace>
  <inkml:trace contextRef="#ctx0" brushRef="#br0" timeOffset="115050.48">25299 14242 0,'8'0'15,"-8"0"1,0 0 0,0 0-1,0 0 1,0 0-1,0 0 1,0 0 0,0 0-1,0 0 1,8 0 15,1 0-15,7 0-1,17-5 1,33 0 0,50-6-1,33 1 1,33 0 0,41-6-1,25 6 1,25-1-1,8 6 1,-16 5 0,-17 0-1,-33 5 1,-33 1 15,-157 4-15,-17-5-1,9 0 1,-9 0 0,-8-5-1,8 6 1,1-6 0,-9 0-1,0 5 1,8-5-1,-8 0 1,0 0 0,0 5 15,8-5-15,-8 0-1,0 0 1,0 0-1,0 0 1,0 0 0,0 0-1,0 0 1,0 0 0,0 0-1</inkml:trace>
  <inkml:trace contextRef="#ctx0" brushRef="#br0" timeOffset="116789.76">14026 9145 0,'17'16'16,"-17"-16"15</inkml:trace>
  <inkml:trace contextRef="#ctx0" brushRef="#br0" timeOffset="117692.07">17657 8933 0,'149'-10'15,"-100"0"1,166-6-1,17 16 1,41-5 0,41 10-1,50-5 17,25 0-17,24-5 1,-7 5-1,-18-5 1,-49 0 0,-16 10-1,-67 0 1,-41 11 0,-58 15-1,-157-31 1</inkml:trace>
  <inkml:trace contextRef="#ctx0" brushRef="#br0" timeOffset="119180.47">19675 9120 0,'0'5'15,"0"-5"1,0 5 0,0 0-1,0 52 1,0 93 15,0-11-15,8 151-1,-8-68 1,0 155 0,0-123-1,0 139 1,-8-130-1,8 140 1,-8-72 0,-9 31-1,9-11 1,0-40 0,-1 61-1,9-72 16,9 67-15,-1-88 0,0 62-1,-8-103 1,17 46 0,-9-77-1,17-6 1,0-41-1,24-15 1,17-31 0,0-16-1,25-20 1,9-21 0,15-26-1,10-16 16,15-15-15,26-10 0,7 5-1,17-6 1,1 6 0,-9 5-1,0 0 1,-9 10-1,-24-4 1,-8 14 0,-26-9-1,-7 4 1,-9-10 0,-99-5 15</inkml:trace>
  <inkml:trace contextRef="#ctx0" brushRef="#br0" timeOffset="120050.26">26539 14568 0,'0'10'15,"0"0"1,-8 37 0,0 51-1,8-10 17,0-21-17,0 16 1,0-21-1,0-11 1,8-4 0,-8-11-1,0-5 1,0 16 0,0-47-1</inkml:trace>
  <inkml:trace contextRef="#ctx0" brushRef="#br0" timeOffset="120636.15">26175 15121 0,'9'5'16,"-9"-5"-1,8 5 1,0 21-1,17 26 1,0 25 15,0 6-15,-1-11 0,1-10-1,0-20 1,-8-6-1,16-10 1,0-11 0,-8-10-1,-1 0 1,-7-5 0,-9 0-1,9 0 1,-9 0-1,42-46 1,24-58 15,-74 104-15</inkml:trace>
  <inkml:trace contextRef="#ctx0" brushRef="#br0" timeOffset="121153.72">26258 15426 0,'0'-6'15,"0"6"1,0 0 15,8 0-15,17-5 0,41 0-1,17-10 1,-17 4-1,-16 6 1,-25 0 0,-9 5-1,1-5 1,-9 5 0,0 0-1,0 5 1,-8 0-1,0-5 17,0 16-17,9 30 1,-9-46 0</inkml:trace>
  <inkml:trace contextRef="#ctx0" brushRef="#br0" timeOffset="122324.33">26887 15560 0,'-42'-15'16,"26"15"0,-1-6-1,1 1 1,-1 0 0,9 5-1,0 0 1,8-5-1,-9 5 1,1 0 0,8-5-1,0-6 1,25-35 0,-9 10-1,1 10 16,-9 5-15,-8 11 0,8 10-1,-24 10 1,-17 37 0,-9 4-1,1-4 1,16-21-1,9-6 1,-9-14 0,0-12-1,9 1 1,7-5 0,-7 5 15,7 5-16,1-5 1,0 5 0,0 0-1,-1 0 1,9 0 0,-8 0-1,8 0 1,-8 0-1,8 0 1,0 0 0,-8 0-1,-1 0 1,1 15 15,0-5-15,0 1-1,-1-6 1,1 0 0,8 0-1,-8 0 1,8-5 0,0 6-1,-9-6 1,9 0-1,0 5 1,-8 0 0,8 0-1,0 0 1,8 6 15,1-6-15,-9-5-1</inkml:trace>
  <inkml:trace contextRef="#ctx0" brushRef="#br0" timeOffset="128778.43">30741 16516 0,'8'26'16,"-8"-26"-1,0 0 17,0 0-17,0-15 1,0 15 0</inkml:trace>
  <inkml:trace contextRef="#ctx0" brushRef="#br0" timeOffset="130968.17">27904 12831 0,'8'5'15,"-8"-5"1,0 0-1,0 0 1,-16 5 0,-18 31-1,-23 42 1,-76 46 0,-7-15-1,-117 56 1,-7 42-1,-26-26 1,-32 5 15,-9 10-15,50-15 0,24-36-1,51-11 1,40-25-1,166-109 1</inkml:trace>
  <inkml:trace contextRef="#ctx0" brushRef="#br0" timeOffset="132005.18">21296 7233 0,'-141'93'15,"100"-103"16,-133 113-15,17 21 0,-149 103-1,25-40 1,-99 92 0,32-57-1,-41 26 1,1 11-1,-9 14 1,33 12 0,364-285-1</inkml:trace>
  <inkml:trace contextRef="#ctx0" brushRef="#br0" timeOffset="133142.71">30865 16444 0,'8'10'15,"-8"-10"1,0 0-1,0 0 1,0 0 0,0 0-1,0 0 1</inkml:trace>
  <inkml:trace contextRef="#ctx0" brushRef="#br0" timeOffset="146852.65">4813 8448 0,'-66'-104'16,"58"89"-1,8 15 17</inkml:trace>
  <inkml:trace contextRef="#ctx0" brushRef="#br0" timeOffset="147738.91">26440 11528 0,'0'0'16,"0"0"-1,0 0 1,0 0 0</inkml:trace>
  <inkml:trace contextRef="#ctx0" brushRef="#br0" timeOffset="195959.16">25191 14485 0,'-8'5'16,"8"-5"15,0 0-15,0 0-1,8 0 1,9-5-1,49 0 1,50 0 0,66-1-1,41 6 1,50 0 0,41 6-1,9-6 1,-17 0-1,-42 0 1,-49 5 15,-198-5-15,-1 5 0,-7-5-1,-1 0 1,-8 5-1,0-5 1,0 0 0,0 0-1,0 0 1,0 0 0,0 0-1,16 0 1,-16 0 15</inkml:trace>
  <inkml:trace contextRef="#ctx0" brushRef="#br0" timeOffset="199536.68">7774 8722 0,'8'0'15,"-8"0"1,0 0 0,9 0-1,32 5 1,50 15-1,8-4 1,58-11 0,25-15-1,33-1 1,17-14 0,8 14-1,-25-9 16,0 9-15,-25 6 0,-25 5-1,-24 5 1,-125 6 0,-7 4-1,-1-5 1,0-4-1,1-1 1,-9 0 0,0-5-1,-9 0 1,9 0 15</inkml:trace>
  <inkml:trace contextRef="#ctx0" brushRef="#br0" timeOffset="205774.35">26655 11590 0,'8'-5'16,"-8"5"-1,0 0 17</inkml:trace>
  <inkml:trace contextRef="#ctx0" brushRef="#br0" timeOffset="206877.69">25357 11575 0,'289'-5'16,"-148"5"-1,272 5 1,-74-10 15,108 5-15,-92 0-1,59 0 1,-108 0 0,-8 0-1,-75 5 1,-33-5-1,-182 0 1,1 5 0,-9-5-1</inkml:trace>
  <inkml:trace contextRef="#ctx0" brushRef="#br0" timeOffset="208065.21">11562 8706 0,'0'0'16,"0"0"0,8 0-1,50 10 1,58-15 15,132 5-15,107-5-1,76-5 1,23-6 0,1 1-1,-74-1 1,-59 6 0,-272 10-1,-50 0 1</inkml:trace>
  <inkml:trace contextRef="#ctx0" brushRef="#br0" timeOffset="208816.51">11372 9238 0,'-9'6'15,"9"-6"1,0 0 0,0 0-1,0 0 1,0 0 0,17-6-1,49-25 1,99-67-1,100-62 1,99 0 15,107-99-15,17 16 0,42-31-1,-84 42 1,-65 35-1,-92 48 1,-289 154 0,0-5-1,0 0 1,-8 5 0,-17 5-1,25-10 1</inkml:trace>
  <inkml:trace contextRef="#ctx0" brushRef="#br0" timeOffset="210120.68">24017 11988 0,'16'-20'16,"-16"14"0,9 6-1,-9-5 1,0 5 0,8-5-1,8-10 1,51-27-1,106-56 1,125-26 0,190-119-1,49 16 1,67-32 0,-58 32-1,-66 30 16,-75 53-15,-74 30 0,-58 36-1,-83 22 1,-190 61 0,-8 5-1,-1-5 1,1 0-1,0 1 1,8-1 0,-8 0-1,8-5 1,0 0 0,0 5 15,-9 0-16,9 6 1,-16 14 0,16-25-1</inkml:trace>
  <inkml:trace contextRef="#ctx0" brushRef="#br0" timeOffset="211241.8">9825 6845 0,'-8'-5'15,"8"5"1,0 0-1,0 0 1,-8 5 0,-17 16-1,-25 46 1,-16 37 0,8 14-1,33-40 1,9-26-1,7-16 1,9-36 15</inkml:trace>
  <inkml:trace contextRef="#ctx0" brushRef="#br0" timeOffset="211776.23">9354 6887 0,'-9'5'16,"9"0"-1,0 21 1,0 51 15,-8 27-15,8-27 0,0-15-1,8 5 1,17 26-1,25-5 1,24-26 0,25 0-1,59-51 1,7-11 0,9-26-1,-100-5 1,-33 15-1,1 6 17,-17 5-17,-9 10 1,-16-5 0</inkml:trace>
  <inkml:trace contextRef="#ctx0" brushRef="#br0" timeOffset="-211450.39">17111 7466 0,'-8'15'15,"0"16"1,-1 83 0,1 10-1,16 176 1,1-94 0,32 99-1,66-20 16,-7-48-15,115-66 0,16-68-1,75-61 1,42-42 0,49-26-1,8 5 1,25 6-1,17 9 1,16 48 0,-25-11-1,-49 10 1,-75-25 0,-49-21 15,-59-26-16,-57-26 1,-33-52 0,-33-77-1,-17 15 1,-33-133 0,-33 304-1</inkml:trace>
  <inkml:trace contextRef="#ctx0" brushRef="#br0" timeOffset="-211316.31">21883 7419 0,'-240'-119'15,"58"98"1,-248 37 15,430-16-15</inkml:trace>
  <inkml:trace contextRef="#ctx0" brushRef="#br0" timeOffset="-210497.33">19683 9792 0,'8'5'16,"-8"0"-1,0 93 1,17 93-1,-9 150 1,25 140 0,-16 36-1,-1-36 17,-24-6-17,8 6 1,0 26-1,17-11 1,8-83 0,24 32-1,9-83 1,16-16 0,17-82-1,42 25 1,-34-93-1,25-20 1,0-62 0,25-16 15,41-36-15,9-15-1,90-21 1,42-1-1,58-25 1,41-10 0,-430 10-1</inkml:trace>
  <inkml:trace contextRef="#ctx0" brushRef="#br0" timeOffset="-210128.67">26117 14170 0,'-8'-37'16,"8"37"15</inkml:trace>
  <inkml:trace contextRef="#ctx0" brushRef="#br0" timeOffset="-208573.71">25944 13952 0,'-17'6'16,"17"-6"0,0 0-1</inkml:trace>
  <inkml:trace contextRef="#ctx0" brushRef="#br0" timeOffset="-206700.52">19733 8448 0,'-33'-78'15,"33"68"1,-9-6 0,9 16-1</inkml:trace>
  <inkml:trace contextRef="#ctx0" brushRef="#br0" timeOffset="-205464.74">25208 14485 0,'0'-10'16,"0"10"-1,25-11 1,74-61-1,157-99 1,108-10 0,107-72-1,-65 46 17,-59 32-17,-74 61 1,-273 119-1,8 0 1,-8 0 0,0 1-1,0-6 1,0 0 0</inkml:trace>
  <inkml:trace contextRef="#ctx0" brushRef="#br0" timeOffset="-204862.25">18840 9238 0,'58'0'16,"16"-15"0,199-73-1,149-103 1,123-6-1,92-77 17,-33 47-17,-604 227 1</inkml:trace>
  <inkml:trace contextRef="#ctx0" brushRef="#br0" timeOffset="-203658.53">31617 16196 0,'-49'-83'16,"32"73"-1,-74-73 1,17 47 0,-17-16-1,8 37 1,-16 20 0,24 47-1,59 25 16,16-5-15,16 32 0,26 15-1,32-16 1,17-41 0,-8-41-1,8-32 1,0-30-1,-25 5 1,-33 5 0,-17 10-1,-7-5 1,-26-25 15,-41-27-15,-49-10-1,107 88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17:42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5764 17292 0,'9'-11'15,"-9"11"1,0 0 15,0 0-15,8 0-1,17-5 1,16 5 0,17 5-1,33 0 1,50-10-1,40-5 1,51-6 0,8-4-1,8 4 1,8 6 0,-16 10-1,0 5 16,-17 11-15,-16 4 0,-17 1-1,-33 5 1,-24 0 0,-125-21-1,-8 5 1,0-5-1,0-5 1,0 11 0,0-11-1</inkml:trace>
  <inkml:trace contextRef="#ctx0" brushRef="#br0" timeOffset="1605.11">10115 17395 0,'8'-10'15,"-8"10"1,0 0 0,0 0-1,0 0 1,8 0-1,25-6 1,33 1 0,50-5 15,33-16-15,41-5-1,42-5 1,32 5-1,26 10 1,-9 11 0,17 5-1,-17 5 1,-8 5 0,-33 5-1,-34-5 1,-24 1-1,-41 4 1,-133-5 15,1 0-15,-9 0 0,8 1-1,-8-6 1,0 0-1,0 5 1,0-5 0</inkml:trace>
  <inkml:trace contextRef="#ctx0" brushRef="#br0" timeOffset="3961.94">18277 17235 0,'0'-5'16,"0"5"-1,9 5 1,7 0 0,17 0-1,50 0 1,41 0 0,41-5-1,42-5 1,74-10-1,9-6 1,24 0 0,9 6-1,7 5 17,9 15-17,0 15 1,-16-4-1,-9 10 1,-24-6 0,-17 6-1,-25 0 1,-33-10 0,-25 9-1,-149-9 1,1-6-1,-26 1 1,1-6 0,-9 0 15,0-5-15,1 5-1,-18 0 1,1-5-1,8 0 1</inkml:trace>
  <inkml:trace contextRef="#ctx0" brushRef="#br0" timeOffset="12522.55">20659 15725 0,'-8'-5'15,"8"5"1,0 0 15,8 0-15,9 0 0,16 0-1,41 0 1,42 5-1,49-15 1,67 5 0,24 0-1,17-6 1,-41 1 0,-25 5-1,-174 10 1,-17-5-1,1 5 17,-9-5-17,-8 0 1,0 0 0</inkml:trace>
  <inkml:trace contextRef="#ctx0" brushRef="#br0" timeOffset="25966.35">31543 8453 0,'-9'0'15,"9"0"1,9 10-1,-9-10 1</inkml:trace>
  <inkml:trace contextRef="#ctx0" brushRef="#br0" timeOffset="26668.42">32849 9709 0,'17'-16'16,"-17"16"0,0 0-1,0 0 1,0 0 0,0 0-1</inkml:trace>
  <inkml:trace contextRef="#ctx0" brushRef="#br0" timeOffset="27169.71">32204 11017 0,'-8'-6'16,"8"6"0,0 0-1</inkml:trace>
  <inkml:trace contextRef="#ctx0" brushRef="#br0" timeOffset="28256.33">31187 13601 0,'0'-5'16,"0"5"-1,0 0 17,0 0-17,0 0 1,17-5 0,65-21-1,67-26 1,25 0-1,-17 6 1,-91 41 0,-16 0-1,-17-1 1,-17 6 0,1-5-1,0 5 1,-17 0 15,8 0-15,-8-5-1,0 5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18:18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3953 12190 0,'25'0'15,"-17"0"17,1 0-17,15 5 1,26 0-1,8 0 1,0 1 0,0-6-1,16 5 1,17 0 0,25-5-1,-33 0 1,32 5-1,34 0 1,-25 0 0,33 6-1,42-6 17,16-5-17,25-10 1,16 4-1,0-4 1,9 5 0,-17 10-1,17 11 1,0-1 0,7 6-1,18 10 1,24-5-1,-16-6 1,0-4 0,16-6 15,8 0-15,18-15-1,7-5 1,0-11-1,9 6 1,8-6 0,8 11-1,-8-1 1,24-9 0,1 4-1,-8 1 1,-1-1-1,0 1 1,17 4 0,25-4 15,0 5-15,0-1-1,0 6 1,8 5-1,-17 0 1,9 0 0,-9 0-1,-16 5 1,-24 0 0,-26-10-1,-33 5 1,-16 0-1,-50 0 1,-33 0 15,-50 0-15,-165 0 0,0 0-1,9 0 1,-1 0-1,33-5 1,59-10 0,24-22-1,-42 32 1,-82 5 0</inkml:trace>
  <inkml:trace contextRef="#ctx0" brushRef="#br0" timeOffset="1069.7">20924 12138 0,'0'0'15,"0"0"1,0 0-1,8 0 1,17-5 0,16 5-1,17 5 1,8-5 15,-16 5-15,-9 1-1,-8-1 1,-33-5 0</inkml:trace>
  <inkml:trace contextRef="#ctx0" brushRef="#br0" timeOffset="2291.03">21577 11906 0,'0'-16'16,"0"16"-1,0 0 1,0 0 0,0-5 15,25 5-15,0-5-1,24-6 1,34 1-1,58-5 1,32 9 0,42-9-1,9 15 1,7-10 0,9 4-1,0 1 1,25 5-1,-1 16 1,17-11 15,34 16-15,-9-1 0,33 1-1,8 5 1,17 0-1,-8-11 1,-9 6 0,-16-6-1,-17 6 1,-16-16 0,-25 0-1,-42 0 1,-41-5-1,-181 0 1,-1 0 0,-8 0 15,8 0-15,-8 0-1,0-5 1,0 5-1</inkml:trace>
  <inkml:trace contextRef="#ctx0" brushRef="#br0" timeOffset="7055.96">4855 11776 0,'8'6'16,"0"-6"0,17-11-1,16 1 17,17-11-17,-8 26 1,-1 6-1,9-6 1,25 5 0,25 1-1,-1 9 1,-8 1 0,25 0-1,25 4 1,0 1-1,-8-15 1,-42-1 0,-41 0 15,-25-10-15,-8 5-1,-9-5 1,17-5-1,-33 5 1</inkml:trace>
  <inkml:trace contextRef="#ctx0" brushRef="#br0" timeOffset="12891.21">9337 11947 0,'8'0'16,"1"0"15,32-10-15,58-6-1,50-10 1,58 0-1,16-5 1,0 6 0,-24 4-1,-25 5 1,-150 22 0,1-1-1,-16 0 1,7-5-1,-8 5 1,1-5 15,-1 5-15,-8-5 0,8 0-1,-8 0 1,8 0-1,-8 0 1,0 5 0,9-5-1,-9 6 1,0-6 0,0 0-1,0 0 1,8 5-1,-8-5 1,0 0 15,0 5-15,0-5 0,0 0-1,0 0 1,0 0-1,0 0 1,0 0 0,0 0-1,0 5 1,0 0 0,0-5-1</inkml:trace>
  <inkml:trace contextRef="#ctx0" brushRef="#br0" timeOffset="14496.53">12356 11761 0,'-25'26'15,"25"-26"1,0 0-1,0 5 1,8 0 0,17 5-1,16 11 1,50 5 15,33-5-15,42-1-1,49-9 1,74-11 0,17-6-1,25 12 1,0-6 0,16 10-1,-8 11 1,-24-6-1,-18 6 1,-49-6 0,-24 1-1,-51-11 1,-173-5 15,0 0-15,9 0-1,-9 0 1,0 0 0,0 0-1,8 5 1,-8-5 0</inkml:trace>
  <inkml:trace contextRef="#ctx0" brushRef="#br0" timeOffset="15651.35">3722 11864 0,'-33'-31'16,"33"36"-1,0-5 1</inkml:trace>
  <inkml:trace contextRef="#ctx0" brushRef="#br0" timeOffset="16051.79">8204 11849 0,'-8'5'15,"8"-5"1,0 0 15</inkml:trace>
  <inkml:trace contextRef="#ctx0" brushRef="#br0" timeOffset="18240.98">16805 11720 0,'41'0'31,"-32"0"-15,40 5 0,34-10-1,107-6 1,50 1-1,74-6 1,25 11 0,25 10-1,-8 6 1,-42-1 0,-16 6-1,-58-6 1,-33 5-1,-191-4 17,1-6-17,7-5 1,-24 0 0</inkml:trace>
  <inkml:trace contextRef="#ctx0" brushRef="#br0" timeOffset="20816.82">22206 12200 0,'41'-10'16,"-8"15"-1,83-15 1,107 5 15,124-11-15,75-5 0,58-25-1,33 15 1,16 5-1,-8 10 1,8 6 0,-41 10-1,-58 16 1,-74-1 0,-91 6-1,-75 10 1,-50-5 15,-140-26-15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4:19:05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21908 13797 0,'0'-51'15,"0"51"1,0-5 0,0 5-1,8-6 1,-8 6-1,8-5 1,9-21 0,16-46-1,25-11 1,8-15 15,33-41-15,9-1-1,24-25 1,9 30 0,57-41-1,34 16 1,-1 0 0,1 41-1,-25 21 1,-9 51-1,-24 22 1,-17 35 0,-25 26 15,-8 42-15,-16 30-1,-17 16 1,-17-5-1,1 31 1,-9 15 0,0 11-1,17 0 1,-1-16 0,26 0-1,16-25 1,25-16-1,49-52 1,26-47 0,40-66 15,9-42-15,-8-36-1,-25 15 1,-25 6-1,-33 10 1,0 0 0,-42 15-1,-107 68 1,0 0 0,-8 10-1,8 20 1,9 17-1,7 9 1,17 27 0,17 20 15,16 0-15,25-11-1,17-35 1,0-11-1,7-20 1,43-11 0,7-36-1,25-31 1,-7-11 0,-10 1-1,-24 5 1,-16 0-1,-9 20 17,-17 6-17,-7 10 1,7 10 0,1 31-1,-1 11 1,1 20-1,0 27 1,16 25 0,0 25-1,-8 17 1,-9 10 0,-16-11-1,-24 6 1,-18 4-1,-24 22 17,-8-1-17,-25 21 1,-9-20 0,-16-1-1,0-20 1,-16-6-1,-9-4 1,-8-16 0,-17 5-1,1-21 1,15-62 0,-15 16-1,-26 26 1,1 5-1,0 0 17,-9 0-17,-8-6 1,8-15 0,17-5-1,-17-5 1,-16 0-1,0 0 1,16-10 0,0-11-1,17-10 1,-33-6 0,16-4-1,34-6 16,16-5-15,8 0 0,8-5-1,1 0 1,-1 6 0,-32-6-1,-34 5 1,83-5-1</inkml:trace>
  <inkml:trace contextRef="#ctx0" brushRef="#br0" timeOffset="3795.62">20518 7419 0,'0'10'16,"0"-10"0,0 31 15,0 83-15,0 62-1,-8 129 1,-17-52-1,17-5 1,-8-82 0,16-166-1</inkml:trace>
  <inkml:trace contextRef="#ctx0" brushRef="#br0" timeOffset="4079.88">20444 7522 0,'-16'0'15,"24"-5"1,25 0-1,66-5 1,42-16 0,41-5-1,-9 0 1,-173 31 0</inkml:trace>
  <inkml:trace contextRef="#ctx0" brushRef="#br0" timeOffset="4313.88">20585 8293 0,'41'-16'16,"-8"6"-1,83-26 1,49-6 0,17-4-1,-182 46 1</inkml:trace>
  <inkml:trace contextRef="#ctx0" brushRef="#br0" timeOffset="4798.73">21346 7734 0,'-100'62'16,"84"-36"-1,-67 57 1,33 51 0,9 63-1,66 30 1,33-25 0,49-58-1,59-102 1,7-99 15,-7-98-15,-42-31-1,-66-73 1,-75 37 0,-57 20-1,-75 73 1,-17 57-1,-7 77 1,7 62 0,166-67-1</inkml:trace>
  <inkml:trace contextRef="#ctx0" brushRef="#br0" timeOffset="5301.33">22239 7460 0,'-9'0'15,"9"0"1,9 16 0,-1 67-1,0 66 1,-8 69 0,-16 45-1,-9-113 16,17-52-15,-1-41 0,18-26-1,32 5 1,42-15 0,16-5-1,8-6 1,1 0-1,8 6 1,8-6 0,-124-10-1</inkml:trace>
  <inkml:trace contextRef="#ctx0" brushRef="#br0" timeOffset="5701.83">23479 8029 0,'17'5'16,"-1"-5"-1,42 0 1,66-5 15,33-5-15,25-16-1,-25 10 1,-99 16 0,-25 0-1,-16 0 1,-17 0 0</inkml:trace>
  <inkml:trace contextRef="#ctx0" brushRef="#br0" timeOffset="6169.73">24149 7770 0,'0'0'16,"0"0"-1,25 0 1,49 6 0,59-6-1,16 10 1,-9-5 0,-16 0-1,-41 6 1,-33-6-1,-26 0 1,-15 16 0,-26 25-1,-82 73 17,-58 67-17,8-10 1,66-83-1,50-41 1,33-32 0,0-20-1</inkml:trace>
  <inkml:trace contextRef="#ctx0" brushRef="#br0" timeOffset="6687.86">26539 7455 0,'0'-10'15,"0"10"1,-8-5 0,-17 5-1,-49 10 1,-42 16-1,-25 36 1,1 36 0,24 26 15,17 5-15,66 73-1,66 20 1,82-15-1,51-31 1,65-63 0,26-71-1,-257-42 1</inkml:trace>
  <inkml:trace contextRef="#ctx0" brushRef="#br0" timeOffset="7022.33">27135 7517 0,'0'11'15,"0"-11"1,0 20 0,8 89-1,-8 36 1,-17 103 0,1-16-1,-9 11 1,0-46-1,25-197 17</inkml:trace>
  <inkml:trace contextRef="#ctx0" brushRef="#br0" timeOffset="7340.07">27151 7507 0,'17'15'15,"8"16"1,49 73 0,50 41-1,33 56 1,9 32 15,-34-37-15,-8-10-1,-99-134 1,-9-47 0,-16-5-1</inkml:trace>
  <inkml:trace contextRef="#ctx0" brushRef="#br0" timeOffset="7640.86">28036 7460 0,'8'6'16,"-8"19"15,17 74-15,-1 61-1,1 88 1,-9 21 0,-8-1-1,9-40 1,-9-192-1,0-36 1</inkml:trace>
  <inkml:trace contextRef="#ctx0" brushRef="#br0" timeOffset="7975.68">28789 7466 0,'0'20'16,"0"16"-1,8 99 1,-8 97-1,0 68 1,-25 67 0,0-67-1,1-197 1,7-61 0,17-42 15</inkml:trace>
  <inkml:trace contextRef="#ctx0" brushRef="#br0" timeOffset="8259.32">28830 7450 0,'75'-10'16,"-1"-1"-1,141-25 1,66-10 0,9 15 15,-26 20-16,-264 11 1</inkml:trace>
  <inkml:trace contextRef="#ctx0" brushRef="#br0" timeOffset="8560.72">28814 8117 0,'57'5'31,"1"-5"-15,116-16-1,66-9 1,74-12 0,-33 12-1,-281 25 1</inkml:trace>
  <inkml:trace contextRef="#ctx0" brushRef="#br0" timeOffset="9864.67">19758 16640 0,'8'0'16,"-8"0"0,8 11-1,0 9 1,1 11 0,7 0-1,9 0 1,0 11-1,8-1 17,8 0-17,42-25 1,0-21 0,57-26-1,42-57 1,50-83-1,24-35 1,-16 9 0,-25 1-1,-33 41 1,-8 25 0,-34 37-1,-140 93 16</inkml:trace>
  <inkml:trace contextRef="#ctx0" brushRef="#br0" timeOffset="20415.39">12529 17302 0,'17'0'15,"-17"0"1,8 0 0,-8 0-1,0 0 1,0 0-1,0 0 1,0 0 15,0-5-15,9 5 0,-1-5-1,17-1 1,16 1-1,33-15 1,26 4 0,32-10-1,42-20 1,24-1 0,34-10-1,-1 0 1,1 6-1,-9 4 17,0 1-17,9-6 1,-17 0 0,-25-4-1,-24 9 1,-133 42-1,0-6 1,-17 6 0,1 0-1,-9 0 1,0 5 0,1-5-1,-9 5 16,8 0-31,-8 0 32,0 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28:25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13952 15038 0,'-8'26'16,"8"-26"-1,0 5 1,0 0 0,0 16 15,8 46-16,0 52 1,17-11 0,8-15-1,8-20 1,9 10 0,0-16-1,-1-31 1,1-5-1,0-26 1,-1-10 0,9-11-1,0 1 1,8-21 15,-8-11-15,8-15-1,9-20 1,7 4 0,-7-5-1,-17 26 1,0 26 0,-17 6-1,0 9 1,-8 16-1,0 10 1,9 21 0,7 21-1,-16-5 1,-8-1 15,0-15-15,-17-10-1,1-6 1,-1-4 0,0-11-1,9-6 1,16-30 0,16-21-1,9 1 1,8 4-1,9 11 1,-9 20 0,8 16-1,-7 20 17,15 21-17,9 21 1,-8 10-1,24 16 1,-7-26 0,-9-16-1,16-15 1,-16-41 0,8-27-1,34-30 1,-26-21-1,-57 26 1,-17 10 0,-8 16 15,-9 20-15,-16 21-1</inkml:trace>
  <inkml:trace contextRef="#ctx0" brushRef="#br0" timeOffset="4113.31">5276 8644 0,'0'-5'16,"0"5"-1,9 0 1,-9 0 0</inkml:trace>
  <inkml:trace contextRef="#ctx0" brushRef="#br0" timeOffset="6052.05">14630 8675 0,'0'-5'16,"0"5"-1,0 0 1,0 0 0,8 0-1,9 0 1,16 0 0,8 5-1,9-5 1,0 0 15,24 5-15,17 0-1,-8-5 1,-17 6 0,-17-12-1,-15 6 1,-10 0-1,-24 0 1</inkml:trace>
  <inkml:trace contextRef="#ctx0" brushRef="#br0" timeOffset="6738.17">15928 8815 0,'0'5'31,"0"-5"-15,0 0 0,0 0-1,0 0 1,9 0 0,-1 0-1,42 5 1,16-5-1,33-21 1,33 1 0,-8-1-1,-33 0 1,-41 11 0,-9 5 15,-24 0-16,-1 5 1,1-6 0,-17 6-1,8 6 1,-8-6 0</inkml:trace>
  <inkml:trace contextRef="#ctx0" brushRef="#br0" timeOffset="9982.05">14547 10924 0,'-8'-21'16,"8"21"15,0-5-15,8 0-1,42-6 1,33-4 0,24-16-1,9 10 1,-8 0 0,-1 11-1,-41 0 1,-16 4-1,-25 6 1,-17 11 0,-8 15-1,0-26 17</inkml:trace>
  <inkml:trace contextRef="#ctx0" brushRef="#br0" timeOffset="10600.6">15838 11001 0,'0'0'16,"0"0"0,0 0-1,24 0 1,42-5-1,59-16 1,40-15 0,9-5 15,-17 4-15,-108 27-1,-16 5 1,-8 0-1,-16 0 1,-1 5 0,0 5-1,-8-5 1</inkml:trace>
  <inkml:trace contextRef="#ctx0" brushRef="#br0" timeOffset="13459.14">14547 13151 0,'-33'-26'15,"33"26"1,0 0-1,0 0 1,0 0 0,0 0-1,25 0 1,8 0 0,25 6-1,17-12 1,15 12-1,18-12 1,-9 6 15,-24-5-15,-34 0 0,-16 10-1,-9-5 1,-7 5-1,-9-5 1,-17 31 0,17-31-1</inkml:trace>
  <inkml:trace contextRef="#ctx0" brushRef="#br0" timeOffset="14044.99">15854 13332 0,'0'0'16,"0"0"-1,17 0 1,24 0 0,25 0-1,17 0 1,16-5-1,-16 0 1,-25 5 0,-17 0-1,-8 0 1,-16 0 0,-9-5-1,0 5 1,-8 0 15</inkml:trace>
  <inkml:trace contextRef="#ctx0" brushRef="#br0" timeOffset="17907.12">14523 15084 0,'-25'-15'16,"25"15"-1,0 0 1,0 0 0,0 0-1,0-5 1,0 5 15,0-5-15,0 5-1,8-6 1,0 1 0,17 0-1,25-10 1,32-6 0,9 0-1,9 11 1,-18 0-1,-32 4 1,-17 6 0,-8 0-1,-9-5 17,-7 5-17,-1 0 1,-8 0-1</inkml:trace>
  <inkml:trace contextRef="#ctx0" brushRef="#br0" timeOffset="19428.62">15738 15043 0,'0'-15'16,"0"15"0,0 0-1,0 0 1,0 0-1,9 0 1,-1-6 0,17 1-1,33 0 1,49-5 0,34-1-1,32-9 1,-24-1 15,-33 16-15,-33 5-1,-42 0 1,-8-5 0,-8 5-1,-9 5 1,-16 5-1,0-10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30:21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14382 6912 0,'41'-5'0,"-16"5"16,33-10-16,50-6 0,32-25 16,50-5-16,17-16 0,8 0 0,0-6 15,-25 11 1,-16 11-1,-124 41 1,-9 0 0,-16-1-1,-9 1 1,1 0 0,-9 5-1,0 0 16,1-5-15,7 0 0,-16 5-1</inkml:trace>
  <inkml:trace contextRef="#ctx0" brushRef="#br0" timeOffset="26902.41">3689 4535 0,'24'0'15,"-24"0"1,0 0-1,-8 0 1,8 0 0,0 0-1,-8 0 1,8 0 15,0 0-15,0 0-1,0 0 1,0 0 0,0 0-1,0 0 1,0 0 0,0 0-1,0 0 1,0 10-1,0 37 1,8 51 0,-8 5-1,-8 37 17,0 82-17,-9-5 1,9 114-1,-9-47 1,1 42 0,-1-78-1,17-160 1,-8 31 0,8-16-1,-8-25 1,8-22-1,0-19 1,0-11 0,-9-6-1,9-20 17</inkml:trace>
  <inkml:trace contextRef="#ctx0" brushRef="#br0" timeOffset="31315.61">9130 9388 0,'174'-15'16,"-149"20"-1,107-15 1,0 30 0,26-25-1,40 31 1,-16-16 0,50-4 15,-42 14-16,58-25 1,-74 15 0,-174-10-1,273 11 1,-100-1 0,9-15-1,-182 5 1</inkml:trace>
  <inkml:trace contextRef="#ctx0" brushRef="#br0" timeOffset="32804.51">4888 4452 0,'-9'-5'16,"9"5"-1,0 0 1,0 0 15,0 0-15,0 0 0,0 0-1,0 0 1,0 0-1,0 0 1,0 0 0,0 5-1,9 0 1,-9 31 0,25 83-1,-9 31 1,-8 21-1,17 108 1,-17 31 15,9 21-15,-17 25 0,0-56-1,0-10 1,0-37-1,0-36 1,0-191 0,0-5-1,0-1 1,0-9 0,0-11-1</inkml:trace>
  <inkml:trace contextRef="#ctx0" brushRef="#br0" timeOffset="34409.49">7939 10908 0,'17'-10'15,"-17"10"1,8 0 0,-8 0-1,17 5 1,32 5 15,1-5-15,58 11-1,32-6 1,59-5 0,49 1-1,66-6 1,17 5 0,24-10-1,-24 15 1,-33-10-1,-33 5 1,-50 0 0,-191 0-1,1 6 17,-8-6-17,-1-5 1,-7 5-1,-1 0 1,0-5 0,-8 5-1,25-10 1,-25 5 0</inkml:trace>
  <inkml:trace contextRef="#ctx0" brushRef="#br0" timeOffset="36499.93">5574 6313 0,'-25'5'15,"17"-5"1,8 5 0,0-5-1</inkml:trace>
  <inkml:trace contextRef="#ctx0" brushRef="#br0" timeOffset="37469.19">5756 6706 0,'0'-26'32,"0"26"-17,0 5 1,0 5-1,0-4 1,0 4 0,25 0-1,25-20 1,40-26 0,-23-6-1,-26 22 1,-8-1-1,-16 5 1,-1 11 0,-8-5 15,1 5-15,-1 0-1,0 5 1,-8 0-1,0 0 1</inkml:trace>
  <inkml:trace contextRef="#ctx0" brushRef="#br0" timeOffset="38088.61">6087 6344 0,'-8'0'15,"8"0"1,0 0 0,0 0-1,0 0 1,0 0-1,8-5 1,17 5 15,0 0-15,8 0 0,0 5-1,0-5 1,0 15-1,0 32 1,-8 30 0,-25-4-1,8-11 1,-8-16 0,8 1-1,17-6 1,-25-41 15</inkml:trace>
  <inkml:trace contextRef="#ctx0" brushRef="#br0" timeOffset="40195.12">18740 9740 0,'17'-16'15,"-17"6"1,8 0 0,0-1-1,17-9 1,50-17 0,40 1-1,10 10 1,90-20-1,82-1 1,51-25 0,7 20 15,9 1-15,-33 9-1,0 16 1,-50 11-1,-41 5 1,-50 10 0,-173 5-1,-1 0 1,-8 0 0,1 0-1,-9-5 1</inkml:trace>
  <inkml:trace contextRef="#ctx0" brushRef="#br0" timeOffset="41147.93">6161 6303 0,'0'0'16,"0"0"15,0 0-15,17 5-1,49-5 1,17 5 0,24 0-1,67-10 1,-9 10-1,83 5 1,25-10 0,-16 6-1,-257-6 1</inkml:trace>
  <inkml:trace contextRef="#ctx0" brushRef="#br0" timeOffset="42201.41">23967 9290 0,'58'-10'31,"-33"15"-15,33-5-1,58 5 1,66 0 0,124-5-1,74 0 1,42 0 0,24-5-1,9 5 1,-8-5-1,-34 0 1,-65 0 0,-34-1-1,-66 1 17,-50 0-17,-189 5 1,-9 0-1</inkml:trace>
  <inkml:trace contextRef="#ctx0" brushRef="#br0" timeOffset="43371.51">10371 6344 0,'0'0'16,"0"0"-1,50 10 1,32-10-1,17-5 1,108 0 15,25-5-15,41-1 0,49 6-1,67-10 1,16 15-1,17-11 1,-33 16 0,-9-10-1,-66 10 1,-24-5 0,-50 0-1,-50 6 1,-41-1-1,-149-5 17,0 0-17</inkml:trace>
  <inkml:trace contextRef="#ctx0" brushRef="#br0" timeOffset="44509.09">19468 11017 0,'116'-6'15,"-75"12"1,141-12 0,66 6 15,91 11-16,9-11 1,32 0 0,-24-5-1,-1-1 1,-49 1 0,-33 5-1,-58-5 1,-198 5-1,-1 0 1,1 0 0,-17 0-1</inkml:trace>
  <inkml:trace contextRef="#ctx0" brushRef="#br0" timeOffset="49022.93">22346 11926 0,'-16'-15'15,"16"15"1,0 0-1,0 0 1,16-5 0,26-11-1,24-5 1,-8 6 0,24 10-1,18 10 1,7 10-1,-8 11 1,-8 16 15,-8 14-15,-33-9 0,-9-11-1,-24-10 1,-9 0-1,-16 15 1,-17 32 0,-33 30-1,-8 6 1,-9-16 0,26-21-1,7-15 1,17 31 15,25-26-15,34 31-1,15 0 1,1-21 0,-9-20-1,-16-21 1,-9-5-1,1-11 1,-9 1 0,1-1-1,-1 6 1,8 25 0,9 22-1,8 14 16,-8-4-15,8-11 0,-16-5-1,-17-10 1,-17 5 0,-32 51-1,-59 16 1,-33-10-1,-7-31 1,-26-42 0,0-41-1,174 0 1</inkml:trace>
  <inkml:trace contextRef="#ctx0" brushRef="#br0" timeOffset="74855.02">3556 8013 0,'-25'-31'16,"1"11"0,-51-32-1,1 16 1,-17 10-1,-83 47 1,25 15 0,-33 16-1,9 46 1,15 57 0,51-21-1,107-56 1,-41 123 15,107 6-15,25 5-1,41-57 1,75-41 0,-9-47-1,50-57 1,-57-15-1,7-41 1,-41-73 0,-24-41-1,-42-83 1,-42-52 0,-57 42-1,-42 30 16,-41 32-15,91 191 0</inkml:trace>
  <inkml:trace contextRef="#ctx0" brushRef="#br0" timeOffset="76026.05">15556 989 0,'9'0'16,"-9"-5"-1,16 5 1,25-11 15,17-4-15,42-16-1,48-10 1,1-6 0,8 0-1,-16 11 1,-17 16 0,-91 25-1,-8 21 1,0 20-1,8 1 1,-8 82 0,0 47-1,-25 123 1,-9 12 15,-7 50-15,-1-76-1,9-192 1,0-21 0,8-20-1,0-11 1,-9-15 0,-7-11-1,-34-4 1,-41-6-1,-33-10 1,-25-11 0,-49 1-1,198 15 17</inkml:trace>
  <inkml:trace contextRef="#ctx0" brushRef="#br0" timeOffset="76409.82">15838 1738 0,'8'16'16,"0"-16"15,116-21-15,75-15-1,49 0 1,-8 5-1,-34 10 1,-156 21 0,-9 0-1,-16 0 1,-25 0 0</inkml:trace>
  <inkml:trace contextRef="#ctx0" brushRef="#br0" timeOffset="76995.06">17640 1619 0,'9'6'15,"-1"-6"1,33 0 0,75-6-1,99-9 1,83-6-1,-83 6 17,-215 15-17</inkml:trace>
  <inkml:trace contextRef="#ctx0" brushRef="#br0" timeOffset="77246.02">17591 2173 0,'107'-6'16,"-16"-4"-1,149-21 1,58-26 15,-9 26-15,-289 31-1</inkml:trace>
  <inkml:trace contextRef="#ctx0" brushRef="#br0" timeOffset="77781.79">19973 1547 0,'-91'-26'16,"66"31"0,-132 1-1,24 9 1,-40 16 0,107 16-1,41-1 1,33 6-1,58 41 1,33-5 0,42 10-1,-17-20 1,-66-53 0,-33-4-1,-17-5 16,-41 56-15,-75 21 0,-40 10-1,-26-15 1,174-88 0</inkml:trace>
  <inkml:trace contextRef="#ctx0" brushRef="#br0" timeOffset="78299.98">20485 1816 0,'-99'-31'15,"66"52"1,-74 20 0,24 52-1,-8 10 1,41 52-1,34 6 1,65-11 0,75-68-1,58-92 1,0-68 15,-33-4-15,-33-48-1,-66-19 1,-67-22 0,-33 37-1,-24 15 1,-34 57 0,108 62-1</inkml:trace>
  <inkml:trace contextRef="#ctx0" brushRef="#br0" timeOffset="78985.07">21048 2498 0,'-8'-15'16,"8"10"0,8-21-1,25-52 17,58-98-17,0-30 1,0 30-1,-58 129 1,-17 16 0,1 16-1,-9 20 1,9 26 0,24 26-1,50-42 1,132-77-1,-57 11 1,-92 9 0,-24 22 15,-25 15-15,16 41-1,-33 77 1,17-9-1,-17-22 1,-8-82 0</inkml:trace>
  <inkml:trace contextRef="#ctx0" brushRef="#br0" timeOffset="79536.98">22636 2167 0,'24'-15'16,"26"-32"0,74-113-1,0 36 1,-8-10 0,-91 87-1,-9 6 1,-16 10-1,-8 15 17,-17 1-17,-41 35 1,-41 74 0,7 50-1,51-25 1,32-10-1,25 10 1,50-1 0,33-50-1,66-43 1,-157-25 0</inkml:trace>
  <inkml:trace contextRef="#ctx0" brushRef="#br0" timeOffset="80072.81">23661 1666 0,'-66'0'16,"49"10"0,-57 68-1,24 46 1,-7 21 15,32 25-15,25-15-1,41-25 1,100-110 0,8-71-1,-1-48 1,-40-40-1,-42-32 1,-49 1 0,-50 35-1,-75 53 1,-33 82 0,17 62-1,124-62 16</inkml:trace>
  <inkml:trace contextRef="#ctx0" brushRef="#br0" timeOffset="80473.26">24215 2576 0,'0'-98'16,"25"41"0,25-98 15,24 10-16,9-5 1,-34 103 0,1 32-1,-9 25 1,1 47 0,-17 26-1,8 67 1,-8-6-1,-25-144 1</inkml:trace>
  <inkml:trace contextRef="#ctx0" brushRef="#br0" timeOffset="80924.93">25125 2297 0,'41'-47'16,"-8"26"0,75-51-1,-9-16 1,9-20-1,-34 4 1,-66 63 0,-16 5-1,-25 0 1,-25 25 15,-33 22-15,-16 76-1,7 6 1,18 68 0,49 35-1,57 11 1,67-37 0,-91-170-1</inkml:trace>
  <inkml:trace contextRef="#ctx0" brushRef="#br0" timeOffset="81175.9">26151 2586 0,'-58'83'16,"25"-26"0,-58 124-1,33-26 1,-17 46 0,75-201-1</inkml:trace>
  <inkml:trace contextRef="#ctx0" brushRef="#br0" timeOffset="82129.2">27788 1609 0,'-33'-10'16,"8"10"0,-41 0-1,-33 0 1,-1 10-1,10 0 1,23 16 0,26 36-1,41 0 1,33 31 0,33 0-1,33-15 1,-8 5-1,-33-6 17,-25-15-17,-24-10 1,-18 41 0,-65-10-1,-34-11 1,-57-51-1,16-32 1,9-56 0,140 67-1</inkml:trace>
  <inkml:trace contextRef="#ctx0" brushRef="#br0" timeOffset="82697.03">28350 1728 0,'-99'-15'16,"74"25"0,-24 36-1,-26 42 1,1 21 0,16 41-1,25 25 1,49-14 15,42-32-15,116-93-1,0-103 1,8-16 0,-50-20-1,-33-37 1,-91-20-1,-49 5 1,-66 21 0,-9 30-1,-33 47 1,8 52 0,26 62-1,115-57 16</inkml:trace>
  <inkml:trace contextRef="#ctx0" brushRef="#br0" timeOffset="83433.35">28929 2746 0,'-33'-26'16,"25"16"0,8-31-1,-8-57 1,16 5 0,0-16-1,9-5 1,8-5-1,-1 37 1,-7 20 0,8 15-1,-17 21 1,9 21 0,-9 15 15,17 21-16,24-15 1,51-32 0,32-35-1,-16-1 1,-67 31 0,-16 16-1,9 26 1,-1 56-1,-8 37 1,0 62 0,-16-16-1,24-46 1,9-57 15,-50-57-15</inkml:trace>
  <inkml:trace contextRef="#ctx0" brushRef="#br0" timeOffset="83968.4">30517 2436 0,'17'-5'15,"-1"-16"17,59-36-17,-9-5 1,25-31-1,-25 0 1,-8-10 0,-42 0-1,-16 4 1,-49 32 0,-67 52-1,-49 77 1,-1 36-1,17 16 1,42 20 0,41 31-1,107 22 17,116-43-17,207-82 1,74-72-1,-438 10 1</inkml:trace>
  <inkml:trace contextRef="#ctx0" brushRef="#br0" timeOffset="86660.38">11636 15136 0,'9'5'16,"-9"-5"0,33 6-1,24-1 1,26-5 0,83 0-1,24-11 1,74 1-1,-24 0 1,41-1 0,-41-4-1,17 10 17,-26-6-17,-7 1 1,-26 10-1,-16-5 1,-25 0 0,-140 10-1,7-5 1,-24 0 0</inkml:trace>
  <inkml:trace contextRef="#ctx0" brushRef="#br0" timeOffset="88047.89">2183 10991 0,'9'0'16,"-9"0"0,0 0-1,0 0 1,8 0 0,8 0-1,9 0 1,33 5-1,41-5 1,42 0 0,49 0-1,9 0 1,24 0 0,-16 0-1,-25 0 1,-25 0 15,-132 0-15,-1 0-1,-7 0 1,8 5 0,-25-5-1</inkml:trace>
  <inkml:trace contextRef="#ctx0" brushRef="#br0" timeOffset="98714.55">15763 3635 0,'-8'0'15,"8"6"1,16 45 0,9 6-1,33 72 16,33 94-15,8-1 0,1 10-1,-1-40 1,-8-32 0,-9-52-1,26-87 1,-1-124-1,18-99 1,-26-77 0,0 10-1,-33 16 1,-58 170 0,-8 32 15,0 25-16,0 26 1</inkml:trace>
  <inkml:trace contextRef="#ctx0" brushRef="#br0" timeOffset="99065.64">15962 4235 0,'8'0'16,"-8"0"-1,16 0 1,42-16 0,83-4-1,57-27 1,50-20 0,-24 10-1,-224 57 1</inkml:trace>
  <inkml:trace contextRef="#ctx0" brushRef="#br0" timeOffset="99366.8">17707 3987 0,'16'5'16,"1"-10"-1,32 0 1,51-6-1,40 1 1,-140 10 15</inkml:trace>
  <inkml:trace contextRef="#ctx0" brushRef="#br0" timeOffset="99617.46">17690 4566 0,'50'0'16,"-17"0"-1,83-5 1,57-6-1,51-4 1,-224 15 15</inkml:trace>
  <inkml:trace contextRef="#ctx0" brushRef="#br0" timeOffset="100120.21">18840 5046 0,'8'-20'16,"0"-1"-1,34-82 1,40-42 15,42-144-15,0 4 0,9-20-1,-84 202 1,-24 41-1,0 36 1,8 31 0,17 62-1,32 57 1,18 109 0,7 51-1,-8-5 1,-16-51-1,-58-192 1,-25-36 15</inkml:trace>
  <inkml:trace contextRef="#ctx0" brushRef="#br0" timeOffset="100371.35">19286 4509 0,'33'10'16,"-8"-5"-1,66 1 1,50-1 15,49-10-15,-190 5-1</inkml:trace>
  <inkml:trace contextRef="#ctx0" brushRef="#br0" timeOffset="100687.89">20527 3485 0,'0'57'15,"0"-15"1,0 51 15,0 160-15,0 26-1,0 21 1,-9-57 0,18-186-1,-9-57 1</inkml:trace>
  <inkml:trace contextRef="#ctx0" brushRef="#br0" timeOffset="100972.51">20949 3480 0,'8'88'15,"-8"-26"1,8 104 0,9 77-1,-1 41 1,9 16-1,-25-300 1</inkml:trace>
  <inkml:trace contextRef="#ctx0" brushRef="#br0" timeOffset="101256.83">21569 4917 0,'-83'150'16,"42"-10"-1,-50 56 1,58-61 0,33-135-1</inkml:trace>
  <inkml:trace contextRef="#ctx0" brushRef="#br0" timeOffset="101774.43">22230 4638 0,'50'-46'16,"-33"35"15,7-4-15,-7-11-1,-9-10 1,0 10 0,-24-10-1,-9 5 1,-8 26 0,-8 20-1,8 11 1,16 26-1,17 4 1,33 37 0,50-10-1,-83-83 17</inkml:trace>
  <inkml:trace contextRef="#ctx0" brushRef="#br0" timeOffset="102159.52">22751 4369 0,'9'73'16,"7"-47"0,17 82-1,34-10 17,15 11-17,9-52 1,25-52-1,0-57 1,-17-56 0,-25-47-1,-16-16 1,-58 171 0</inkml:trace>
  <inkml:trace contextRef="#ctx0" brushRef="#br0" timeOffset="102511.45">23620 4504 0,'25'-16'16,"-25"16"-1,0-5 1,-9-10 0,9-1-1,-16 1 1,-1 9 0,-8 22-1,1 20 1,-1 26-1,25 0 1,8-10 15,-8-52-15</inkml:trace>
  <inkml:trace contextRef="#ctx0" brushRef="#br0" timeOffset="102761.82">23901 4835 0,'0'5'16,"0"-16"0,17-45-1,24-32 1,0-11 15,1 17-31,-9 25 31,-33 57-15</inkml:trace>
  <inkml:trace contextRef="#ctx0" brushRef="#br0" timeOffset="103279.46">24199 4545 0,'0'103'16,"0"-82"-1,25 20 1,24-35-1,26-32 17,-9-21-17,-33 11 1,-8 10 0,-9 11-1,1 10 1,-17 10-1,8 57 1,-16 62 0,-17 93-1,-41 62 1,-9-31 0,-7-26-1,-1-46 16,-8-57-15,-17-124 0,9-93-1,50-130 1,49 228 0</inkml:trace>
  <inkml:trace contextRef="#ctx0" brushRef="#br0" timeOffset="103732.17">24869 4504 0,'-50'-11'16,"42"11"0,-9 11-1,-8 35 1,17 21 0,8-5-1,17-10 1,16-36-1,25-37 1,-9-20 0,-16 4-1,-24 1 1,-26-5 0,-24 0 15,-17 25-16,0 16 1,58 0 0</inkml:trace>
  <inkml:trace contextRef="#ctx0" brushRef="#br0" timeOffset="104115.57">25266 4933 0,'-9'-109'16,"34"47"-1,17-88 1,24 31 0,-8 63-1,-25 19 1,-17 37 0,26 42-1,-1 66 1,-8 52-1,-17-82 1,-16-78 0</inkml:trace>
  <inkml:trace contextRef="#ctx0" brushRef="#br0" timeOffset="104516.8">26101 4695 0,'33'-26'16,"-25"21"-1,9-16 1,-9-5-1,0 1 1,-8-12 0,-8 1-1,0 10 17,-9 11-17,1 20 1,-9 31-1,8 31 1,17 11 0,50 41-1,-50-119 1</inkml:trace>
  <inkml:trace contextRef="#ctx0" brushRef="#br0" timeOffset="104767.93">26705 4824 0,'-83'160'16,"66"-87"-1,-65 170 1,57-109 0,8-67-1,17-67 1</inkml:trace>
  <inkml:trace contextRef="#ctx0" brushRef="#br0" timeOffset="105302.59">27317 4633 0,'8'15'16,"-8"-15"-1,8-5 1,9-10-1,8-11 1,-17-21 15,0-4-15,-16-1 0,-9 6-1,-16 40 1,-25 37-1,9 42 1,24 20 0,25-11-1,33-4 1,8-21 0,-41-57-1</inkml:trace>
  <inkml:trace contextRef="#ctx0" brushRef="#br0" timeOffset="106105.25">27672 4437 0,'-25'31'16,"25"-26"0,17 26-1,24 62 1,25-5 0,1-21-1,7-57 1,42-10 15,-17-52-15,0-4-1,-16-27 1,-75 26 0,1 21-1,-1 10 1,0 5-1,-8 11 1,0 0 0,8-1-1,-8 1 1,0 5 0,0 10-1,0 5 1,0 27 15,9 40-15,-9 16-1,8 16 1,-16-1 0,-1 37-1,-7 51 1,-9-15-1,-16 57 1,-17-21 0,-8-5-1,33-160 1,8-21 0,16-11-1,9-9 1,0-11 15,0 0-15</inkml:trace>
  <inkml:trace contextRef="#ctx0" brushRef="#br0" timeOffset="106807.76">27821 4468 0,'17'0'16,"-17"5"0,16 5-1,26 52 1,24 41 0,0-9-1,0-32 1,-8-52-1,33-26 1,0-46 0,8-36-1,-24-21 1,-59 42 15,-16 77-15</inkml:trace>
  <inkml:trace contextRef="#ctx0" brushRef="#br0" timeOffset="107175.84">28764 4555 0,'25'0'15,"-25"0"1,8-10 0,0-5 15,-8-6-15,0 0-1,0 11 1,-8 0-1,8 15 1,-8 5 0,-9 42-1,9 5 1,41 5 0,-33-62-1</inkml:trace>
  <inkml:trace contextRef="#ctx0" brushRef="#br0" timeOffset="107442.35">29318 4669 0,'-25'26'16,"17"-26"-1,8-5 1,8-16 0,9-36-1,8-20 1,8-6 0,0-20-1,-33 103 1</inkml:trace>
  <inkml:trace contextRef="#ctx0" brushRef="#br0" timeOffset="107978.82">29574 4519 0,'0'-5'15,"0"5"1,0 0 0,0 0-1,25-5 1,17-11 0,7-20-1,-16 5 1,-16 16-1,-1-1 17,-7 16-17,-1 21 1,0 67 0,-16 87-1,0 43 1,-25 45-1,-17-25 1,-8-21 0,-25-26-1,-8-36 1,-33-36 0,-25-88-1,1-98 1,48-41-1,100 108 17</inkml:trace>
  <inkml:trace contextRef="#ctx0" brushRef="#br0" timeOffset="108295.76">30385 3904 0,'0'5'16,"8"0"-1,0 37 1,1 77 15,-1 36-15,-16 108-1,-17-25 1,-8-129 0,33-109-1</inkml:trace>
  <inkml:trace contextRef="#ctx0" brushRef="#br0" timeOffset="108463">30112 4364 0,'25'-10'16,"0"-6"-1,57-30 16,-82 46-15</inkml:trace>
  <inkml:trace contextRef="#ctx0" brushRef="#br0" timeOffset="108880.81">30873 3573 0,'8'73'16,"-8"-22"-1,0 84 1,-8 77 0,-9 41-1,1-41 16,24-160-15,0 56 0,50-118-1,-8-32 1,-9 11 0,-8 21-1,-8 20 1,0 47-1,-9 42 1,-7-22 0,-9-77-1</inkml:trace>
  <inkml:trace contextRef="#ctx0" brushRef="#br0" timeOffset="109098.87">31468 4550 0,'-16'114'16,"7"-78"-1,18 0 1,-9-20-1,0-16 1</inkml:trace>
  <inkml:trace contextRef="#ctx0" brushRef="#br0" timeOffset="109265.97">31551 3982 0,'8'5'16,"-8"0"0,0 0-1,0-5 1</inkml:trace>
  <inkml:trace contextRef="#ctx0" brushRef="#br0" timeOffset="109599.84">31576 4710 0,'41'-46'16,"-8"10"-1,33-26 1,-33 36 0,-8 5-1,-16 21 1,7 36 0,9 37-1,0-6 1,-9-31-1,-16-36 1</inkml:trace>
  <inkml:trace contextRef="#ctx0" brushRef="#br0" timeOffset="110269.35">32444 4281 0,'-41'6'16,"24"4"0,-8 31-1,-8 21 1,17 11-1,8-32 1,16-25 0,-8-16 15,8 0-15,0-21-1,1-5 1,-1 5-1,-8 6 1,8 10 0,0 10-1,9 36 1,24 52 0,9 57-1,0 26 1,-9 15-1,-16-10 1,0-5 15,-25 0-15,-25 4 0,-33 1-1,-25-31 1,-24-26-1,-50-46 1,-34-68 0,-49-124-1,240 114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33:38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5508 6328 0,'8'-5'16,"-8"5"0,0 0-1,0 0 1,42 0 15,57-5-15,41-5-1,59 5 1,8-6 0,8 6-1,-33 0 1,-17 0-1,-132 10 1,-16-5 0,-9 0-1,-8 0 1,0 0 15</inkml:trace>
  <inkml:trace contextRef="#ctx0" brushRef="#br0" timeOffset="1320.43">13216 3987 0,'-25'0'16,"17"0"-1,8-5 1,-17 0 0,1-1-1,-34-4 1,0 0-1,-16 4 1,-16 12 0,-1 14-1,8 58 17,42 25-17,25-36 1,41 1-1,9-27 1,7-31 0,17-25-1,0-37 1,-16-15 0,-17 15-1,-8 16 1,-8 10-1,-9 6 1,0 4 0,-8 16 15,17 41-15,-1 73-1,-8 0 1,9 51-1,33-25 1,-50-140 0</inkml:trace>
  <inkml:trace contextRef="#ctx0" brushRef="#br0" timeOffset="1822.97">13753 4638 0,'-16'16'16,"8"-16"0,8-6-1,-9-9 1,-7-1 0,-1-9-1,1-22 1,7 6-1,9-6 1,9-20 15,16 5-15,24-5 0,26 0-1,16 5 1,-17 20-1,-16 16 1,-58 26 0</inkml:trace>
  <inkml:trace contextRef="#ctx0" brushRef="#br0" timeOffset="2325.26">14399 4519 0,'41'-31'15,"-16"-5"1,24-41-1,-16-27 1,-16 37 0,-9 20-1,-16 11 1,-17 5 0,0 11-1,-8 20 16,-25 31-15,0 31 0,34 20-1,15-25 1,18 0 0,40 26-1,34-16 1,41-10-1,33-37 1,-157-20 0</inkml:trace>
  <inkml:trace contextRef="#ctx0" brushRef="#br0" timeOffset="2725.94">15052 4039 0,'8'10'16,"-8"-10"-1,17 0 1,49 0 0,41-16-1,17 1 16,0-1-15,0-4 0,-41 9-1,-83 11 1</inkml:trace>
  <inkml:trace contextRef="#ctx0" brushRef="#br0" timeOffset="2976.76">15168 4566 0,'16'5'16,"-8"-5"15,26 0-16,48-5 1,34 0 0,16-1-1,-132 6 1</inkml:trace>
  <inkml:trace contextRef="#ctx0" brushRef="#br0" timeOffset="3646.25">16268 4194 0,'0'10'16,"0"-10"-1,33-5 1,49-11 0,51 1-1,49-6 1,16 11 0,58 5-1,-16-1 1,17 1-1,-59 0 1,-8 10 0,-173 0-1,-9-5 17,-8 0-17,0 0 1</inkml:trace>
  <inkml:trace contextRef="#ctx0" brushRef="#br0" timeOffset="4430.64">17583 3739 0,'8'-16'16,"-8"16"-1,0 0 1,0 0 0,8 5-1,9 1 1,-1-6 0,26 5-1,15 5 1,34 16-1,25 5 1,33 10 0,0-5 15,-9-5-15,-15 11-1,-10-1 1,-40-5-1,-17-15 1,-34-11 0,1 6-1,-16-6 1,-18 11 0,-57 31-1,-83 41 1,-74 10-1,-33 0 1,7-25 15,18-11-15,165-57 0,33-4-1,16-1 1,9-10-1,8 5 1</inkml:trace>
  <inkml:trace contextRef="#ctx0" brushRef="#br0" timeOffset="5868.88">8618 13952 0,'-9'-5'15,"9"5"1,0 0-1,9-5 1,32-10 0,42-47-1,66-62 17,49-26-17,0 0 1,-7 15-1,-125 94 1,-33 15 0,-8 6-1,-17 9 1,-8 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33:00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 10396 0,'25'-10'0,"-25"10"0,16 0 16,1 0-16,24-5 0,-24 5 15,24 0-15,0 0 0,9 5 16,0-5-1,16 5 1,-17 0 0,1 0-1,-17-5 1,0 0 0,-33 0-1</inkml:trace>
  <inkml:trace contextRef="#ctx0" brushRef="#br0" timeOffset="651.94">1770 9838 0,'-8'5'15,"8"-5"1,8 0-1,-8 0 17,16 16-17,1-1 1,-9 6 0,9 0-1,-9 4 1,0 12-1,9 19 1,-9 17 0,-8-11-1,-25 10 1,0 26 0,-16 1-1,8-6 1,0-42 15,8-4-15,0-6-1,9 1 1,-1-11 0,1 0-1,-9 10 1,25-41-1</inkml:trace>
  <inkml:trace contextRef="#ctx0" brushRef="#br0" timeOffset="1538.01">1480 9807 0,'0'-5'16,"0"5"0,0 0-1,0 0 1,0 0-1,17 10 1,8 11 0,24 25-1,26 22 1,-1 9 0,9 27 15,0-22-16,-17-15 1,-8-20 0,-17-16-1,-16 10 1,-25 1 0,-8 20-1,-26 5 1,-15 21-1,-34 15 1,-8-20 0,-8-21-1,33-16 1,8 11 15,-8 5-15,-9 26-1,75-88 1</inkml:trace>
  <inkml:trace contextRef="#ctx0" brushRef="#br0" timeOffset="5233.67">2737 6313 0,'-16'0'16,"16"0"-1,-8 0 1,-1-5 0,-7 5-1,-1-5 1,-8 5 0,9 0-1,-1-6 1,9 6-1,0 0 1,0 0 0,8 0 15,-9 0-15,9 0-1,-8 0 1,8 0-1,0 0 1,8 0 0,17-5-1,25 5 1,32 0 0,34-5-1,8 5 1,-8 0-1,-8 5 1,-17-5 0,-25 0 15,-33 0-15,-8 0-1,-1 0 1,-15 0-1,-1 0 1,0 0 0,1 0-1,-1 0 1,-8 0 0</inkml:trace>
  <inkml:trace contextRef="#ctx0" brushRef="#br0" timeOffset="7222.76">12050 6287 0,'0'5'16,"0"-5"-1,0 0 1,0 0 0,0 0-1,0 0 1,0 0 0,0 0-1,0 0 1,16 5-1,26-5 1,49 6 0,57-6-1,43 0 17,24 5-17,8-5 1,-24 0-1,-26 5 1,-131 0 0,-9 0-1,-9-5 1,-7 5 0,0-5-1,-9 6 1,-8-6-1,8 0 1,0 0 0,-8 0 15,0 0-15</inkml:trace>
  <inkml:trace contextRef="#ctx0" brushRef="#br0" timeOffset="9898.75">7873 10510 0,'-25'-10'16,"25"10"-1,0 0 1,0 0 0,-8 0-1,8 0 1,0 0 0,0 0-1,0 5 1,0 0-1,8 16 1,9 20 0,8 21-1,0 10 17,8-10-17,0-10 1,-8-16-1,-9-10 1,1-10 0,-9-1-1,0-4 1,0-11 0,17-16-1,8-20 1,-8-6-1,-8 1 1,8-5 0,-9 9 15,-8 12-15,1-6-1,-1 10 1,-8 21-1</inkml:trace>
  <inkml:trace contextRef="#ctx0" brushRef="#br0" timeOffset="10349.76">7873 10686 0,'0'0'16,"0"0"0,0 0-1,9 5 1,15 0 0,1-5-1,0 0 1,-8 5-1,16 0 1,0 1 15,8 9-15,-41-15 0</inkml:trace>
  <inkml:trace contextRef="#ctx0" brushRef="#br0" timeOffset="12339.78">9527 10567 0,'0'10'16,"0"-10"-1,0 0 1,0 0-1,0 0 1,0 0 0,0 0-1,9 0 1,-1-5 15,25-5-15,17-6-1,-9 16 1,17-5 0,-17 5-1,1-5 1,-18 5 0,-7 0-1,-1-5 1,-7 5-1,-1 5 1,0 0 0,0 11-1,1 15 17,-9 20-17,8 6 1,-8-10-1,0-16 1,0 0 0,0-11-1,0-4 1,0-6 0,0 6-1,0-11 1,0 5-1,0 1 1,-17-1 0,-16 5-1,-8 1 17,-9-1-17,1-4 1,16-1-1,8-5 1,8-5 0,9 0-1,8 0 1</inkml:trace>
  <inkml:trace contextRef="#ctx0" brushRef="#br0" timeOffset="13008.97">9486 10830 0,'0'-15'16,"0"15"0,0 0-1,0 0 1,8-5-1,9 5 1,8-5 0,16-6-1,-8 11 1,8-5 0,17-5-1,-16 5 1,-9-1-1,-8 6 1,-9-5 15,-8 5-15,1 0 0,-1 11-1,-8-11 1</inkml:trace>
  <inkml:trace contextRef="#ctx0" brushRef="#br0" timeOffset="23073.56">3995 6303 0,'-9'0'15,"9"0"1,0 0 15,0 0-15,0 0-1,0 0 1,0 0 0,9 0-1,-1 0 1,25 0 0,17 5-1,24-5 1,25 5-1,42 5 1,8-20 0,16 10-1,17 0 17,0 0-17,16 0 1,34 5-1,-17-10 1,17 5 0,-17 0-1,8 0 1,-8 0 0,0 10-1,-8-10 1,16 11-1,-16-1 1,24 11 0,1-1-1,-1-4 17,1 4-17,-9-14 1,9 9-1,-1-15 1,1 5 0,-17-5-1,-8 0 1,-17 0 0,-8 0-1,-33 0 1,-124 11-1,-1-6 1,-15 0 0,-1-5 15,0 5-15,1-5-1,-9 5 1,8-5-1,-8 5 1,16-15 0,-16 10-1</inkml:trace>
  <inkml:trace contextRef="#ctx0" brushRef="#br0" timeOffset="24745.97">7923 12174 0,'50'-10'16,"-34"10"0,17 0-1,8 5 1,1-5 0,32 11 15,59-6-16,-18 0 1,100 0 0,-41-5-1,99 0 1,-41 0 0,57 0-1,17 0 1,17 5-1,24 0 1,-16-10 0,24 10-1,9 1 1,17 4 15,-26 5-15,-24-4-1,-25-6 1,-25-5 0,-33-5-1,-24 5 1,-42-5 0,-182 5-1</inkml:trace>
  <inkml:trace contextRef="#ctx0" brushRef="#br0" timeOffset="26718.57">10743 6313 0,'0'0'15,"0"0"1,0 0 0,0 0-1,8 0 16,34 0-15,73 0 0,34-5-1,0 0 1,-41-1 0,-50 1-1,-25 5 1,0-5-1,-25 5 1,0 0 0,1 5-1,-9-5 1</inkml:trace>
  <inkml:trace contextRef="#ctx0" brushRef="#br0" timeOffset="27788.23">21420 12169 0,'16'-5'16,"-16"5"-1,0 0 1,9 0 0,32 0-1,58-10 1,100-26-1,32 10 1,34-16 0,-50 16-1,-16 1 17,-42 9-17,-25 1 1,-33 15-1,-99 0 1</inkml:trace>
  <inkml:trace contextRef="#ctx0" brushRef="#br0" timeOffset="30564.27">14109 6344 0,'25'0'16,"-17"0"-1,42 0 1,66-5 0,41 5-1,49-5 1,51 5-1,49 0 1,49 0 0,51 0-1,15 5 17,18 0-17,-17 0 1,-34 0-1,1 11 1,-42-21 0,-16 5-1,-50-6 1,-33-4 0,-223 5-1,-8 5 1,-1-5-1,-7 5 1,-9 0 15</inkml:trace>
  <inkml:trace contextRef="#ctx0" brushRef="#br0" timeOffset="31785.63">15019 12195 0,'-8'-5'16,"8"5"-1,0 0 1,0 0 0,-9-5-1,9 5 1,0 0 0,0 0-1,0 0 1,0 0-1,17 5 17,32 0-17,42 0 1,33 6 0,50-6-1,25 0 1,40-5-1,1 5 1,17-10 0,-1 5-1,9 0 1,8 0 0,8 0-1,25-5 1,-9 5 15,9-11-15,-16 11-1,-17-5 1,-17 5 0,1 11-1,-18-6 1,10 0-1,-26-5 1,-8 15 0,-33-15-1,-149 6 1,0-1 0,0 0-1,17 0 1,-50-5 15</inkml:trace>
  <inkml:trace contextRef="#ctx0" brushRef="#br0" timeOffset="34259.67">6360 13363 0,'49'-20'15,"-49"20"1</inkml:trace>
  <inkml:trace contextRef="#ctx0" brushRef="#br0" timeOffset="49557.68">7733 13379 0,'-25'10'16,"17"-10"15,8 0-15,0 0 0,0 0-1,0 0 1,0 0-1,0 0 1,0 0 0,8 0-1,17-5 1,41-5 0,50-11-1,41-31 1,66-30-1,17-17 17,33-20-17,-25 21 1,0 10 0,-25 26-1,-32 11 1,-26 25-1,-24 10 1,-141 16 0</inkml:trace>
  <inkml:trace contextRef="#ctx0" brushRef="#br0" timeOffset="61696.37">2911 3909 0,'0'-5'16,"0"5"-1,0 0 1,0 0 0,0 5-1,8 42 17,9 72-17,-1 10 1,-7-15-1,16 10 1,-1-26 0,-24-98-1</inkml:trace>
  <inkml:trace contextRef="#ctx0" brushRef="#br0" timeOffset="62148.52">2597 4504 0,'0'0'16,"0"0"-1,16 5 1,17 52 0,9 51-1,16 6 1,-9-31 0,1-37-1,0-15 1,32-31-1,34-103 1,8-6 0,-66 32 15,-17 25-15,-8 31-1,1 16 1,-34 5-1</inkml:trace>
  <inkml:trace contextRef="#ctx0" brushRef="#br0" timeOffset="64572.31">2456 16744 0,'0'-5'15,"0"5"1,0 0 0,9 0 15,-9-6-15,0 6-1,16-5 1,1 0-1,24 0 1,0-5 0,25 4-1,34 1 1,16-10 0,-1 4-1,-7 1 1,-9 15-1,0-5 1,-24 0 0,-17 5 15,-17 1-15,-16-1-1,-9-5 1,-7 5-1,-1-5 1,0 21 0,-8-21-1</inkml:trace>
  <inkml:trace contextRef="#ctx0" brushRef="#br0" timeOffset="66462.82">3986 6339 0,'0'-5'15,"0"5"1</inkml:trace>
  <inkml:trace contextRef="#ctx0" brushRef="#br0" timeOffset="68619.36">3680 5031 0,'-8'-5'16,"8"5"-1,0 0 1,0 0-1,0 0 1,0-11 0,8-25-1,25-36 1,34-26 0,-1 20-1,33 16 16,42-26-15,-1-5 0,17 0-1,9-5 1,-26 20 0,1 6-1,-1 36 1,-7 10-1,-9 36 1,0 42 0,-8 26-1,-9 9 1,-74-24 0,0-7 15,0 32-16,0 10 1,1 16 0,-18-21-1,-8-36 1,-16-5 0,8-52-1</inkml:trace>
  <inkml:trace contextRef="#ctx0" brushRef="#br0" timeOffset="69187.26">5400 4969 0,'9'10'16,"-9"-10"-1,16 21 1,17 5 0,17 5-1,0 21 1,7 15 15,1-16-15,-8-4-1,0-21 1,-9-26 0,25-42-1,0-4 1,0-42 0,-24 0-1,-9 16 1,-17 25-1,1 11 1,-17 36 0</inkml:trace>
  <inkml:trace contextRef="#ctx0" brushRef="#br0" timeOffset="70943.6">4474 16826 0,'17'0'16,"-9"0"0,0-5-1,17 5 1,8 0-1,25 5 17,-8-5-17,24 6 1,34-12 0,16 6-1,25 0 1,49 6-1,-8-6 1,50-6 0,-33 1-1,41 0 1,-33 0 0,17 10-1,-9-5 1,8 0-1,9 0 17,25 0-17,8 0 1,0-5 0,16 0-1,9-6 1,8-9-1,-17 4 1,1 1 0,-1 4-1,-24 22 1,8-1 0,-33 0-1,0 6 1,-9-6 15,17-15-15,-8-10-1,-8-1 1,-26-10 0,-40 6-1,-150 14 1,1 6-1,-9 0 1,0 0 0,-8-5-1,9 5 1,-9 0 0,8 0-1,-8 0 16,0 0-15,8-5 0,-8 5-1</inkml:trace>
  <inkml:trace contextRef="#ctx0" brushRef="#br0" timeOffset="79871.43">13323 3863 0,'0'0'16,"0"0"0,0 0-1,0 0 17,0 0-17,0 10 1,-24 62-1,-10 53 1,1-1 0,9-42-1,15-30 1,9-21 0,0-31-1</inkml:trace>
  <inkml:trace contextRef="#ctx0" brushRef="#br0" timeOffset="80339.95">12860 4312 0,'9'26'16,"-9"-10"0,16 15-1,1 46 1,24 63-1,-8 5 1,-8-52 15,8-26-15,-8-21 0,24-25-1,42-47 1,42-87-1,-1-6 1,-16 5 0,-100 88-1,-16 26 1</inkml:trace>
  <inkml:trace contextRef="#ctx0" brushRef="#br0" timeOffset="81159.33">13290 4137 0,'-8'20'15,"8"-20"1,-8-5-1,8-10 1,-9-6 0,9 0-1,-8 1 1,25-32 0,-1-51-1,26-52 1,7 25-1,9 27 17,25-52-17,0 5 1,16-21 0,-8 42-1,8 10 1,-8 37-1,8 30 1,0 21 0,-8 21-1,-8 15 1,0 10 0,-42 11-1,17 5 16,-58-31-15</inkml:trace>
  <inkml:trace contextRef="#ctx0" brushRef="#br0" timeOffset="81877.91">16160 1754 0,'-116'10'16,"83"-10"-1,-16 5 1,-42 21 0,-42 31-1,-7 26 1,7-11 0,109-36 15,15-15-16,18 0 1,48 15 0,43-10-1,15 10 1,-15 10 0,-34 6-1,-33 10 1,-25 0-1,-33 21 1,-32-6 0,-18-20-1,-8-10 1,25-27 0,58-20 15</inkml:trace>
  <inkml:trace contextRef="#ctx0" brushRef="#br0" timeOffset="82345.99">16342 2157 0,'-66'67'15,"58"-15"1,-50 77 15,58-36-15,-9 21-1,51-42 1,40-41 0,26-72-1,-9-37 1,-24-20 0,-42-16-1,-25 11 1,-41 10-1,-42 31 1,-32 36 0,-9 26-1,116 0 17</inkml:trace>
  <inkml:trace contextRef="#ctx0" brushRef="#br0" timeOffset="83015.09">16731 2912 0,'-17'20'15,"17"-20"1,0-20-1,0-32 1,8-51 0,9-58-1,24 1 1,1 10 0,-9 93-1,0 32 1,-17 14-1,1 16 1,-1 21 15,1 10-15,16-5 0,42-36-1,65-67 1,-24-6-1,-66 32 1,-26 30 0,9 27-1,-8 51 1,0 62 0,0 21-1,-25-145 1</inkml:trace>
  <inkml:trace contextRef="#ctx0" brushRef="#br0" timeOffset="83466.19">18112 2374 0,'41'0'16,"-24"-5"-1,16-31 1,-8-6 0,8-20-1,-33 11 1,-9 4 15,-15 16-15,-18 5-1,-24 32 1,0 50 0,0 48-1,33 40 1,33 6-1,49-10 1,59-42 0,90-51-1,-198-47 1</inkml:trace>
  <inkml:trace contextRef="#ctx0" brushRef="#br0" timeOffset="83784.46">18840 2085 0,'0'-11'15,"8"11"1,17 6 0,49-1-1,67-5 1,49-16 0,-16-4-1,-26 9 1,-148 11 15</inkml:trace>
  <inkml:trace contextRef="#ctx0" brushRef="#br0" timeOffset="84052.25">19162 2529 0,'42'-5'15,"-18"5"1,84 0 0,82-21-1,50-4 16,49-43-15,-289 68 0</inkml:trace>
  <inkml:trace contextRef="#ctx0" brushRef="#br0" timeOffset="84937.84">20717 1511 0,'0'-5'16,"0"5"0,8 0-1,34-5 1,40-16-1,26-15 1,16-11 0,-17-4-1,51-22 1,-34 21 15,-67 37-15,-7 5-1,-17 10 1,0 10 0,9 26-1,-9 52 1,0 36 0,0 88-1,-17 41 1,-24 57-1,0-51 1,0-21 0,-1-197-1,9-15 17,-8 0-17,8-11 1,-8 1-1,-1-11 1,-24-5 0,-24-5-1,-51-6 1,9-4 0,0 5-1,-1-6 1,9-10-1,25-5 1,66 31 0</inkml:trace>
  <inkml:trace contextRef="#ctx0" brushRef="#br0" timeOffset="85422.81">20849 2142 0,'9'-11'15,"7"11"1,34-15 0,66-21 15,49-6-15,17-10-1,-8 11 1,-26 0-1,-115 41 1,-16 0 0,0 0-1,-1 0 1,-16 0 0,8 0-1,-8 0 1,0 5-1,0-5 17</inkml:trace>
  <inkml:trace contextRef="#ctx0" brushRef="#br0" timeOffset="86142.58">20965 2767 0,'0'0'16,"0"0"-1,0 0 1,0 0 0,0 0-1,0 0 1,0 0 0,0 0-1,0 0 1,17 0 15,-1 0-15,26 0-1,57 0 1,33-5 0,-8 0-1,-8 5 1,-17 0-1,-24 0 1,-34 0 0,-16 5-1,-9-5 1,1 0 0,-9 5-1,-8-5 16</inkml:trace>
  <inkml:trace contextRef="#ctx0" brushRef="#br0" timeOffset="90220.72">12058 6308 0,'0'-5'31,"0"5"-15,0 0-1,17 5 1,16-5 0,41 5-1,-8-5 1,58 10 0,33-5-1,-41 1 1,74 4-1,-24-10 1,24 5 0,0-5-1,-16 0 17,33 31-17,-17-15 1,41 20-1,1-36 1,24 0 0,-32-11-1,16-4 1,-34 5 0,26-6-1,8 1 1,24 4-1,9 1 1,8 5 0,9 0-1,8-1 17,32 1-17,1 10 1,17-5-1,-1 6 1,0-12 0,-8 12-1,-41-6 1,-25-6 0,-41 6-1,-42 0 1,-165 0-1,-9 0 1,-8 0 0,17-5 15,-25 5-15</inkml:trace>
  <inkml:trace contextRef="#ctx0" brushRef="#br0" timeOffset="91759.58">13778 16733 0,'0'-31'16,"0"26"-1,0 5 1,0-5 0,0 5-1,0 0 1,0-5 15,0 5-15,0 0-1,9 0 1,-1 0 0,25-5-1,16 5 1,26 0-1,8 0 1,41 0 0,58-16-1,8 1 1,-16-1 0,-100 11-1,-33 0 16,-8 5-15,-16 0 0,-1 0-1,-7-5 1,7 5 0,-7 0-1,-9 0 1</inkml:trace>
  <inkml:trace contextRef="#ctx0" brushRef="#br0" timeOffset="95137.16">3118 14206 0,'-8'-5'16,"8"5"-1,0 0 1,-9 15 15,9 11-15,-8 20-1,0 6 1,0 36 0,-9 67-1,0-10 1,9-52 0,16-26-1,-8-67 1</inkml:trace>
  <inkml:trace contextRef="#ctx0" brushRef="#br0" timeOffset="95604.73">2721 14552 0,'8'5'16,"-8"6"0,8 30-1,17 47 1,8 15-1,-8-30 1,0-22 0,-8-15 15,7-5-15,9-10-1,34-26 1,65-93-1,8-16 1,1 5 0,-17 11-1,-91 93 1,-33 5 0</inkml:trace>
  <inkml:trace contextRef="#ctx0" brushRef="#br0" timeOffset="97728.76">24389 1387 0,'0'-5'16,"0"5"-1,0 0 1,0 0-1,8 26 1,17 15 0,8 67-1,0 73 1,17 42 0,-1 40 15,1-30-16,0-37 1,-1-35 0,-24-146-1,-8-10 1,-1-5 0,17-20-1,33-63 1,9-77-1,8-16 1,-1-46 0,-7-1-1,-1 11 1,-8 16 15,-49 134-15,-9 15-1,9 22 1,-17 19 0,8 17-1,-8 20 1,0-31 0</inkml:trace>
  <inkml:trace contextRef="#ctx0" brushRef="#br0" timeOffset="98196.54">24596 2162 0,'25'-5'16,"-17"0"-1,50-5 1,41-21 0,33-6 15,9 6-15,-25 11-1,-25 9 1,-9 6-1,-24 10 1,0 21 0,-58-26-1</inkml:trace>
  <inkml:trace contextRef="#ctx0" brushRef="#br0" timeOffset="99199.72">25985 2384 0,'-16'-5'16,"16"5"-1,0-5 1,0-10 0,8-6-1,-8-5 1,8-10-1,9-16 17,16-25-17,8-11 1,0 10 0,1 16-1,-1 21 1,0 0-1,-7 20 1,-1 5 0,0 16-1,8 11 1,17 30 0,8 21-1,0 5 1,9-10 15,16-10-15,-9-6-1,9-15 1,17-16 0,16-15-1,0-16 1,8-35-1,-32-1 1,-51 31 0,-49 26-1</inkml:trace>
  <inkml:trace contextRef="#ctx0" brushRef="#br0" timeOffset="99985.48">26184 2907 0,'0'5'16,"8"-10"0,0-11-1,17-10 1,8-5 0,17-21-1,-1-10 1,9 0-1,-8 16 1,-17 15 0,0 15-1,0 11 1,8 10 0,26 16 15,-1 15-16,8 0 1,-8 1 0,17-1-1,25 0 1,-9-26 0,0-5-1,0-15 1,0-5-1,-8-11 1,-16 0 0,-25 5-1,-34 21 1,-16 0 15</inkml:trace>
  <inkml:trace contextRef="#ctx0" brushRef="#br0" timeOffset="100772.11">28640 2193 0,'8'0'15,"-8"0"1,0 0 0,8 0-1,25 0 1,50-5 0,25 5-1,16-5 1,0 5-1,0-5 1,-33 5 0,-33 0-1,-17 0 17,-16 0-17,-17 0 1,-8 0-1</inkml:trace>
  <inkml:trace contextRef="#ctx0" brushRef="#br0" timeOffset="101406.62">29707 1764 0,'8'-10'15,"-8"10"1,0 0-1,0 0 1,0 5 0,8 5-1,34 6 1,40 15 0,34 10-1,8 11 1,-16-6-1,-17 6 1,-17-10 15,-33-11-15,-16-6 0,-8-4-1,-25 41 1,-83 57-1,-50 36 1,-41-10 0,17-26-1,82-83 1,25-10 0,17 10-1,8-26 1,33-10 15</inkml:trace>
  <inkml:trace contextRef="#ctx0" brushRef="#br0" timeOffset="103547.82">2481 16888 0,'0'-5'16,"0"5"-1,0 0 1,0 0 0,0 0-1,0 0 1,0 0 0,0 0-1,0 0 1,8 0-1,25 0 1,17 0 0,41-10 15,25 5-15,-9-6-1,1 6 1,-25 0-1,-17 5 1,-25 0 0,-8 5-1,-8-5 1,-9 0 0,1 0-1,-9 0 1,9 5-1,-17-5 17</inkml:trace>
  <inkml:trace contextRef="#ctx0" brushRef="#br0" timeOffset="106707.83">2622 16718 0,'-50'-16'15,"50"16"1,-8 0-1,8-5 17,0 0-17,0 5 1,0-5 0,25 0-1,24-16 1,42-20-1,25-11 1,-17 5 0,-16 11-1,-25 10 1,-25 11 0,-8 5-1,-17 10 1,9-6-1,-17 6 17,0 0-17,0 0 1</inkml:trace>
  <inkml:trace contextRef="#ctx0" brushRef="#br0" timeOffset="109181.58">5252 16744 0,'33'-26'15,"-33"31"1,58 11 0,33 9-1,-9-4 1,75 5-1,-8-5 1,66-6 0,-16 1-1,90-1 1,-32-10 0,32 0 15,42-5-16,24 0 1,-7-10 0,-1 10-1,-24-10 1,32 10 0,-7-11-1,-9 1 1,-50 5-1,17-11 1,-58 1 0,-16-1-1,-50-4 17,-157 9-17,-1 6 1,-7 0-1,-9 0 1,1 5 0,-1-5-1,-8 5 1,0-5 0,8-1-1,-8 1 1,0 0-1,0 5 1,0 0 0,8-5 15,-8 5-15,0-5-1,0 5 1,0 0-1,0 0 1,9 0 0,-9 0-1,0-5 1,0 5 0,0 0-1,0 0 1,0-6-1,0 6 1,0 0 0,8 0 15,-8 0-15,0 0-1,0-5 1,0 5-1,0 0 1,0 0 0,0 0-1,0 0 1,0 0 0,0 0-1,0 0 1,0 0-1,0 0 1,0 0 15,0 0-15,0 0 0,0 0-1,0 0 1,0 0-1,0 0 1,0 0 0,0 0-1,0 0 1,0 0 0,0-5-1,0 5 1,0 0-1,0 0 17,0 0-17,0 0 1,0 0 0,0 0-1,0 0 1,0 0-1,0 0 1,0 0 0</inkml:trace>
  <inkml:trace contextRef="#ctx0" brushRef="#br0" timeOffset="110101.8">12910 16614 0,'0'-15'16,"0"15"0,0 0-1,0 0 1,0 0 0,16-10-1,17-1 1,17-9-1,25 9 1,-18 6 0,1 5-1,-16-5 1,-9 5 0,-8 0 15,-9 0-16,1 5 1,-9-5 0,-8 0-1,0-5 1,0 5 0</inkml:trace>
  <inkml:trace contextRef="#ctx0" brushRef="#br0" timeOffset="111455.52">13877 16826 0,'17'0'16,"-9"0"0,9-5-1,8 5 1,24-10-1,1 10 1,16 0 15,17 5-15,-9-5 0,-8 5-1,-8 0 1,-16-5-1,-18 6 1,1-6 0,-8 5-1,-9-5 1,9 0 0,-9 5-1,-8-5 1,8 0-1,0 0 1,-8 5 15,0-5-15</inkml:trace>
  <inkml:trace contextRef="#ctx0" brushRef="#br0" timeOffset="114248.45">16524 6297 0,'413'6'15,"-49"-6"1,215-11 0,-58 1-1,58 0 1,-116-6-1,-49 0 17,-92 6-17,-305 5 1,-1 0 0,-7 5-1,-1 0 1,0-5-1,1 5 1,-9-6 0,8 6-1,-8 0 1,0 0 0,0 0-1</inkml:trace>
  <inkml:trace contextRef="#ctx0" brushRef="#br0" timeOffset="115903.62">15804 16857 0,'17'6'31,"-17"-6"-16,8 0 1,25-6 0,25 1-1,41 0 1,34 0 0,49 0-1,16-6 1,42 11-1,25 0 1,16 0 0,17 0-1,49 11 1,-8-6 0,33 0 15,-8 0-16,25 0 1,0-5 0,7 6-1,-23-6 1,7 5 0,-24-5-1,-25 0 1,-34 0-1,-32 5 1,-50-5 0,-25 5-1,-182-5 1,9 5 15,-9-5-15,0 5-1,1-5 1,-9 0 0,8 0-1,-8 0 1,0 0 0,0 0-1,0 6 1,0-6-1</inkml:trace>
  <inkml:trace contextRef="#ctx0" brushRef="#br0" timeOffset="117441.74">14258 16356 0,'0'0'15</inkml:trace>
  <inkml:trace contextRef="#ctx0" brushRef="#br0" timeOffset="117859.61">21627 16723 0,'-9'-5'15,"9"5"1,0 0 0</inkml:trace>
  <inkml:trace contextRef="#ctx0" brushRef="#br0" timeOffset="120083.85">10727 6323 0,'0'0'15,"0"0"1,0 0 0,0 0-1,0 0 1,0 0 0,0 0-1,0 0 1,8 0-1,17 5 17,41 11-17,33 15 1,33 5 0,25-5-1,9-5 1,-9-5-1,-16-21 1,-108 0 0,-9 0-1,-15 0 1,-1 0 0,-8 0-1,8 0 16,-8 0-15,0 0 0,-8-11-1,8 11 1</inkml:trace>
  <inkml:trace contextRef="#ctx0" brushRef="#br0" timeOffset="121939.2">24712 16832 0,'24'0'16,"9"0"0,67 0-1,49 0 1,99-6 0,74-9-1,75 15 1,33 0-1,50 15 1,-25-4 0,16 9 15,-66-4-15,-57-6-1,-307-5 1,-16 1-1,0-6 1,-17 0 0,8 5-1,-7-5 1,-9 0 0,8 0-1,-8 0 1,8 0-1,-8 0 1,0 0 15</inkml:trace>
  <inkml:trace contextRef="#ctx0" brushRef="#br0" timeOffset="124047.05">23909 16599 0,'0'10'15,"0"-10"1,0 5 15,0 6-15,0 4-1,0 6 1,0 0 0,0 5-1,0-11 1,-8 11 0,0 0-1,-17 0 1,-8 10-1,-25 5 1,-16 6 0,-9-6-1,-8 5 17,0-4-17,25-11 1,16 0-1,17-10 1,0-1 0,16 1-1,-7 0 1,-1-1 0,8 11-1,-8 5 1,9-5-1,16-31 1</inkml:trace>
  <inkml:trace contextRef="#ctx0" brushRef="#br0" timeOffset="124664.1">22677 17152 0,'8'10'16,"-8"-10"15,0 11-15,17 25-1,-1 16 1,1 4-1,-1 6 1,18 1 0,-1 4-1,8 5 1,9-25 0,49 4-1,17-20 1,41-36-1,-17-26 1,-82 0 15,-25 5-15,-8 6 0,-8 9-1,-9 1 1,0 0-1,-8 10 1</inkml:trace>
  <inkml:trace contextRef="#ctx0" brushRef="#br0" timeOffset="125935.03">24472 17442 0,'8'-11'16,"-8"11"-1,0 0 1,0 0 15,0 0-15,25-5-1,41-11 1,50-4 0,24-16-1,-16 15 1,-16-5-1,-34 21 1,-24 5 0,-17 0-1,-16 0 1,7 15 0,-7 6-1,-9 10 16,-8 47-15,-8 66 0,-9 17-1,1 9 1,16-4 0,8-22-1,0-51 1,1-31-1,-9-20 1,8-11 0,-8-11-1,0-4 1,0-1 0,0-4 15,-8 4-16,-34 6 1,-32 0 0,-17-6-1,-33-4 1,16-11 0,42 0-1,8 0 1,9-6-1,16-4 1,33 10 0</inkml:trace>
  <inkml:trace contextRef="#ctx0" brushRef="#br0" timeOffset="126520.26">24496 18041 0,'-8'0'16,"8"0"-1,0 0 1,0 0 15,0 0-15,8 0-1,9-5 1,33-5 0,16-6-1,41 6 1,17-6 0,0 6-1,-24 5 1,-26 0-1,-24-1 1,-25 6 0,-9 0 15,-8 0-15,1 0-1,-18 6 1,9-6-1</inkml:trace>
  <inkml:trace contextRef="#ctx0" brushRef="#br0" timeOffset="128360.16">25745 17840 0,'9'5'15,"-9"-5"16,0 0-15,0 0 0,0-5-1,8-6 1,8-20 0,17-15-1,1 9 1,-1-4-1,24-5 1,1 9 0,0 12-1,-8 9 1,-9 11 0,9 10 15,8 21-16,0 31 1,24 10 0,26 10-1,16-30 1,17-21 0,-17-31-1,24-21 1,-7-21-1,0-25 1,-26 5 0,-32 20-1,-33 21 1,-50 26 15</inkml:trace>
  <inkml:trace contextRef="#ctx0" brushRef="#br0" timeOffset="129094.59">25869 18605 0,'0'-6'16,"0"6"0,9-5-1,7-26 1,34-21 0,8-25-1,8 15 1,0 0-1,-8 10 1,-17 26 0,-8 6-1,9 4 1,-1 11 15,17 21-15,0 9-1,24 17 1,9 4 0,9 1-1,-1-16 1,8-21 0,-16-10-1,-8-10 1,0-6-1,0-15 1,41-46 0,0-1 15,-124 78-15</inkml:trace>
  <inkml:trace contextRef="#ctx0" brushRef="#br0" timeOffset="137856.75">28193 18615 0,'9'0'16,"-9"0"0,0 0-1,0 0 1,8 0-1,-8 0 1,0 0 0,0 0 15,0-5-15,0 5-1,8-16 1,25-56-1,25-63 1,8-14 0,17-27-1,0-5 1,-9 15 0,0 22-1,-16 15 1,9 15-1,-18 26 1,-41 83 15,1 5-15,-9-5 0,8 5-1,-8-6 1,0 6-1,8 0 1,-8 6 0,9 4-1,24 31 1,8 26 0,25 58-1,17 55 1,16 7-1,17 30 17,-17-16-17,-8-25 1,-66-114 0,0-21-1,-9-4 1,-8-12-1,1-9 1,-9-6 0,8-5-1,-8 1 1,0-6 0</inkml:trace>
  <inkml:trace contextRef="#ctx0" brushRef="#br0" timeOffset="152386.93">13141 15162 0,'0'-5'15,"0"5"1,0 0 0,9 0-1,-9 0 1</inkml:trace>
  <inkml:trace contextRef="#ctx0" brushRef="#br0" timeOffset="153724.09">14506 14728 0,'0'-11'16,"8"11"-1,9 26 1,-17-26 0</inkml:trace>
  <inkml:trace contextRef="#ctx0" brushRef="#br0" timeOffset="154743.77">19319 14836 0,'0'0'15,"0"0"1,0 37 0,0-37-1</inkml:trace>
  <inkml:trace contextRef="#ctx0" brushRef="#br0" timeOffset="156015.06">25745 14873 0,'0'0'16,"0"25"-1,0-25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36:35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9800 12433 0,'-8'5'0,"8"-5"0,0 0 16,0 10-16,17 21 0,-1 26 15,9-5-15,8 31 0,0-1 16,0-20 0,0-10-1,-16-26 1,-9-11 0,0-4-1,1-22 1,7-14-1,17-22 1,9-20 0,-9 5-1,0 10 17,-17 16-17,-8 15 1,1 1-1,-1 9 1,-8 6 0,17-5-1,-17 10 1</inkml:trace>
  <inkml:trace contextRef="#ctx0" brushRef="#br0" timeOffset="1120.67">11496 13043 0,'-9'0'15,"9"0"1,0 0 0,0 0-1,9-5 1,-1-32 0,8-9-1,9-21 1,0-26-1,0 10 17,-9 21-17,1 10 1,-9 21 0,1 0-1,-9 16 1,8 4-1,0 11 1,9 16 0,16 25-1,0 6 1,0 4 0,16 27-1,1 0 1,-9-11 15,-7 5-15,-10 6-1,-24-78 1</inkml:trace>
  <inkml:trace contextRef="#ctx0" brushRef="#br0" timeOffset="2340.63">9139 13989 0,'-9'5'16,"9"-5"-1,0 0 1,0 0-1,0 0 1,0 0 0,0 0-1,0 0 1,0 0 0,0 5 15,-8 21-16,-8 41 1,-26 52 0,1-31-1,16-36 1,8-16 0,9-31-1,33-93 1,0 5-1,-17 37 1,0 15 0,1 31-1,-9 15 1,-9 47 15,1 0-15,0-20-1,8-16 1,0-26 0</inkml:trace>
  <inkml:trace contextRef="#ctx0" brushRef="#br0" timeOffset="3092.63">9015 13348 0,'-50'-5'16,"50"5"-1,0 0 1,-8 0 0,8 0-1,-9 0 1,9 0-1,0 0 1,0 5 0,0 0-1,17 31 17,8 26-17,8 10 1,-8 22-1,8-12 1,8-20 0,-16-15-1,0-21 1,-9-6 0,-7-4-1,-1-11 1,0 0-1,0-15 1,9-6 0,8-10 15,-9 1-15,17-22-1,25-51 1,8 0-1,91-37 1,-157 135 0</inkml:trace>
  <inkml:trace contextRef="#ctx0" brushRef="#br0" timeOffset="4246.34">10743 14009 0,'0'-5'16,"0"10"15,0 6-15,25 30-1,24 37 1,9-1 0,-16-15-1,-17-31 1,-9-15-1,34-32 1,8-67 0,-34 11-1,-7 26 1,-9 20 0,-8 21 15,0 25-16,-16 68 1,7 5 0,26-20-1,-17-73 1</inkml:trace>
  <inkml:trace contextRef="#ctx0" brushRef="#br0" timeOffset="4983.25">12529 14040 0,'-8'31'16,"0"-15"0,-9 36-1,-32 46 1,-17 5-1,16-46 1,17-31 0,0-11-1,25-66 1,24-1 0,-8 21 15,1 5-16,-9 11 1,0 15 0,0 15-1,-9 26 1,1-9 0,0-12-1,8-30 1,-25-47-1,8-5 1,-7 10 0,-1 21-1,17 5 17,-1 26-17,9 6 1,0 30-1,17 36 1,41 16 0,-58-88-1</inkml:trace>
  <inkml:trace contextRef="#ctx0" brushRef="#br0" timeOffset="5600.84">12761 14387 0,'-41'-73'16,"24"53"0,-41-42 15,25 41-15,0 11-1,8 10 1,0 5-1,1-5 1,7 10 0,1-5-1,7 0 1,1-15 0,8-26-1,0 5 1,-8 5-1,8 11 1,0-1 0,-9 6-1,-15 36 17,-18 56-17,9-15 1,8-25-1,25-42 1,-8-26 0,8-21-1,0 11 1,0 10 0,0 21-1,0 10 1,-8 42-1,8 10 1,0-57 15</inkml:trace>
  <inkml:trace contextRef="#ctx0" brushRef="#br0" timeOffset="6202.77">11115 13994 0,'-8'0'16,"8"10"-1,-8 32 1,-9 66 0,-24 1-1,8-27 1,8-51 0,25-31-1,0-25 1,8-7-1,0 7 17,1 4-17,-9 21 1,-9 26 0,-15 26-1,-18 4 1,17-19-1,25-37 1</inkml:trace>
  <inkml:trace contextRef="#ctx0" brushRef="#br0" timeOffset="6855.12">10776 13808 0,'-16'-11'16,"16"11"0,0 0-1,0 0 16,8-10-15,0-31 0,17-32-1,-9 11 1,1 16 0,0 10-1,-9 10 1,0 5-1,0 11 1,1-6 0,-1 6-1,-8 5 1,16 36 0,9 51 15,0 17-16,8-17 1,25-14 0,-58-68-1</inkml:trace>
  <inkml:trace contextRef="#ctx0" brushRef="#br0" timeOffset="7791.99">12174 13911 0,'-8'0'16,"8"0"-1,8 0 1,-8-10-1,16-42 1,1-10 0,8-15-1,-9 9 1,17-4 0,-8 25-1,0 16 1,-9 11-1,1 4 1,8 21 0,0 37 15,33 51-15,16 0-1,-74-93 1</inkml:trace>
  <inkml:trace contextRef="#ctx0" brushRef="#br0" timeOffset="8827.46">14547 14175 0,'0'0'15,"0"0"1,-8 5-1,0 31 1,-25 36 0,0-20-1,16-16 1,9-20 0,8-16-1,25-41 1,8-27-1,0-14 17,-17 30-17,-7 21 1,-1 10 0,-25 21-1,-32 83 1,-17 5-1,24-26 1,9-21 0,25-41-1,8-15 1,-8-22 0,-1 1-1,9 21 1,0-1-1,0 21 17,-16 32-17,-17 20 1,0-11 0,16-20-1,9-16 1,0-5-1,8-5 1</inkml:trace>
  <inkml:trace contextRef="#ctx0" brushRef="#br0" timeOffset="9581.08">14175 13415 0,'0'0'16,"0"0"-1,0 0 16,0 0-15,0 0 0,0 0-1,0 10 1,8 16 0,9 36-1,16 5 1,0 16-1,0-21 1,0-15 0,-16-22-1,-1-4 1,-7-11 0,-1-10 15,17-20-16,8-22 1,-8-4 0,-9 10-1,1 5 1,-1 10 0,-7 6-1,-1-6 1,17-21-1,-25 42 1</inkml:trace>
  <inkml:trace contextRef="#ctx0" brushRef="#br0" timeOffset="10851.34">14580 15715 0,'0'-5'16,"0"5"0,0 0-1,0 5 1,-33 47 0,-16 36-1,-1-11 1,9-35-1,24-37 1,1-16 0,7-20-1,9-5 17,0-5-17,17-26 1,-9 15-1,-8 26 1,0 21 0,-16 5-1,-26 26 1,9-6 0,17-4-1,7-16 1,9-5-1,9 0 1,-1-6 0,0-4-1,1 4 17,-1 1-17,0 10 1,-8 0-1,0 16 1,-8 15 0,0-16-1,8-10 1,0-5 0,0-10-1,-9 5 1,9-6-1,-8 6 1,8 5 0,0 0 15,0 0-15,-8-5-1,8 5 1,0-5-1,0 0 1,-9 0 0,9 5-1,0-6 1,0 6 0,0 0-1,0 31 1,0 21-1,17 15 1,-17-67 15</inkml:trace>
  <inkml:trace contextRef="#ctx0" brushRef="#br0" timeOffset="12138.66">14241 15069 0,'17'0'16,"-17"0"-1,0 0 16,0 0-15,0 0 0,0 0-1,8 5 1,0 5 0,26 27-1,-1 20 1,8-11-1,0-15 1,-16-10 0,0-16-1,0-5 1,8-26 0,8-5 15,-16 5-16,0 0 1,0-10 0,-1-26-1,-7 5 1,-17 57 0</inkml:trace>
  <inkml:trace contextRef="#ctx0" brushRef="#br0" timeOffset="13894.68">12695 15803 0,'-33'-16'15,"24"16"1,-15-10 0,-18 5-1,-16 5 17,-24 15-17,16 6 1,16-5-1,25-6 1,9-10 0,7-5-1,9-6 1,0-9 0,9 4-1,-1 6 1,8-6-1,1 11 1,8 0 0,0 21 15,-9 9-15,-8 12-1,1-6 1,-18-5-1,1-1 1,-8-14 0,-1-6-1,-8-15 1,-8-21 0,17-1-1,7 7 1,9 4-1,9 0 1,-1-5 0,17 11 15,-1 5-15,-7 10-1,8 31 1,0 0-1,-9-6 1,-8-4 0,-16-5-1,-8 10 1,-26-1 0,9-25-1,-16-10 1,24-21-1,17 15 1,8-4 15,16-6-15,25-5 0,-8 15-1,1 11 1,-18 0-1,1 21 1,-9 9 0,-8 6-1,-17 6 1,1-6 0,-17-5-1,8-21 1,-8-26-1,0-15 17,16 10-17,9 5 1,8 11 0,0 5-1,0 0 1,8-1-1,9 27 1,-9 26 0,-8 25-1,8-10 1,-8-62 0</inkml:trace>
  <inkml:trace contextRef="#ctx0" brushRef="#br0" timeOffset="15432.48">12116 15482 0,'25'-25'15,"-25"25"1,0 0 0,0-16-1,16-10 1,9-31 15,0 1-15,8-12-1,8-9 1,1-16 0,-9 26-1,-17 30 1,1 6 0,-9 26-1,0 10 1,9 21-1,8 5 1,8 47 0,8 41-1,-8-26 17,-8-11-17,0-25 1,-25-57-1</inkml:trace>
  <inkml:trace contextRef="#ctx0" brushRef="#br0" timeOffset="16168.87">10751 15689 0,'0'0'15,"0"0"1,17 5 0,32 6-1,34-1 1,8 0-1,-16-4 1,-34-6 0,-16 0 15,-25 0-15,0 0-1,-17-11 1,-16 6-1,-8 0 1,16 5 0,0 0-1,17-5 1,8 5 0,8 0-1,17 5 1,0 0-1,8 11 1,-17-1 15,1-5-15,-9-4 0,-8-6-1,0 0 1</inkml:trace>
  <inkml:trace contextRef="#ctx0" brushRef="#br0" timeOffset="16870.81">10917 15327 0,'-33'16'15,"33"-11"1,-9-5 0,9 0-1,0 0 1,0 0 0,-8 0-1,8 0 1,8-10-1,1-16 17,7-15-17,9 4 1,8-9 0,0-6-1,9-5 1,-18 26-1,-7 11 1,-9 9 0,9 22-1,-1 4 1,9 32 0,0 35-1,-9 1 1,9-21 15,-17 0-15,1-10-1,-9-52 1</inkml:trace>
  <inkml:trace contextRef="#ctx0" brushRef="#br0" timeOffset="17539.6">8692 15689 0,'8'0'15,"1"5"1,32 6-1,42 35 1,16 11 0,8 5-1,-57-36 1,-17-5 0,-25-21 15,-8-5-16,-33-26 1,-25-6 0,-8-9-1,25 30 1,16 6 0,17 10-1,8 15 1,25 32-1,16 0 1,0-11 0,9-16-1,-17-35 1,-25-11 0,-8 26 15</inkml:trace>
  <inkml:trace contextRef="#ctx0" brushRef="#br0" timeOffset="18124.7">8700 15069 0,'9'0'15,"-9"0"1,8 0 0,0 5-1,9 5 1,16 16 0,16 36-1,1 16 1,-9-16-1,-8-26 1,-16-5 0,-1-15-1,-7-11 17,-9-10-17,16-26 1,1-21-1,8 11 1,8-6 0,8 1-1,-41 46 1</inkml:trace>
  <inkml:trace contextRef="#ctx0" brushRef="#br0" timeOffset="19512.9">11752 17421 0,'66'-11'16,"-49"11"-1,16 0 1,-17 0-1,1-5 17,-17 5-17,-8-5 1,-17-16 0,-17-4-1,9 4 1,9-5-1,24-15 1,24-37 0,1 27-1,-8 20 1,-9 31 0,9 25-1,-9 17 1,0-6-1,-8-15 17,0-11-17,0-10 1,-33 0 0,-25-5-1,0 5 1,0-5-1,25 5 1,17-6 0,7 1-1,9 0 1,9 5 0,16 5-1,-1 21 1,9 15 15,-8-4-15,-8-1-1,-1-10 1,-16-26 0</inkml:trace>
  <inkml:trace contextRef="#ctx0" brushRef="#br0" timeOffset="20264.61">11603 16909 0,'-8'-5'16,"8"5"15,0 0-16,-8 0 1,8 0 0,0 0-1,0 0 1,8-16 0,33-35-1,25-42 1,17-16-1,0-5 1,-42 63 0,-8 20-1,-16 15 1,-9 16 0,9 26 15,-1 26-16,1 25 1,-9-15 0,25 6-1,0 25 1,-33-93 0</inkml:trace>
  <inkml:trace contextRef="#ctx0" brushRef="#br0" timeOffset="21234.57">14076 17183 0,'8'10'15,"-8"6"1,-16 36-1,-9-1 1,0-15 0,9-15 15,7-11-15,9-15-1,-8-15 1,8-17-1,0 1 1,-8 16 0,8-1-1,-9 16 1,-15 20 0,-34 27-1,0 14 1,25-14-1,8-22 1,8-9 0,9-6 15,0-5-15,0 5-1,-9-5 1,17 5-1,-8-5 1,0 6 0,8-6-1</inkml:trace>
  <inkml:trace contextRef="#ctx0" brushRef="#br0" timeOffset="22070.42">13571 17591 0,'0'0'16,"0"0"-1,0 6 1,0-1 0,9 21-1,7 10 1,1 15-1,8 17 1,8-6 0,0-16-1,-8-10 1,-1-10 0,1-5-1,-16-6 1,7-4 15,-8-6-15,1 5-1,-1-5 1,0-10 0,9 0-1,-9 0 1,0 0-1,0 0 1,9-11 0,0-10-1,-1 0 1,1 6 0,7-6-1,1 0 1,-25 26 15</inkml:trace>
  <inkml:trace contextRef="#ctx0" brushRef="#br0" timeOffset="41381.68">4301 6866 0,'-42'5'16,"34"-5"-1,8 0 1,0-5 0,-8 0-1,-1-6 1,-7 1 0,-9 0-1,0 5 1,9 5-1,7-6 1,1 6 0,0 6-1,0-6 1,8 5 15,-9 0-15,9 10-1,-8 37 1,-8 62 0,-1 5-1,0-47 1,17-20 0,-8-6-1,8-10 1,0 11-1,8-11 1,-8 11 0,0-11-1,0-36 17</inkml:trace>
  <inkml:trace contextRef="#ctx0" brushRef="#br0" timeOffset="42401.85">5921 6401 0,'0'15'16,"0"-10"-1,17 6 1,0 9 0,16 17-1,0 9 1,0 16-1,-8-10 1,-9-6 15,9 1-15,0-11 0,-9 21-1,-7 10 1,7 31-1,-8 11 1,-8-32 0,-8-9-1,0 14 1,8 1 0,-17-5-1,9-6 1,0-5-1,8-26 17,-8-10-17,8-10 1,-9-5 0,9-16-1</inkml:trace>
  <inkml:trace contextRef="#ctx0" brushRef="#br0" timeOffset="43489.48">4846 7853 0,'9'-20'15,"-9"20"1,0 0-1,0 0 1,0 0 0,0 0-1,0-6 1,0 1 0,8-5 15,25 0-16,17-1 1,16-10 0,-8 6-1,-17 10 1,-16 0 0,0-1-1,-9 1 1,1 5-1,-9 0 1,0 11 0,-8-11-1</inkml:trace>
  <inkml:trace contextRef="#ctx0" brushRef="#br0" timeOffset="44375.07">8121 7734 0,'-8'-5'16,"8"5"0,0 0-1,0 0 1,0 0 0,0 0-1,0 0 1,8 0-1,17 0 1,50-21 0,16 6 15,-9-1-15,-40 6-1,-9 5 1,-17 0-1,-7 0 1,-9 5 0,-9 0-1,9 0 1</inkml:trace>
  <inkml:trace contextRef="#ctx0" brushRef="#br0" timeOffset="45361.66">11388 8008 0,'-16'-10'16,"16"10"-1,0-5 1,-9 5 0,9 0-1,0-5 1,0 5 0,0 0-1,0 0 1,0-6-1,0 6 17,9-5-17,7-5 1,1 5 0,16-6-1,8 1 1,-8 5-1,0 0 1,9 15 0,-42-10-1</inkml:trace>
  <inkml:trace contextRef="#ctx0" brushRef="#br0" timeOffset="45880.12">12604 7688 0,'0'0'16,"0"0"15,0 0-16,0 0 1,0 0 0,8 0-1,-8 0 1,8 0 0,-8 0-1,9 0 1,-1 0-1,8 0 1,18 5 0,7 10-1,-41-15 1</inkml:trace>
  <inkml:trace contextRef="#ctx0" brushRef="#br0" timeOffset="48254">10834 7864 0,'0'-31'16,"0"25"0,0 6-1,0-5 1,0 5 15,0-5-15,0 5-1,0-5 1,17-11 0,16 11-1,33-10 1,17 4-1,32 1 1,42 10 0,42 0-1,16 0 1,17 0 0,-1-5-1,9 5 16,0-11-15,-9-4 0,-32-1-1,-17 1 1,-149 10 0,-8 5-1,-9 0 1,1 0-1,-9 0 1,0 0 0,-8 0-1,0 0 1</inkml:trace>
  <inkml:trace contextRef="#ctx0" brushRef="#br0" timeOffset="49223.46">7451 7698 0,'17'26'15,"-17"-26"1,0 0 0,0 5-1,8-5 1,1 10-1,24 1 1,33-6 0,33 10-1,33-4 17,17-6-17,50 0 1,-9-5-1,17 11 1,-25-11 0,-25 0-1,-124 10 1,-8 0 0,-1-5-1,-15-5 1,-1 6-1,0-6 1,-8 0 0</inkml:trace>
  <inkml:trace contextRef="#ctx0" brushRef="#br0" timeOffset="50109.37">4267 7967 0,'-8'-10'16,"8"10"0,0 0-1,8 0 1,17-6-1,0 1 1,33 10 0,41-10-1,9-5 1,49 5 0,33-11-1,17 1 1,24-6-1,-16 0 17,-8 6-17,-33 5 1,-141 10 0,-17 0-1,1 0 1,-9 0-1,1 5 1,-9-5 0,0 0-1</inkml:trace>
  <inkml:trace contextRef="#ctx0" brushRef="#br0" timeOffset="51080.02">6658 7719 0,'8'-11'15,"-8"11"1,0 0-1,0 0 1,0 0 0,8 0-1,0 0 1,1 0 0,-1 0-1,0 0 16,-8 0-15,8 0 0,1 0-1,24 6 1,16-12 0,-16 6-1,-8 0 1,-16 0-1,-9 0 1</inkml:trace>
  <inkml:trace contextRef="#ctx0" brushRef="#br0" timeOffset="51982.78">9610 7889 0,'8'-10'16,"-8"10"-1,0 0 1,0 0 0,0 0-1,9 0 1,7-5 0,42-16-1,16 1 1,26-11-1,-18 10 1,-32 10 0,-25 1-1,0 5 17,-17 0-17,0 5 1,-8 0-1,0 0 1,0 5 0,0-5-1</inkml:trace>
  <inkml:trace contextRef="#ctx0" brushRef="#br0" timeOffset="52868.93">14167 7765 0,'0'0'16,"0"0"-1,0 0 17,0 0-17,0 0 1,0 0 0,0 0-1,25-5 1,16 0-1,42 0 1,-25 0 0,-9 5-1,-16 0 1,-16 0 0,-1 0-1,-7 0 1,-9 0-1,0 5 17,-25 21-17,25-26 1</inkml:trace>
  <inkml:trace contextRef="#ctx0" brushRef="#br0" timeOffset="59473.31">10727 3641 0,'0'-21'15,"0"21"1,0 0 0,-9-5-1,1 10 1,-9 10 15,-16 32-15,-8 15-1,8 0 1,-8 52 0,7 36-1,18-6 1,-9 58 0,33-16-1,9-46 1,8-53-1,24-19 1,-49-68 0</inkml:trace>
  <inkml:trace contextRef="#ctx0" brushRef="#br0" timeOffset="60091.51">10975 4886 0,'0'-5'16,"0"5"0,8-15-1,17-58 17,8-15-17,16-46 1,-16-6-1,1 11 1,-18 46 0,1 27-1,-1 9 1,1 11 0,-1 5-1,1 15 1,-9 6-1,9 5 1,24 31 0,17 41 15,8 57-15,0 5-1,0 16 1,-49-68-1,-9-30 1,-8-47 0</inkml:trace>
  <inkml:trace contextRef="#ctx0" brushRef="#br0" timeOffset="60376.25">11239 4524 0,'0'0'16,"9"0"-1,7 6 1,17-6-1,33-6 1,0 6 0,1-5-1,-67 5 1</inkml:trace>
  <inkml:trace contextRef="#ctx0" brushRef="#br0" timeOffset="61145.24">12447 4504 0,'-50'0'16,"42"0"-1,-9-5 1,-16-1 0,-8 6-1,0 6 1,16-1 0,-8 15-1,8 48 1,25-12 15,16-14-15,17-27-1,17-25 1,-9-26 0,-8 0-1,-16-16 1,-9 11-1,-16 15 1,-9 5 0,1 16-1,-9 10 1,25-5 0</inkml:trace>
  <inkml:trace contextRef="#ctx0" brushRef="#br0" timeOffset="61513.84">12794 4886 0,'-16'-26'16,"7"21"-1,9-5 1,-16-37 0,16 1 15,0 10-16,0 5 1,16-16 0,9-15-1,8 10 1,-33 52 0</inkml:trace>
  <inkml:trace contextRef="#ctx0" brushRef="#br0" timeOffset="62399.71">13373 3749 0,'0'10'16,"0"-10"-1,0 0 1,0 11-1,0 4 1,0 21 0,-17 68-1,1 61 1,-1-46 15,17-5-15,0 5-1,17-21 1,8-15 0,8-21-1,0-31 1,0-16 0,17-20-1,-1-31 1,-7 0-1,-9-6 1,-17-15 0,-16 16-1,-8 15 17,-9 0-17,9 6 1,8 9-1,0 1 1,25-42 0,25-46-1,7-16 1,-15 37 0,-26 15-1,-16 5 1,-16 0-1,-9 21 1,-25 31 0,-16 15 15,-8 6-15,74-16-1</inkml:trace>
  <inkml:trace contextRef="#ctx0" brushRef="#br0" timeOffset="63034.8">14068 3439 0,'-25'-16'15,"25"16"1,-8 0 0,8 0-1,0 0 1,8 6 0,0-1-1,17 10 1,0 16-1,8 21 1,16 31 15,1 10-15,-25 0 0,0 46-1,-25 16 1,-17-25-1,-8 4 1,1-25 0,-1-42-1,8-16 1,9-20 0,8-31-1</inkml:trace>
  <inkml:trace contextRef="#ctx0" brushRef="#br0" timeOffset="63837.65">15035 4561 0,'-16'-6'16,"16"6"-1,0 0 1,-8-5-1,-1 0 1,-24-5 0,-8-6-1,-9-4 1,1 9 0,15 11-1,1 11 16,0 30-15,17 0 0,8-5-1,16-20 1,0-6 0,9-20-1,-1 0 1,1-6-1,-9 6 1,0 5 0,0-1-1,1 1 1,-1 5 0,9 16-1,7 20 16,1 21-15,-25-57 0</inkml:trace>
  <inkml:trace contextRef="#ctx0" brushRef="#br0" timeOffset="64271.33">15077 4783 0,'16'-62'16,"-8"31"0,26-36-1,7 5 1,17-21 0,-17 57-1,-24 16 1,-1 10-1,9 15 1,0 42 0,8 21-1,-17-22 1,-16-56 15</inkml:trace>
  <inkml:trace contextRef="#ctx0" brushRef="#br0" timeOffset="64974.62">16119 4447 0,'-42'-10'16,"34"10"0,-25 5-1,0 15 1,-17 11 15,1 31-15,24-10-1,0-16 1,17-15 0,8-21-1,8-10 1,-8-11 0,8-31-1,9-46 1,-1-47-1,1 21 1,-17-15 0,0 9 15,8 17-15,0 40-1,-8 27 1,0 30-1,9 27 1,7 51 0,26 98-1,-1 42 1,9 61 0,-1-35-1,-7-27 1,-18-170-1,-7 0 1,-17-31 15</inkml:trace>
  <inkml:trace contextRef="#ctx0" brushRef="#br0" timeOffset="65542.77">17194 3367 0,'-17'-11'31,"17"11"-15,0 0 0,0 0-1,0 0 1,-8 16-1,-17 30 1,-8 47 0,0 31-1,0-20 1,16 61 0,1 21-1,24-26 1,9 73-1,8-16 17,8-15-17,8-42 1,9-31 0,41-72-1,-91-57 1</inkml:trace>
  <inkml:trace contextRef="#ctx0" brushRef="#br0" timeOffset="66128.05">17996 3930 0,'-16'-21'16,"16"21"0,-9-10-1,-16-16 1,-8 16 0,-16-1-1,-17 27 1,-1 5 15,-7 41-15,0 57-1,16 30 1,33-4 0,25 15-1,16-25 1,34-11-1,24-47 1,17 1 0,25-63-1,-116-15 1</inkml:trace>
  <inkml:trace contextRef="#ctx0" brushRef="#br0" timeOffset="66729.53">18823 4509 0,'-50'-5'15,"34"10"16,-9 0-15,0 5 0,-8 21-1,8 21 1,25-11 0,0-4-1,17-12 1,-1-19-1,9-17 1,17-20 0,-9 5-1,-17 1 1,-16-1 0,0 10 15,-8 1-16,0 10 1,-9 5 0,17 0-1</inkml:trace>
  <inkml:trace contextRef="#ctx0" brushRef="#br0" timeOffset="67080.67">19212 4840 0,'-42'-21'16,"26"16"-1,8-11 1,-17-15 0,17-5-1,-1 10 1,18-10 0,24-26-1,41-31 1,34-10-1,-108 103 1</inkml:trace>
  <inkml:trace contextRef="#ctx0" brushRef="#br0" timeOffset="67916.09">20279 4406 0,'-50'-21'16,"33"16"-1,-24 5 1,-8 5 0,-18 21-1,18 5 1,7 31 0,26 10-1,8-15 1,16-16-1,17-15 1,-9-21 0,26-36 15,7-15-15,9-58-1,-25-35 1,-8 10-1,-17-6 1,9 22 0,-9 45-1,-8 27 1,8 10 0,-8 26-1,9 15 1,15 42-1,18 77 1,7 62 15,-7 26-15,7-25 0,-32-99-1,-17-93 1</inkml:trace>
  <inkml:trace contextRef="#ctx0" brushRef="#br0" timeOffset="68435.21">20469 3392 0,'0'0'16,"0"0"-1,8 0 1,25 21-1,25 15 1,8 21 0,9 16-1,-9 20 1,-17-11 0,-7 27-1,-26 36 1,-16 4 15,-8 84-15,-25-11-1,0-5 1,0-149 0,-8-6-1,-1-26 1,42-36-1</inkml:trace>
  <inkml:trace contextRef="#ctx0" brushRef="#br0" timeOffset="69137.31">21974 4566 0,'-16'-21'16,"7"16"-1,-7-11 16,-9-15-15,0 11 0,-8 9-1,-8 17 1,-1 9 0,17 6-1,9 10 1,16-16-1,8-4 1,17-11 0,8-11-1,8 1 1,-7 0 0,-18 4-1,1 6 16,-1 11-15,1 35 0,-1 37-1,-7 10 1,-9-93 0</inkml:trace>
  <inkml:trace contextRef="#ctx0" brushRef="#br0" timeOffset="69522.06">22239 4685 0,'25'-73'16,"-9"47"0,25-56-1,-16 51 1,0 10 0,-8 16-1,-9 10 1,17 11-1,16 20 1,-8 31 0,8 10-1,-7 17 1,-34-94 15</inkml:trace>
  <inkml:trace contextRef="#ctx0" brushRef="#br0" timeOffset="70323.94">23173 4488 0,'-58'-31'16,"34"21"-1,-1 5 1,-8 15-1,-17 16 1,9 31 0,16 5-1,17-31 17,8-21-17,8-15 1,17-26-1,8-62 1,16-62 0,1-36-1,-9-47 1,-8 26 0,-33 140-1,0 30 1,9 22-1,-9 20 1,16 87 0,9 120 15,8 31-15,8 46-1,-7-46 1,7-16-1,-41-222 1</inkml:trace>
  <inkml:trace contextRef="#ctx0" brushRef="#br0" timeOffset="70726.1">24430 3589 0,'0'52'16,"0"-16"0,0 41-1,0 99 1,0 41 0,-16 36-1,8-36 1,-1-144-1,1-32 1,8-41 15</inkml:trace>
  <inkml:trace contextRef="#ctx0" brushRef="#br0" timeOffset="71010.06">24521 3594 0,'50'0'15,"-25"-15"1,74-11-1,25-16 17,8-4-17,-57 25 1,-75 21 0</inkml:trace>
  <inkml:trace contextRef="#ctx0" brushRef="#br0" timeOffset="71262.1">24463 4095 0,'25'31'15,"-8"-31"1,49-15 15,41-21-15,34-6-1,-9 1 1,-132 41 0</inkml:trace>
  <inkml:trace contextRef="#ctx0" brushRef="#br0" timeOffset="71929.5">26175 4250 0,'-49'-31'16,"32"26"-1,-16 5 1,-8 0 0,-17 31 15,0 36-16,33-4 1,17-17 0,16 1-1,25-11 1,17-36 0,8-11-1,0-20 1,-17-10-1,-24 10 1,-9 5 0,-8 16-1,-8-6 1,-17 11 0,8 5 15,17 0-16</inkml:trace>
  <inkml:trace contextRef="#ctx0" brushRef="#br0" timeOffset="72297.17">26457 4886 0,'-9'-26'16,"1"1"15,0-32-15,-1 0-1,9 0 1,0 0 0,17-15-1,33-16 1,24 0 0,17 10-1,-91 78 1</inkml:trace>
  <inkml:trace contextRef="#ctx0" brushRef="#br0" timeOffset="72866.29">27747 3480 0,'-25'16'16,"17"-16"-1,-1 5 1,-24 31-1,-25 42 1,9 15 0,7 51-1,-7 58 1,16 10 0,33 46-1,16-15 1,34-36-1,33-52 1,32-57 0,-115-98 15</inkml:trace>
  <inkml:trace contextRef="#ctx0" brushRef="#br0" timeOffset="73518.43">28119 3930 0,'-8'5'16,"8"-5"-1,0 0 1,0 0 15,0 0-15,0 0 0,8 10-1,17 42 1,24 36-1,9 5 1,-16-26 0,-1-25-1,0-22 1,-41-20 0</inkml:trace>
  <inkml:trace contextRef="#ctx0" brushRef="#br0" timeOffset="73886.08">28673 3703 0,'0'15'16,"0"-10"0,-17 37-1,-7 40 1,-26 89 0,-8 30-1,-16 63 1,16-31 15,33-130-15,17-36-1,8-36 1,0-31 0</inkml:trace>
  <inkml:trace contextRef="#ctx0" brushRef="#br0" timeOffset="74672.47">29351 4566 0,'-41'-16'15,"32"11"16,1 5-15,-17 0 0,1-5-1,-18 5 1,1 5 0,0 26-1,16 10 1,16 6-1,9-6 1,17-10 0,8-10-1,16-16 1,9-20 0,-17-6 15,-8-10-16,-17 10 1,-8 6 0,-8-6-1,-9 0 1,1 6 0,-9-1-1,25 16 1</inkml:trace>
  <inkml:trace contextRef="#ctx0" brushRef="#br0" timeOffset="75005.97">29550 4917 0,'-17'-36'16,"9"21"-1,16-16 1,9-37-1,24-9 1,17-21 0,0 25-1,-58 73 17</inkml:trace>
  <inkml:trace contextRef="#ctx0" brushRef="#br0" timeOffset="75491.37">30542 3785 0,'0'-5'16,"0"5"15,0 5-15,0 11-1,17 10 1,7 51-1,1 32 1,0 20 0,-33-31-1,-9 31 1,-32 11 0,-1-21-1,-24-42 1,-9-35-1,-33-22 1,-25-71 0,141 51 15</inkml:trace>
  <inkml:trace contextRef="#ctx0" brushRef="#br0" timeOffset="75758.98">30261 3821 0,'49'-15'15,"-24"5"1,58-11-1,16 11 1,34 4 15,7 27-15,-140-21 0</inkml:trace>
  <inkml:trace contextRef="#ctx0" brushRef="#br0" timeOffset="76494.37">31526 4586 0,'-58'6'15,"50"-1"17,-9 0-17,1 0 1,-1 21 0,1 15-1,16 1 1,8-6-1,9-15 1,7-27 0,1-4-1,-8-5 1,-1-1 0,-7-5-1,-9 11 1,-17 0 15,-16 4-15,-33 22-1,66-16 1</inkml:trace>
  <inkml:trace contextRef="#ctx0" brushRef="#br0" timeOffset="76844.95">31898 4907 0,'-33'-5'16,"25"5"-1,8-5 1,-8-32 0,-1-30-1,18 0 1,7-42-1,17-25 1,-33 134 0</inkml:trace>
  <inkml:trace contextRef="#ctx0" brushRef="#br0" timeOffset="77129.71">32477 3925 0,'0'10'16,"-8"6"-1,0 56 1,-9 62-1,1 27 1,-9 25 0,8-36-1,17-150 17</inkml:trace>
  <inkml:trace contextRef="#ctx0" brushRef="#br0" timeOffset="77514.42">32932 3951 0,'-25'10'16,"17"6"-1,-58 35 1,-42 53 0,-24 20-1,8-5 1,74-47 15,42-15-15,16 0-1,34 10 1,-1-16 0,17-14-1,-17-32 1,-41-5 0</inkml:trace>
  <inkml:trace contextRef="#ctx0" brushRef="#br0" timeOffset="78015.91">32990 3563 0,'0'-26'16,"0"26"0,0 0-1,0 0 1,8 5 0,1 26-1,7 37 1,25 19-1,1 27 1,-9 31 0,-17 5-1,-16-16 17,-16 78-17,-17-5 1,0-16-1,-17-36 1,9-26 0,16-118-1,-8-1 1,33-10 0</inkml:trace>
  <inkml:trace contextRef="#ctx0" brushRef="#br0" timeOffset="79788.52">11818 5062 0,'0'0'16,"0"0"-1,0 0 1,0 0-1,0 0 1,0 0 0,0 0-1,0 0 1,0 0 0,25-5 15,58-6-16,57-14 1,51-6 0,40-6-1,-8 1 1,17 5 0,-41 11-1,-26 4 1,-164 21-1,7 0 1,-16-5 0,0 0-1,0 0 1,0 0 0,0 0 15</inkml:trace>
  <inkml:trace contextRef="#ctx0" brushRef="#br0" timeOffset="81125.83">18575 5036 0,'17'-5'16,"-1"5"0,1 0-1,24-10 1,0 10-1,9 5 1,41 5 0,41 16-1,-132-26 1</inkml:trace>
  <inkml:trace contextRef="#ctx0" brushRef="#br0" timeOffset="81594.45">26374 4933 0,'0'-26'16,"0"21"-1,0 5 1,33-11-1,99 1 1,-132 10 0</inkml:trace>
  <inkml:trace contextRef="#ctx0" brushRef="#br0" timeOffset="82079.31">31526 5103 0,'17'0'16,"-17"0"-1,16 0 1,67 6-1,-83-6 1</inkml:trace>
  <inkml:trace contextRef="#ctx0" brushRef="#br0" timeOffset="82413.01">29227 5041 0,'8'-5'15,"9"10"1,57 6 0,-74-11 15</inkml:trace>
  <inkml:trace contextRef="#ctx0" brushRef="#br0" timeOffset="83049.62">22239 5015 0,'0'0'16,"0"0"0,0 0-1,0 0 1</inkml:trace>
  <inkml:trace contextRef="#ctx0" brushRef="#br0" timeOffset="83701.79">15449 5015 0,'8'-25'15,"-8"19"1,0 6-1,0 0 1</inkml:trace>
  <inkml:trace contextRef="#ctx0" brushRef="#br0" timeOffset="88950.77">17293 7450 0,'17'0'16,"-17"0"-1,0 0 1,8 0 0,42 0-1,49-10 1,74-16-1,51-10 1,-18 5 15,-106 20-15,-34 1 0,-25 5-1,-16 0 1,0 5-1,-25 0 1</inkml:trace>
  <inkml:trace contextRef="#ctx0" brushRef="#br0" timeOffset="89568.85">18319 6907 0,'0'0'15,"0"0"1,0 0 0,24 5-1,26 1 1,41-1 0,17 0-1,24 10 1,17 22 15,-42-1-15,-24 0-1,-33 0 1,-17-5 0,-17 5-1,-24 11 1,-42 25-1,-16-15 1,-25 5 0,-8 0-1,8 5 1,8-5 0,9 11-1,32 4 16,42-77-15</inkml:trace>
  <inkml:trace contextRef="#ctx0" brushRef="#br0" timeOffset="91408.78">19799 7869 0,'25'-57'16,"-25"47"0,0 10-1,8-11 1,17 11-1,24-5 1,59 0 15,49-11-15,33 1 0,1-6-1,-26 6 1,-124 9-1,-16 12 1,0-6 0,-9 0-1,-7 0 1,-1 0 0,-8 0-1</inkml:trace>
  <inkml:trace contextRef="#ctx0" brushRef="#br0" timeOffset="92094.05">22636 7900 0,'0'-36'16,"0"36"-1,0 0 1,8-11 0,42 1-1,41-11 1,8 1 0,33 9-1,0 1 1,-32 5 15,-26-1-15,-16 12-1,-8-1 1,-17 0 0,-8-5-1,-9-5 1,1 10-1,-17-5 1,0 0 0</inkml:trace>
  <inkml:trace contextRef="#ctx0" brushRef="#br0" timeOffset="93148.37">24844 7755 0,'8'-5'16,"-8"5"-1,0 0 1,0 0 0,33 0-1,42 0 1,73 5 0,68-10 15,32 5-16,-33-5 1,-17 10 0,-165-5-1,0 0 1,-16 5 0,-1-5-1,-7 0 1,-1 5-1,0-5 1,0 0 0,1 0-1,7 0 1,42-5 15,25 0-15,33 5-1,-1-5 1,-7-1 0,-9 6-1,0 0 1,-16 0 0,-17-5-1,-24 0 1,-9 5-1,-17 0 1,1 0 0,-9 0-1,9-21 17,-17 21-17</inkml:trace>
  <inkml:trace contextRef="#ctx0" brushRef="#br0" timeOffset="93800.02">28185 7770 0,'0'0'16,"0"0"0,0 0 15,25-5-15,41 0-1,0-5 1,-8 10-1,-17 0 1,-16 0 0,-8 0-1,-1 0 1,-7-5 0,7 10-1,-16-5 1</inkml:trace>
  <inkml:trace contextRef="#ctx0" brushRef="#br0" timeOffset="101541.02">951 7068 0,'-25'15'16,"25"-15"-1,9 5 1,7 0 0,25 1-1,17 4 1,25-10-1,8 5 1,8 0 0,9 11 15,-1-1-15,-24 11-1,-83-26 1</inkml:trace>
  <inkml:trace contextRef="#ctx0" brushRef="#br0" timeOffset="102008.7">1704 6633 0,'8'0'16,"8"11"0,26 15-1,32 15 1,26 5-1,-1-9 1,-25-12 0,-24-14-1,-25-1 1,-1 6 0,-24 4-1,-24 68 1,-84 83-1,-41 51 17,-49 57-17,49-77 1,149-202 0</inkml:trace>
  <inkml:trace contextRef="#ctx0" brushRef="#br0" timeOffset="113696.4">1869 8106 0,'0'-5'15,"0"5"1,0 0 0,0 0-1,25 0 1,58-20-1,24-1 1,17-5 0,-16-5-1,-34 16 1,-16 4 15,-17 6-15,1 5-1,-42 0 1</inkml:trace>
  <inkml:trace contextRef="#ctx0" brushRef="#br0" timeOffset="114214.02">2737 7440 0,'9'-5'15,"7"5"1,42 0 0,33 0-1,8 0 1,1 5 0,-26 0-1,-24 0 1,-17-5-1,-8 5 1,-25 0 0,-9 37-1,-82 102 17,-49 12-17,-1 24 1,-16 22-1,16-6 1,141-196 0</inkml:trace>
  <inkml:trace contextRef="#ctx0" brushRef="#br0" timeOffset="136368.7">11206 2808 0,'33'-5'16,"0"10"0,42-5-1,7 0 1,109 0-1,-26 6 1,125-12 0,-26 6-1,50 6 1,1-17 0,49 11-1,33-10 1,16 5 15,17-1-15,17 1-1,16-5 1,50 10 0,41 0-1,-33 0 1,8 0-1,42 0 1,-9 5 0,9-5-1,32 5 1,-40 0 0,41 1-1,-17-6 1,-17 5 15,42 10-15,-41-9-1,0 9 1,-1 1 0,-7 9-1,-51-4 1,1 5-1,-8-21 1,-9 5 0,-8-10-1,-8 11 1,-17-1 0,-25-5-1,0 6 16,-8 9-15,0 27 0,-8 30-1,-422-77 1</inkml:trace>
  <inkml:trace contextRef="#ctx0" brushRef="#br0" timeOffset="139429.2">7410 9445 0,'0'-5'16,"0"5"-1,0 0 1,8 0 0,17 0-1,50 5 1,7 16-1,34 0 1,66 4 0,8 6-1,58-25 1,50-6 0,-25-26-1,8 0 16,-66-5-15,-25 10 0,-181 16-1,-1 5 1,-8 0 0,8 0-1,1 0 1,-9 0-1,0 0 1,0 0 0,0 0-1,0 0 1,0 0 0,8 0 15,-8 0-16,0 0 1,0 0 0,0 0-1,0 0 1,0 0 0,0 0-1,0 0 1,0 0-1,0 0 1,8 0 0,-8 0-1,0 0 1,0 0 0,0 0 15,0 0-16</inkml:trace>
  <inkml:trace contextRef="#ctx0" brushRef="#br0" timeOffset="140733.27">11405 9197 0,'-9'-10'16,"9"10"-1,0 0 1,0 0 0,17 0-1,33 5 1,82 0 0,66 0-1,59 0 1,-17 6-1,-25-11 1,-149 5 15,-25-5-15,-8 0 0,-16 5-1,-1-5 1,-7 0-1,-9 0 1,8 0 0,-8 0-1</inkml:trace>
  <inkml:trace contextRef="#ctx0" brushRef="#br0" timeOffset="141936.88">13935 9259 0,'-8'5'16,"8"-5"-1,0 0 1,8 0 0,1 0-1,32 5 1,50 1 0,58 4-1,25 0 16,65 11-15,51-16 0,32 11-1,17-11 1,-8 5 0,8 1-1,-33-11 1,-8 5-1,-25-21 1,-50 6 0,-173-6-1,-17 11 1,-8-5 0,-9 5-1,-7-1 16,-1 6-15,0-5 0,0 5-1,-8-5 1,0 5 0,9-5-1,-18 5 1,9 0-1</inkml:trace>
  <inkml:trace contextRef="#ctx0" brushRef="#br0" timeOffset="143241.07">18939 9264 0,'16'5'16,"-16"-5"-1,0 0 17,0 0-17,0 0 1,0 0-1,25 0 1,41 6 0,83-1-1,83-5 1,90 10 0,51-10-1,7 0 1,-49 5-1,-34 0 1,-48-5 0,-26 16 15,-41-11-15,-33 0-1,-141-5 1,0 0-1,-8 0 1,9 0 0,-9 0-1,8 0 1,-8 0 0,0 0-1,8 0 1,-8 0-1,0 0 1,-41-5 15,41 5-15</inkml:trace>
  <inkml:trace contextRef="#ctx0" brushRef="#br0" timeOffset="144561.86">23454 9326 0,'-16'-20'15,"16"20"1,-8 0-1,8 0 1,-9 0 0,1 0-1,8 0 1,-8 0 0,0 0-1,8 0 1,-9 0 15,9 0-15,0 0-1,0 0 1,-8 0 0,8 0-1,8 0 1,9 5-1,49 0 1,66 0 0,67-5-1,65-5 1,26 10 0,32 0-1,18 0 16,23 6-15,18 10 0,8-1-1,-1 1 1,1 5 0,0 5-1,-50-11 1,-42 1-1,-48-11 1,-216-10 0,8-5-1,-8 5 1,-16 0 0,-1-5-1,1 5 16,-9 0-15,0 0 0,-8 0-1,8 0 1,-8 0 0,0 0-1,-49 41 1,49-41-1</inkml:trace>
  <inkml:trace contextRef="#ctx0" brushRef="#br0" timeOffset="162635.82">12472 17597 0,'0'0'16,"0"-6"-1,0 22 1,0-16 0</inkml:trace>
  <inkml:trace contextRef="#ctx0" brushRef="#br0" timeOffset="163772.89">11702 17809 0,'0'-11'16,"0"11"15,0 21-15,0-21-1</inkml:trace>
  <inkml:trace contextRef="#ctx0" brushRef="#br0" timeOffset="164959.5">14010 17927 0,'0'-10'16,"0"10"-1,0 0 1,16 21 15,-16-21-15</inkml:trace>
  <inkml:trace contextRef="#ctx0" brushRef="#br0" timeOffset="165996.51">13208 16154 0,'-17'-25'16,"17"25"-1,0-6 1,8 6 0,9-10-1,8 0 1,24 10-1,9-11 1,0 11 0,0 0-1,-8 6 17,-9-6-17,-16 5 1,0-5-1,-9 10 1,1 6 0,-1 4-1,-16-20 1</inkml:trace>
  <inkml:trace contextRef="#ctx0" brushRef="#br0" timeOffset="166698.52">14886 16299 0,'0'-5'16,"0"5"0,0 0-1,0 0 1,9 0 0,-9 0-1,0 0 1,16 0-1,-7 0 1,15 0 15,1 0-15,25 5 0,24-5-1,17 11 1,-8 4-1,-83-15 1</inkml:trace>
  <inkml:trace contextRef="#ctx0" brushRef="#br0" timeOffset="175259.2">23388 9300 0,'-8'6'15,"8"-6"1,0 0 0,8 0-1,34 0 1,49 0-1,24 0 1,59 10 0,41 5-1,66 1 1,42 0 0,16-16-1,0 10 1,8-10 15,9 10-15,0-10-1,-26 5 1,-15-5 0,-18 0-1,-24-5 1,-16 5-1,-9-10 1,-25 5 0,-24-6-1,-18 11 1,-147 6 0,-10-6-1,-15 5 16,7-5-15,-8 5 0,1-5-1,-9-5 1,0 5 0</inkml:trace>
  <inkml:trace contextRef="#ctx0" brushRef="#br0" timeOffset="176495.88">23024 9171 0,'-24'-20'16,"24"20"0,0 0-1,0 0 1,0 0 0,8 0-1,-8 0 1,25 5-1,8 5 1,33 0 0,25-4-1,41 4 17,34-5-17,32-5 1,17 0-1,8 0 1,1 0 0,-1 5-1,-8-5 1,-8 5 0,-34-5-1,-15 0 1,-134 6-1,-7-6 1,-1 5 0,-7-5-1,-9 0 17,8 0-17,-8 0 1,8 0-1,-8 0 1,9 0 0,-9 0-1,0 0 1</inkml:trace>
  <inkml:trace contextRef="#ctx0" brushRef="#br0" timeOffset="178886.78">29632 8835 0,'-16'0'16,"16"-5"0,-9 0-1,9 0 1,-8-11 15,8 1-15,17-21-1,24-21 1,-8 0 0,9 16-1,-9-1 1,0 16 0,16-5-1,-7 21 1,-9 10-1,16 21 1,1 10 0,8 0-1,0 15 17,16-10-17,17-20 1,-8-11-1,-17-15 1,-16-1 0,-9-14-1,-8 4 1,-33 21 0</inkml:trace>
  <inkml:trace contextRef="#ctx0" brushRef="#br0" timeOffset="179556.5">30922 7931 0,'-41'-57'15,"33"36"1,-25-10 0,0 0 15,-9 26-15,-40 21-1,-9 30 1,41 21-1,17-25 1,25-22 0,16-4-1,8-6 1,1-5 0,-9 0-1,9-5 1,-9-5-1,9-5 1,-9 5 15,0 0-15,0 10 0,9 0-1,-9 10 1,-8-15-1</inkml:trace>
  <inkml:trace contextRef="#ctx0" brushRef="#br0" timeOffset="180192.12">31137 7636 0,'9'5'16,"-9"-5"0,0 26-1,0 57 1,0 31-1,-17 103 1,-32 5 0,7 10-1,9-149 1,25-36 0,0-37-1,8-15 1,8-83-1,17-67 17,24-47-17,9-4 1,8 20 0,-16 129-1,-25 26 1,-9 15-1,-7 21 1,-9 11 0,-9 25-1,-7 6 1,-1-11 0,1-10-1,7-11 1,9-15 15</inkml:trace>
  <inkml:trace contextRef="#ctx0" brushRef="#br0" timeOffset="180742.89">31865 7491 0,'-16'21'16,"7"10"-1,-32 67 1,0 42 0,-34 103-1,-7 0 1,7-37 15,59-164-15,7-16-1,9-26 1,0-52 0,33-82-1,25-68 1,42-41-1,-9 36 1,-42 150 0,-7 16-1,-34 41 1,-8 21 0,-8 46-1,-17 31 16,-8-31-15,16-25 0,-8-11-1,25-31 1</inkml:trace>
  <inkml:trace contextRef="#ctx0" brushRef="#br0" timeOffset="181044.15">32419 6840 0,'-24'160'16,"15"-67"0,-32 124-1,8-10 1,0 15 0,25-165-1,8-57 1</inkml:trace>
  <inkml:trace contextRef="#ctx0" brushRef="#br0" timeOffset="181245.8">32477 7843 0,'0'83'16,"0"-73"0,-8 0-1,8-10 1</inkml:trace>
  <inkml:trace contextRef="#ctx0" brushRef="#br0" timeOffset="181412.68">32577 7228 0,'0'0'15,"0"0"1,0 5 15,0-5-15</inkml:trace>
  <inkml:trace contextRef="#ctx0" brushRef="#br0" timeOffset="181829.94">32734 7646 0,'0'16'16,"0"-16"0,0 0-1,8 0 17,-8-16-17,8 1 1,-8 5-1,0-1 1,0 11 0,0 5-1,-16 26 1,7 47 0,9-16-1,25-5 1,-8-26-1,-17-31 1</inkml:trace>
  <inkml:trace contextRef="#ctx0" brushRef="#br0" timeOffset="182298.28">33172 7817 0,'0'-41'15,"0"30"1,0 1-1,-8 5 1,-17 20 0,0 53-1,9-12 1,16-30 0,8-5-1,0-21 1,0-21-1,25-72 1,9-72 15,24-120-15,-16 48 0,-9 4-1,-25 192 1,-16 15-1,-16 5 1,-17 130 0,-25 129-1,-25 123 1,17 17 0,8-32-1,58-346 1</inkml:trace>
  <inkml:trace contextRef="#ctx0" brushRef="#br0" timeOffset="182883.65">29343 9233 0,'0'16'16,"0"10"-1,16 46 1,1 57 15,-9 47-15,0-21-1,-8-21 1,0-134 0</inkml:trace>
  <inkml:trace contextRef="#ctx0" brushRef="#br0" timeOffset="183118.48">29120 9771 0,'16'-5'15,"1"10"16,49-15-15,41-16 0,26-11-1,-133 37 1</inkml:trace>
  <inkml:trace contextRef="#ctx0" brushRef="#br0" timeOffset="183652.43">29988 9425 0,'-58'-11'15,"41"16"1,-16 32 0,-33 56-1,17-6 1,16-14-1,33-27 1,0-20 0,16-15-1,1-6 1,7-21 0,1-30 15,0-32-16,-8 6 1,-17 30 0,0 17-1,0-6 1,-9 25 0,9 6-1</inkml:trace>
  <inkml:trace contextRef="#ctx0" brushRef="#br0" timeOffset="184337.73">30749 9616 0,'16'-67'15,"-16"61"1,0-4 0,-8-5-1,0 4 1,-17 1 15,0 15-15,-8 42-1,8 15 1,9-26 0,16-16-1,8-4 1,9-16 0,-1-10-1,1-11 1,-9 0-1,0 11 1,9 0 0,-17-1-1,8 11 17,17 26-17,8 21 1,8 30-1,25-25 1,-66-52 0</inkml:trace>
  <inkml:trace contextRef="#ctx0" brushRef="#br0" timeOffset="185358.1">31973 9300 0,'-25'-10'16,"17"5"-1,-17 0 1,-25 5-1,9 0 1,-17 15 0,17 1-1,16 4 1,17-4 0,24 15-1,25 0 1,9 10-1,8 16 17,-17-5-17,-16 0 1,-25-27 0,-16 12-1,-26-6 1,-16 0-1,-8-16 1,8-15 0,58 0-1</inkml:trace>
  <inkml:trace contextRef="#ctx0" brushRef="#br0" timeOffset="185642.63">32204 9269 0,'-16'88'16,"16"-41"-1,0 36 1,-8-16 0,8-16-1,0-20 1,0-31 0</inkml:trace>
  <inkml:trace contextRef="#ctx0" brushRef="#br0" timeOffset="185826.16">32138 9104 0,'0'-21'16,"0"21"0,0 0-1,0 0 1,0 0-1,0 0 1</inkml:trace>
  <inkml:trace contextRef="#ctx0" brushRef="#br0" timeOffset="186243.67">32403 9823 0,'-8'5'15,"8"-5"1,0-16-1,16-66 1,9-22 0,8 37-1,-25 20 1,9 22 0,-9 25 15,9 10-16,-1 47 1,1 0 0,16-16-1,-33-41 1</inkml:trace>
  <inkml:trace contextRef="#ctx0" brushRef="#br0" timeOffset="186830.34">33023 9492 0,'-8'-11'16,"8"11"15,0 0-15,-17 6-1,1 30 1,-9 21 0,17-16-1,-1-20 1,9-16 0,0-10-1,9-11 1,-1-15-1,-8 10 1,8 6 0,-8 10-1,0 25 1,17 27 15,-17 41-15,-17 41-1,1 57 1,-42 5 0,-8-10-1,-17-31 1,-25-52 0,-24-87-1,8-47 1,41-151-1,83 187 1</inkml:trace>
  <inkml:trace contextRef="#ctx0" brushRef="#br0" timeOffset="187181.3">33048 8649 0,'0'21'15,"0"10"1,8 52-1,9 41 1,-9 46 0,-8 37 15,0-52-15,0-46-1,0-47 1,0-62-1</inkml:trace>
  <inkml:trace contextRef="#ctx0" brushRef="#br0" timeOffset="187631.66">33271 9750 0,'8'-10'31,"-8"5"-15,0 0 0,0-32-1,17-9 1,-17-1-1,-17-4 1,17 20 0,0 10-1,0 5 1,-8 16 0,8 26-1,0 21 1,25 20-1,58 5 1,49 1 15,-41-63-15,-91-10 0</inkml:trace>
  <inkml:trace contextRef="#ctx0" brushRef="#br0" timeOffset="188333.73">29864 10381 0,'-8'0'15,"8"0"1,0 5-1,0 10 1,0 37 0,-9 57-1,1 61 1,0 16 0,8-25-1,0-37 1,0-57 15,0-67-15</inkml:trace>
  <inkml:trace contextRef="#ctx0" brushRef="#br0" timeOffset="188651.73">29541 10991 0,'25'-5'16,"-17"-1"0,59-19-1,32-22 16,17-10-15,-1 16 0,-15 10-1,-9 26 1,49 15 0,-140-10-1</inkml:trace>
  <inkml:trace contextRef="#ctx0" brushRef="#br0" timeOffset="189320.56">30451 11161 0,'25'-31'15,"-25"26"1,8-5 15,0-1-15,-8 1-1,9 5 1,-9-5 0,0 4-1,0 1 1,-9 0 0,1 0-1,0 5 1,-9 5-1,1 5 1,8 6 0,8 10-1,8 15 1,33 6 15,17-1-15,16-20-1,-74-26 1</inkml:trace>
  <inkml:trace contextRef="#ctx0" brushRef="#br0" timeOffset="189771.87">30848 11425 0,'8'-26'16,"-8"21"-1,0 0 1,0-16 0,-8-15-1,0 0 1,-9 0 0,17-1-1,0 6 1,8-10-1,34-21 1,24-26 0,25 21 15,16 10-15,-107 57-1</inkml:trace>
  <inkml:trace contextRef="#ctx0" brushRef="#br0" timeOffset="190524.84">31146 11415 0,'-9'0'16,"9"0"0,0-6-1,0-19 1,9-22 0,-1-20-1,17 0 1,16-11-1,9 1 1,-9 25 15,-16 26-15,-17 26 0,9 10-1,8 11 1,-9 5-1,1-11 1,-1-9 0,9-6-1,0-11 1,0 6 0,-1 0-1,1 0 1,0 5-1,0 5 17,8 26-17,17 26 1,16 36 0,-66-93-1</inkml:trace>
  <inkml:trace contextRef="#ctx0" brushRef="#br0" timeOffset="196560.94">13117 16330 0,'-17'-5'16,"9"5"-1,8 0 1,-8 0-1,8 0 1,-9 0 15,9 0-15,0 0 0,0 0-1,0 0 1,0 0-1,9 0 1,24 0 0,8-5-1,42 10 1,16-5 0,-8 0-1,-17 0 1,-8 0-1,-16 0 17,-9 0-17,-24 0 1,8 0 0,-17 0-1,9 0 1,-9 0-1,-8 0 1,0 0 0,-17 0-1,-24 5 1,-50-5 0,-25 5-1,0 6 16,9 4-15,24-15 0,34 0-1,16 0 1,8-5 0,0 5-1,17 0 1,8 0-1,8 0 1,8 0 0,51-5-1,40 10 1,34-5 0,16 5-1,0-10 1,0 0 15,-33 0-15,-58 0-1,-16 5 1,-17-6 0,-16 6-1,-9-5 1,-8 5-1,-17 0 1,-24 0 0,-58-5-1,-42 5 1,-16 0 0,-8 0 15,32 0-16,17-5 1,26 0 0,32 0-1,16 5 1,17 0 0,1-6-1,15 6 1,9 0-1</inkml:trace>
  <inkml:trace contextRef="#ctx0" brushRef="#br0" timeOffset="202278.87">12116 18026 0,'16'-11'16,"-16"11"-1,0 0 1,0 0 0,9 0-1,-9 0 1,8 5-1,0-5 1,17 6 0,25-6-1,32-6 1,18 1 0,15 5-1,34 0 16,-8 0-15,33-20 0,-17 25-1,8-5 1,50-5 0,-8-1-1,8 1 1,-8-5-1,-17 5 1,-16 0 0,-17 5-1,-124 10 1,0-5 0,-8 0-1,-9 0 16,1-5-15,-9 0 0,0 6-1,-8-6 1,0 0 0,-8 0-1,-42 5 1,-49 0-1,-58 0 1,-41-5 0,-42 5-1,0-10 1,-17 5 0,34 0 15,-8 0-16,32 0 1,9 0 0,25 0-1,16 0 1,124 0 0,8 0-1,1 0 1,7 0-1,1 0 1,0 0 0,8 0-1,8 0 1,42-5 15,66 5-15,90-5-1,67-11 1,42 1 0,7 15-1,1 15 1,-34-10 0,-24 11-1,-50-6 1,-17 6-1,-41-6 1,-148-5 0,-1-5-1,0 5 1,0-5 15,1 6-15,-9-6-1,0 0 1,0 0 0,-9 0-1,-15 0 1,-34 0 0,58 0-1</inkml:trace>
  <inkml:trace contextRef="#ctx0" brushRef="#br0" timeOffset="204184.56">12918 16914 0,'-8'-10'16,"8"10"-1,0 0 1,0 0 0,0 0-1,0 0 1,0 0-1,0 5 1,0 5 0,-8 21-1,-9 16 1,1 20 0,-9 21-1,8-21 16,-8-15-15,17-11 0,0-5-1,0 6 1,8-1 0,0 6-1,16 10 1,-16-57-1</inkml:trace>
  <inkml:trace contextRef="#ctx0" brushRef="#br0" timeOffset="205154.66">14729 16873 0,'25'5'16,"-25"-5"-1,0 0 1,8 5 0,-8-5-1,9 11 1,7 9 0,-8 16-1,9 11 1,8 15-1,-9 5 1,-7 0 0,7-10-1,-16-15 17,0-6-17,0 0 1,0 10-1,0 1 1,-8-6 0,0 6-1,-9-1 1,-8 27 0,25-73-1</inkml:trace>
  <inkml:trace contextRef="#ctx0" brushRef="#br0" timeOffset="210388.33">12943 18051 0,'0'-5'15,"8"5"1,17 0 0,33-15-1,8 10 1,0-16 0,9 21-1,32-5 1,42 0-1,0 5 1,0-6 0,-25 1-1,-17 10 17,-24 1-17,-25-1 1,-17 0-1,-16 0 1,-8-5 0,-1 5-1,-16-5 1,0 0 0</inkml:trace>
  <inkml:trace contextRef="#ctx0" brushRef="#br0" timeOffset="211441.74">12050 17297 0,'8'-11'16,"-8"11"0,0-5-1,0 5 1,8-5-1,-8 0 1,17 0 0,-1-6-1,9-4 1,25 5 0,8-16-1,-9 0 1,-7 5-1,-9 11 17,-8 0-17,-9 4 1,1 6 0,-1 0-1,-8 11 1,9 9-1,-9 11 1,1 11 0,-1-11-1,-8 0 1,8 26 0,-8 41-1,0 36 1,0-134 15</inkml:trace>
  <inkml:trace contextRef="#ctx0" brushRef="#br0" timeOffset="212192.95">12968 16826 0,'-17'6'15,"17"-6"1,0 0 0,0 0-1,0 0 1,0 0 0,0 0-1,-8 0 16,8 5-15,-8 0 0,8 16-1,-9 15 1,-7 15 0,-1 22-1,9-1 1,0 6-1,8-21 1,0-6 0,8 16-1,0-10 1,1-5 0,7-11 15,-8-20-16,-8-21 1</inkml:trace>
  <inkml:trace contextRef="#ctx0" brushRef="#br0" timeOffset="213865.68">14754 16847 0,'8'0'15,"-8"0"1,0 0 0,0 0-1,9 0 1,-9 0 0,0 0-1,8 5 1,8 0-1,1 6 1,8 15 15,0-1-15,-1 6 0,1 11-1,-8 4 1,-1 6-1,-16 0 1,0 5 0,0-11-1,-8-5 1,0-4 0,0 9-1,-17 11 1,8 5-1,-8 5 17,-8 21-17,33-88 1</inkml:trace>
  <inkml:trace contextRef="#ctx0" brushRef="#br0" timeOffset="-210464.96">27697 16821 0,'0'-20'16,"0"20"0,0 0-1,0 0 1,0 5 0,25 5-1,24 21 1,42 36-1,34 52 1,15 26 15,-8-16-15,1 16 0,-17-16-1,-9 0 1,-24-20-1,-58-73 1,-9-10 0,1-16-1,-9 1 1,-8-1 0,0-10-1</inkml:trace>
  <inkml:trace contextRef="#ctx0" brushRef="#br0" timeOffset="-209879.3">28822 16723 0,'8'0'16,"-8"0"15,0 0-15,-8 5-1,0 11 1,-26 20 0,-40 31-1,-50 57 1,-41 52-1,-26-11 1,-15 21 0,-1 0-1,8-15 1,42-42 0,124-108-1,17-11 1,-1-5 15,9 1-15,0-1-1,8-5 1</inkml:trace>
  <inkml:trace contextRef="#ctx0" brushRef="#br0" timeOffset="-167510.19">16615 6060 0,'-8'5'15,"8"-5"1,0 0-1,0 0 1,-17 10 0,-24 31-1,-25 1 1,-1-1 15,1 0-15,-33 42-1,-33 41 1,-17 26 0,25-26-1,124-124 1</inkml:trace>
  <inkml:trace contextRef="#ctx0" brushRef="#br0" timeOffset="-167080.19">15722 6230 0,'-9'5'15,"9"-5"1,0 0-1,0 5 1,0 37 0,0 46-1,-16 36 1,8-21 0,-1-30-1,1-27 1,8-5-1,8 1 1,17-1 0,25-5-1,24-10 17,59 15-17,-18-20 1,-115-21-1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41:11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11735 14542 0,'0'-5'16,"0"5"0,0 0-1,0 0 1,0 0-1,0 0 1,0 0 0,9 5-1,-1 15 17,17 48-17,8 30 1,8 5-1,1-30 1,-1-17 0,-16-14-1,0-16 1,8-6 0,-9-20-1,59-62 1,25-77-1,7-32 1,1-41 0,0-5 15,-8 0-15,-17 31-1,-75 134 1,-8 21-1,1 11 1,-1 4 0,-8 6-1,0-1 1,8 1 0,-8 5-1,0 0 1,8-6-1,-8 11 1</inkml:trace>
  <inkml:trace contextRef="#ctx0" brushRef="#br0" timeOffset="2709.09">5913 10448 0,'-16'-10'15,"16"10"1,0 0 0,0 0-1,-9 0 17,9 0-17,0 0 1,0-6-1,0 1 1,9-21 0,15-20-1,26-37 1,8 1 0,16-6-1,9 15 1,16 16-1,-24 21 1,8 10 0,-9 16-1,0 10 17,1 16-17,-9 20 1,-8 10-1,-17 11 1,-16 10 0,-8-10-1,-17-21 1,-9 11 0,-7 15-1,-9 5 1,-33 21-1,0 0 1,-16 10 0,24-36 15,0-10-15,17-11-1,17-10 1,-1-15-1,9-1 1,-8 1 0,7-1-1,1-4 1,8 4 0,-8 1-1,8 4 1,0 1-1,8 15 1,-8-5 15,0-5-15,0-16 0,8-5-1,-8-5 1</inkml:trace>
  <inkml:trace contextRef="#ctx0" brushRef="#br0" timeOffset="3210.24">6600 11446 0,'8'5'16,"-8"-5"-1,0 0 1,0 0-1,0 0 17,0 0-17,0 0 1,0 0 0,0 5-1,0-5 1</inkml:trace>
  <inkml:trace contextRef="#ctx0" brushRef="#br0" timeOffset="7959.33">8733 12195 0,'17'5'16,"-17"-5"0,0 0-1,0 0 1,0 0-1,8 0 1,-8 0 0,0 0 15,0 0-15,8 5-1,1-5 1,24 0-1,16-5 1,1 5 0,8 0-1,-8 0 1,-1-5 0,1 5-1,8 0 1,0 0-1,-17 0 1,-16 0 0,0 0 15,-17 0-15,0 0-1,-8 0 1</inkml:trace>
  <inkml:trace contextRef="#ctx0" brushRef="#br0" timeOffset="9062.62">7865 12216 0,'50'5'16,"-34"-5"0,17 0-1,25 0 1,17 5-1,40-5 1,26-5 0,0 5-1,32 0 1,-32-5 0,16 5-1,-8-11 1,-33 6 15,-17 0-15,-41 5-1,-17 0 1,-16 0 0,0 0-1,-17 0 1,9 0-1,-9 0 1,0 0 0,0 0-1,-8 0 1,0 0 0</inkml:trace>
  <inkml:trace contextRef="#ctx0" brushRef="#br0" timeOffset="10132.66">10371 12236 0,'-8'0'15,"8"0"1,0 0 0,0 0-1,0 0 1,0 0 15,0 0-15,0 0-1,0 0 1,0 0 0,8 0-1,0 0 1,17 0 0,25-5-1,-1 0 1,17 0-1,9 0 1,-26 5 0,1 0-1,-17 0 17,-16 0-17,-1 0 1,1 0-1,-9 0 1,-8 0 0</inkml:trace>
  <inkml:trace contextRef="#ctx0" brushRef="#br0" timeOffset="18475.41">9974 2808 0,'99'6'16,"-57"-1"0,65-5-1,58 0 1,100 10-1,66-5 1,124 11 0,33 15 15,24 15-15,9-41-1,116 52 1,-74-52-1,140 11 1,-58-42 0,66-5-1,25-10 1,-16 5 0,-42 5-1,74 15 1,-65 1-1,-34 4 1,-99 1 15,-58 5-15,-74-1 0,-25 6-1,-74 6 1,-323-6-1</inkml:trace>
  <inkml:trace contextRef="#ctx0" brushRef="#br0" timeOffset="20599.94">8229 12190 0,'8'0'16,"-8"0"-1,0 0 1,0 0-1</inkml:trace>
  <inkml:trace contextRef="#ctx0" brushRef="#br0" timeOffset="21151.26">9718 12242 0,'-9'10'16,"9"-10"-1,0 0 1,-8 0 0,8 0-1</inkml:trace>
  <inkml:trace contextRef="#ctx0" brushRef="#br0" timeOffset="24444.88">8369 11260 0,'0'0'16,"0"0"-1</inkml:trace>
  <inkml:trace contextRef="#ctx0" brushRef="#br0" timeOffset="25348.98">11520 11637 0,'-8'0'15,"16"0"1,-8 0-1</inkml:trace>
  <inkml:trace contextRef="#ctx0" brushRef="#br0" timeOffset="31067.14">8328 11285 0,'8'-10'16,"-8"10"15,0 0-15,0 0-1</inkml:trace>
  <inkml:trace contextRef="#ctx0" brushRef="#br0" timeOffset="31551.11">11099 11032 0,'0'-10'16,"0"10"-1,0 0 1,0 0 15,0 0-15,0 0 0</inkml:trace>
  <inkml:trace contextRef="#ctx0" brushRef="#br0" timeOffset="33055.28">21941 12205 0,'8'0'15,"-8"0"1,0 0-1,0 0 1,0 0 0,0 0-1,0 0 1,0 0 0,0 0 15,25 6-16,25-6 1,49 5 0,42 0-1,24 0 1,0 11 0,-24 4-1,-25-4 1,-9-11-1,-16 5 1,-16-5 0,-17-5-1,-25 0 1,-9 0 15,1 0-15,-17 0-1,9 0 1,-17 0 0,8 0-1,1 0 1,-9 0 0</inkml:trace>
  <inkml:trace contextRef="#ctx0" brushRef="#br0" timeOffset="35028.56">9552 11342 0,'8'0'15,"-8"0"1,0 16 0,0-16-1</inkml:trace>
  <inkml:trace contextRef="#ctx0" brushRef="#br0" timeOffset="35563.94">11297 11332 0,'8'0'15,"-8"0"1,0 0 15</inkml:trace>
  <inkml:trace contextRef="#ctx0" brushRef="#br0" timeOffset="37185.32">25158 12236 0,'-8'21'16,"8"-21"-1,0 0 1,0 0-1,0 0 17,0 0-17,0 0 1,0 0 0,0 0-1,8 5 1,9-5-1,41-5 1,57 0 0,42-5-1,34-1 1,-1 1 0,-8 5-1,-17-6 1,-16 1 15,-116 15-15,-8-5-1,-8 0 1,-9 0 0,0 0-1,0 0 1,1 0-1,-1 0 1,-8 0 0,8 0-1,-8 0 1,0 0 0</inkml:trace>
  <inkml:trace contextRef="#ctx0" brushRef="#br0" timeOffset="38489.03">23934 12195 0,'0'0'15,"0"0"1,0 0 0,0 0-1,0 0 1,0 0 0,0 0-1,0 0 1,0 0-1,0 0 1,0 0 0,0 0-1,8 0 1,1 5 15,24-5-15,41 0-1,17 0 1,-8 0 0,-17 0-1,-16 0 1,-17 0 0,-8 0-1,-9 0 1,-8 0-1,9 0 1,-9 0 0,0 0-1,-8 0 17,9 0-17,-1 0 1,-8 0-1,0 0 1</inkml:trace>
  <inkml:trace contextRef="#ctx0" brushRef="#br0" timeOffset="60059.24">30666 11595 0,'-8'-5'16,"8"5"-1,0 0 1,0 0 0,-8 0-1,-9 0 1,-33 5 0,-57-5-1,-25 6 1,-42-1-1,17 0 1,16 0 15,9-5-15,16 0 0,25 0-1,25 0 1,16 5-1,9-5 1,16 0 0,0 0-1,-41 11 1,66-11 0</inkml:trace>
  <inkml:trace contextRef="#ctx0" brushRef="#br0" timeOffset="61011.6">29508 11394 0,'0'0'16,"0"0"-1,0 0 1,0 0 0,-8 0-1,8 0 1,-25 10-1,-41 16 1,-42 15 0,-24 1-1,8-11 1,0-5 0,-8-1-1,49-4 1,25-5 15,17-6-15,16 0-1,8-4 1,9-1 0,0 0-1,16 5 1,9 11-1,24 20 1,33 16 0,42 26-1,25 10 1,8-10 0,8-6-1,-17-20 16,-7-5-15,-17-16 0,-108-31-1,8 0 1,-7 0 0,-1-5-1,-8 5 1,8-5-1,9-10 1,-17 10 0</inkml:trace>
  <inkml:trace contextRef="#ctx0" brushRef="#br0" timeOffset="72564.41">26366 12717 0,'-9'-5'15,"9"5"17,0 0-17,0 0 1,0 0-1,33-16 1,83-46 0,83-36-1,16 0 1,-17 5 0,-115 62-1,-34 10 1,-15 6-1,-10 4 1,-7 6 0,-9 0 15,0-5-15,-8 10-1</inkml:trace>
  <inkml:trace contextRef="#ctx0" brushRef="#br0" timeOffset="-23074.56">21106 3883 0,'8'-5'15,"17"-10"1,132-120 15,174-51-15,165-113 0,33 30-1,1-21 1,-59 42-1,-82 47 1,-50 40 0,-66 37-1,-34 52 1,-239 72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16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53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7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7" Type="http://schemas.openxmlformats.org/officeDocument/2006/relationships/image" Target="../media/image19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25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27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28.xml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customXml" Target="../ink/ink29.xml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customXml" Target="../ink/ink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32.xml"/><Relationship Id="rId4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35.emf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34.xml"/><Relationship Id="rId5" Type="http://schemas.openxmlformats.org/officeDocument/2006/relationships/image" Target="../media/image101.png"/><Relationship Id="rId10" Type="http://schemas.openxmlformats.org/officeDocument/2006/relationships/image" Target="../media/image68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customXml" Target="../ink/ink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customXml" Target="../ink/ink37.xml"/><Relationship Id="rId4" Type="http://schemas.openxmlformats.org/officeDocument/2006/relationships/hyperlink" Target="https://april.eecs.umich.edu/courses/eecs492_w10/wiki/images/6/6b/CNF_conversion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.emf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customXml" Target="../ink/ink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cats</m:t>
                      </m:r>
                      <m: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mammals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20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DD748F3-2CE5-D742-A13B-08987C5A63AB}"/>
              </a:ext>
            </a:extLst>
          </p:cNvPr>
          <p:cNvGrpSpPr/>
          <p:nvPr/>
        </p:nvGrpSpPr>
        <p:grpSpPr>
          <a:xfrm>
            <a:off x="838198" y="2880000"/>
            <a:ext cx="10515600" cy="3128834"/>
            <a:chOff x="838198" y="3167390"/>
            <a:chExt cx="10515600" cy="31288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7A92FC-AB33-0741-A72F-00FB5898B2F5}"/>
                </a:ext>
              </a:extLst>
            </p:cNvPr>
            <p:cNvSpPr/>
            <p:nvPr/>
          </p:nvSpPr>
          <p:spPr>
            <a:xfrm>
              <a:off x="838199" y="3167390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Terms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FA494-DC0A-A448-AA38-6BD222C2288D}"/>
                </a:ext>
              </a:extLst>
            </p:cNvPr>
            <p:cNvSpPr/>
            <p:nvPr/>
          </p:nvSpPr>
          <p:spPr>
            <a:xfrm>
              <a:off x="2710926" y="3167390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N/A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AB2016-2073-4B43-905F-2BEDF0E1A844}"/>
                </a:ext>
              </a:extLst>
            </p:cNvPr>
            <p:cNvSpPr/>
            <p:nvPr/>
          </p:nvSpPr>
          <p:spPr>
            <a:xfrm>
              <a:off x="838199" y="3689112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Quantifiers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ACDA0B-A8EB-2143-B081-BDE10C44BD0D}"/>
                </a:ext>
              </a:extLst>
            </p:cNvPr>
            <p:cNvSpPr/>
            <p:nvPr/>
          </p:nvSpPr>
          <p:spPr>
            <a:xfrm>
              <a:off x="2710926" y="3689112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All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F87EEA-6980-1141-86AB-863A123710E7}"/>
                </a:ext>
              </a:extLst>
            </p:cNvPr>
            <p:cNvSpPr/>
            <p:nvPr/>
          </p:nvSpPr>
          <p:spPr>
            <a:xfrm>
              <a:off x="2710926" y="4210834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cats, mammals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8F3754-2C0F-254F-A616-AFEB6A0385E3}"/>
                </a:ext>
              </a:extLst>
            </p:cNvPr>
            <p:cNvSpPr/>
            <p:nvPr/>
          </p:nvSpPr>
          <p:spPr>
            <a:xfrm>
              <a:off x="838199" y="4209336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Predicates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2F7B8C-8CE2-BD45-A75A-2E5E776934D2}"/>
                </a:ext>
              </a:extLst>
            </p:cNvPr>
            <p:cNvSpPr/>
            <p:nvPr/>
          </p:nvSpPr>
          <p:spPr>
            <a:xfrm>
              <a:off x="2710926" y="4732556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are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D4B5D-80BC-694B-8660-7D5D9D8C1E24}"/>
                </a:ext>
              </a:extLst>
            </p:cNvPr>
            <p:cNvSpPr/>
            <p:nvPr/>
          </p:nvSpPr>
          <p:spPr>
            <a:xfrm>
              <a:off x="838199" y="4731058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Operators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/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𝑐𝑎𝑡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𝑚𝑎𝑚𝑚𝑎𝑙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4762" b="-1428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982880" y="1340280"/>
              <a:ext cx="4788000" cy="3682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3520" y="1330920"/>
                <a:ext cx="4806720" cy="37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35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2iii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B4B08-DF74-AC4B-B918-903D624E476C}"/>
              </a:ext>
            </a:extLst>
          </p:cNvPr>
          <p:cNvSpPr/>
          <p:nvPr/>
        </p:nvSpPr>
        <p:spPr>
          <a:xfrm>
            <a:off x="838200" y="182085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All computer scientists like some operating system</a:t>
            </a:r>
            <a:endParaRPr lang="ar-AE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A9C82A-F04A-4C44-8755-7BD800245AB2}"/>
              </a:ext>
            </a:extLst>
          </p:cNvPr>
          <p:cNvGrpSpPr/>
          <p:nvPr/>
        </p:nvGrpSpPr>
        <p:grpSpPr>
          <a:xfrm>
            <a:off x="838198" y="2880000"/>
            <a:ext cx="10515600" cy="3128834"/>
            <a:chOff x="838198" y="3167390"/>
            <a:chExt cx="10515600" cy="31288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7A92FC-AB33-0741-A72F-00FB5898B2F5}"/>
                </a:ext>
              </a:extLst>
            </p:cNvPr>
            <p:cNvSpPr/>
            <p:nvPr/>
          </p:nvSpPr>
          <p:spPr>
            <a:xfrm>
              <a:off x="838199" y="3167390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Terms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FA494-DC0A-A448-AA38-6BD222C2288D}"/>
                </a:ext>
              </a:extLst>
            </p:cNvPr>
            <p:cNvSpPr/>
            <p:nvPr/>
          </p:nvSpPr>
          <p:spPr>
            <a:xfrm>
              <a:off x="2710926" y="3167390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N/A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AB2016-2073-4B43-905F-2BEDF0E1A844}"/>
                </a:ext>
              </a:extLst>
            </p:cNvPr>
            <p:cNvSpPr/>
            <p:nvPr/>
          </p:nvSpPr>
          <p:spPr>
            <a:xfrm>
              <a:off x="838199" y="3689112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Quantifiers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ACDA0B-A8EB-2143-B081-BDE10C44BD0D}"/>
                </a:ext>
              </a:extLst>
            </p:cNvPr>
            <p:cNvSpPr/>
            <p:nvPr/>
          </p:nvSpPr>
          <p:spPr>
            <a:xfrm>
              <a:off x="2710926" y="3689112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All, some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F87EEA-6980-1141-86AB-863A123710E7}"/>
                </a:ext>
              </a:extLst>
            </p:cNvPr>
            <p:cNvSpPr/>
            <p:nvPr/>
          </p:nvSpPr>
          <p:spPr>
            <a:xfrm>
              <a:off x="2710926" y="4210834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computer_scientist, operating_system, likes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8F3754-2C0F-254F-A616-AFEB6A0385E3}"/>
                </a:ext>
              </a:extLst>
            </p:cNvPr>
            <p:cNvSpPr/>
            <p:nvPr/>
          </p:nvSpPr>
          <p:spPr>
            <a:xfrm>
              <a:off x="838199" y="4209336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Predicates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2F7B8C-8CE2-BD45-A75A-2E5E776934D2}"/>
                </a:ext>
              </a:extLst>
            </p:cNvPr>
            <p:cNvSpPr/>
            <p:nvPr/>
          </p:nvSpPr>
          <p:spPr>
            <a:xfrm>
              <a:off x="2710926" y="4732556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N/A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D4B5D-80BC-694B-8660-7D5D9D8C1E24}"/>
                </a:ext>
              </a:extLst>
            </p:cNvPr>
            <p:cNvSpPr/>
            <p:nvPr/>
          </p:nvSpPr>
          <p:spPr>
            <a:xfrm>
              <a:off x="838199" y="4731058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Operators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/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𝑐𝑜𝑚𝑝𝑢𝑡𝑒𝑟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𝑠𝑐𝑖𝑒𝑛𝑡𝑖𝑠𝑡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𝑜𝑝𝑒𝑟𝑎𝑡𝑖𝑛𝑔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𝑠𝑦𝑠𝑡𝑒𝑚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4762" b="-1428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63240" y="430560"/>
              <a:ext cx="10596600" cy="627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880" y="421200"/>
                <a:ext cx="10615320" cy="62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59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Background – Conjunctive Normal Form (CNF)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F0B3-F5E7-FF41-A35A-0B6B0A5D9905}"/>
              </a:ext>
            </a:extLst>
          </p:cNvPr>
          <p:cNvSpPr/>
          <p:nvPr/>
        </p:nvSpPr>
        <p:spPr>
          <a:xfrm>
            <a:off x="838200" y="182085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Conjunction of disjunctive literals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07C14B-220E-CE41-95D0-347E9A748990}"/>
              </a:ext>
            </a:extLst>
          </p:cNvPr>
          <p:cNvSpPr/>
          <p:nvPr/>
        </p:nvSpPr>
        <p:spPr>
          <a:xfrm>
            <a:off x="838200" y="2344074"/>
            <a:ext cx="52578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(A ∨ B) ∧ (C ∨ D) ∧ (E ∨ F ∨ G) ∧ H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0E679-FE65-104D-B580-BCDFF187DFDC}"/>
              </a:ext>
            </a:extLst>
          </p:cNvPr>
          <p:cNvSpPr/>
          <p:nvPr/>
        </p:nvSpPr>
        <p:spPr>
          <a:xfrm>
            <a:off x="6096000" y="2344074"/>
            <a:ext cx="52578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{A ∨ B,  C ∨ D,  E ∨ F ∨ G,  H}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C1E2A-0A55-A249-B8A4-8FDC9AA15B9A}"/>
              </a:ext>
            </a:extLst>
          </p:cNvPr>
          <p:cNvSpPr/>
          <p:nvPr/>
        </p:nvSpPr>
        <p:spPr>
          <a:xfrm>
            <a:off x="838200" y="286729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Grammar = {predicates, literals, conjunctions, disjunctions, internal negations}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3360" y="996120"/>
              <a:ext cx="11763720" cy="5504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00" y="986760"/>
                <a:ext cx="11782440" cy="5523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3CEBCC-008B-2F46-AC34-ACF1F267D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8512"/>
              </p:ext>
            </p:extLst>
          </p:nvPr>
        </p:nvGraphicFramePr>
        <p:xfrm>
          <a:off x="838198" y="3742682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6704816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810784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Conjunctive Normal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B) ∧ (C ∨ D) 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∧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∨</a:t>
                      </a:r>
                      <a:r>
                        <a:rPr lang="en-AU" sz="2400" dirty="0"/>
                        <a:t>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AU" sz="2400" dirty="0"/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¬(</a:t>
                      </a:r>
                      <a:r>
                        <a:rPr lang="en-AU" sz="2400" dirty="0"/>
                        <a:t>D ∨ E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5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BA078C-610D-CF46-8A6D-5F9DCA547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01841"/>
              </p:ext>
            </p:extLst>
          </p:nvPr>
        </p:nvGraphicFramePr>
        <p:xfrm>
          <a:off x="837662" y="3378950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Distribution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B) ∨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C) ∧ (B ∨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B) ∧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C) ∨ (B ∧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Rules - Distribution Changes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14E20-7C75-E34A-A456-24628B74FA06}"/>
              </a:ext>
            </a:extLst>
          </p:cNvPr>
          <p:cNvGrpSpPr/>
          <p:nvPr/>
        </p:nvGrpSpPr>
        <p:grpSpPr>
          <a:xfrm>
            <a:off x="838737" y="1821600"/>
            <a:ext cx="10515600" cy="1039675"/>
            <a:chOff x="838737" y="2344820"/>
            <a:chExt cx="10515600" cy="10396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46949-E6E8-BB4A-9F50-77B889EA35A3}"/>
                </a:ext>
              </a:extLst>
            </p:cNvPr>
            <p:cNvSpPr/>
            <p:nvPr/>
          </p:nvSpPr>
          <p:spPr>
            <a:xfrm>
              <a:off x="838737" y="2344820"/>
              <a:ext cx="105156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Change a conjunction into a disjunction and vice-versa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B205B2-2965-B340-8288-395FB4C88241}"/>
                </a:ext>
              </a:extLst>
            </p:cNvPr>
            <p:cNvSpPr/>
            <p:nvPr/>
          </p:nvSpPr>
          <p:spPr>
            <a:xfrm>
              <a:off x="838737" y="2862495"/>
              <a:ext cx="105156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Flip centre connective and distribute left predicate literals with right predicate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19680" y="676080"/>
              <a:ext cx="8920440" cy="4741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0320" y="666720"/>
                <a:ext cx="8939160" cy="47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60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52E59A-6855-B343-AAA4-4DC0FEC4B776}"/>
              </a:ext>
            </a:extLst>
          </p:cNvPr>
          <p:cNvSpPr/>
          <p:nvPr/>
        </p:nvSpPr>
        <p:spPr>
          <a:xfrm>
            <a:off x="838198" y="2415670"/>
            <a:ext cx="4052780" cy="2091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When the negation is applied, universal/existential quantifiers and equal/not equal signs are flipped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44110" cy="1325563"/>
          </a:xfrm>
        </p:spPr>
        <p:txBody>
          <a:bodyPr/>
          <a:lstStyle/>
          <a:p>
            <a:r>
              <a:rPr lang="en-AU" dirty="0"/>
              <a:t>CNF Rules – Negation Changes (De Morgan)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AFF00E-9528-E94B-811F-EA3079998CDB}"/>
              </a:ext>
            </a:extLst>
          </p:cNvPr>
          <p:cNvSpPr/>
          <p:nvPr/>
        </p:nvSpPr>
        <p:spPr>
          <a:xfrm>
            <a:off x="838198" y="1909943"/>
            <a:ext cx="405278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Moving negation inwards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FE44DB-E547-8B45-8D07-EE0D3582AFAF}"/>
                  </a:ext>
                </a:extLst>
              </p:cNvPr>
              <p:cNvSpPr/>
              <p:nvPr/>
            </p:nvSpPr>
            <p:spPr>
              <a:xfrm>
                <a:off x="4890978" y="1909943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FE44DB-E547-8B45-8D07-EE0D3582A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1909943"/>
                <a:ext cx="6462819" cy="522000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8CE26D-25FC-8E4E-B7A1-FA5132CF5191}"/>
                  </a:ext>
                </a:extLst>
              </p:cNvPr>
              <p:cNvSpPr/>
              <p:nvPr/>
            </p:nvSpPr>
            <p:spPr>
              <a:xfrm>
                <a:off x="4890978" y="2431943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8CE26D-25FC-8E4E-B7A1-FA5132CF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2431943"/>
                <a:ext cx="6462819" cy="52200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3AC581-7651-3143-A86B-6E0BDA1D5412}"/>
                  </a:ext>
                </a:extLst>
              </p:cNvPr>
              <p:cNvSpPr/>
              <p:nvPr/>
            </p:nvSpPr>
            <p:spPr>
              <a:xfrm>
                <a:off x="4890978" y="3462784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3AC581-7651-3143-A86B-6E0BDA1D5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3462784"/>
                <a:ext cx="6462819" cy="52200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F7303D-4E09-264D-B97A-0E4E76EAA346}"/>
                  </a:ext>
                </a:extLst>
              </p:cNvPr>
              <p:cNvSpPr/>
              <p:nvPr/>
            </p:nvSpPr>
            <p:spPr>
              <a:xfrm>
                <a:off x="4890978" y="3984784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F7303D-4E09-264D-B97A-0E4E76EAA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3984784"/>
                <a:ext cx="6462819" cy="52200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274BC6C-CA16-3045-BE53-0D6A259A3487}"/>
              </a:ext>
            </a:extLst>
          </p:cNvPr>
          <p:cNvGrpSpPr/>
          <p:nvPr/>
        </p:nvGrpSpPr>
        <p:grpSpPr>
          <a:xfrm>
            <a:off x="838200" y="5028784"/>
            <a:ext cx="10515599" cy="522000"/>
            <a:chOff x="838198" y="5630543"/>
            <a:chExt cx="10515599" cy="522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7FFEAA-3816-9843-BD24-A747ABBB7EF0}"/>
                </a:ext>
              </a:extLst>
            </p:cNvPr>
            <p:cNvSpPr/>
            <p:nvPr/>
          </p:nvSpPr>
          <p:spPr>
            <a:xfrm>
              <a:off x="838198" y="5630543"/>
              <a:ext cx="405278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Double negation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43FE2C-83D9-DA48-ADCB-39828D02C4B8}"/>
                    </a:ext>
                  </a:extLst>
                </p:cNvPr>
                <p:cNvSpPr/>
                <p:nvPr/>
              </p:nvSpPr>
              <p:spPr>
                <a:xfrm>
                  <a:off x="4890978" y="5630543"/>
                  <a:ext cx="6462819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43FE2C-83D9-DA48-ADCB-39828D02C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78" y="5630543"/>
                  <a:ext cx="6462819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FC6C7A-3461-EB4D-9F33-35214A838A16}"/>
                  </a:ext>
                </a:extLst>
              </p:cNvPr>
              <p:cNvSpPr/>
              <p:nvPr/>
            </p:nvSpPr>
            <p:spPr>
              <a:xfrm>
                <a:off x="4890978" y="2940784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𝑙𝑖𝑘𝑒𝑠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FC6C7A-3461-EB4D-9F33-35214A838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2940784"/>
                <a:ext cx="6462819" cy="52200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845640" y="981360"/>
              <a:ext cx="11034000" cy="5221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280" y="972000"/>
                <a:ext cx="11052720" cy="52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0015C35-27A0-354C-A9AE-AE94A8168DDC}"/>
                  </a:ext>
                </a:extLst>
              </p:cNvPr>
              <p:cNvSpPr/>
              <p:nvPr/>
            </p:nvSpPr>
            <p:spPr>
              <a:xfrm>
                <a:off x="838198" y="5958433"/>
                <a:ext cx="2882155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0015C35-27A0-354C-A9AE-AE94A8168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958433"/>
                <a:ext cx="2882155" cy="52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0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Rules - 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26016"/>
              </p:ext>
            </p:extLst>
          </p:nvPr>
        </p:nvGraphicFramePr>
        <p:xfrm>
          <a:off x="838197" y="2845469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→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 ∨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3C75381-DF4F-064B-B317-124DB7951EFA}"/>
              </a:ext>
            </a:extLst>
          </p:cNvPr>
          <p:cNvSpPr/>
          <p:nvPr/>
        </p:nvSpPr>
        <p:spPr>
          <a:xfrm>
            <a:off x="838197" y="1821600"/>
            <a:ext cx="1051560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 → B is equivalent to ¬A ∨ B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0240" y="997920"/>
              <a:ext cx="5231520" cy="1663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80" y="988560"/>
                <a:ext cx="5250240" cy="16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2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Rules – Bi-implication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529083-0154-9B42-9129-0C1AECE149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055033"/>
                  </p:ext>
                </p:extLst>
              </p:nvPr>
            </p:nvGraphicFramePr>
            <p:xfrm>
              <a:off x="838197" y="2845469"/>
              <a:ext cx="10515600" cy="2790345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2516379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414786993"/>
                        </a:ext>
                      </a:extLst>
                    </a:gridCol>
                    <a:gridCol w="2966463">
                      <a:extLst>
                        <a:ext uri="{9D8B030D-6E8A-4147-A177-3AD203B41FA5}">
                          <a16:colId xmlns:a16="http://schemas.microsoft.com/office/drawing/2014/main" val="150910369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∧(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0247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529083-0154-9B42-9129-0C1AECE149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055033"/>
                  </p:ext>
                </p:extLst>
              </p:nvPr>
            </p:nvGraphicFramePr>
            <p:xfrm>
              <a:off x="838197" y="2845469"/>
              <a:ext cx="10515600" cy="2790345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2516379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414786993"/>
                        </a:ext>
                      </a:extLst>
                    </a:gridCol>
                    <a:gridCol w="2966463">
                      <a:extLst>
                        <a:ext uri="{9D8B030D-6E8A-4147-A177-3AD203B41FA5}">
                          <a16:colId xmlns:a16="http://schemas.microsoft.com/office/drawing/2014/main" val="150910369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5" t="-2273" r="-118687" b="-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274" t="-2273" r="-427" b="-4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0247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C75381-DF4F-064B-B317-124DB7951EFA}"/>
                  </a:ext>
                </a:extLst>
              </p:cNvPr>
              <p:cNvSpPr/>
              <p:nvPr/>
            </p:nvSpPr>
            <p:spPr>
              <a:xfrm>
                <a:off x="838197" y="1821600"/>
                <a:ext cx="105156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is equivalent to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∧(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C75381-DF4F-064B-B317-124DB7951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1821600"/>
                <a:ext cx="10515600" cy="522000"/>
              </a:xfrm>
              <a:prstGeom prst="rect">
                <a:avLst/>
              </a:prstGeom>
              <a:blipFill>
                <a:blip r:embed="rId3"/>
                <a:stretch>
                  <a:fillRect l="-120" b="-15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78400" y="1115280"/>
              <a:ext cx="9852120" cy="128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040" y="1105920"/>
                <a:ext cx="9870840" cy="12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61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3720E-C258-764F-877E-80ABFC5C9EB1}"/>
              </a:ext>
            </a:extLst>
          </p:cNvPr>
          <p:cNvGrpSpPr/>
          <p:nvPr/>
        </p:nvGrpSpPr>
        <p:grpSpPr>
          <a:xfrm>
            <a:off x="724786" y="1817945"/>
            <a:ext cx="10629014" cy="525655"/>
            <a:chOff x="724786" y="1817945"/>
            <a:chExt cx="10629014" cy="5256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9192DD-C18F-0A4A-A627-5F4E58DE2C13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Eliminate all bi-implication and implications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9E2C3C-D7E9-9046-9BA3-8D4F32DAE716}"/>
                </a:ext>
              </a:extLst>
            </p:cNvPr>
            <p:cNvSpPr/>
            <p:nvPr/>
          </p:nvSpPr>
          <p:spPr>
            <a:xfrm>
              <a:off x="724786" y="1817945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2C57B-8970-894E-A751-B26BF2BC3E46}"/>
              </a:ext>
            </a:extLst>
          </p:cNvPr>
          <p:cNvGrpSpPr/>
          <p:nvPr/>
        </p:nvGrpSpPr>
        <p:grpSpPr>
          <a:xfrm>
            <a:off x="724786" y="2677253"/>
            <a:ext cx="10629014" cy="523147"/>
            <a:chOff x="724786" y="1821600"/>
            <a:chExt cx="10629014" cy="5231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FD4BAA-D031-FD4E-B468-CE5E2F828A3B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Move all negations inwards and correct double negations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89ECAE-85E2-0F47-8196-3A5819E2FC9A}"/>
                </a:ext>
              </a:extLst>
            </p:cNvPr>
            <p:cNvSpPr/>
            <p:nvPr/>
          </p:nvSpPr>
          <p:spPr>
            <a:xfrm>
              <a:off x="724786" y="1822747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07160" y="2371320"/>
              <a:ext cx="5359320" cy="10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7800" y="2361960"/>
                <a:ext cx="5378040" cy="1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03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AA0FB4-6812-EF46-ACD6-F327ECF1F5F0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Rename variables to ensure each quantifier has a unique one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11F754-3B55-E942-92ED-62C5DA6C5634}"/>
              </a:ext>
            </a:extLst>
          </p:cNvPr>
          <p:cNvGrpSpPr/>
          <p:nvPr/>
        </p:nvGrpSpPr>
        <p:grpSpPr>
          <a:xfrm>
            <a:off x="2988516" y="3795577"/>
            <a:ext cx="4406122" cy="1044000"/>
            <a:chOff x="1330842" y="3795577"/>
            <a:chExt cx="4406122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3DF39F5-D91B-B941-AAC9-37C8EBFBAE70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3DF39F5-D91B-B941-AAC9-37C8EBFBAE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37A88D-AEC4-5340-802C-AA533338FD71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37A88D-AEC4-5340-802C-AA533338F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4943A64-F0A0-984F-A106-A81CB0C766E2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4943A64-F0A0-984F-A106-A81CB0C76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883DA9-6FF0-C149-BA5D-AABC23E58C25}"/>
                  </a:ext>
                </a:extLst>
              </p:cNvPr>
              <p:cNvSpPr/>
              <p:nvPr/>
            </p:nvSpPr>
            <p:spPr>
              <a:xfrm>
                <a:off x="1246786" y="2343598"/>
                <a:ext cx="10107014" cy="9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No convention with the naming, just choose a different letter.</a:t>
                </a:r>
              </a:p>
              <a:p>
                <a:r>
                  <a:rPr lang="en-AU" sz="2400" dirty="0">
                    <a:solidFill>
                      <a:schemeClr val="tx1"/>
                    </a:solidFill>
                  </a:rPr>
                  <a:t>Adding a subscript number is fine as well,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sSub>
                      <m:sSub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883DA9-6FF0-C149-BA5D-AABC23E58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86" y="2343598"/>
                <a:ext cx="10107014" cy="954000"/>
              </a:xfrm>
              <a:prstGeom prst="rect">
                <a:avLst/>
              </a:prstGeom>
              <a:blipFill>
                <a:blip r:embed="rId5"/>
                <a:stretch>
                  <a:fillRect l="-877" b="-38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ECF72C0-C9F2-F646-AA56-51EC469A07EB}"/>
              </a:ext>
            </a:extLst>
          </p:cNvPr>
          <p:cNvGrpSpPr/>
          <p:nvPr/>
        </p:nvGrpSpPr>
        <p:grpSpPr>
          <a:xfrm>
            <a:off x="2988516" y="5340580"/>
            <a:ext cx="6296452" cy="1035020"/>
            <a:chOff x="1330841" y="4827449"/>
            <a:chExt cx="6296452" cy="1035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50ADB-5FD1-A640-964C-979C664BB3CE}"/>
                    </a:ext>
                  </a:extLst>
                </p:cNvPr>
                <p:cNvSpPr/>
                <p:nvPr/>
              </p:nvSpPr>
              <p:spPr>
                <a:xfrm>
                  <a:off x="1330841" y="4827449"/>
                  <a:ext cx="629645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50ADB-5FD1-A640-964C-979C664BB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1" y="4827449"/>
                  <a:ext cx="6296451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EF3AFDC-F545-DF4F-B15F-BA467924554C}"/>
                    </a:ext>
                  </a:extLst>
                </p:cNvPr>
                <p:cNvSpPr/>
                <p:nvPr/>
              </p:nvSpPr>
              <p:spPr>
                <a:xfrm>
                  <a:off x="1330842" y="5340469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EF3AFDC-F545-DF4F-B15F-BA46792455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5340469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122FB4F-DE61-4B4F-8B8C-5069749DAB3F}"/>
                    </a:ext>
                  </a:extLst>
                </p:cNvPr>
                <p:cNvSpPr/>
                <p:nvPr/>
              </p:nvSpPr>
              <p:spPr>
                <a:xfrm>
                  <a:off x="2379853" y="5340469"/>
                  <a:ext cx="524744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∧∀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122FB4F-DE61-4B4F-8B8C-5069749DAB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5340469"/>
                  <a:ext cx="5247440" cy="522000"/>
                </a:xfrm>
                <a:prstGeom prst="rect">
                  <a:avLst/>
                </a:prstGeom>
                <a:blipFill>
                  <a:blip r:embed="rId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622FD5B-1DB0-3A48-A2A0-A930FED4E331}"/>
              </a:ext>
            </a:extLst>
          </p:cNvPr>
          <p:cNvSpPr/>
          <p:nvPr/>
        </p:nvSpPr>
        <p:spPr>
          <a:xfrm>
            <a:off x="724786" y="3794830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828520" y="3255120"/>
              <a:ext cx="7482240" cy="3452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9160" y="3245760"/>
                <a:ext cx="7500960" cy="34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07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/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Replace each existential quantifier 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) with a </a:t>
                  </a:r>
                  <a:r>
                    <a:rPr lang="en-AU" sz="2400" dirty="0" err="1">
                      <a:solidFill>
                        <a:schemeClr val="tx1"/>
                      </a:solidFill>
                    </a:rPr>
                    <a:t>Skolem</a:t>
                  </a:r>
                  <a:r>
                    <a:rPr lang="en-AU" sz="2400" dirty="0">
                      <a:solidFill>
                        <a:schemeClr val="tx1"/>
                      </a:solidFill>
                    </a:rPr>
                    <a:t> constant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l="-877"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Basically remove the quantifier and wrap its variable in some arbitrary predicate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A7F43-84DA-B84A-A0B7-6C4C257C0B62}"/>
              </a:ext>
            </a:extLst>
          </p:cNvPr>
          <p:cNvGrpSpPr/>
          <p:nvPr/>
        </p:nvGrpSpPr>
        <p:grpSpPr>
          <a:xfrm>
            <a:off x="724786" y="3315600"/>
            <a:ext cx="10629014" cy="522000"/>
            <a:chOff x="724786" y="3315600"/>
            <a:chExt cx="10629014" cy="52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22FD5B-1DB0-3A48-A2A0-A930FED4E331}"/>
                </a:ext>
              </a:extLst>
            </p:cNvPr>
            <p:cNvSpPr/>
            <p:nvPr/>
          </p:nvSpPr>
          <p:spPr>
            <a:xfrm>
              <a:off x="724786" y="3315600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Case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17D0B9-1C3E-8E49-99C8-BEFF9AFF9619}"/>
                </a:ext>
              </a:extLst>
            </p:cNvPr>
            <p:cNvSpPr/>
            <p:nvPr/>
          </p:nvSpPr>
          <p:spPr>
            <a:xfrm>
              <a:off x="2988516" y="3315600"/>
              <a:ext cx="836528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Existential quantifier is at the outermost level (no parent)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CD024-7DA2-184F-A816-F77B8AF7796B}"/>
              </a:ext>
            </a:extLst>
          </p:cNvPr>
          <p:cNvSpPr/>
          <p:nvPr/>
        </p:nvSpPr>
        <p:spPr>
          <a:xfrm>
            <a:off x="2988516" y="3837599"/>
            <a:ext cx="836528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Replace all occurrence of the variable with an arbitrary constant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634EF1-01C3-9D47-879F-147284B2D4F1}"/>
              </a:ext>
            </a:extLst>
          </p:cNvPr>
          <p:cNvGrpSpPr/>
          <p:nvPr/>
        </p:nvGrpSpPr>
        <p:grpSpPr>
          <a:xfrm>
            <a:off x="2988516" y="4901363"/>
            <a:ext cx="4406122" cy="1044000"/>
            <a:chOff x="1330842" y="3795577"/>
            <a:chExt cx="4406122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blipFill>
                  <a:blip r:embed="rId4"/>
                  <a:stretch>
                    <a:fillRect l="-1128"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D11F02-B189-CE47-B3F1-70B79CE71F06}"/>
              </a:ext>
            </a:extLst>
          </p:cNvPr>
          <p:cNvSpPr/>
          <p:nvPr/>
        </p:nvSpPr>
        <p:spPr>
          <a:xfrm>
            <a:off x="724786" y="4900616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616320" y="2263320"/>
              <a:ext cx="11004480" cy="4561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960" y="2253960"/>
                <a:ext cx="11023200" cy="45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23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674996"/>
            <a:ext cx="109017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is due tomorrow at midnight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Week 9, Friday, July 31</a:t>
            </a:r>
            <a:r>
              <a:rPr lang="en-AU" sz="2800" baseline="30000" dirty="0"/>
              <a:t>st</a:t>
            </a:r>
            <a:r>
              <a:rPr lang="en-AU" sz="2800" dirty="0"/>
              <a:t>, 11:59pm</a:t>
            </a:r>
          </a:p>
          <a:p>
            <a:pPr lvl="1"/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Ignore questions 2ii, 2iii and 2iv from tutorial 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Wayne didn’t want us to go over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No idea why he included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264768" y="4807276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/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Replace each existential quantifier 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) with a </a:t>
                  </a:r>
                  <a:r>
                    <a:rPr lang="en-AU" sz="2400" dirty="0" err="1">
                      <a:solidFill>
                        <a:schemeClr val="tx1"/>
                      </a:solidFill>
                    </a:rPr>
                    <a:t>Skolem</a:t>
                  </a:r>
                  <a:r>
                    <a:rPr lang="en-AU" sz="2400" dirty="0">
                      <a:solidFill>
                        <a:schemeClr val="tx1"/>
                      </a:solidFill>
                    </a:rPr>
                    <a:t> constant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l="-877"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Basically remove the quantifier and wrap its variable in some arbitrary predicate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A7F43-84DA-B84A-A0B7-6C4C257C0B62}"/>
              </a:ext>
            </a:extLst>
          </p:cNvPr>
          <p:cNvGrpSpPr/>
          <p:nvPr/>
        </p:nvGrpSpPr>
        <p:grpSpPr>
          <a:xfrm>
            <a:off x="724786" y="3315600"/>
            <a:ext cx="10629014" cy="522000"/>
            <a:chOff x="724786" y="3315600"/>
            <a:chExt cx="10629014" cy="52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22FD5B-1DB0-3A48-A2A0-A930FED4E331}"/>
                </a:ext>
              </a:extLst>
            </p:cNvPr>
            <p:cNvSpPr/>
            <p:nvPr/>
          </p:nvSpPr>
          <p:spPr>
            <a:xfrm>
              <a:off x="724786" y="3315600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Case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17D0B9-1C3E-8E49-99C8-BEFF9AFF9619}"/>
                </a:ext>
              </a:extLst>
            </p:cNvPr>
            <p:cNvSpPr/>
            <p:nvPr/>
          </p:nvSpPr>
          <p:spPr>
            <a:xfrm>
              <a:off x="2988516" y="3315600"/>
              <a:ext cx="836528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Existential quantifier is wrapped in a Universal quantifier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CD024-7DA2-184F-A816-F77B8AF7796B}"/>
              </a:ext>
            </a:extLst>
          </p:cNvPr>
          <p:cNvSpPr/>
          <p:nvPr/>
        </p:nvSpPr>
        <p:spPr>
          <a:xfrm>
            <a:off x="2988516" y="3837598"/>
            <a:ext cx="8365284" cy="972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Replace all occurrence of the variable with a predicate whose parameters include the universal quantifier variables</a:t>
            </a:r>
          </a:p>
        </p:txBody>
      </p:sp>
    </p:spTree>
    <p:extLst>
      <p:ext uri="{BB962C8B-B14F-4D97-AF65-F5344CB8AC3E}">
        <p14:creationId xmlns:p14="http://schemas.microsoft.com/office/powerpoint/2010/main" val="13028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A7F43-84DA-B84A-A0B7-6C4C257C0B62}"/>
              </a:ext>
            </a:extLst>
          </p:cNvPr>
          <p:cNvGrpSpPr/>
          <p:nvPr/>
        </p:nvGrpSpPr>
        <p:grpSpPr>
          <a:xfrm>
            <a:off x="724786" y="1821597"/>
            <a:ext cx="10629014" cy="522000"/>
            <a:chOff x="724786" y="3315600"/>
            <a:chExt cx="10629014" cy="52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22FD5B-1DB0-3A48-A2A0-A930FED4E331}"/>
                </a:ext>
              </a:extLst>
            </p:cNvPr>
            <p:cNvSpPr/>
            <p:nvPr/>
          </p:nvSpPr>
          <p:spPr>
            <a:xfrm>
              <a:off x="724786" y="3315600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Case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17D0B9-1C3E-8E49-99C8-BEFF9AFF9619}"/>
                </a:ext>
              </a:extLst>
            </p:cNvPr>
            <p:cNvSpPr/>
            <p:nvPr/>
          </p:nvSpPr>
          <p:spPr>
            <a:xfrm>
              <a:off x="2988516" y="3315600"/>
              <a:ext cx="836528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Existential quantifier is wrapped in a Universal quantifier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634EF1-01C3-9D47-879F-147284B2D4F1}"/>
              </a:ext>
            </a:extLst>
          </p:cNvPr>
          <p:cNvGrpSpPr/>
          <p:nvPr/>
        </p:nvGrpSpPr>
        <p:grpSpPr>
          <a:xfrm>
            <a:off x="2988516" y="2845463"/>
            <a:ext cx="5165958" cy="1044000"/>
            <a:chOff x="1330842" y="3795577"/>
            <a:chExt cx="5165958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5165958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5165958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D11F02-B189-CE47-B3F1-70B79CE71F06}"/>
              </a:ext>
            </a:extLst>
          </p:cNvPr>
          <p:cNvSpPr/>
          <p:nvPr/>
        </p:nvSpPr>
        <p:spPr>
          <a:xfrm>
            <a:off x="724786" y="2844716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0EB532-8567-DC43-A3C9-192205D40CB3}"/>
              </a:ext>
            </a:extLst>
          </p:cNvPr>
          <p:cNvGrpSpPr/>
          <p:nvPr/>
        </p:nvGrpSpPr>
        <p:grpSpPr>
          <a:xfrm>
            <a:off x="2988515" y="4337970"/>
            <a:ext cx="5165959" cy="1044000"/>
            <a:chOff x="1330841" y="3795577"/>
            <a:chExt cx="5165959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B51BD53-5FB6-BF4F-8DDB-220FF8186E58}"/>
                    </a:ext>
                  </a:extLst>
                </p:cNvPr>
                <p:cNvSpPr/>
                <p:nvPr/>
              </p:nvSpPr>
              <p:spPr>
                <a:xfrm>
                  <a:off x="1330841" y="3795577"/>
                  <a:ext cx="5165959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B51BD53-5FB6-BF4F-8DDB-220FF8186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1" y="3795577"/>
                  <a:ext cx="5165959" cy="522000"/>
                </a:xfrm>
                <a:prstGeom prst="rect">
                  <a:avLst/>
                </a:prstGeom>
                <a:blipFill>
                  <a:blip r:embed="rId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1CC1C94-707C-164D-8A29-946196DB0ECA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…∀</m:t>
                        </m:r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1CC1C94-707C-164D-8A29-946196DB0E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7F2432B-EF21-D24A-A961-161CCD2B1D01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7F2432B-EF21-D24A-A961-161CCD2B1D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3081600" y="2600280"/>
              <a:ext cx="7333200" cy="3240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2240" y="2590920"/>
                <a:ext cx="7351920" cy="32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77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AA0FB4-6812-EF46-ACD6-F327ECF1F5F0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Drop all universal quantifiers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Basically just remove them all, no other changes are necessary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C86CD1-C165-0141-AB06-CB4CE75B5AFA}"/>
              </a:ext>
            </a:extLst>
          </p:cNvPr>
          <p:cNvGrpSpPr/>
          <p:nvPr/>
        </p:nvGrpSpPr>
        <p:grpSpPr>
          <a:xfrm>
            <a:off x="2988516" y="3427200"/>
            <a:ext cx="4406122" cy="1044000"/>
            <a:chOff x="1330842" y="3795577"/>
            <a:chExt cx="4406122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0AE8E9-F2CB-7947-B37D-B29E0D3D6645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𝑃𝑒𝑟𝑠𝑜𝑛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0AE8E9-F2CB-7947-B37D-B29E0D3D66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8C09250-6400-224D-9E58-86BB3236BEBA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𝑃𝑒𝑟𝑠𝑜𝑛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8C09250-6400-224D-9E58-86BB3236B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blipFill>
                  <a:blip r:embed="rId3"/>
                  <a:stretch>
                    <a:fillRect l="-3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50BD363-1BC6-8344-933D-47D821D1BBF7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50BD363-1BC6-8344-933D-47D821D1B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E80D7-3DC3-6944-8AC3-8034D57A4E8B}"/>
              </a:ext>
            </a:extLst>
          </p:cNvPr>
          <p:cNvSpPr/>
          <p:nvPr/>
        </p:nvSpPr>
        <p:spPr>
          <a:xfrm>
            <a:off x="724786" y="3427200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664720" y="2983320"/>
              <a:ext cx="7360200" cy="1574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5360" y="2973960"/>
                <a:ext cx="7378920" cy="15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44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/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Arrange the 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connective to match conjunctive normal form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l="-877"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95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Just used the basic CNF rules in the previous slides, nothing special is required from this point onwards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885040" y="2252160"/>
              <a:ext cx="6847920" cy="35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960" y="2242800"/>
                <a:ext cx="8766360" cy="28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60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22394" y="354508"/>
                <a:ext cx="346798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𝑏𝑖𝑟𝑑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𝑓𝑙𝑖𝑒𝑠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94" y="354508"/>
                <a:ext cx="3467987" cy="523220"/>
              </a:xfrm>
              <a:prstGeom prst="rect">
                <a:avLst/>
              </a:prstGeom>
              <a:blipFill>
                <a:blip r:embed="rId2"/>
                <a:stretch>
                  <a:fillRect t="-2326" r="-363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6301C96B-6DD9-F848-972B-89F9207B1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540600"/>
                  </p:ext>
                </p:extLst>
              </p:nvPr>
            </p:nvGraphicFramePr>
            <p:xfrm>
              <a:off x="781745" y="1716770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𝑏𝑖𝑟𝑑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𝑓𝑙𝑖𝑒𝑠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𝑏𝑖𝑟𝑑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𝑓𝑙𝑖𝑒𝑠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𝑏𝑖𝑟𝑑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𝑓𝑙𝑖𝑒𝑠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10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6301C96B-6DD9-F848-972B-89F9207B1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540600"/>
                  </p:ext>
                </p:extLst>
              </p:nvPr>
            </p:nvGraphicFramePr>
            <p:xfrm>
              <a:off x="781745" y="1716770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102273" b="-6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502273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70227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101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836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3610961" y="395339"/>
                <a:ext cx="8380229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𝑝𝑒𝑟𝑠𝑜𝑛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)∧((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)→¬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961" y="395339"/>
                <a:ext cx="8380229" cy="523220"/>
              </a:xfrm>
              <a:prstGeom prst="rect">
                <a:avLst/>
              </a:prstGeom>
              <a:blipFill>
                <a:blip r:embed="rId2"/>
                <a:stretch>
                  <a:fillRect t="-2326" r="-1057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0093B489-9B4E-374A-9C1F-C43BBE26D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871569"/>
                  </p:ext>
                </p:extLst>
              </p:nvPr>
            </p:nvGraphicFramePr>
            <p:xfrm>
              <a:off x="781745" y="1715069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)∧(¬(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749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0093B489-9B4E-374A-9C1F-C43BBE26D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871569"/>
                  </p:ext>
                </p:extLst>
              </p:nvPr>
            </p:nvGraphicFramePr>
            <p:xfrm>
              <a:off x="781745" y="1715069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102273" b="-6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202273" b="-5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402273" b="-3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502273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70227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749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530360" y="-10440"/>
              <a:ext cx="10605600" cy="628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000" y="-19800"/>
                <a:ext cx="10624320" cy="63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006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Resolution Rule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83386"/>
              </p:ext>
            </p:extLst>
          </p:nvPr>
        </p:nvGraphicFramePr>
        <p:xfrm>
          <a:off x="645108" y="2941200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∨ 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F388FA5-1A21-7C47-9BAC-B8196507761F}"/>
              </a:ext>
            </a:extLst>
          </p:cNvPr>
          <p:cNvSpPr/>
          <p:nvPr/>
        </p:nvSpPr>
        <p:spPr>
          <a:xfrm>
            <a:off x="645108" y="1869560"/>
            <a:ext cx="1051560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Create a new clause from two other clauses containing complementary literals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4080" y="1139400"/>
              <a:ext cx="11945160" cy="357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720" y="1130040"/>
                <a:ext cx="11963880" cy="35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48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Resolution Rule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88FA5-1A21-7C47-9BAC-B8196507761F}"/>
              </a:ext>
            </a:extLst>
          </p:cNvPr>
          <p:cNvSpPr/>
          <p:nvPr/>
        </p:nvSpPr>
        <p:spPr>
          <a:xfrm>
            <a:off x="644400" y="1868400"/>
            <a:ext cx="1051560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Create a new clause from two other clauses containing complementary literals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F9C606-4058-8047-A9BF-A29E93382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54520"/>
              </p:ext>
            </p:extLst>
          </p:nvPr>
        </p:nvGraphicFramePr>
        <p:xfrm>
          <a:off x="645108" y="2941200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{¬Q, P}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81720" y="3521160"/>
              <a:ext cx="7741080" cy="528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360" y="3511800"/>
                <a:ext cx="775980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80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Resolution Refutation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B57CD-6B36-EF45-B2B8-2B93C840B201}"/>
              </a:ext>
            </a:extLst>
          </p:cNvPr>
          <p:cNvSpPr/>
          <p:nvPr/>
        </p:nvSpPr>
        <p:spPr>
          <a:xfrm>
            <a:off x="644400" y="1868400"/>
            <a:ext cx="10629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Determine what predicates in the clauses refute the proof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30926-D661-324C-B996-FDE290C88A59}"/>
              </a:ext>
            </a:extLst>
          </p:cNvPr>
          <p:cNvGrpSpPr/>
          <p:nvPr/>
        </p:nvGrpSpPr>
        <p:grpSpPr>
          <a:xfrm>
            <a:off x="644400" y="2908800"/>
            <a:ext cx="10629014" cy="522000"/>
            <a:chOff x="724786" y="1823400"/>
            <a:chExt cx="10629014" cy="52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27BB4-C886-FB43-BABC-18003D3F6BAD}"/>
                </a:ext>
              </a:extLst>
            </p:cNvPr>
            <p:cNvSpPr/>
            <p:nvPr/>
          </p:nvSpPr>
          <p:spPr>
            <a:xfrm>
              <a:off x="1246786" y="1823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Negate the derivation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724786" y="1823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36787F-C80C-AE45-90DD-F2E65ED83F34}"/>
              </a:ext>
            </a:extLst>
          </p:cNvPr>
          <p:cNvGrpSpPr/>
          <p:nvPr/>
        </p:nvGrpSpPr>
        <p:grpSpPr>
          <a:xfrm>
            <a:off x="644400" y="3762000"/>
            <a:ext cx="10629014" cy="1038136"/>
            <a:chOff x="587693" y="3157503"/>
            <a:chExt cx="10629014" cy="10381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31C2DB-819F-B14B-91B2-0EC6C1A1DC6A}"/>
                </a:ext>
              </a:extLst>
            </p:cNvPr>
            <p:cNvSpPr/>
            <p:nvPr/>
          </p:nvSpPr>
          <p:spPr>
            <a:xfrm>
              <a:off x="1109693" y="3673639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Including the derivation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ACAB21-C4CB-664E-8F4D-305BC77764F2}"/>
                </a:ext>
              </a:extLst>
            </p:cNvPr>
            <p:cNvGrpSpPr/>
            <p:nvPr/>
          </p:nvGrpSpPr>
          <p:grpSpPr>
            <a:xfrm>
              <a:off x="587693" y="3157503"/>
              <a:ext cx="10629014" cy="522000"/>
              <a:chOff x="724786" y="1820486"/>
              <a:chExt cx="10629014" cy="522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2DE570-7B4C-6C4B-BCA9-5943A0196073}"/>
                  </a:ext>
                </a:extLst>
              </p:cNvPr>
              <p:cNvSpPr/>
              <p:nvPr/>
            </p:nvSpPr>
            <p:spPr>
              <a:xfrm>
                <a:off x="1246786" y="1820486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Convert all clauses to conjunctive normal form (CNF)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195D06-2075-DA44-8FB4-A719FE40E2B2}"/>
                  </a:ext>
                </a:extLst>
              </p:cNvPr>
              <p:cNvSpPr/>
              <p:nvPr/>
            </p:nvSpPr>
            <p:spPr>
              <a:xfrm>
                <a:off x="724786" y="1820486"/>
                <a:ext cx="5220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03E79F-01FD-3447-96B6-38DE2CF37FB1}"/>
              </a:ext>
            </a:extLst>
          </p:cNvPr>
          <p:cNvGrpSpPr/>
          <p:nvPr/>
        </p:nvGrpSpPr>
        <p:grpSpPr>
          <a:xfrm>
            <a:off x="644400" y="5187600"/>
            <a:ext cx="10629014" cy="1038136"/>
            <a:chOff x="587693" y="3160069"/>
            <a:chExt cx="10629014" cy="10381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096FB4-7EDD-344F-8E26-256A3E3EB631}"/>
                </a:ext>
              </a:extLst>
            </p:cNvPr>
            <p:cNvSpPr/>
            <p:nvPr/>
          </p:nvSpPr>
          <p:spPr>
            <a:xfrm>
              <a:off x="1109693" y="3676205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Basically just combining clauses until all predicates are cancelled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EAE250-5353-9046-A47E-4B984F17DD4F}"/>
                </a:ext>
              </a:extLst>
            </p:cNvPr>
            <p:cNvGrpSpPr/>
            <p:nvPr/>
          </p:nvGrpSpPr>
          <p:grpSpPr>
            <a:xfrm>
              <a:off x="587693" y="3160069"/>
              <a:ext cx="10629014" cy="522000"/>
              <a:chOff x="724786" y="1823052"/>
              <a:chExt cx="10629014" cy="522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D21EC-C562-104C-A936-C538845351C9}"/>
                  </a:ext>
                </a:extLst>
              </p:cNvPr>
              <p:cNvSpPr/>
              <p:nvPr/>
            </p:nvSpPr>
            <p:spPr>
              <a:xfrm>
                <a:off x="1246786" y="1823052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Continually apply the resolution rule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57D13B-3745-8D44-8DDD-DFC45D838751}"/>
                  </a:ext>
                </a:extLst>
              </p:cNvPr>
              <p:cNvSpPr/>
              <p:nvPr/>
            </p:nvSpPr>
            <p:spPr>
              <a:xfrm>
                <a:off x="724786" y="1823052"/>
                <a:ext cx="5220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0760" y="2719080"/>
              <a:ext cx="6321240" cy="2438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2709720"/>
                <a:ext cx="6339960" cy="24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26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Original Resolution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/>
        </p:nvGraphicFramePr>
        <p:xfrm>
          <a:off x="998733" y="1675012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8695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9033AC-D7DB-D04F-8239-CB559B743BE1}"/>
              </a:ext>
            </a:extLst>
          </p:cNvPr>
          <p:cNvSpPr/>
          <p:nvPr/>
        </p:nvSpPr>
        <p:spPr>
          <a:xfrm>
            <a:off x="998732" y="4954388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99760" y="341280"/>
              <a:ext cx="9352080" cy="5452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0400" y="331920"/>
                <a:ext cx="9370800" cy="54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34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/>
              <p:nvPr/>
            </p:nvSpPr>
            <p:spPr>
              <a:xfrm>
                <a:off x="645109" y="1789883"/>
                <a:ext cx="1090177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Express knowledge about objects, their properties and the relationships that they share</a:t>
                </a:r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Predicate symbols applied to various terms/variables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Combined with operators to provide meaning: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∃, →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789883"/>
                <a:ext cx="10901779" cy="2246769"/>
              </a:xfrm>
              <a:prstGeom prst="rect">
                <a:avLst/>
              </a:prstGeom>
              <a:blipFill>
                <a:blip r:embed="rId2"/>
                <a:stretch>
                  <a:fillRect l="-931" t="-2809" b="-6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55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Original Resolution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/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Q, 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480761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¬P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98078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0459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5,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9777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1,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767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DD1046-678B-1C4A-8078-6FD9FBAE8682}"/>
              </a:ext>
            </a:extLst>
          </p:cNvPr>
          <p:cNvSpPr/>
          <p:nvPr/>
        </p:nvSpPr>
        <p:spPr>
          <a:xfrm>
            <a:off x="998732" y="5378707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32640" y="2488320"/>
              <a:ext cx="2983680" cy="2860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3280" y="2478960"/>
                <a:ext cx="3002400" cy="28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91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8A239FF-B886-0D44-A60D-C14D75AA38C1}"/>
              </a:ext>
            </a:extLst>
          </p:cNvPr>
          <p:cNvSpPr/>
          <p:nvPr/>
        </p:nvSpPr>
        <p:spPr>
          <a:xfrm>
            <a:off x="1166400" y="2390400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Once all clauses have been converted to CNF based on their quantifiers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30926-D661-324C-B996-FDE290C88A59}"/>
              </a:ext>
            </a:extLst>
          </p:cNvPr>
          <p:cNvGrpSpPr/>
          <p:nvPr/>
        </p:nvGrpSpPr>
        <p:grpSpPr>
          <a:xfrm>
            <a:off x="644400" y="1868400"/>
            <a:ext cx="10629014" cy="522000"/>
            <a:chOff x="724786" y="1823400"/>
            <a:chExt cx="10629014" cy="52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27BB4-C886-FB43-BABC-18003D3F6BAD}"/>
                </a:ext>
              </a:extLst>
            </p:cNvPr>
            <p:cNvSpPr/>
            <p:nvPr/>
          </p:nvSpPr>
          <p:spPr>
            <a:xfrm>
              <a:off x="1246786" y="1823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Rename variables to ensure they are unique amongst CNF clauses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724786" y="1823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Background – Resolution Refutation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111973-AD1A-3A44-8BE7-7AB330504E69}"/>
                  </a:ext>
                </a:extLst>
              </p:cNvPr>
              <p:cNvSpPr/>
              <p:nvPr/>
            </p:nvSpPr>
            <p:spPr>
              <a:xfrm>
                <a:off x="2908130" y="3429000"/>
                <a:ext cx="662337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 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}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111973-AD1A-3A44-8BE7-7AB330504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130" y="3429000"/>
                <a:ext cx="6623374" cy="522000"/>
              </a:xfrm>
              <a:prstGeom prst="rect">
                <a:avLst/>
              </a:prstGeom>
              <a:blipFill>
                <a:blip r:embed="rId2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D67F8B-91B2-1A4D-B03C-F48C9DF6E8A0}"/>
                  </a:ext>
                </a:extLst>
              </p:cNvPr>
              <p:cNvSpPr/>
              <p:nvPr/>
            </p:nvSpPr>
            <p:spPr>
              <a:xfrm>
                <a:off x="3957141" y="3952494"/>
                <a:ext cx="557436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 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}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D67F8B-91B2-1A4D-B03C-F48C9DF6E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41" y="3952494"/>
                <a:ext cx="5574363" cy="52200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4B1440-61FE-5947-A24C-B3AA0788D669}"/>
                  </a:ext>
                </a:extLst>
              </p:cNvPr>
              <p:cNvSpPr/>
              <p:nvPr/>
            </p:nvSpPr>
            <p:spPr>
              <a:xfrm>
                <a:off x="2908130" y="3952494"/>
                <a:ext cx="1049011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4B1440-61FE-5947-A24C-B3AA0788D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130" y="3952494"/>
                <a:ext cx="1049011" cy="52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9852BEC5-28CB-A243-8B7D-B7193DA2E90D}"/>
              </a:ext>
            </a:extLst>
          </p:cNvPr>
          <p:cNvSpPr/>
          <p:nvPr/>
        </p:nvSpPr>
        <p:spPr>
          <a:xfrm>
            <a:off x="644400" y="3429747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022280" y="3069000"/>
              <a:ext cx="6684480" cy="1429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2920" y="3059640"/>
                <a:ext cx="6703200" cy="14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09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CEDCB6-B6F2-CC44-A8AB-C55451AB9FC1}"/>
              </a:ext>
            </a:extLst>
          </p:cNvPr>
          <p:cNvGrpSpPr/>
          <p:nvPr/>
        </p:nvGrpSpPr>
        <p:grpSpPr>
          <a:xfrm>
            <a:off x="644400" y="1866906"/>
            <a:ext cx="10629014" cy="522000"/>
            <a:chOff x="724786" y="1823400"/>
            <a:chExt cx="10629014" cy="52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A6CF9A-F5B4-5244-B905-565B5A07CF0E}"/>
                </a:ext>
              </a:extLst>
            </p:cNvPr>
            <p:cNvSpPr/>
            <p:nvPr/>
          </p:nvSpPr>
          <p:spPr>
            <a:xfrm>
              <a:off x="1246786" y="1823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Variables can be substituted to resolve their predicates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E5CB5D-A7A4-9A4A-82F6-E25D964E0FDC}"/>
                </a:ext>
              </a:extLst>
            </p:cNvPr>
            <p:cNvSpPr/>
            <p:nvPr/>
          </p:nvSpPr>
          <p:spPr>
            <a:xfrm>
              <a:off x="724786" y="1823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Background – Resolution Refutation Differences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0B6EF-68EF-D74C-8DF1-4BE032E61F12}"/>
              </a:ext>
            </a:extLst>
          </p:cNvPr>
          <p:cNvGrpSpPr/>
          <p:nvPr/>
        </p:nvGrpSpPr>
        <p:grpSpPr>
          <a:xfrm>
            <a:off x="644400" y="2941397"/>
            <a:ext cx="5988540" cy="1045494"/>
            <a:chOff x="644400" y="3429000"/>
            <a:chExt cx="5988540" cy="1045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1111973-AD1A-3A44-8BE7-7AB330504E69}"/>
                    </a:ext>
                  </a:extLst>
                </p:cNvPr>
                <p:cNvSpPr/>
                <p:nvPr/>
              </p:nvSpPr>
              <p:spPr>
                <a:xfrm>
                  <a:off x="2908130" y="3429000"/>
                  <a:ext cx="372481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AU" sz="2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AU" sz="2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AU" sz="240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1111973-AD1A-3A44-8BE7-7AB330504E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130" y="3429000"/>
                  <a:ext cx="3724810" cy="52200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ED67F8B-91B2-1A4D-B03C-F48C9DF6E8A0}"/>
                    </a:ext>
                  </a:extLst>
                </p:cNvPr>
                <p:cNvSpPr/>
                <p:nvPr/>
              </p:nvSpPr>
              <p:spPr>
                <a:xfrm>
                  <a:off x="3957141" y="3952494"/>
                  <a:ext cx="104760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:r>
                    <a:rPr lang="en-AU" sz="2400" dirty="0">
                      <a:solidFill>
                        <a:schemeClr val="tx1"/>
                      </a:solidFill>
                    </a:rPr>
                    <a:t>{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}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ED67F8B-91B2-1A4D-B03C-F48C9DF6E8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141" y="3952494"/>
                  <a:ext cx="1047600" cy="522000"/>
                </a:xfrm>
                <a:prstGeom prst="rect">
                  <a:avLst/>
                </a:prstGeom>
                <a:blipFill>
                  <a:blip r:embed="rId3"/>
                  <a:stretch>
                    <a:fillRect l="-1205" t="-2326" r="-7229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F4B1440-61FE-5947-A24C-B3AA0788D669}"/>
                    </a:ext>
                  </a:extLst>
                </p:cNvPr>
                <p:cNvSpPr/>
                <p:nvPr/>
              </p:nvSpPr>
              <p:spPr>
                <a:xfrm>
                  <a:off x="2908130" y="3952494"/>
                  <a:ext cx="104760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F4B1440-61FE-5947-A24C-B3AA0788D6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130" y="3952494"/>
                  <a:ext cx="1047600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52BEC5-28CB-A243-8B7D-B7193DA2E90D}"/>
                </a:ext>
              </a:extLst>
            </p:cNvPr>
            <p:cNvSpPr/>
            <p:nvPr/>
          </p:nvSpPr>
          <p:spPr>
            <a:xfrm>
              <a:off x="644400" y="3429747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Example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D3554-B349-2649-936B-D42AA3279BDD}"/>
                  </a:ext>
                </a:extLst>
              </p:cNvPr>
              <p:cNvSpPr/>
              <p:nvPr/>
            </p:nvSpPr>
            <p:spPr>
              <a:xfrm>
                <a:off x="5004741" y="3464891"/>
                <a:ext cx="162819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D3554-B349-2649-936B-D42AA3279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41" y="3464891"/>
                <a:ext cx="1628199" cy="522000"/>
              </a:xfrm>
              <a:prstGeom prst="rect">
                <a:avLst/>
              </a:prstGeom>
              <a:blipFill>
                <a:blip r:embed="rId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280160" y="2423520"/>
              <a:ext cx="9897120" cy="333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0800" y="2414160"/>
                <a:ext cx="9915840" cy="33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17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4v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021664"/>
                  </p:ext>
                </p:extLst>
              </p:nvPr>
            </p:nvGraphicFramePr>
            <p:xfrm>
              <a:off x="523364" y="1675012"/>
              <a:ext cx="11149733" cy="3906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3999600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Conclusion Negation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¬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∨ 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¬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∨ 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∧ 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021664"/>
                  </p:ext>
                </p:extLst>
              </p:nvPr>
            </p:nvGraphicFramePr>
            <p:xfrm>
              <a:off x="523364" y="1675012"/>
              <a:ext cx="11149733" cy="3906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3999600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86" t="-100000" r="-165079" b="-5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Conclusion Negation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100000" b="-5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86" t="-200000" r="-165079" b="-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200000" b="-4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86" t="-293333" r="-165079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293333" b="-3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402273" r="-144847" b="-211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402273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502273" b="-1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60227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BFD068-84AA-0442-963C-9D844087DB33}"/>
                  </a:ext>
                </a:extLst>
              </p:cNvPr>
              <p:cNvSpPr/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⊢∀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BFD068-84AA-0442-963C-9D844087D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blipFill>
                <a:blip r:embed="rId3"/>
                <a:stretch>
                  <a:fillRect t="-2326" r="-158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455840" y="549360"/>
              <a:ext cx="10602720" cy="5033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6480" y="540000"/>
                <a:ext cx="10621440" cy="50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816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4v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1015012" y="4659768"/>
                <a:ext cx="1016197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}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2" y="4659768"/>
                <a:ext cx="10161976" cy="523220"/>
              </a:xfrm>
              <a:prstGeom prst="rect">
                <a:avLst/>
              </a:prstGeom>
              <a:blipFill>
                <a:blip r:embed="rId2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75642"/>
                  </p:ext>
                </p:extLst>
              </p:nvPr>
            </p:nvGraphicFramePr>
            <p:xfrm>
              <a:off x="523364" y="1675012"/>
              <a:ext cx="11150340" cy="223227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000207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2, 3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4, 5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A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}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6,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kern="1200" dirty="0">
                              <a:solidFill>
                                <a:schemeClr val="dk1"/>
                              </a:solidFill>
                              <a:effectLst/>
                              <a:ea typeface="+mn-ea"/>
                              <a:cs typeface="+mn-cs"/>
                            </a:rPr>
                            <a:t>.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75642"/>
                  </p:ext>
                </p:extLst>
              </p:nvPr>
            </p:nvGraphicFramePr>
            <p:xfrm>
              <a:off x="523364" y="1675012"/>
              <a:ext cx="11150340" cy="223227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000207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86" t="-97778" r="-165079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97778" r="-116667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286" t="-97778" b="-2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86" t="-202273" r="-165079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202273" r="-116667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286" t="-20227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86" t="-302273" r="-165079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6,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286" t="-30227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74E836-19D9-1648-9554-0C053CCC28D1}"/>
                  </a:ext>
                </a:extLst>
              </p:cNvPr>
              <p:cNvSpPr/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⊢∀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74E836-19D9-1648-9554-0C053CCC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blipFill>
                <a:blip r:embed="rId4"/>
                <a:stretch>
                  <a:fillRect t="-2326" r="-158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63840" y="80640"/>
              <a:ext cx="11468880" cy="5361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480" y="71280"/>
                <a:ext cx="11487600" cy="53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408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E55589-E79F-0D47-8804-177C76C6C90E}"/>
              </a:ext>
            </a:extLst>
          </p:cNvPr>
          <p:cNvGrpSpPr/>
          <p:nvPr/>
        </p:nvGrpSpPr>
        <p:grpSpPr>
          <a:xfrm>
            <a:off x="644400" y="1868400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𝑜𝑠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𝑙𝑖𝑘𝑒𝑠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27BB4-C886-FB43-BABC-18003D3F6BAD}"/>
                </a:ext>
              </a:extLst>
            </p:cNvPr>
            <p:cNvSpPr/>
            <p:nvPr/>
          </p:nvSpPr>
          <p:spPr>
            <a:xfrm>
              <a:off x="1166400" y="1868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There is a computer scientist who likes every operating system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CB57F6-AD38-FF4B-8EC5-B06FF370FCA1}"/>
              </a:ext>
            </a:extLst>
          </p:cNvPr>
          <p:cNvGrpSpPr/>
          <p:nvPr/>
        </p:nvGrpSpPr>
        <p:grpSpPr>
          <a:xfrm>
            <a:off x="644400" y="3423601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9A4CF7-2AA9-7447-A243-F6A34F4957E9}"/>
                </a:ext>
              </a:extLst>
            </p:cNvPr>
            <p:cNvSpPr/>
            <p:nvPr/>
          </p:nvSpPr>
          <p:spPr>
            <a:xfrm>
              <a:off x="1166400" y="1868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Linux is an operating system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1E276-010B-6C4C-A2A9-A9D45156421B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B5DD46-D8A1-DD4B-AB91-BEFA31939786}"/>
              </a:ext>
            </a:extLst>
          </p:cNvPr>
          <p:cNvGrpSpPr/>
          <p:nvPr/>
        </p:nvGrpSpPr>
        <p:grpSpPr>
          <a:xfrm>
            <a:off x="644400" y="4978802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4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F98182-83F6-544F-9ED2-22079EE03049}"/>
                </a:ext>
              </a:extLst>
            </p:cNvPr>
            <p:cNvSpPr/>
            <p:nvPr/>
          </p:nvSpPr>
          <p:spPr>
            <a:xfrm>
              <a:off x="1166400" y="1868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Someone likes Linux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89DD94-C3CA-A148-A3C2-C252E8DDBA56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838040" y="2689560"/>
              <a:ext cx="1605240" cy="3133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8680" y="2680200"/>
                <a:ext cx="1623960" cy="31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666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E55589-E79F-0D47-8804-177C76C6C90E}"/>
              </a:ext>
            </a:extLst>
          </p:cNvPr>
          <p:cNvGrpSpPr/>
          <p:nvPr/>
        </p:nvGrpSpPr>
        <p:grpSpPr>
          <a:xfrm>
            <a:off x="644400" y="1868400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∧(¬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)∨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CD27BB4-C886-FB43-BABC-18003D3F6BAD}"/>
                    </a:ext>
                  </a:extLst>
                </p:cNvPr>
                <p:cNvSpPr/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)∧∀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𝑜𝑠</m:t>
                            </m:r>
                            <m:d>
                              <m:dPr>
                                <m:ctrlP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𝑙𝑖𝑘𝑒𝑠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CD27BB4-C886-FB43-BABC-18003D3F6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5ii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CB57F6-AD38-FF4B-8EC5-B06FF370FCA1}"/>
              </a:ext>
            </a:extLst>
          </p:cNvPr>
          <p:cNvGrpSpPr/>
          <p:nvPr/>
        </p:nvGrpSpPr>
        <p:grpSpPr>
          <a:xfrm>
            <a:off x="644400" y="3423601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49A4CF7-2AA9-7447-A243-F6A34F4957E9}"/>
                    </a:ext>
                  </a:extLst>
                </p:cNvPr>
                <p:cNvSpPr/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49A4CF7-2AA9-7447-A243-F6A34F495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blipFill>
                  <a:blip r:embed="rId5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1E276-010B-6C4C-A2A9-A9D45156421B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B5DD46-D8A1-DD4B-AB91-BEFA31939786}"/>
              </a:ext>
            </a:extLst>
          </p:cNvPr>
          <p:cNvGrpSpPr/>
          <p:nvPr/>
        </p:nvGrpSpPr>
        <p:grpSpPr>
          <a:xfrm>
            <a:off x="644400" y="4978802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9F98182-83F6-544F-9ED2-22079EE03049}"/>
                    </a:ext>
                  </a:extLst>
                </p:cNvPr>
                <p:cNvSpPr/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9F98182-83F6-544F-9ED2-22079EE030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blipFill>
                  <a:blip r:embed="rId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89DD94-C3CA-A148-A3C2-C252E8DDBA56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76F78-E146-3449-A18D-01A23A65E75F}"/>
              </a:ext>
            </a:extLst>
          </p:cNvPr>
          <p:cNvSpPr/>
          <p:nvPr/>
        </p:nvSpPr>
        <p:spPr>
          <a:xfrm>
            <a:off x="8098827" y="395949"/>
            <a:ext cx="3596986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Basically convert to CNF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223640" y="912240"/>
              <a:ext cx="10846800" cy="5340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4280" y="902880"/>
                <a:ext cx="10865520" cy="53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623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328740"/>
                  </p:ext>
                </p:extLst>
              </p:nvPr>
            </p:nvGraphicFramePr>
            <p:xfrm>
              <a:off x="290624" y="1675012"/>
              <a:ext cx="11610751" cy="4464552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458611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2712918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∧(¬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𝑜𝑠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𝑙𝑖𝑘𝑒𝑠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A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</m:oMath>
                          </a14:m>
                          <a:r>
                            <a:rPr lang="en-AU" sz="2400" dirty="0"/>
                            <a:t>}</a:t>
                          </a:r>
                          <a:endParaRPr lang="en-A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4, 5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AU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400" dirty="0"/>
                            <a:t>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328740"/>
                  </p:ext>
                </p:extLst>
              </p:nvPr>
            </p:nvGraphicFramePr>
            <p:xfrm>
              <a:off x="290624" y="1675012"/>
              <a:ext cx="11610751" cy="4464552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458611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2712918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b="-6159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00000" b="-51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93333" b="-4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402273" b="-3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50227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37" t="-602273" r="-139011" b="-1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292" t="-602273" r="-86716" b="-1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60227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37" t="-702273" r="-139011" b="-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292" t="-702273" r="-86716" b="-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/>
              <p:nvPr/>
            </p:nvSpPr>
            <p:spPr>
              <a:xfrm>
                <a:off x="9388549" y="395949"/>
                <a:ext cx="230726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¬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49" y="395949"/>
                <a:ext cx="2307264" cy="52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81840" y="370800"/>
              <a:ext cx="11239560" cy="605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480" y="361440"/>
                <a:ext cx="11258280" cy="60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758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Background – Horn Clauses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1EFBE-F889-7642-9BCB-86D1EA91F882}"/>
              </a:ext>
            </a:extLst>
          </p:cNvPr>
          <p:cNvSpPr/>
          <p:nvPr/>
        </p:nvSpPr>
        <p:spPr>
          <a:xfrm>
            <a:off x="644400" y="1868400"/>
            <a:ext cx="10629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Disjunction of literals containing at most a single positive literal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288B6-AC94-F247-9987-94853C980E6D}"/>
              </a:ext>
            </a:extLst>
          </p:cNvPr>
          <p:cNvSpPr/>
          <p:nvPr/>
        </p:nvSpPr>
        <p:spPr>
          <a:xfrm>
            <a:off x="644400" y="2390400"/>
            <a:ext cx="1620335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Case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36692F-AEB6-8542-9C1D-2221FC382D6C}"/>
              </a:ext>
            </a:extLst>
          </p:cNvPr>
          <p:cNvSpPr/>
          <p:nvPr/>
        </p:nvSpPr>
        <p:spPr>
          <a:xfrm>
            <a:off x="2264735" y="2390400"/>
            <a:ext cx="9008679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All literals are negated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C6E43-ED4E-A449-A037-EFFE3D85AB1E}"/>
              </a:ext>
            </a:extLst>
          </p:cNvPr>
          <p:cNvSpPr/>
          <p:nvPr/>
        </p:nvSpPr>
        <p:spPr>
          <a:xfrm>
            <a:off x="644400" y="2907000"/>
            <a:ext cx="1620335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Case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58568-D388-F74F-9C99-410FDA7AC5A4}"/>
              </a:ext>
            </a:extLst>
          </p:cNvPr>
          <p:cNvSpPr/>
          <p:nvPr/>
        </p:nvSpPr>
        <p:spPr>
          <a:xfrm>
            <a:off x="2264735" y="2907000"/>
            <a:ext cx="9008679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Exactly one literal is not negated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BBD9A4-C479-EC42-A631-1339A6E3B3F7}"/>
              </a:ext>
            </a:extLst>
          </p:cNvPr>
          <p:cNvSpPr/>
          <p:nvPr/>
        </p:nvSpPr>
        <p:spPr>
          <a:xfrm>
            <a:off x="644400" y="3945600"/>
            <a:ext cx="10629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 idea is that the positive literal is implied by reversing the implication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D11491-522F-804E-BD0B-0CE5710E42CA}"/>
                  </a:ext>
                </a:extLst>
              </p:cNvPr>
              <p:cNvSpPr/>
              <p:nvPr/>
            </p:nvSpPr>
            <p:spPr>
              <a:xfrm>
                <a:off x="644400" y="4462200"/>
                <a:ext cx="4790707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D11491-522F-804E-BD0B-0CE5710E4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4462200"/>
                <a:ext cx="4790707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5BC822-1921-6748-B466-5AB6BA1C7E8A}"/>
                  </a:ext>
                </a:extLst>
              </p:cNvPr>
              <p:cNvSpPr/>
              <p:nvPr/>
            </p:nvSpPr>
            <p:spPr>
              <a:xfrm>
                <a:off x="6482707" y="4462200"/>
                <a:ext cx="4790707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5BC822-1921-6748-B466-5AB6BA1C7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07" y="4462200"/>
                <a:ext cx="4790707" cy="52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8DC799-55CA-A54F-BE16-AC9D4F18FE89}"/>
                  </a:ext>
                </a:extLst>
              </p:cNvPr>
              <p:cNvSpPr/>
              <p:nvPr/>
            </p:nvSpPr>
            <p:spPr>
              <a:xfrm>
                <a:off x="5435107" y="4462200"/>
                <a:ext cx="10476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8DC799-55CA-A54F-BE16-AC9D4F18F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107" y="4462200"/>
                <a:ext cx="1047600" cy="52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96040" y="1223280"/>
              <a:ext cx="10962720" cy="399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680" y="1213920"/>
                <a:ext cx="10981440" cy="40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07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5iv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7B54D-46C6-2745-8768-BEC411A5216C}"/>
              </a:ext>
            </a:extLst>
          </p:cNvPr>
          <p:cNvSpPr/>
          <p:nvPr/>
        </p:nvSpPr>
        <p:spPr>
          <a:xfrm>
            <a:off x="1042493" y="18683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All clauses from 5ii are Horn clauses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F3090-2B64-064A-BC12-59959E4A0886}"/>
              </a:ext>
            </a:extLst>
          </p:cNvPr>
          <p:cNvSpPr/>
          <p:nvPr/>
        </p:nvSpPr>
        <p:spPr>
          <a:xfrm>
            <a:off x="1042493" y="2390398"/>
            <a:ext cx="10107014" cy="1038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Even clause A, since the two disjunctions separated by the conjunction each have only one positive literal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337C6-70DE-0E4D-972C-F1A51B886623}"/>
              </a:ext>
            </a:extLst>
          </p:cNvPr>
          <p:cNvSpPr/>
          <p:nvPr/>
        </p:nvSpPr>
        <p:spPr>
          <a:xfrm>
            <a:off x="1042493" y="3945602"/>
            <a:ext cx="10107014" cy="1317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Since all clauses are horn clauses and there exists a regular resolution for the empty clause, it is therefore possible to derive an SLD resolution for the empty clause as well.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315200" y="3046680"/>
              <a:ext cx="1724040" cy="1775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5840" y="3037320"/>
                <a:ext cx="1742760" cy="17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56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 -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18DAE1-BE8E-F34F-B061-776B43D20D7A}"/>
                  </a:ext>
                </a:extLst>
              </p:cNvPr>
              <p:cNvSpPr/>
              <p:nvPr/>
            </p:nvSpPr>
            <p:spPr>
              <a:xfrm>
                <a:off x="763793" y="1793670"/>
                <a:ext cx="86061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18DAE1-BE8E-F34F-B061-776B43D20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3" y="1793670"/>
                <a:ext cx="860611" cy="677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78B1DC-5B86-FD46-AA1F-BDA49F638B74}"/>
              </a:ext>
            </a:extLst>
          </p:cNvPr>
          <p:cNvSpPr/>
          <p:nvPr/>
        </p:nvSpPr>
        <p:spPr>
          <a:xfrm>
            <a:off x="4733363" y="1793670"/>
            <a:ext cx="4937762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For all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822536-1308-294F-AEB6-ABC63E797DA8}"/>
                  </a:ext>
                </a:extLst>
              </p:cNvPr>
              <p:cNvSpPr/>
              <p:nvPr/>
            </p:nvSpPr>
            <p:spPr>
              <a:xfrm>
                <a:off x="763793" y="2471402"/>
                <a:ext cx="86061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822536-1308-294F-AEB6-ABC63E797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3" y="2471402"/>
                <a:ext cx="860611" cy="677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89616BA-7C9B-6C48-87D2-7E965E7A1589}"/>
              </a:ext>
            </a:extLst>
          </p:cNvPr>
          <p:cNvSpPr/>
          <p:nvPr/>
        </p:nvSpPr>
        <p:spPr>
          <a:xfrm>
            <a:off x="1624403" y="2471402"/>
            <a:ext cx="3108961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Existential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00C40-6C8A-8944-936B-BFF8F0953EAF}"/>
              </a:ext>
            </a:extLst>
          </p:cNvPr>
          <p:cNvSpPr/>
          <p:nvPr/>
        </p:nvSpPr>
        <p:spPr>
          <a:xfrm>
            <a:off x="1624403" y="1793670"/>
            <a:ext cx="3108961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Universal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45D3-EB38-9143-A549-8094A5D9C9F5}"/>
              </a:ext>
            </a:extLst>
          </p:cNvPr>
          <p:cNvSpPr/>
          <p:nvPr/>
        </p:nvSpPr>
        <p:spPr>
          <a:xfrm>
            <a:off x="4733363" y="2471402"/>
            <a:ext cx="4937762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At least one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2370AA-18B6-3245-8422-8015C12BC9AD}"/>
                  </a:ext>
                </a:extLst>
              </p:cNvPr>
              <p:cNvSpPr/>
              <p:nvPr/>
            </p:nvSpPr>
            <p:spPr>
              <a:xfrm>
                <a:off x="763793" y="3149134"/>
                <a:ext cx="86061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2370AA-18B6-3245-8422-8015C12BC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3" y="3149134"/>
                <a:ext cx="860611" cy="677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4B8A4722-9993-A84A-B8E2-DB555E6AD43C}"/>
              </a:ext>
            </a:extLst>
          </p:cNvPr>
          <p:cNvSpPr/>
          <p:nvPr/>
        </p:nvSpPr>
        <p:spPr>
          <a:xfrm>
            <a:off x="1624403" y="3149134"/>
            <a:ext cx="3108961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Binary Connective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E44F9-DF0A-0845-BDBE-872BE0D953B4}"/>
              </a:ext>
            </a:extLst>
          </p:cNvPr>
          <p:cNvSpPr/>
          <p:nvPr/>
        </p:nvSpPr>
        <p:spPr>
          <a:xfrm>
            <a:off x="4733363" y="3149134"/>
            <a:ext cx="4937762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Leads to or is true as a 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83AE5-70C2-CF41-A37A-F1A95B5F7BBE}"/>
              </a:ext>
            </a:extLst>
          </p:cNvPr>
          <p:cNvSpPr/>
          <p:nvPr/>
        </p:nvSpPr>
        <p:spPr>
          <a:xfrm>
            <a:off x="763793" y="4504598"/>
            <a:ext cx="3969568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0AAC84-86DB-294F-B000-E56DCC08C0E7}"/>
                  </a:ext>
                </a:extLst>
              </p:cNvPr>
              <p:cNvSpPr/>
              <p:nvPr/>
            </p:nvSpPr>
            <p:spPr>
              <a:xfrm>
                <a:off x="4733362" y="4504598"/>
                <a:ext cx="4937762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≠, ≤, ≥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0AAC84-86DB-294F-B000-E56DCC08C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62" y="4504598"/>
                <a:ext cx="4937762" cy="677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944B211C-E1F7-E34D-BA89-26AF04C3B338}"/>
              </a:ext>
            </a:extLst>
          </p:cNvPr>
          <p:cNvSpPr/>
          <p:nvPr/>
        </p:nvSpPr>
        <p:spPr>
          <a:xfrm>
            <a:off x="763793" y="5182330"/>
            <a:ext cx="3969568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3AE6EBE-1FE3-9C4F-87F7-F22F9A3A6434}"/>
                  </a:ext>
                </a:extLst>
              </p:cNvPr>
              <p:cNvSpPr/>
              <p:nvPr/>
            </p:nvSpPr>
            <p:spPr>
              <a:xfrm>
                <a:off x="4733362" y="5182330"/>
                <a:ext cx="4937762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∨, →,↔,¬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3AE6EBE-1FE3-9C4F-87F7-F22F9A3A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62" y="5182330"/>
                <a:ext cx="4937762" cy="677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511920" y="1632600"/>
              <a:ext cx="9855360" cy="422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560" y="1623240"/>
                <a:ext cx="9874080" cy="42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712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F977C0-EFB4-344D-9CE6-E02B870D5E92}"/>
                  </a:ext>
                </a:extLst>
              </p:cNvPr>
              <p:cNvSpPr/>
              <p:nvPr/>
            </p:nvSpPr>
            <p:spPr>
              <a:xfrm>
                <a:off x="8257630" y="1868399"/>
                <a:ext cx="257694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F977C0-EFB4-344D-9CE6-E02B870D5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0" y="1868399"/>
                <a:ext cx="2576944" cy="522000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5iv – SLD Resolution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/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14F4F5E-817D-3342-B751-8C8388D443C7}"/>
              </a:ext>
            </a:extLst>
          </p:cNvPr>
          <p:cNvSpPr/>
          <p:nvPr/>
        </p:nvSpPr>
        <p:spPr>
          <a:xfrm>
            <a:off x="8144539" y="395949"/>
            <a:ext cx="1095153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Target: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C65804-4659-C047-8EBC-C560A5B1EC63}"/>
                  </a:ext>
                </a:extLst>
              </p:cNvPr>
              <p:cNvSpPr/>
              <p:nvPr/>
            </p:nvSpPr>
            <p:spPr>
              <a:xfrm>
                <a:off x="1042493" y="2678067"/>
                <a:ext cx="1291081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C65804-4659-C047-8EBC-C560A5B1E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3" y="2678067"/>
                <a:ext cx="1291081" cy="52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6E0DC-D4A3-174D-881E-8E2F43642822}"/>
                  </a:ext>
                </a:extLst>
              </p:cNvPr>
              <p:cNvSpPr/>
              <p:nvPr/>
            </p:nvSpPr>
            <p:spPr>
              <a:xfrm>
                <a:off x="2559545" y="2678067"/>
                <a:ext cx="338997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6E0DC-D4A3-174D-881E-8E2F43642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45" y="2678067"/>
                <a:ext cx="3389974" cy="52200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FFD1AE-B65F-D844-90DD-53CB8F3D44B9}"/>
                  </a:ext>
                </a:extLst>
              </p:cNvPr>
              <p:cNvSpPr/>
              <p:nvPr/>
            </p:nvSpPr>
            <p:spPr>
              <a:xfrm>
                <a:off x="6175491" y="2678067"/>
                <a:ext cx="185617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FFD1AE-B65F-D844-90DD-53CB8F3D4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91" y="2678067"/>
                <a:ext cx="1856170" cy="52200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E802E8-A46B-484F-B17D-BB3B8A8B6E3E}"/>
                  </a:ext>
                </a:extLst>
              </p:cNvPr>
              <p:cNvSpPr/>
              <p:nvPr/>
            </p:nvSpPr>
            <p:spPr>
              <a:xfrm>
                <a:off x="8257633" y="2678067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E802E8-A46B-484F-B17D-BB3B8A8B6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3" y="2678067"/>
                <a:ext cx="2576943" cy="52200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  <a:ln w="254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224319-C111-F54E-B9E3-5F7237460ED5}"/>
                  </a:ext>
                </a:extLst>
              </p:cNvPr>
              <p:cNvSpPr/>
              <p:nvPr/>
            </p:nvSpPr>
            <p:spPr>
              <a:xfrm>
                <a:off x="8257633" y="3657934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224319-C111-F54E-B9E3-5F7237460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3" y="3657934"/>
                <a:ext cx="2576943" cy="522000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  <a:ln w="127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8B0BA6-152E-F543-9A48-F219E01988CE}"/>
                  </a:ext>
                </a:extLst>
              </p:cNvPr>
              <p:cNvSpPr/>
              <p:nvPr/>
            </p:nvSpPr>
            <p:spPr>
              <a:xfrm>
                <a:off x="8257632" y="4637801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8B0BA6-152E-F543-9A48-F219E0198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2" y="4637801"/>
                <a:ext cx="2576943" cy="522000"/>
              </a:xfrm>
              <a:prstGeom prst="rect">
                <a:avLst/>
              </a:prstGeom>
              <a:blipFill>
                <a:blip r:embed="rId9"/>
                <a:stretch>
                  <a:fillRect b="-6977"/>
                </a:stretch>
              </a:blipFill>
              <a:ln w="127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0E5EDD-B246-9545-8D4F-F8EF91019619}"/>
                  </a:ext>
                </a:extLst>
              </p:cNvPr>
              <p:cNvSpPr/>
              <p:nvPr/>
            </p:nvSpPr>
            <p:spPr>
              <a:xfrm>
                <a:off x="8257631" y="5617668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0E5EDD-B246-9545-8D4F-F8EF91019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1" y="5617668"/>
                <a:ext cx="2576943" cy="52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CF3C122-AAE8-AC41-BFB0-680369968421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6200000" flipH="1">
            <a:off x="4613400" y="274700"/>
            <a:ext cx="718867" cy="656959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96EFAC2-EED1-F54B-958A-9A1EC166E853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5406715" y="2047884"/>
            <a:ext cx="1698734" cy="40031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4828AAA-FE08-1442-ACB1-FD96FCA84F7E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16200000" flipH="1">
            <a:off x="6341303" y="3962339"/>
            <a:ext cx="2678601" cy="115405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354D90-E056-0F4E-9FF4-E0120AC4644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546105" y="3200067"/>
            <a:ext cx="0" cy="4578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7A5EC5-042A-574D-AEDD-7D7AF774ED8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546104" y="4179934"/>
            <a:ext cx="1" cy="4578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2EA384-8101-A44F-8A9C-3532A11A031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546103" y="5159801"/>
            <a:ext cx="1" cy="4578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7314BD8-0599-3943-B714-F4ECD196E538}"/>
              </a:ext>
            </a:extLst>
          </p:cNvPr>
          <p:cNvSpPr/>
          <p:nvPr/>
        </p:nvSpPr>
        <p:spPr>
          <a:xfrm>
            <a:off x="1042493" y="1868399"/>
            <a:ext cx="6989168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Previous clause is always used in next resolution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1560240" y="261000"/>
              <a:ext cx="10224360" cy="5763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50880" y="251640"/>
                <a:ext cx="10243080" cy="57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526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5iv – SLD Resolution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307613"/>
                  </p:ext>
                </p:extLst>
              </p:nvPr>
            </p:nvGraphicFramePr>
            <p:xfrm>
              <a:off x="290624" y="1546638"/>
              <a:ext cx="11610751" cy="472944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1229099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1942430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∧(¬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4 {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2400" b="0" i="0" dirty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AU" sz="2400" b="0" i="0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b="0" i="0" dirty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AU" sz="24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400" b="0" i="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</m:oMath>
                          </a14:m>
                          <a:r>
                            <a:rPr lang="en-AU" sz="2400" dirty="0"/>
                            <a:t>}</a:t>
                          </a:r>
                          <a:endParaRPr lang="en-A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3, 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307613"/>
                  </p:ext>
                </p:extLst>
              </p:nvPr>
            </p:nvGraphicFramePr>
            <p:xfrm>
              <a:off x="290624" y="1546638"/>
              <a:ext cx="11610751" cy="472944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1229099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1942430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2273" b="-66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02273" b="-5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95556" b="-4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404545" b="-3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504545" b="-2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4" t="-409231" r="-104706" b="-769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286" t="-409231" r="-111905" b="-769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409231" b="-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4" t="-752273" r="-104706" b="-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3, 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/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14F4F5E-817D-3342-B751-8C8388D443C7}"/>
              </a:ext>
            </a:extLst>
          </p:cNvPr>
          <p:cNvSpPr/>
          <p:nvPr/>
        </p:nvSpPr>
        <p:spPr>
          <a:xfrm>
            <a:off x="8144539" y="395949"/>
            <a:ext cx="1095153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Target: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075040" y="3043080"/>
              <a:ext cx="9757080" cy="3223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680" y="3033720"/>
                <a:ext cx="9775800" cy="32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57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5v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7B54D-46C6-2745-8768-BEC411A5216C}"/>
              </a:ext>
            </a:extLst>
          </p:cNvPr>
          <p:cNvSpPr/>
          <p:nvPr/>
        </p:nvSpPr>
        <p:spPr>
          <a:xfrm>
            <a:off x="1042493" y="1868399"/>
            <a:ext cx="10107014" cy="853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If a computer scientist likes every operating system, and Linux is an operating system then they will like Linux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F383FA-B333-0241-966B-92D208731CBD}"/>
                  </a:ext>
                </a:extLst>
              </p:cNvPr>
              <p:cNvSpPr/>
              <p:nvPr/>
            </p:nvSpPr>
            <p:spPr>
              <a:xfrm>
                <a:off x="1042493" y="3780922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𝑐𝑠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)∧∀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𝑜𝑠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𝐿𝑖𝑛𝑢𝑥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𝑙𝑖𝑘𝑒𝑠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𝐿𝑖𝑛𝑢𝑥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F383FA-B333-0241-966B-92D208731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3" y="3780922"/>
                <a:ext cx="10107014" cy="52200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10D0F-0233-7B46-8F2D-9F2905F3A1E1}"/>
                  </a:ext>
                </a:extLst>
              </p:cNvPr>
              <p:cNvSpPr/>
              <p:nvPr/>
            </p:nvSpPr>
            <p:spPr>
              <a:xfrm>
                <a:off x="1042493" y="3258922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Computer scientist like every OS, Linus is an OS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computer scientist like Linux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10D0F-0233-7B46-8F2D-9F2905F3A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3" y="3258922"/>
                <a:ext cx="10107014" cy="522000"/>
              </a:xfrm>
              <a:prstGeom prst="rect">
                <a:avLst/>
              </a:prstGeom>
              <a:blipFill>
                <a:blip r:embed="rId3"/>
                <a:stretch>
                  <a:fillRect l="-877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28040" y="4204080"/>
              <a:ext cx="8777160" cy="257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680" y="4194720"/>
                <a:ext cx="879588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572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10" y="1781112"/>
            <a:ext cx="108061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packages are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Preprocessing toolkit: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https://www.nltk.org/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Modelling toolkit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https://scikit-learn.org/stable/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First-order logic: Conversion to CNF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4"/>
              </a:rPr>
              <a:t>https://april.eecs.umich.edu/courses/eecs492_w10/wiki/images/6/6b/CNF_conversion.pdf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510440" y="2629800"/>
              <a:ext cx="7104240" cy="3599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1080" y="2620440"/>
                <a:ext cx="7122960" cy="36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 – Basic Examples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2F2F8-CF1A-174E-83B5-16108EF803B0}"/>
              </a:ext>
            </a:extLst>
          </p:cNvPr>
          <p:cNvGrpSpPr/>
          <p:nvPr/>
        </p:nvGrpSpPr>
        <p:grpSpPr>
          <a:xfrm>
            <a:off x="934297" y="1673638"/>
            <a:ext cx="10226412" cy="486000"/>
            <a:chOff x="934297" y="1674569"/>
            <a:chExt cx="10226412" cy="6786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62AB51-49E3-3C41-A2FD-4D2FB5C1244E}"/>
                </a:ext>
              </a:extLst>
            </p:cNvPr>
            <p:cNvGrpSpPr/>
            <p:nvPr/>
          </p:nvGrpSpPr>
          <p:grpSpPr>
            <a:xfrm>
              <a:off x="4474838" y="1674569"/>
              <a:ext cx="3145330" cy="677732"/>
              <a:chOff x="5213364" y="2984079"/>
              <a:chExt cx="3145330" cy="6777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9616BA-7C9B-6C48-87D2-7E965E7A1589}"/>
                  </a:ext>
                </a:extLst>
              </p:cNvPr>
              <p:cNvSpPr/>
              <p:nvPr/>
            </p:nvSpPr>
            <p:spPr>
              <a:xfrm>
                <a:off x="5890164" y="2984079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Predicate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2E185E-22BE-D44D-9F6D-341A97E3E93B}"/>
                  </a:ext>
                </a:extLst>
              </p:cNvPr>
              <p:cNvSpPr/>
              <p:nvPr/>
            </p:nvSpPr>
            <p:spPr>
              <a:xfrm>
                <a:off x="5213364" y="2985011"/>
                <a:ext cx="676800" cy="6768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2124B-1D1A-D642-97D9-06DDD700C6BF}"/>
                </a:ext>
              </a:extLst>
            </p:cNvPr>
            <p:cNvGrpSpPr/>
            <p:nvPr/>
          </p:nvGrpSpPr>
          <p:grpSpPr>
            <a:xfrm>
              <a:off x="934297" y="1676432"/>
              <a:ext cx="3145330" cy="676800"/>
              <a:chOff x="2345588" y="2885433"/>
              <a:chExt cx="3145330" cy="676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00C40-6C8A-8944-936B-BFF8F0953EAF}"/>
                  </a:ext>
                </a:extLst>
              </p:cNvPr>
              <p:cNvSpPr/>
              <p:nvPr/>
            </p:nvSpPr>
            <p:spPr>
              <a:xfrm>
                <a:off x="3022388" y="2885433"/>
                <a:ext cx="2468530" cy="6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Term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2FED30-5F0E-E748-9DA1-5E5DE6BDF4FF}"/>
                  </a:ext>
                </a:extLst>
              </p:cNvPr>
              <p:cNvSpPr/>
              <p:nvPr/>
            </p:nvSpPr>
            <p:spPr>
              <a:xfrm>
                <a:off x="2345588" y="2885433"/>
                <a:ext cx="676800" cy="6758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171EF-AE51-2543-A938-CF6C83D622C1}"/>
                </a:ext>
              </a:extLst>
            </p:cNvPr>
            <p:cNvGrpSpPr/>
            <p:nvPr/>
          </p:nvGrpSpPr>
          <p:grpSpPr>
            <a:xfrm>
              <a:off x="8015379" y="1674569"/>
              <a:ext cx="3145330" cy="677732"/>
              <a:chOff x="6915023" y="2462043"/>
              <a:chExt cx="3145330" cy="6777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8A4722-9993-A84A-B8E2-DB555E6AD43C}"/>
                  </a:ext>
                </a:extLst>
              </p:cNvPr>
              <p:cNvSpPr/>
              <p:nvPr/>
            </p:nvSpPr>
            <p:spPr>
              <a:xfrm>
                <a:off x="7591823" y="2462043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Operator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10066-BF0D-2949-88DA-08770BE70C9A}"/>
                  </a:ext>
                </a:extLst>
              </p:cNvPr>
              <p:cNvSpPr/>
              <p:nvPr/>
            </p:nvSpPr>
            <p:spPr>
              <a:xfrm>
                <a:off x="6915023" y="2462043"/>
                <a:ext cx="676800" cy="676800"/>
              </a:xfrm>
              <a:prstGeom prst="rect">
                <a:avLst/>
              </a:prstGeom>
              <a:solidFill>
                <a:srgbClr val="AB46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8FA3B-DA80-E24F-B90B-16DCCD6AEC65}"/>
              </a:ext>
            </a:extLst>
          </p:cNvPr>
          <p:cNvSpPr/>
          <p:nvPr/>
        </p:nvSpPr>
        <p:spPr>
          <a:xfrm>
            <a:off x="934297" y="2670569"/>
            <a:ext cx="4556609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Someone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James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/>
              <p:nvPr/>
            </p:nvSpPr>
            <p:spPr>
              <a:xfrm>
                <a:off x="5490905" y="2670569"/>
                <a:ext cx="5669803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𝐽𝑎𝑚𝑒𝑠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905" y="2670569"/>
                <a:ext cx="5669803" cy="486000"/>
              </a:xfrm>
              <a:prstGeom prst="rect">
                <a:avLst/>
              </a:prstGeom>
              <a:blipFill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77807-30FC-BF47-8709-274B174FF30C}"/>
              </a:ext>
            </a:extLst>
          </p:cNvPr>
          <p:cNvGrpSpPr/>
          <p:nvPr/>
        </p:nvGrpSpPr>
        <p:grpSpPr>
          <a:xfrm>
            <a:off x="934297" y="3624896"/>
            <a:ext cx="10226412" cy="972667"/>
            <a:chOff x="645109" y="3319336"/>
            <a:chExt cx="7946047" cy="97266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52305B4-CD13-6947-94B6-B22896F098CE}"/>
                </a:ext>
              </a:extLst>
            </p:cNvPr>
            <p:cNvGrpSpPr/>
            <p:nvPr/>
          </p:nvGrpSpPr>
          <p:grpSpPr>
            <a:xfrm>
              <a:off x="645109" y="3806003"/>
              <a:ext cx="7946047" cy="486000"/>
              <a:chOff x="645109" y="3517717"/>
              <a:chExt cx="7946047" cy="486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A072507-E023-7844-8D2A-E3D9E0BD0C4D}"/>
                  </a:ext>
                </a:extLst>
              </p:cNvPr>
              <p:cNvSpPr/>
              <p:nvPr/>
            </p:nvSpPr>
            <p:spPr>
              <a:xfrm>
                <a:off x="645109" y="3517717"/>
                <a:ext cx="3540541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rgbClr val="AB4642"/>
                    </a:solidFill>
                  </a:rPr>
                  <a:t>All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people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rgbClr val="AB4642"/>
                    </a:solidFill>
                  </a:rPr>
                  <a:t>are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mortal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30FD776-E53E-1D4E-AEAA-BFD1FB4A885E}"/>
                      </a:ext>
                    </a:extLst>
                  </p:cNvPr>
                  <p:cNvSpPr/>
                  <p:nvPr/>
                </p:nvSpPr>
                <p:spPr>
                  <a:xfrm>
                    <a:off x="4185650" y="3517717"/>
                    <a:ext cx="4405506" cy="486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8000" rIns="10800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AU" sz="2400" b="0" i="1" smtClean="0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𝑝𝑒𝑟𝑠𝑜𝑛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𝑚𝑜𝑟𝑡𝑎𝑙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30FD776-E53E-1D4E-AEAA-BFD1FB4A88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5650" y="3517717"/>
                    <a:ext cx="4405506" cy="486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9D867F2-665B-1441-AC23-1F4F731152AA}"/>
                    </a:ext>
                  </a:extLst>
                </p:cNvPr>
                <p:cNvSpPr/>
                <p:nvPr/>
              </p:nvSpPr>
              <p:spPr>
                <a:xfrm>
                  <a:off x="645109" y="3319336"/>
                  <a:ext cx="7946047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 generally involves a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symbol.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9D867F2-665B-1441-AC23-1F4F73115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3319336"/>
                  <a:ext cx="7946047" cy="486000"/>
                </a:xfrm>
                <a:prstGeom prst="rect">
                  <a:avLst/>
                </a:prstGeom>
                <a:blipFill>
                  <a:blip r:embed="rId4"/>
                  <a:stretch>
                    <a:fillRect l="-743" t="-2439" b="-2195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FC1492-8E33-FE49-817F-ECDCC0BBA224}"/>
              </a:ext>
            </a:extLst>
          </p:cNvPr>
          <p:cNvGrpSpPr/>
          <p:nvPr/>
        </p:nvGrpSpPr>
        <p:grpSpPr>
          <a:xfrm>
            <a:off x="934297" y="5099657"/>
            <a:ext cx="10226412" cy="954327"/>
            <a:chOff x="645109" y="5196477"/>
            <a:chExt cx="7946047" cy="9543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72FBBD-8DD9-1741-802D-4E7D7C2B104B}"/>
                </a:ext>
              </a:extLst>
            </p:cNvPr>
            <p:cNvGrpSpPr/>
            <p:nvPr/>
          </p:nvGrpSpPr>
          <p:grpSpPr>
            <a:xfrm>
              <a:off x="645109" y="5664804"/>
              <a:ext cx="7946047" cy="486000"/>
              <a:chOff x="982794" y="4360273"/>
              <a:chExt cx="7946047" cy="6777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DDB248-6AA2-F44C-BB83-451AC65A1A31}"/>
                  </a:ext>
                </a:extLst>
              </p:cNvPr>
              <p:cNvSpPr/>
              <p:nvPr/>
            </p:nvSpPr>
            <p:spPr>
              <a:xfrm>
                <a:off x="982794" y="4360273"/>
                <a:ext cx="354054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rgbClr val="AB4642"/>
                    </a:solidFill>
                  </a:rPr>
                  <a:t>All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cats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rgbClr val="AB4642"/>
                    </a:solidFill>
                  </a:rPr>
                  <a:t>are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immortal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EBDE4B4-122F-1345-9AC3-D2473299BD84}"/>
                      </a:ext>
                    </a:extLst>
                  </p:cNvPr>
                  <p:cNvSpPr/>
                  <p:nvPr/>
                </p:nvSpPr>
                <p:spPr>
                  <a:xfrm>
                    <a:off x="4523335" y="4360273"/>
                    <a:ext cx="4405506" cy="6777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8000" rIns="10800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AU" sz="2400" b="0" i="1" smtClean="0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𝑐𝑎𝑡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𝑚𝑜𝑟𝑡𝑎𝑙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EBDE4B4-122F-1345-9AC3-D2473299BD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3335" y="4360273"/>
                    <a:ext cx="4405506" cy="6777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AA23F4-8A81-5142-AB4F-D97ED9237C83}"/>
                    </a:ext>
                  </a:extLst>
                </p:cNvPr>
                <p:cNvSpPr/>
                <p:nvPr/>
              </p:nvSpPr>
              <p:spPr>
                <a:xfrm>
                  <a:off x="645109" y="5196477"/>
                  <a:ext cx="7946047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 generally involves a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symbol.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AA23F4-8A81-5142-AB4F-D97ED9237C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5196477"/>
                  <a:ext cx="7946047" cy="486000"/>
                </a:xfrm>
                <a:prstGeom prst="rect">
                  <a:avLst/>
                </a:prstGeom>
                <a:blipFill>
                  <a:blip r:embed="rId6"/>
                  <a:stretch>
                    <a:fillRect l="-743" t="-5000" b="-225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64960" y="128880"/>
              <a:ext cx="11305080" cy="6302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600" y="119520"/>
                <a:ext cx="11323800" cy="63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32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CB9F34-4544-2D44-AEE9-C85BBC2EF3CD}"/>
              </a:ext>
            </a:extLst>
          </p:cNvPr>
          <p:cNvGrpSpPr/>
          <p:nvPr/>
        </p:nvGrpSpPr>
        <p:grpSpPr>
          <a:xfrm>
            <a:off x="934297" y="3435876"/>
            <a:ext cx="10226406" cy="486000"/>
            <a:chOff x="645115" y="3630856"/>
            <a:chExt cx="10226406" cy="486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AC2D88-E167-084C-96C1-341F8BE95E2E}"/>
                </a:ext>
              </a:extLst>
            </p:cNvPr>
            <p:cNvSpPr/>
            <p:nvPr/>
          </p:nvSpPr>
          <p:spPr>
            <a:xfrm>
              <a:off x="645115" y="3630856"/>
              <a:ext cx="3668701" cy="4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r>
                <a:rPr lang="en-AU" sz="2400" dirty="0">
                  <a:solidFill>
                    <a:srgbClr val="AB4642"/>
                  </a:solidFill>
                </a:rPr>
                <a:t>Every</a:t>
              </a:r>
              <a:r>
                <a:rPr lang="en-AU" sz="2400" dirty="0">
                  <a:solidFill>
                    <a:schemeClr val="tx1"/>
                  </a:solidFill>
                </a:rPr>
                <a:t> </a:t>
              </a:r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student took </a:t>
              </a:r>
              <a:r>
                <a:rPr lang="en-AU" sz="2400" dirty="0">
                  <a:solidFill>
                    <a:schemeClr val="tx1"/>
                  </a:solidFill>
                </a:rPr>
                <a:t>an </a:t>
              </a:r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exam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93C2B7-A35E-1F45-A04B-D0F70117808B}"/>
                    </a:ext>
                  </a:extLst>
                </p:cNvPr>
                <p:cNvSpPr/>
                <p:nvPr/>
              </p:nvSpPr>
              <p:spPr>
                <a:xfrm>
                  <a:off x="4313817" y="3630856"/>
                  <a:ext cx="6557704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𝑒𝑥𝑎𝑚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𝑠𝑡𝑢𝑑𝑒𝑛𝑡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AU" sz="2400" b="0" i="1" smtClean="0">
                                <a:solidFill>
                                  <a:srgbClr val="AB46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𝑡𝑜𝑜𝑘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93C2B7-A35E-1F45-A04B-D0F701178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817" y="3630856"/>
                  <a:ext cx="6557704" cy="486000"/>
                </a:xfrm>
                <a:prstGeom prst="rect">
                  <a:avLst/>
                </a:prstGeom>
                <a:blipFill>
                  <a:blip r:embed="rId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 – Equivalency Examples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2F2F8-CF1A-174E-83B5-16108EF803B0}"/>
              </a:ext>
            </a:extLst>
          </p:cNvPr>
          <p:cNvGrpSpPr/>
          <p:nvPr/>
        </p:nvGrpSpPr>
        <p:grpSpPr>
          <a:xfrm>
            <a:off x="934297" y="1673638"/>
            <a:ext cx="10226412" cy="486000"/>
            <a:chOff x="934297" y="1674569"/>
            <a:chExt cx="10226412" cy="6786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62AB51-49E3-3C41-A2FD-4D2FB5C1244E}"/>
                </a:ext>
              </a:extLst>
            </p:cNvPr>
            <p:cNvGrpSpPr/>
            <p:nvPr/>
          </p:nvGrpSpPr>
          <p:grpSpPr>
            <a:xfrm>
              <a:off x="4474838" y="1674569"/>
              <a:ext cx="3145330" cy="677732"/>
              <a:chOff x="5213364" y="2984079"/>
              <a:chExt cx="3145330" cy="6777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9616BA-7C9B-6C48-87D2-7E965E7A1589}"/>
                  </a:ext>
                </a:extLst>
              </p:cNvPr>
              <p:cNvSpPr/>
              <p:nvPr/>
            </p:nvSpPr>
            <p:spPr>
              <a:xfrm>
                <a:off x="5890164" y="2984079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Predicate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2E185E-22BE-D44D-9F6D-341A97E3E93B}"/>
                  </a:ext>
                </a:extLst>
              </p:cNvPr>
              <p:cNvSpPr/>
              <p:nvPr/>
            </p:nvSpPr>
            <p:spPr>
              <a:xfrm>
                <a:off x="5213364" y="2985011"/>
                <a:ext cx="676800" cy="6768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2124B-1D1A-D642-97D9-06DDD700C6BF}"/>
                </a:ext>
              </a:extLst>
            </p:cNvPr>
            <p:cNvGrpSpPr/>
            <p:nvPr/>
          </p:nvGrpSpPr>
          <p:grpSpPr>
            <a:xfrm>
              <a:off x="934297" y="1676432"/>
              <a:ext cx="3145330" cy="676800"/>
              <a:chOff x="2345588" y="2885433"/>
              <a:chExt cx="3145330" cy="676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00C40-6C8A-8944-936B-BFF8F0953EAF}"/>
                  </a:ext>
                </a:extLst>
              </p:cNvPr>
              <p:cNvSpPr/>
              <p:nvPr/>
            </p:nvSpPr>
            <p:spPr>
              <a:xfrm>
                <a:off x="3022388" y="2885433"/>
                <a:ext cx="2468530" cy="6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Term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2FED30-5F0E-E748-9DA1-5E5DE6BDF4FF}"/>
                  </a:ext>
                </a:extLst>
              </p:cNvPr>
              <p:cNvSpPr/>
              <p:nvPr/>
            </p:nvSpPr>
            <p:spPr>
              <a:xfrm>
                <a:off x="2345588" y="2885433"/>
                <a:ext cx="676800" cy="6758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171EF-AE51-2543-A938-CF6C83D622C1}"/>
                </a:ext>
              </a:extLst>
            </p:cNvPr>
            <p:cNvGrpSpPr/>
            <p:nvPr/>
          </p:nvGrpSpPr>
          <p:grpSpPr>
            <a:xfrm>
              <a:off x="8015379" y="1674569"/>
              <a:ext cx="3145330" cy="677732"/>
              <a:chOff x="6915023" y="2462043"/>
              <a:chExt cx="3145330" cy="6777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8A4722-9993-A84A-B8E2-DB555E6AD43C}"/>
                  </a:ext>
                </a:extLst>
              </p:cNvPr>
              <p:cNvSpPr/>
              <p:nvPr/>
            </p:nvSpPr>
            <p:spPr>
              <a:xfrm>
                <a:off x="7591823" y="2462043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Operator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10066-BF0D-2949-88DA-08770BE70C9A}"/>
                  </a:ext>
                </a:extLst>
              </p:cNvPr>
              <p:cNvSpPr/>
              <p:nvPr/>
            </p:nvSpPr>
            <p:spPr>
              <a:xfrm>
                <a:off x="6915023" y="2462043"/>
                <a:ext cx="676800" cy="676800"/>
              </a:xfrm>
              <a:prstGeom prst="rect">
                <a:avLst/>
              </a:prstGeom>
              <a:solidFill>
                <a:srgbClr val="AB46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8FA3B-DA80-E24F-B90B-16DCCD6AEC65}"/>
              </a:ext>
            </a:extLst>
          </p:cNvPr>
          <p:cNvSpPr/>
          <p:nvPr/>
        </p:nvSpPr>
        <p:spPr>
          <a:xfrm>
            <a:off x="934303" y="2670569"/>
            <a:ext cx="366870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Every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took</a:t>
            </a:r>
            <a:r>
              <a:rPr lang="en-AU" sz="2400" dirty="0">
                <a:solidFill>
                  <a:schemeClr val="tx1"/>
                </a:solidFill>
              </a:rPr>
              <a:t> an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exam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/>
              <p:nvPr/>
            </p:nvSpPr>
            <p:spPr>
              <a:xfrm>
                <a:off x="4603005" y="2670569"/>
                <a:ext cx="655770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𝑠𝑡𝑢𝑑𝑒𝑛𝑡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𝑡𝑜𝑜𝑘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05" y="2670569"/>
                <a:ext cx="6557704" cy="486000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8F4DFA4-7788-034D-A205-C1916FD3D159}"/>
              </a:ext>
            </a:extLst>
          </p:cNvPr>
          <p:cNvGrpSpPr/>
          <p:nvPr/>
        </p:nvGrpSpPr>
        <p:grpSpPr>
          <a:xfrm>
            <a:off x="934297" y="4507407"/>
            <a:ext cx="10226406" cy="486000"/>
            <a:chOff x="645109" y="4697028"/>
            <a:chExt cx="10226406" cy="486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C2BF56-0C10-DB47-A737-771A2301F28C}"/>
                </a:ext>
              </a:extLst>
            </p:cNvPr>
            <p:cNvSpPr/>
            <p:nvPr/>
          </p:nvSpPr>
          <p:spPr>
            <a:xfrm>
              <a:off x="645109" y="4697028"/>
              <a:ext cx="3668701" cy="4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Brothers</a:t>
              </a:r>
              <a:r>
                <a:rPr lang="en-AU" sz="2400" dirty="0">
                  <a:solidFill>
                    <a:schemeClr val="tx1"/>
                  </a:solidFill>
                </a:rPr>
                <a:t> </a:t>
              </a:r>
              <a:r>
                <a:rPr lang="en-AU" sz="2400" dirty="0">
                  <a:solidFill>
                    <a:srgbClr val="AB4642"/>
                  </a:solidFill>
                </a:rPr>
                <a:t>are</a:t>
              </a:r>
              <a:r>
                <a:rPr lang="en-AU" sz="2400" dirty="0">
                  <a:solidFill>
                    <a:schemeClr val="tx1"/>
                  </a:solidFill>
                </a:rPr>
                <a:t> </a:t>
              </a:r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siblings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AAF0462-5329-BF40-899E-271471F6D006}"/>
                    </a:ext>
                  </a:extLst>
                </p:cNvPr>
                <p:cNvSpPr/>
                <p:nvPr/>
              </p:nvSpPr>
              <p:spPr>
                <a:xfrm>
                  <a:off x="4313811" y="4697028"/>
                  <a:ext cx="6557704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𝑏𝑟𝑜𝑡h𝑒𝑟𝑠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𝑠𝑖𝑏𝑙𝑖𝑛𝑔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AAF0462-5329-BF40-899E-271471F6D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811" y="4697028"/>
                  <a:ext cx="6557704" cy="486000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9A62E0-F530-654D-A0DB-AE5C66303F8B}"/>
              </a:ext>
            </a:extLst>
          </p:cNvPr>
          <p:cNvGrpSpPr/>
          <p:nvPr/>
        </p:nvGrpSpPr>
        <p:grpSpPr>
          <a:xfrm>
            <a:off x="934297" y="5272714"/>
            <a:ext cx="10226406" cy="486000"/>
            <a:chOff x="645109" y="5451626"/>
            <a:chExt cx="10226406" cy="486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FEE121-F5F8-5F45-9453-8F84BE8269C1}"/>
                </a:ext>
              </a:extLst>
            </p:cNvPr>
            <p:cNvSpPr/>
            <p:nvPr/>
          </p:nvSpPr>
          <p:spPr>
            <a:xfrm>
              <a:off x="645109" y="5451626"/>
              <a:ext cx="3668701" cy="4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Siblings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4FE6EA2-48E3-E849-8BEF-945D25DA30D0}"/>
                    </a:ext>
                  </a:extLst>
                </p:cNvPr>
                <p:cNvSpPr/>
                <p:nvPr/>
              </p:nvSpPr>
              <p:spPr>
                <a:xfrm>
                  <a:off x="4313810" y="5451626"/>
                  <a:ext cx="6557705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𝑠𝑖𝑏𝑙𝑖𝑛𝑔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𝑠𝑖𝑏𝑙𝑖𝑛𝑔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4FE6EA2-48E3-E849-8BEF-945D25DA3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810" y="5451626"/>
                  <a:ext cx="6557705" cy="486000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37200" y="594360"/>
              <a:ext cx="11397240" cy="5591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840" y="585000"/>
                <a:ext cx="11415960" cy="56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AC2D88-E167-084C-96C1-341F8BE95E2E}"/>
              </a:ext>
            </a:extLst>
          </p:cNvPr>
          <p:cNvSpPr/>
          <p:nvPr/>
        </p:nvSpPr>
        <p:spPr>
          <a:xfrm>
            <a:off x="934297" y="3435876"/>
            <a:ext cx="421734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Something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rgbClr val="AB4642"/>
                </a:solidFill>
              </a:rPr>
              <a:t> something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93C2B7-A35E-1F45-A04B-D0F70117808B}"/>
                  </a:ext>
                </a:extLst>
              </p:cNvPr>
              <p:cNvSpPr/>
              <p:nvPr/>
            </p:nvSpPr>
            <p:spPr>
              <a:xfrm>
                <a:off x="5151639" y="3435876"/>
                <a:ext cx="600906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93C2B7-A35E-1F45-A04B-D0F701178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9" y="3435876"/>
                <a:ext cx="6009064" cy="48600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First-order Logic – Nested Quantifier Examples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2F2F8-CF1A-174E-83B5-16108EF803B0}"/>
              </a:ext>
            </a:extLst>
          </p:cNvPr>
          <p:cNvGrpSpPr/>
          <p:nvPr/>
        </p:nvGrpSpPr>
        <p:grpSpPr>
          <a:xfrm>
            <a:off x="934297" y="1673638"/>
            <a:ext cx="10226412" cy="486000"/>
            <a:chOff x="934297" y="1674569"/>
            <a:chExt cx="10226412" cy="6786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62AB51-49E3-3C41-A2FD-4D2FB5C1244E}"/>
                </a:ext>
              </a:extLst>
            </p:cNvPr>
            <p:cNvGrpSpPr/>
            <p:nvPr/>
          </p:nvGrpSpPr>
          <p:grpSpPr>
            <a:xfrm>
              <a:off x="4474838" y="1674569"/>
              <a:ext cx="3145330" cy="677732"/>
              <a:chOff x="5213364" y="2984079"/>
              <a:chExt cx="3145330" cy="6777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9616BA-7C9B-6C48-87D2-7E965E7A1589}"/>
                  </a:ext>
                </a:extLst>
              </p:cNvPr>
              <p:cNvSpPr/>
              <p:nvPr/>
            </p:nvSpPr>
            <p:spPr>
              <a:xfrm>
                <a:off x="5890164" y="2984079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Predicate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2E185E-22BE-D44D-9F6D-341A97E3E93B}"/>
                  </a:ext>
                </a:extLst>
              </p:cNvPr>
              <p:cNvSpPr/>
              <p:nvPr/>
            </p:nvSpPr>
            <p:spPr>
              <a:xfrm>
                <a:off x="5213364" y="2985011"/>
                <a:ext cx="676800" cy="6768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2124B-1D1A-D642-97D9-06DDD700C6BF}"/>
                </a:ext>
              </a:extLst>
            </p:cNvPr>
            <p:cNvGrpSpPr/>
            <p:nvPr/>
          </p:nvGrpSpPr>
          <p:grpSpPr>
            <a:xfrm>
              <a:off x="934297" y="1676432"/>
              <a:ext cx="3145330" cy="676800"/>
              <a:chOff x="2345588" y="2885433"/>
              <a:chExt cx="3145330" cy="676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00C40-6C8A-8944-936B-BFF8F0953EAF}"/>
                  </a:ext>
                </a:extLst>
              </p:cNvPr>
              <p:cNvSpPr/>
              <p:nvPr/>
            </p:nvSpPr>
            <p:spPr>
              <a:xfrm>
                <a:off x="3022388" y="2885433"/>
                <a:ext cx="2468530" cy="6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Term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2FED30-5F0E-E748-9DA1-5E5DE6BDF4FF}"/>
                  </a:ext>
                </a:extLst>
              </p:cNvPr>
              <p:cNvSpPr/>
              <p:nvPr/>
            </p:nvSpPr>
            <p:spPr>
              <a:xfrm>
                <a:off x="2345588" y="2885433"/>
                <a:ext cx="676800" cy="6758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171EF-AE51-2543-A938-CF6C83D622C1}"/>
                </a:ext>
              </a:extLst>
            </p:cNvPr>
            <p:cNvGrpSpPr/>
            <p:nvPr/>
          </p:nvGrpSpPr>
          <p:grpSpPr>
            <a:xfrm>
              <a:off x="8015379" y="1674569"/>
              <a:ext cx="3145330" cy="677732"/>
              <a:chOff x="6915023" y="2462043"/>
              <a:chExt cx="3145330" cy="6777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8A4722-9993-A84A-B8E2-DB555E6AD43C}"/>
                  </a:ext>
                </a:extLst>
              </p:cNvPr>
              <p:cNvSpPr/>
              <p:nvPr/>
            </p:nvSpPr>
            <p:spPr>
              <a:xfrm>
                <a:off x="7591823" y="2462043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Operator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10066-BF0D-2949-88DA-08770BE70C9A}"/>
                  </a:ext>
                </a:extLst>
              </p:cNvPr>
              <p:cNvSpPr/>
              <p:nvPr/>
            </p:nvSpPr>
            <p:spPr>
              <a:xfrm>
                <a:off x="6915023" y="2462043"/>
                <a:ext cx="676800" cy="676800"/>
              </a:xfrm>
              <a:prstGeom prst="rect">
                <a:avLst/>
              </a:prstGeom>
              <a:solidFill>
                <a:srgbClr val="AB46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8FA3B-DA80-E24F-B90B-16DCCD6AEC65}"/>
              </a:ext>
            </a:extLst>
          </p:cNvPr>
          <p:cNvSpPr/>
          <p:nvPr/>
        </p:nvSpPr>
        <p:spPr>
          <a:xfrm>
            <a:off x="934303" y="2670569"/>
            <a:ext cx="4217334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Everything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rgbClr val="AB4642"/>
                </a:solidFill>
              </a:rPr>
              <a:t> everything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/>
              <p:nvPr/>
            </p:nvSpPr>
            <p:spPr>
              <a:xfrm>
                <a:off x="5151637" y="2670569"/>
                <a:ext cx="6009071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7" y="2670569"/>
                <a:ext cx="6009071" cy="486000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2AAD6535-59C8-3F4D-86A2-8EE44697AA17}"/>
              </a:ext>
            </a:extLst>
          </p:cNvPr>
          <p:cNvSpPr/>
          <p:nvPr/>
        </p:nvSpPr>
        <p:spPr>
          <a:xfrm>
            <a:off x="934297" y="4201183"/>
            <a:ext cx="421734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Everything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rgbClr val="AB4642"/>
                </a:solidFill>
              </a:rPr>
              <a:t> something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4C680B-62D4-3748-B28E-8BC702A29AF0}"/>
                  </a:ext>
                </a:extLst>
              </p:cNvPr>
              <p:cNvSpPr/>
              <p:nvPr/>
            </p:nvSpPr>
            <p:spPr>
              <a:xfrm>
                <a:off x="5151639" y="4201183"/>
                <a:ext cx="600906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4C680B-62D4-3748-B28E-8BC702A29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9" y="4201183"/>
                <a:ext cx="6009064" cy="486000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DEE4595B-117C-3C41-9A34-7FBB55BE84ED}"/>
              </a:ext>
            </a:extLst>
          </p:cNvPr>
          <p:cNvSpPr/>
          <p:nvPr/>
        </p:nvSpPr>
        <p:spPr>
          <a:xfrm>
            <a:off x="934297" y="4966490"/>
            <a:ext cx="421734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Something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liked by</a:t>
            </a:r>
            <a:r>
              <a:rPr lang="en-AU" sz="2400" dirty="0">
                <a:solidFill>
                  <a:srgbClr val="AB4642"/>
                </a:solidFill>
              </a:rPr>
              <a:t> everything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78D70CD-93C5-1E4F-860C-B2B40AAD3B23}"/>
                  </a:ext>
                </a:extLst>
              </p:cNvPr>
              <p:cNvSpPr/>
              <p:nvPr/>
            </p:nvSpPr>
            <p:spPr>
              <a:xfrm>
                <a:off x="5151639" y="4966490"/>
                <a:ext cx="600906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78D70CD-93C5-1E4F-860C-B2B40AAD3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9" y="4966490"/>
                <a:ext cx="6009064" cy="486000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899360" y="3110040"/>
              <a:ext cx="4251960" cy="2570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0000" y="3100680"/>
                <a:ext cx="4270680" cy="25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1i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𝑏𝑖𝑟𝑑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𝑓𝑙𝑖𝑒𝑠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7DE032-7A3A-F448-BBB6-2111BF795E59}"/>
              </a:ext>
            </a:extLst>
          </p:cNvPr>
          <p:cNvGrpSpPr/>
          <p:nvPr/>
        </p:nvGrpSpPr>
        <p:grpSpPr>
          <a:xfrm>
            <a:off x="838198" y="2880000"/>
            <a:ext cx="10515600" cy="2965527"/>
            <a:chOff x="838198" y="2905200"/>
            <a:chExt cx="10515600" cy="2965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/>
                <p:nvPr/>
              </p:nvSpPr>
              <p:spPr>
                <a:xfrm>
                  <a:off x="838199" y="2905200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05200"/>
                  <a:ext cx="1872727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/>
                <p:nvPr/>
              </p:nvSpPr>
              <p:spPr>
                <a:xfrm>
                  <a:off x="2710926" y="2905780"/>
                  <a:ext cx="3388658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2905780"/>
                  <a:ext cx="3388658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2602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/>
                <p:nvPr/>
              </p:nvSpPr>
              <p:spPr>
                <a:xfrm>
                  <a:off x="838199" y="3427502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𝑏𝑖𝑟𝑑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427502"/>
                  <a:ext cx="1872727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671"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/>
                <p:nvPr/>
              </p:nvSpPr>
              <p:spPr>
                <a:xfrm>
                  <a:off x="2710926" y="3427502"/>
                  <a:ext cx="3388658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bird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427502"/>
                  <a:ext cx="3388658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/>
                <p:nvPr/>
              </p:nvSpPr>
              <p:spPr>
                <a:xfrm>
                  <a:off x="2710926" y="3949224"/>
                  <a:ext cx="3388658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can fly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949224"/>
                  <a:ext cx="3388658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26" b="-1860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/>
                <p:nvPr/>
              </p:nvSpPr>
              <p:spPr>
                <a:xfrm>
                  <a:off x="838199" y="3947726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𝑓𝑙𝑖𝑒𝑠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947726"/>
                  <a:ext cx="1872727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685"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2FA966-946F-C341-902C-8D426728C971}"/>
                    </a:ext>
                  </a:extLst>
                </p:cNvPr>
                <p:cNvSpPr/>
                <p:nvPr/>
              </p:nvSpPr>
              <p:spPr>
                <a:xfrm>
                  <a:off x="838198" y="483314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bird implies that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can fly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2FA966-946F-C341-902C-8D426728C9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4833144"/>
                  <a:ext cx="1051560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843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926987-B9EC-974A-9DDB-27471F88174B}"/>
                </a:ext>
              </a:extLst>
            </p:cNvPr>
            <p:cNvSpPr/>
            <p:nvPr/>
          </p:nvSpPr>
          <p:spPr>
            <a:xfrm>
              <a:off x="838198" y="5347507"/>
              <a:ext cx="105156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All birds can fly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76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1iii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𝑝𝑒𝑟𝑠𝑜𝑛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𝑚𝑜𝑡h𝑒𝑟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015C1D8-31BE-4C43-AEF6-BE1AB7CA5C43}"/>
              </a:ext>
            </a:extLst>
          </p:cNvPr>
          <p:cNvGrpSpPr/>
          <p:nvPr/>
        </p:nvGrpSpPr>
        <p:grpSpPr>
          <a:xfrm>
            <a:off x="834615" y="2880000"/>
            <a:ext cx="10527726" cy="2611606"/>
            <a:chOff x="834615" y="3167390"/>
            <a:chExt cx="10527726" cy="2611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/>
                <p:nvPr/>
              </p:nvSpPr>
              <p:spPr>
                <a:xfrm>
                  <a:off x="838199" y="3167390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167390"/>
                  <a:ext cx="1872727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/>
                <p:nvPr/>
              </p:nvSpPr>
              <p:spPr>
                <a:xfrm>
                  <a:off x="2710926" y="3167390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A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least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167390"/>
                  <a:ext cx="286200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3070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/>
                <p:nvPr/>
              </p:nvSpPr>
              <p:spPr>
                <a:xfrm>
                  <a:off x="838199" y="3689112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689112"/>
                  <a:ext cx="1872727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/>
                <p:nvPr/>
              </p:nvSpPr>
              <p:spPr>
                <a:xfrm>
                  <a:off x="2710926" y="3689112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689112"/>
                  <a:ext cx="286200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3070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/>
                <p:nvPr/>
              </p:nvSpPr>
              <p:spPr>
                <a:xfrm>
                  <a:off x="8500341" y="3167390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person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341" y="3167390"/>
                  <a:ext cx="2862000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/>
                <p:nvPr/>
              </p:nvSpPr>
              <p:spPr>
                <a:xfrm>
                  <a:off x="6627614" y="3167390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𝑝𝑒𝑟𝑠𝑜𝑛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614" y="3167390"/>
                  <a:ext cx="1872727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671"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5DD051D-4512-CC47-AF2C-8B458DC0CA3A}"/>
                    </a:ext>
                  </a:extLst>
                </p:cNvPr>
                <p:cNvSpPr/>
                <p:nvPr/>
              </p:nvSpPr>
              <p:spPr>
                <a:xfrm>
                  <a:off x="8496757" y="3689112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the mother of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5DD051D-4512-CC47-AF2C-8B458DC0C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57" y="3689112"/>
                  <a:ext cx="286200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C774A7A-2D86-6B45-908A-75C6F6AE70E9}"/>
                    </a:ext>
                  </a:extLst>
                </p:cNvPr>
                <p:cNvSpPr/>
                <p:nvPr/>
              </p:nvSpPr>
              <p:spPr>
                <a:xfrm>
                  <a:off x="6624030" y="3689112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C774A7A-2D86-6B45-908A-75C6F6AE70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030" y="3689112"/>
                  <a:ext cx="1872727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342" t="-2326" r="-10067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62504AD-FD14-7E4C-81E9-7D06FBD550F6}"/>
                    </a:ext>
                  </a:extLst>
                </p:cNvPr>
                <p:cNvSpPr/>
                <p:nvPr/>
              </p:nvSpPr>
              <p:spPr>
                <a:xfrm>
                  <a:off x="834615" y="473405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At least one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, for all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person and the mother of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62504AD-FD14-7E4C-81E9-7D06FBD55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5" y="4734054"/>
                  <a:ext cx="10515600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843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2D427F-F048-1B42-A290-CAD60AF60AAA}"/>
                </a:ext>
              </a:extLst>
            </p:cNvPr>
            <p:cNvSpPr/>
            <p:nvPr/>
          </p:nvSpPr>
          <p:spPr>
            <a:xfrm>
              <a:off x="841785" y="5255776"/>
              <a:ext cx="105156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There is someone who is everyone’s mother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785880" y="264960"/>
              <a:ext cx="10954080" cy="5190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6520" y="255600"/>
                <a:ext cx="10972800" cy="52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58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2764</Words>
  <Application>Microsoft Macintosh PowerPoint</Application>
  <PresentationFormat>Widescreen</PresentationFormat>
  <Paragraphs>530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First-order Logic</vt:lpstr>
      <vt:lpstr>First-order Logic - Operators</vt:lpstr>
      <vt:lpstr>First-order Logic – Basic Examples</vt:lpstr>
      <vt:lpstr>First-order Logic – Equivalency Examples</vt:lpstr>
      <vt:lpstr>First-order Logic – Nested Quantifier Examples</vt:lpstr>
      <vt:lpstr>Question 1i</vt:lpstr>
      <vt:lpstr>Question 1iii</vt:lpstr>
      <vt:lpstr>Question 2i</vt:lpstr>
      <vt:lpstr>Question 2iii</vt:lpstr>
      <vt:lpstr>Background – Conjunctive Normal Form (CNF)</vt:lpstr>
      <vt:lpstr>CNF Rules - Distribution Changes</vt:lpstr>
      <vt:lpstr>CNF Rules – Negation Changes (De Morgan)</vt:lpstr>
      <vt:lpstr>CNF Rules - Implication</vt:lpstr>
      <vt:lpstr>CNF Rules – Bi-implication</vt:lpstr>
      <vt:lpstr>CNF Conversion steps</vt:lpstr>
      <vt:lpstr>CNF Conversion steps</vt:lpstr>
      <vt:lpstr>CNF Conversion steps</vt:lpstr>
      <vt:lpstr>CNF Conversion steps</vt:lpstr>
      <vt:lpstr>CNF Conversion steps</vt:lpstr>
      <vt:lpstr>CNF Conversion steps</vt:lpstr>
      <vt:lpstr>CNF Conversion steps</vt:lpstr>
      <vt:lpstr>Question 3i</vt:lpstr>
      <vt:lpstr>Question 3ii</vt:lpstr>
      <vt:lpstr>Background – Resolution Rule</vt:lpstr>
      <vt:lpstr>Background – Resolution Rule</vt:lpstr>
      <vt:lpstr>Background – Resolution Refutation Steps</vt:lpstr>
      <vt:lpstr>Original Resolution Example</vt:lpstr>
      <vt:lpstr>Original Resolution Example</vt:lpstr>
      <vt:lpstr>Background – Resolution Refutation Differences</vt:lpstr>
      <vt:lpstr>Background – Resolution Refutation Differences</vt:lpstr>
      <vt:lpstr>Question 4v</vt:lpstr>
      <vt:lpstr>Question 4v</vt:lpstr>
      <vt:lpstr>Question 5i</vt:lpstr>
      <vt:lpstr>Question 5ii </vt:lpstr>
      <vt:lpstr>Question 5iii </vt:lpstr>
      <vt:lpstr>Background – Horn Clauses</vt:lpstr>
      <vt:lpstr>Question 5iv </vt:lpstr>
      <vt:lpstr>Question 5iv – SLD Resolution </vt:lpstr>
      <vt:lpstr>Question 5iv – SLD Resolution </vt:lpstr>
      <vt:lpstr>Question 5v 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751</cp:revision>
  <dcterms:created xsi:type="dcterms:W3CDTF">2020-03-19T05:12:18Z</dcterms:created>
  <dcterms:modified xsi:type="dcterms:W3CDTF">2020-07-30T06:31:02Z</dcterms:modified>
</cp:coreProperties>
</file>