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00" r:id="rId30"/>
    <p:sldId id="309" r:id="rId31"/>
    <p:sldId id="310" r:id="rId32"/>
    <p:sldId id="313" r:id="rId33"/>
    <p:sldId id="312" r:id="rId34"/>
    <p:sldId id="311" r:id="rId35"/>
    <p:sldId id="314" r:id="rId36"/>
    <p:sldId id="315" r:id="rId37"/>
    <p:sldId id="308" r:id="rId38"/>
    <p:sldId id="316" r:id="rId39"/>
    <p:sldId id="317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285" r:id="rId50"/>
    <p:sldId id="286" r:id="rId51"/>
    <p:sldId id="287" r:id="rId52"/>
    <p:sldId id="288" r:id="rId53"/>
    <p:sldId id="28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0A6D4-E6E8-4240-9436-4A14D8D68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2424D-81EB-41D7-B0AE-30F8020709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A2250-6707-401D-89DE-A54A8F2C9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79597-EE18-4B11-9E8E-6D0C8B5A4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C4BD-3307-41CA-95A9-BD3D578E0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61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2AEC1-56BA-4013-B6F7-FE6D8FE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86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557335D-2EBC-4BF1-875A-203F2476DF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951385-E73B-42A9-B8E9-CC5F68844E5A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8459FE3-2A8E-46F9-BBF7-D1E9144CC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9EC713C-E246-4E20-B997-09E43FFF4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E5964-031F-4373-90E4-5CB0AB1C10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31E2ECD-F5EE-43D0-896D-DFA5B4D59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71094C-FE5C-480B-B186-79CFEA3882D9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B9796C6-1912-4BEE-B2BA-CE614E5F6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34BC277-4852-4EDF-AED5-D5E8F9A38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5DA2C-2C90-4995-9C88-80C9A35862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87FB567-9CAA-43A3-8938-A92447B46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C4748A-F45C-434C-931B-F2336AAB1194}" type="slidenum">
              <a:rPr kumimoji="0" lang="en-AU" altLang="en-US"/>
              <a:pPr eaLnBrk="1" hangingPunct="1">
                <a:spcBef>
                  <a:spcPct val="0"/>
                </a:spcBef>
              </a:pPr>
              <a:t>13</a:t>
            </a:fld>
            <a:endParaRPr kumimoji="0" lang="en-AU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66640E0-AAD5-466D-A3E5-354AFF64C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82E6844-2F81-4EB4-92BF-BB2B9F562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3B46E-34A5-47C8-84C9-EFB78FA052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DDF7A49-90EE-451F-B145-7CE57445C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245A99-2C92-49B0-9282-22C03BB5E273}" type="slidenum">
              <a:rPr kumimoji="0" lang="en-AU" altLang="en-US"/>
              <a:pPr eaLnBrk="1" hangingPunct="1">
                <a:spcBef>
                  <a:spcPct val="0"/>
                </a:spcBef>
              </a:pPr>
              <a:t>14</a:t>
            </a:fld>
            <a:endParaRPr kumimoji="0" lang="en-AU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CB1A962-2E3A-421E-9C73-F2F237873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5D7A7C3-2A2A-4078-AC40-953BF74F4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DEF05-6B20-4C41-B3C7-C661ADABE8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0535432-0C01-42CF-AC4E-1AA36D6FD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DC1903-791C-42EC-AE34-19548BBB86E0}" type="slidenum">
              <a:rPr kumimoji="0" lang="en-AU" altLang="en-US"/>
              <a:pPr eaLnBrk="1" hangingPunct="1">
                <a:spcBef>
                  <a:spcPct val="0"/>
                </a:spcBef>
              </a:pPr>
              <a:t>15</a:t>
            </a:fld>
            <a:endParaRPr kumimoji="0" lang="en-AU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08BA05E-BA76-4E14-A06C-B25976C43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1281B98-BD6B-4DEC-8C79-164A83DB0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F6C51-3023-46AA-9600-AA82A02F56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D202CE7-4721-42D8-8161-AC7925298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3DAC5E-FBF9-401C-B8FD-3282821C7E12}" type="slidenum">
              <a:rPr kumimoji="0" lang="en-AU" altLang="en-US"/>
              <a:pPr eaLnBrk="1" hangingPunct="1">
                <a:spcBef>
                  <a:spcPct val="0"/>
                </a:spcBef>
              </a:pPr>
              <a:t>16</a:t>
            </a:fld>
            <a:endParaRPr kumimoji="0" lang="en-AU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8F8A85D-0CC0-44CA-B9E7-63780CC48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7742B0C-9B8E-4983-83CB-5D50F3BE6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37C1D-F377-4540-A9F4-6D99FC7887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99DFBB1-7484-483C-98EA-DD26A7989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274DCD-D7B5-4658-AA46-80FDB9CFE413}" type="slidenum">
              <a:rPr kumimoji="0" lang="en-AU" altLang="en-US"/>
              <a:pPr eaLnBrk="1" hangingPunct="1">
                <a:spcBef>
                  <a:spcPct val="0"/>
                </a:spcBef>
              </a:pPr>
              <a:t>17</a:t>
            </a:fld>
            <a:endParaRPr kumimoji="0" lang="en-AU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1A41CD0-5845-4C10-9E2E-54BBB6A5A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6FF01AE-9D76-439C-B846-30ECB3151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AB076-31F9-4EA1-83F5-5D50ED518B2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3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924D3D4-75A8-4697-BFE2-72A35F232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B57E9F-45CE-457E-BF4C-147D448AB33E}" type="slidenum">
              <a:rPr kumimoji="0" lang="en-AU" altLang="en-US"/>
              <a:pPr eaLnBrk="1" hangingPunct="1">
                <a:spcBef>
                  <a:spcPct val="0"/>
                </a:spcBef>
              </a:pPr>
              <a:t>18</a:t>
            </a:fld>
            <a:endParaRPr kumimoji="0" lang="en-AU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C75F4E0-1F67-495D-A54D-7CB70995F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06A3EC5-2897-4D73-B9D5-DAB6CA1E1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51ECA-CB31-418B-A1F9-D7E6999694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0743CB7-136A-4FEF-9D55-90BD0A2CC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6E6262-D443-4493-A045-16D6537BBF06}" type="slidenum">
              <a:rPr kumimoji="0" lang="en-AU" altLang="en-US"/>
              <a:pPr eaLnBrk="1" hangingPunct="1">
                <a:spcBef>
                  <a:spcPct val="0"/>
                </a:spcBef>
              </a:pPr>
              <a:t>19</a:t>
            </a:fld>
            <a:endParaRPr kumimoji="0" lang="en-AU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70F6D84-31E0-44B1-9FF6-FEB317843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0CF33FB-09E3-461B-BA1D-E167270EA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F10E9-6EB7-4F0D-9C63-B24B75371C5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345E030-8426-4E46-892A-6894D3157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48B999-E56B-46B2-979C-CD3EC0930082}" type="slidenum">
              <a:rPr kumimoji="0" lang="en-AU" altLang="en-US"/>
              <a:pPr eaLnBrk="1" hangingPunct="1">
                <a:spcBef>
                  <a:spcPct val="0"/>
                </a:spcBef>
              </a:pPr>
              <a:t>20</a:t>
            </a:fld>
            <a:endParaRPr kumimoji="0" lang="en-AU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B1B24F9-441C-4BFB-850D-65C5EC095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321FCDB-7664-429F-9A3A-1D35EF485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D95C-165F-4D19-BE64-4DF12D5CC1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9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455D1F4-E45A-4C08-A14A-0612ACB60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23C7DD-EE2D-4201-9A36-8C067E9A8A45}" type="slidenum">
              <a:rPr kumimoji="0" lang="en-AU" altLang="en-US"/>
              <a:pPr eaLnBrk="1" hangingPunct="1">
                <a:spcBef>
                  <a:spcPct val="0"/>
                </a:spcBef>
              </a:pPr>
              <a:t>21</a:t>
            </a:fld>
            <a:endParaRPr kumimoji="0" lang="en-AU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E59E489-3D39-4650-851E-D89D5F638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6A884EF-40FE-4354-BDD1-3851834D9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41489-B6F3-4845-8CDC-8B9D4FD88C4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7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C21411C-E55C-4A98-9726-FB70AC7BD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0AA44B-3F5B-456D-8049-E38C6EF59827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0E0CC9B-4FEE-4945-B609-4BBF0911A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ED87FD8-0F44-4F38-9005-662008555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9DD4F-F19A-4770-B789-42144B39EA6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F3593F7-DA36-4F45-98E3-7BF3B35AD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843D84-3048-4C4E-A2C8-A1AB1D40062D}" type="slidenum">
              <a:rPr kumimoji="0" lang="en-AU" altLang="en-US"/>
              <a:pPr eaLnBrk="1" hangingPunct="1">
                <a:spcBef>
                  <a:spcPct val="0"/>
                </a:spcBef>
              </a:pPr>
              <a:t>22</a:t>
            </a:fld>
            <a:endParaRPr kumimoji="0" lang="en-AU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B2698CB-F19F-4874-BEEB-0002C51E1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E7E8C2B-C0AC-4457-8D38-4C77FE36B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06939-C2EA-4BA1-B50E-360A5628E8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870F2CC-A2C2-44AD-9C23-45BC86B06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759C2D-0FB8-4EEE-8607-EDAB8F1D8BE5}" type="slidenum">
              <a:rPr kumimoji="0" lang="en-AU" altLang="en-US"/>
              <a:pPr eaLnBrk="1" hangingPunct="1">
                <a:spcBef>
                  <a:spcPct val="0"/>
                </a:spcBef>
              </a:pPr>
              <a:t>23</a:t>
            </a:fld>
            <a:endParaRPr kumimoji="0" lang="en-AU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90BDEA3-3116-4046-BB54-3A69E6C3F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117CAC2-0780-4953-8A86-52A55A41D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208C6-7967-4A5A-912A-F2C930AEFD5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62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C753849-2AD1-4DA2-BEAC-7B223AB7D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9F7F0B-2C1F-4FCB-9FC7-E9B0A0070264}" type="slidenum">
              <a:rPr kumimoji="0" lang="en-AU" altLang="en-US"/>
              <a:pPr eaLnBrk="1" hangingPunct="1">
                <a:spcBef>
                  <a:spcPct val="0"/>
                </a:spcBef>
              </a:pPr>
              <a:t>24</a:t>
            </a:fld>
            <a:endParaRPr kumimoji="0" lang="en-AU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11D4DD6-35F0-4AD4-9963-ADE3A9049A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4538"/>
            <a:ext cx="6599238" cy="3713162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4969640-C9B6-405D-93FD-F624123EA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741C-91DA-4F7B-B419-1BE8AB71AE7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04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F7EE20E-BC28-4E56-BF09-5F0D6BA6F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58C664-286A-4D96-B282-4A3C0F4FB4A1}" type="slidenum">
              <a:rPr kumimoji="0" lang="en-AU" altLang="en-US"/>
              <a:pPr eaLnBrk="1" hangingPunct="1">
                <a:spcBef>
                  <a:spcPct val="0"/>
                </a:spcBef>
              </a:pPr>
              <a:t>25</a:t>
            </a:fld>
            <a:endParaRPr kumimoji="0" lang="en-AU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614C4B5-4E1B-450E-9753-FF343EC8E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72433F0-6F2A-4A7C-85C4-DC3F7A635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99A79-FE15-4700-9E7B-7D4F2F3B5B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8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04A0886-80DD-4D24-B3D9-9099CAAE4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B4D843-D288-4926-8A38-B664F1E01710}" type="slidenum">
              <a:rPr kumimoji="0" lang="en-AU" altLang="en-US"/>
              <a:pPr eaLnBrk="1" hangingPunct="1">
                <a:spcBef>
                  <a:spcPct val="0"/>
                </a:spcBef>
              </a:pPr>
              <a:t>26</a:t>
            </a:fld>
            <a:endParaRPr kumimoji="0" lang="en-AU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89DFAAB-4CF2-4C20-8F9F-63D1CC93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2FDDA34-2D11-4B17-904D-C32563E7B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5BB86-46D7-46A6-B6A1-D9B2077A46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60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96BB12A-C61E-4067-89A0-06518E85F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204E0B-7D7C-432E-BD02-C11057FC7BE4}" type="slidenum">
              <a:rPr kumimoji="0" lang="en-AU" altLang="en-US"/>
              <a:pPr eaLnBrk="1" hangingPunct="1">
                <a:spcBef>
                  <a:spcPct val="0"/>
                </a:spcBef>
              </a:pPr>
              <a:t>27</a:t>
            </a:fld>
            <a:endParaRPr kumimoji="0" lang="en-AU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1FD96EF-DC7B-497C-973D-00246E6C8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B3946C3-46BA-4CE0-843B-3439D142D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77DB5-919E-4BC3-BAB0-C987C7C28BA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7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3BD273B-5BF1-4DF3-AF88-CE59C58AD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A00E6A-CADA-4E9A-9D63-14BCD879461F}" type="slidenum">
              <a:rPr kumimoji="0" lang="en-AU" altLang="en-US"/>
              <a:pPr eaLnBrk="1" hangingPunct="1">
                <a:spcBef>
                  <a:spcPct val="0"/>
                </a:spcBef>
              </a:pPr>
              <a:t>28</a:t>
            </a:fld>
            <a:endParaRPr kumimoji="0" lang="en-AU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1ADB34C-4DA8-44DB-84BA-53318FC5B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A0D9FFD-65B2-4FCE-A470-05850C31A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2B99-7D0E-414D-9800-0E4CB2DE07A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1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C791B9FC-C080-4FA8-B32B-1AECE66F3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7FADAB-85C2-42A8-8ACB-C90449959ED4}" type="slidenum">
              <a:rPr kumimoji="0" lang="en-AU" altLang="en-US"/>
              <a:pPr eaLnBrk="1" hangingPunct="1">
                <a:spcBef>
                  <a:spcPct val="0"/>
                </a:spcBef>
              </a:pPr>
              <a:t>40</a:t>
            </a:fld>
            <a:endParaRPr kumimoji="0" lang="en-AU" altLang="en-US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35BF06C3-191F-441F-8FFF-2CBE8B4A8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2CD73F44-01F6-4BC7-B9FD-DBF4331F2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F71CC-A747-473E-BCCA-04B0B8B03AF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42A9BAE-8E40-46C6-AD33-23E915951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F47C0F-0867-4399-8D28-1E3A069A3833}" type="slidenum">
              <a:rPr kumimoji="0" lang="en-AU" altLang="en-US"/>
              <a:pPr eaLnBrk="1" hangingPunct="1">
                <a:spcBef>
                  <a:spcPct val="0"/>
                </a:spcBef>
              </a:pPr>
              <a:t>41</a:t>
            </a:fld>
            <a:endParaRPr kumimoji="0" lang="en-AU" altLang="en-US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F5D1D8C2-CE3F-4EDE-8304-31DD489A3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4E944954-5839-4375-A332-FF7D8B418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7BAF2-27D5-41C1-BD32-4564FBB102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9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DD89B60D-DAF6-4C0A-81B7-9D641A0CB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0E8825-126C-4A48-8577-CECE76DE6984}" type="slidenum">
              <a:rPr kumimoji="0" lang="en-AU" altLang="en-US"/>
              <a:pPr eaLnBrk="1" hangingPunct="1">
                <a:spcBef>
                  <a:spcPct val="0"/>
                </a:spcBef>
              </a:pPr>
              <a:t>42</a:t>
            </a:fld>
            <a:endParaRPr kumimoji="0" lang="en-AU" altLang="en-US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D42C1A2-D892-4853-9456-50DAF079C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454FF5F-E674-479A-8455-59C8E4A30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E90C4-917C-40B7-9C61-B690B360BE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74BA5F6-F4C3-4A18-962A-732E55E1DD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59F1B2-EE54-4961-9410-6391FD146F40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B967254-9F14-45BB-AFC4-BC5BE105A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CC468A3-B042-47A6-8335-AD1BC1A4F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D3395-DDF8-49D2-9AC7-BEEF59C3BB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83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B56AB991-4395-4F33-9716-89A462F58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F5E809-26B1-4936-B909-9A046B84A48C}" type="slidenum">
              <a:rPr kumimoji="0" lang="en-AU" altLang="en-US"/>
              <a:pPr eaLnBrk="1" hangingPunct="1">
                <a:spcBef>
                  <a:spcPct val="0"/>
                </a:spcBef>
              </a:pPr>
              <a:t>43</a:t>
            </a:fld>
            <a:endParaRPr kumimoji="0" lang="en-AU" altLang="en-US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2DE3BF4-D7C2-47FE-9356-F55A6708B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E565FCCB-7203-46C8-B163-7E6C64738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260F1-4A2A-4397-9F32-AB1FFA48994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41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3B00D583-3B85-4D01-A535-07A6833B4E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D817-C067-4003-84BE-9C48BCA5CFE0}" type="slidenum">
              <a:rPr kumimoji="0" lang="en-AU" altLang="en-US"/>
              <a:pPr eaLnBrk="1" hangingPunct="1">
                <a:spcBef>
                  <a:spcPct val="0"/>
                </a:spcBef>
              </a:pPr>
              <a:t>44</a:t>
            </a:fld>
            <a:endParaRPr kumimoji="0" lang="en-AU" altLang="en-US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CD1B59D1-7F25-4122-A660-A860A0C5F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079D0DA6-515F-4611-A394-EDAEF3AF6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765AD-A538-424E-9243-C1F77A30C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2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CC64F29B-22B4-4389-AD93-904B11B4F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307F92-B380-4A35-B13F-9069444E9041}" type="slidenum">
              <a:rPr kumimoji="0" lang="en-AU" altLang="en-US"/>
              <a:pPr eaLnBrk="1" hangingPunct="1">
                <a:spcBef>
                  <a:spcPct val="0"/>
                </a:spcBef>
              </a:pPr>
              <a:t>45</a:t>
            </a:fld>
            <a:endParaRPr kumimoji="0" lang="en-AU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A3EFEB7E-C80A-46BF-B63D-4356C8A96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D0D4FB8B-6117-467E-9F17-FB2EBCC8F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46F73-92F1-4393-B05E-A530CBFD85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8CE429F-4AC7-4103-BB13-986881F56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218838-A96B-4DC1-B791-81453F1CB7CD}" type="slidenum">
              <a:rPr kumimoji="0" lang="en-AU" altLang="en-US"/>
              <a:pPr eaLnBrk="1" hangingPunct="1">
                <a:spcBef>
                  <a:spcPct val="0"/>
                </a:spcBef>
              </a:pPr>
              <a:t>46</a:t>
            </a:fld>
            <a:endParaRPr kumimoji="0" lang="en-AU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9EDB617-4C0B-4AA9-B46E-53747908D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D6DAA35-7C58-445C-9985-37CE2F0B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46829-406B-472E-A2A2-DB2FE5C461D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6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8CE429F-4AC7-4103-BB13-986881F56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218838-A96B-4DC1-B791-81453F1CB7CD}" type="slidenum">
              <a:rPr kumimoji="0" lang="en-AU" altLang="en-US"/>
              <a:pPr eaLnBrk="1" hangingPunct="1">
                <a:spcBef>
                  <a:spcPct val="0"/>
                </a:spcBef>
              </a:pPr>
              <a:t>47</a:t>
            </a:fld>
            <a:endParaRPr kumimoji="0" lang="en-AU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9EDB617-4C0B-4AA9-B46E-53747908D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D6DAA35-7C58-445C-9985-37CE2F0B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A247E-3B0D-4443-9C97-2D29C4B21F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88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8CE429F-4AC7-4103-BB13-986881F56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218838-A96B-4DC1-B791-81453F1CB7CD}" type="slidenum">
              <a:rPr kumimoji="0" lang="en-AU" altLang="en-US"/>
              <a:pPr eaLnBrk="1" hangingPunct="1">
                <a:spcBef>
                  <a:spcPct val="0"/>
                </a:spcBef>
              </a:pPr>
              <a:t>48</a:t>
            </a:fld>
            <a:endParaRPr kumimoji="0" lang="en-AU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9EDB617-4C0B-4AA9-B46E-53747908D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D6DAA35-7C58-445C-9985-37CE2F0B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6E4B7-FF93-4769-8066-5B318E1DA6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3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3044692-D548-48F0-83BB-39201D1CC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E6A0DB-ABD9-463E-B1BA-88EA1BD6B391}" type="slidenum">
              <a:rPr kumimoji="0" lang="en-AU" altLang="en-US"/>
              <a:pPr eaLnBrk="1" hangingPunct="1">
                <a:spcBef>
                  <a:spcPct val="0"/>
                </a:spcBef>
              </a:pPr>
              <a:t>49</a:t>
            </a:fld>
            <a:endParaRPr kumimoji="0" lang="en-AU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C12F83D-8A74-4569-BE3A-0EA031E4F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6849E67-2A25-4D37-AD2A-CF44139D9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E1B5D-087F-406C-8930-C1F604F18E1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9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DB14B9E-15EF-4D4F-825B-EC2B2E4E1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FE1E0B-C5F5-4D61-9CE7-F78E7C497655}" type="slidenum">
              <a:rPr kumimoji="0" lang="en-AU" altLang="en-US"/>
              <a:pPr eaLnBrk="1" hangingPunct="1">
                <a:spcBef>
                  <a:spcPct val="0"/>
                </a:spcBef>
              </a:pPr>
              <a:t>50</a:t>
            </a:fld>
            <a:endParaRPr kumimoji="0" lang="en-AU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7F35668-860B-4E05-A91B-F65E44E38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FE22547-10AB-45BB-B0DF-971F50B19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4B88-F1D3-4EF5-87AC-1641A1CDA3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3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2D2396A-84CD-4835-B26F-8BB759E2C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85AEAA-2A31-459C-BF41-55107764DE04}" type="slidenum">
              <a:rPr kumimoji="0" lang="en-AU" altLang="en-US"/>
              <a:pPr eaLnBrk="1" hangingPunct="1">
                <a:spcBef>
                  <a:spcPct val="0"/>
                </a:spcBef>
              </a:pPr>
              <a:t>51</a:t>
            </a:fld>
            <a:endParaRPr kumimoji="0" lang="en-AU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AA0C065-7866-4ECF-B696-415F9C6ED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087DCA5-1CCA-4851-8C98-01BED53B4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C328B-7FE3-4A2E-81BF-C362CDF3AE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7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BAE3CEA2-DC6B-4A59-99F7-FB815201B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E1FA63-952E-47A3-A3E9-BAD2046B813B}" type="slidenum">
              <a:rPr kumimoji="0" lang="en-AU" altLang="en-US"/>
              <a:pPr eaLnBrk="1" hangingPunct="1">
                <a:spcBef>
                  <a:spcPct val="0"/>
                </a:spcBef>
              </a:pPr>
              <a:t>52</a:t>
            </a:fld>
            <a:endParaRPr kumimoji="0" lang="en-AU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96C0809-7B51-4F5D-A9CB-786FF9A63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CE04CB9-5CEF-4B03-A46A-A37E5CDCA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7" tIns="48368" rIns="96737" bIns="48368"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7C195-E5A4-44C6-99BE-B4E3C1C79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F44E6B7-B3E7-46CB-822E-30FA18427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7DF512-DE7E-4235-9AFE-F0F40147648D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371B295-BC2A-450C-AFB8-D11343BAF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443ABC3-B52A-458C-8A49-BA8A1166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4BFF4-E06B-47B6-B3AB-81565308DC8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80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747A9D4-3ADC-4C3A-ABE7-65666F81F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C019DF-630B-472C-A247-82BF584B22FD}" type="slidenum">
              <a:rPr kumimoji="0" lang="en-AU" altLang="en-US"/>
              <a:pPr eaLnBrk="1" hangingPunct="1">
                <a:spcBef>
                  <a:spcPct val="0"/>
                </a:spcBef>
              </a:pPr>
              <a:t>53</a:t>
            </a:fld>
            <a:endParaRPr kumimoji="0" lang="en-AU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F9D9558-3635-42B4-A8EF-A505FCC47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DF3AABD-B5DF-4E5C-8E5B-447DA381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8D6B8-496F-421D-91AA-8CC4C8EB22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9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6F55368-25BF-4C9B-9E3E-B260847D5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974050-5C6C-413B-A1FA-1EEEC0957C00}" type="slidenum">
              <a:rPr kumimoji="0" lang="en-AU" altLang="en-US"/>
              <a:pPr eaLnBrk="1" hangingPunct="1">
                <a:spcBef>
                  <a:spcPct val="0"/>
                </a:spcBef>
              </a:pPr>
              <a:t>7</a:t>
            </a:fld>
            <a:endParaRPr kumimoji="0" lang="en-AU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F8718A1-0BA8-494C-8E1F-CC74841BA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07BE7CF-3176-4673-AFA2-20E0AE5E3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AB7BD-8E20-4A74-823B-E154421D95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BD8E8B2-A461-472E-A925-6A2600EEF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5A14B1-A29D-4541-B336-AA9C66EAF84D}" type="slidenum">
              <a:rPr kumimoji="0" lang="en-AU" altLang="en-US"/>
              <a:pPr eaLnBrk="1" hangingPunct="1">
                <a:spcBef>
                  <a:spcPct val="0"/>
                </a:spcBef>
              </a:pPr>
              <a:t>8</a:t>
            </a:fld>
            <a:endParaRPr kumimoji="0" lang="en-AU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E019369-6252-4743-A9AF-1E72915B0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67ECF15-A629-460B-884F-38B82EC7D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01F35-D455-433E-953A-2B3A71694E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0F30BE9-B60B-471A-82F1-7511F8EEE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E3C1D2-36CC-46E5-84FB-075C05E2F740}" type="slidenum">
              <a:rPr kumimoji="0" lang="en-AU" altLang="en-US"/>
              <a:pPr eaLnBrk="1" hangingPunct="1">
                <a:spcBef>
                  <a:spcPct val="0"/>
                </a:spcBef>
              </a:pPr>
              <a:t>9</a:t>
            </a:fld>
            <a:endParaRPr kumimoji="0" lang="en-AU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135B9D4-ED51-4D7F-B872-B18D7694B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AB63183-6B7F-4A95-977D-E4255717B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B2D77-D58E-4795-A4C3-F1DF2A480D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4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7FD33CE-FAFD-4ED2-B169-F98EBD515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EFD03D-C015-4156-86DE-7465B95D8696}" type="slidenum">
              <a:rPr kumimoji="0" lang="en-AU" altLang="en-US"/>
              <a:pPr eaLnBrk="1" hangingPunct="1">
                <a:spcBef>
                  <a:spcPct val="0"/>
                </a:spcBef>
              </a:pPr>
              <a:t>10</a:t>
            </a:fld>
            <a:endParaRPr kumimoji="0" lang="en-AU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EC44C07-B05E-4E19-900A-509E32B1A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D07600F-713C-407F-8D7D-0BEA078EF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C7D6C-D98A-43FD-9DDF-4C319B7423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A95F09F-7050-4561-9CE9-7CC1DA191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7C0657-906F-4B31-B5F7-3EA8D58052E6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25265B0-88F2-4D79-8ACB-A864A977F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F9E1110-ADE1-4872-A25B-D75D34540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40915-DA8F-4A79-9A2D-8F4CD745494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706-7423-45CF-92CC-2328F731597C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FC4E-910D-4CF4-AD57-43ADEE60266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EAE-84B6-4BA2-A076-EE0251BBA8F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06588B9-3DBC-4656-89EE-80D472712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320E0-D1AD-496B-AA5F-DDBFFE8EB55B}" type="datetime1">
              <a:rPr lang="en-US" smtClean="0"/>
              <a:t>2/28/2019</a:t>
            </a:fld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382B1BC-2FD5-44B2-AEEC-C5B46D976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BBC6412-9AB5-46D7-92E8-2FF691D2E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A382A-1DB9-4AC2-81A8-D468B97C4AE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6588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E2DE871-BF93-4D6F-9B1D-B5E82CE45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D37E5-9993-4CE4-A944-A3034E5E8C87}" type="datetime1">
              <a:rPr lang="en-US" smtClean="0"/>
              <a:t>2/28/2019</a:t>
            </a:fld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FFFBF6F-D660-4EB7-A082-6967C86D9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EB64109-692A-43CF-97C2-9DDA8414A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E9A2C-FC4C-43C7-9847-63B58E0814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799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39BA-DDB2-4CA0-B8F1-ECDC7C64054F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5C64-244A-45EB-AA5D-20216158CEB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F6D-8682-4862-9478-6E3DC9EF1E8A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8896-5328-40A6-B381-3BBB63C4120D}" type="datetime1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9F89-AF4B-4632-AFA0-8C8D64C19E90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9675-A0AD-4111-9064-78FE895A5A8F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6EF1-7330-4EB8-BE50-E1F640A26FC4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3FA8-43D6-427A-B4DB-A9E8A52888C6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6F1B-0774-4093-86BF-7BBEC6D2AB89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971"/>
            <a:ext cx="9144000" cy="2520538"/>
          </a:xfrm>
        </p:spPr>
        <p:txBody>
          <a:bodyPr>
            <a:normAutofit/>
          </a:bodyPr>
          <a:lstStyle/>
          <a:p>
            <a:r>
              <a:rPr lang="en-US" sz="4000" dirty="0"/>
              <a:t>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2A162-743F-483A-A53A-9F99405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678C5F11-C41B-497A-B411-9B9229FC5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436" y="425949"/>
            <a:ext cx="10390716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The Random Access Machine (RAM) Model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0BDF048-7709-4021-B6F4-0575959DB6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9976" y="1930899"/>
            <a:ext cx="4800600" cy="3352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chemeClr val="accent2"/>
                </a:solidFill>
              </a:rPr>
              <a:t>CPU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An potentially unbounded bank of </a:t>
            </a:r>
            <a:r>
              <a:rPr lang="en-US" altLang="en-US" sz="2400" b="1" dirty="0">
                <a:solidFill>
                  <a:schemeClr val="accent2"/>
                </a:solidFill>
              </a:rPr>
              <a:t>memory</a:t>
            </a:r>
            <a:r>
              <a:rPr lang="en-US" altLang="en-US" sz="2400" dirty="0"/>
              <a:t> cells, each of which can hold an arbitrary number or character</a:t>
            </a:r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32793424-E1C5-41B1-A97A-F95C822D135F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2197599"/>
            <a:ext cx="3886200" cy="2914650"/>
            <a:chOff x="3024" y="960"/>
            <a:chExt cx="2448" cy="1836"/>
          </a:xfrm>
        </p:grpSpPr>
        <p:grpSp>
          <p:nvGrpSpPr>
            <p:cNvPr id="12295" name="Group 5">
              <a:extLst>
                <a:ext uri="{FF2B5EF4-FFF2-40B4-BE49-F238E27FC236}">
                  <a16:creationId xmlns:a16="http://schemas.microsoft.com/office/drawing/2014/main" id="{0981C1FB-210A-4432-A55A-339B82EA4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2305" name="Group 6">
                <a:extLst>
                  <a:ext uri="{FF2B5EF4-FFF2-40B4-BE49-F238E27FC236}">
                    <a16:creationId xmlns:a16="http://schemas.microsoft.com/office/drawing/2014/main" id="{EA919CEB-6B87-4456-9D60-CF3FBE463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2382" name="Group 7">
                  <a:extLst>
                    <a:ext uri="{FF2B5EF4-FFF2-40B4-BE49-F238E27FC236}">
                      <a16:creationId xmlns:a16="http://schemas.microsoft.com/office/drawing/2014/main" id="{1234E77F-F995-46BA-88C5-82088004CF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2384" name="Freeform 8">
                    <a:extLst>
                      <a:ext uri="{FF2B5EF4-FFF2-40B4-BE49-F238E27FC236}">
                        <a16:creationId xmlns:a16="http://schemas.microsoft.com/office/drawing/2014/main" id="{1BA6E9AE-1D5F-43C1-AED6-46B5EEF30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385" name="Group 9">
                    <a:extLst>
                      <a:ext uri="{FF2B5EF4-FFF2-40B4-BE49-F238E27FC236}">
                        <a16:creationId xmlns:a16="http://schemas.microsoft.com/office/drawing/2014/main" id="{14104580-6932-4DF4-BD48-5A40E53847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2386" name="Rectangle 10">
                      <a:extLst>
                        <a:ext uri="{FF2B5EF4-FFF2-40B4-BE49-F238E27FC236}">
                          <a16:creationId xmlns:a16="http://schemas.microsoft.com/office/drawing/2014/main" id="{A5E657A1-9B87-4E0E-AC33-005DC08F80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AU" altLang="en-US" sz="2400"/>
                    </a:p>
                  </p:txBody>
                </p:sp>
                <p:grpSp>
                  <p:nvGrpSpPr>
                    <p:cNvPr id="12387" name="Group 11">
                      <a:extLst>
                        <a:ext uri="{FF2B5EF4-FFF2-40B4-BE49-F238E27FC236}">
                          <a16:creationId xmlns:a16="http://schemas.microsoft.com/office/drawing/2014/main" id="{030C0FCA-0C9C-495C-BD83-FD89944C8A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2388" name="Freeform 12">
                        <a:extLst>
                          <a:ext uri="{FF2B5EF4-FFF2-40B4-BE49-F238E27FC236}">
                            <a16:creationId xmlns:a16="http://schemas.microsoft.com/office/drawing/2014/main" id="{0CAC3866-2313-4C2C-973D-CB7452AF378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89" name="Freeform 13">
                        <a:extLst>
                          <a:ext uri="{FF2B5EF4-FFF2-40B4-BE49-F238E27FC236}">
                            <a16:creationId xmlns:a16="http://schemas.microsoft.com/office/drawing/2014/main" id="{7EA81296-EBF1-4320-936D-C0A5FF9B219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2383" name="Freeform 14">
                  <a:extLst>
                    <a:ext uri="{FF2B5EF4-FFF2-40B4-BE49-F238E27FC236}">
                      <a16:creationId xmlns:a16="http://schemas.microsoft.com/office/drawing/2014/main" id="{8A2DD0D9-29F6-4C8C-A7F2-74585CFDC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6" name="Group 15">
                <a:extLst>
                  <a:ext uri="{FF2B5EF4-FFF2-40B4-BE49-F238E27FC236}">
                    <a16:creationId xmlns:a16="http://schemas.microsoft.com/office/drawing/2014/main" id="{2FBAC953-E78D-4939-9B16-09A034284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2307" name="Group 16">
                  <a:extLst>
                    <a:ext uri="{FF2B5EF4-FFF2-40B4-BE49-F238E27FC236}">
                      <a16:creationId xmlns:a16="http://schemas.microsoft.com/office/drawing/2014/main" id="{D6235D5F-2635-4D5D-BAEF-3A533A5EE8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2336" name="Group 17">
                    <a:extLst>
                      <a:ext uri="{FF2B5EF4-FFF2-40B4-BE49-F238E27FC236}">
                        <a16:creationId xmlns:a16="http://schemas.microsoft.com/office/drawing/2014/main" id="{4FA8F4B6-26AC-45F5-8B1C-C5556BDE28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2338" name="Rectangle 18">
                      <a:extLst>
                        <a:ext uri="{FF2B5EF4-FFF2-40B4-BE49-F238E27FC236}">
                          <a16:creationId xmlns:a16="http://schemas.microsoft.com/office/drawing/2014/main" id="{6D4F3C57-9261-4290-A92E-4505BDBE2F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AU" altLang="en-US" sz="2400"/>
                    </a:p>
                  </p:txBody>
                </p:sp>
                <p:grpSp>
                  <p:nvGrpSpPr>
                    <p:cNvPr id="12339" name="Group 19">
                      <a:extLst>
                        <a:ext uri="{FF2B5EF4-FFF2-40B4-BE49-F238E27FC236}">
                          <a16:creationId xmlns:a16="http://schemas.microsoft.com/office/drawing/2014/main" id="{FBF47493-B3ED-4DCA-9AFA-D39E76C042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2340" name="Group 20">
                        <a:extLst>
                          <a:ext uri="{FF2B5EF4-FFF2-40B4-BE49-F238E27FC236}">
                            <a16:creationId xmlns:a16="http://schemas.microsoft.com/office/drawing/2014/main" id="{A3EE8A1C-B470-45DF-82CB-D7060B2CE24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2374" name="Group 21">
                          <a:extLst>
                            <a:ext uri="{FF2B5EF4-FFF2-40B4-BE49-F238E27FC236}">
                              <a16:creationId xmlns:a16="http://schemas.microsoft.com/office/drawing/2014/main" id="{4002FC5F-2713-4130-8D08-738CCE6E051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2379" name="Line 22">
                            <a:extLst>
                              <a:ext uri="{FF2B5EF4-FFF2-40B4-BE49-F238E27FC236}">
                                <a16:creationId xmlns:a16="http://schemas.microsoft.com/office/drawing/2014/main" id="{0B62EE2F-5E8E-4DF4-81EB-8E018F97269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0" name="Line 23">
                            <a:extLst>
                              <a:ext uri="{FF2B5EF4-FFF2-40B4-BE49-F238E27FC236}">
                                <a16:creationId xmlns:a16="http://schemas.microsoft.com/office/drawing/2014/main" id="{AD434389-2320-4FAC-9FB0-10CA360FF9D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1" name="Line 24">
                            <a:extLst>
                              <a:ext uri="{FF2B5EF4-FFF2-40B4-BE49-F238E27FC236}">
                                <a16:creationId xmlns:a16="http://schemas.microsoft.com/office/drawing/2014/main" id="{BD32B8C3-3D1F-483F-8A52-66FE3242EA2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75" name="Group 25">
                          <a:extLst>
                            <a:ext uri="{FF2B5EF4-FFF2-40B4-BE49-F238E27FC236}">
                              <a16:creationId xmlns:a16="http://schemas.microsoft.com/office/drawing/2014/main" id="{869820E4-4782-49EB-83C6-6AC998ABAF7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2376" name="Line 26">
                            <a:extLst>
                              <a:ext uri="{FF2B5EF4-FFF2-40B4-BE49-F238E27FC236}">
                                <a16:creationId xmlns:a16="http://schemas.microsoft.com/office/drawing/2014/main" id="{ED497C3E-7F7A-4151-902E-C66BDEE31BD3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7" name="Line 27">
                            <a:extLst>
                              <a:ext uri="{FF2B5EF4-FFF2-40B4-BE49-F238E27FC236}">
                                <a16:creationId xmlns:a16="http://schemas.microsoft.com/office/drawing/2014/main" id="{0EC3DA67-93D0-41F2-BB12-EFCDD30DF2E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8" name="Line 28">
                            <a:extLst>
                              <a:ext uri="{FF2B5EF4-FFF2-40B4-BE49-F238E27FC236}">
                                <a16:creationId xmlns:a16="http://schemas.microsoft.com/office/drawing/2014/main" id="{1E0E76B0-88F0-43F8-9854-575D8C39625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41" name="Group 29">
                        <a:extLst>
                          <a:ext uri="{FF2B5EF4-FFF2-40B4-BE49-F238E27FC236}">
                            <a16:creationId xmlns:a16="http://schemas.microsoft.com/office/drawing/2014/main" id="{96A08585-C1FC-4F44-8500-9A548AF3448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2342" name="Group 30">
                          <a:extLst>
                            <a:ext uri="{FF2B5EF4-FFF2-40B4-BE49-F238E27FC236}">
                              <a16:creationId xmlns:a16="http://schemas.microsoft.com/office/drawing/2014/main" id="{5006FF23-62D9-4FE7-8A1A-67666B15300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2362" name="Group 31">
                            <a:extLst>
                              <a:ext uri="{FF2B5EF4-FFF2-40B4-BE49-F238E27FC236}">
                                <a16:creationId xmlns:a16="http://schemas.microsoft.com/office/drawing/2014/main" id="{BE029F03-8B07-49A1-B2D7-275740F2698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2369" name="Group 32">
                              <a:extLst>
                                <a:ext uri="{FF2B5EF4-FFF2-40B4-BE49-F238E27FC236}">
                                  <a16:creationId xmlns:a16="http://schemas.microsoft.com/office/drawing/2014/main" id="{7B888185-7550-4912-8D5A-7EFB65606DE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2372" name="Line 33">
                                <a:extLst>
                                  <a:ext uri="{FF2B5EF4-FFF2-40B4-BE49-F238E27FC236}">
                                    <a16:creationId xmlns:a16="http://schemas.microsoft.com/office/drawing/2014/main" id="{F9EE0169-257C-473D-B08F-AF4B8AF6DCD9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73" name="Line 34">
                                <a:extLst>
                                  <a:ext uri="{FF2B5EF4-FFF2-40B4-BE49-F238E27FC236}">
                                    <a16:creationId xmlns:a16="http://schemas.microsoft.com/office/drawing/2014/main" id="{C1ED34AF-1C2B-4068-8EB3-18BF4B66868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70" name="Line 35">
                              <a:extLst>
                                <a:ext uri="{FF2B5EF4-FFF2-40B4-BE49-F238E27FC236}">
                                  <a16:creationId xmlns:a16="http://schemas.microsoft.com/office/drawing/2014/main" id="{A4DABB61-4A3B-4980-B2F7-75E1C6BFE0D0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71" name="Line 36">
                              <a:extLst>
                                <a:ext uri="{FF2B5EF4-FFF2-40B4-BE49-F238E27FC236}">
                                  <a16:creationId xmlns:a16="http://schemas.microsoft.com/office/drawing/2014/main" id="{3A1389B0-DDCC-4702-8099-8E3BEE5E16B2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63" name="Group 37">
                            <a:extLst>
                              <a:ext uri="{FF2B5EF4-FFF2-40B4-BE49-F238E27FC236}">
                                <a16:creationId xmlns:a16="http://schemas.microsoft.com/office/drawing/2014/main" id="{AC5C0A39-39A7-41D4-8935-5664C7C016E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2364" name="Group 38">
                              <a:extLst>
                                <a:ext uri="{FF2B5EF4-FFF2-40B4-BE49-F238E27FC236}">
                                  <a16:creationId xmlns:a16="http://schemas.microsoft.com/office/drawing/2014/main" id="{9AA93307-ECCD-4781-9632-B3F3C68DA43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2367" name="Line 39">
                                <a:extLst>
                                  <a:ext uri="{FF2B5EF4-FFF2-40B4-BE49-F238E27FC236}">
                                    <a16:creationId xmlns:a16="http://schemas.microsoft.com/office/drawing/2014/main" id="{BE8C0C85-6726-4136-98AF-D8EA047BAA5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8" name="Line 40">
                                <a:extLst>
                                  <a:ext uri="{FF2B5EF4-FFF2-40B4-BE49-F238E27FC236}">
                                    <a16:creationId xmlns:a16="http://schemas.microsoft.com/office/drawing/2014/main" id="{A69768B5-5197-4405-930F-B35A586162DA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65" name="Line 41">
                              <a:extLst>
                                <a:ext uri="{FF2B5EF4-FFF2-40B4-BE49-F238E27FC236}">
                                  <a16:creationId xmlns:a16="http://schemas.microsoft.com/office/drawing/2014/main" id="{C0E667F5-DC7E-4F24-8F42-ABCAF6DBB735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66" name="Line 42">
                              <a:extLst>
                                <a:ext uri="{FF2B5EF4-FFF2-40B4-BE49-F238E27FC236}">
                                  <a16:creationId xmlns:a16="http://schemas.microsoft.com/office/drawing/2014/main" id="{B507D39A-EBA2-49E6-8BD0-19D15B69968F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3" name="Group 43">
                          <a:extLst>
                            <a:ext uri="{FF2B5EF4-FFF2-40B4-BE49-F238E27FC236}">
                              <a16:creationId xmlns:a16="http://schemas.microsoft.com/office/drawing/2014/main" id="{65AC9BD6-414F-474F-BF80-ABD7FD30C18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2350" name="Group 44">
                            <a:extLst>
                              <a:ext uri="{FF2B5EF4-FFF2-40B4-BE49-F238E27FC236}">
                                <a16:creationId xmlns:a16="http://schemas.microsoft.com/office/drawing/2014/main" id="{AE7A1B9F-C45C-4E1A-9453-F4ECC0DBF61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2357" name="Group 45">
                              <a:extLst>
                                <a:ext uri="{FF2B5EF4-FFF2-40B4-BE49-F238E27FC236}">
                                  <a16:creationId xmlns:a16="http://schemas.microsoft.com/office/drawing/2014/main" id="{F8C5672E-F15F-47E4-866E-8DFB3DCEE41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2360" name="Line 46">
                                <a:extLst>
                                  <a:ext uri="{FF2B5EF4-FFF2-40B4-BE49-F238E27FC236}">
                                    <a16:creationId xmlns:a16="http://schemas.microsoft.com/office/drawing/2014/main" id="{9D764892-F2FB-4AC3-A228-C45FB9F43D3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1" name="Line 47">
                                <a:extLst>
                                  <a:ext uri="{FF2B5EF4-FFF2-40B4-BE49-F238E27FC236}">
                                    <a16:creationId xmlns:a16="http://schemas.microsoft.com/office/drawing/2014/main" id="{938E0164-8C7F-4217-8316-6BC382C5882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8" name="Line 48">
                              <a:extLst>
                                <a:ext uri="{FF2B5EF4-FFF2-40B4-BE49-F238E27FC236}">
                                  <a16:creationId xmlns:a16="http://schemas.microsoft.com/office/drawing/2014/main" id="{F8A918DD-145E-43F5-92AF-09237CE71D6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9" name="Line 49">
                              <a:extLst>
                                <a:ext uri="{FF2B5EF4-FFF2-40B4-BE49-F238E27FC236}">
                                  <a16:creationId xmlns:a16="http://schemas.microsoft.com/office/drawing/2014/main" id="{077281B8-2950-4F9A-BB81-CC29B221324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51" name="Group 50">
                            <a:extLst>
                              <a:ext uri="{FF2B5EF4-FFF2-40B4-BE49-F238E27FC236}">
                                <a16:creationId xmlns:a16="http://schemas.microsoft.com/office/drawing/2014/main" id="{37B25762-EAB9-4F11-9C99-FBA29C55A29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2352" name="Group 51">
                              <a:extLst>
                                <a:ext uri="{FF2B5EF4-FFF2-40B4-BE49-F238E27FC236}">
                                  <a16:creationId xmlns:a16="http://schemas.microsoft.com/office/drawing/2014/main" id="{1B4A17A1-0B98-4D12-906F-8779F146395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2355" name="Line 52">
                                <a:extLst>
                                  <a:ext uri="{FF2B5EF4-FFF2-40B4-BE49-F238E27FC236}">
                                    <a16:creationId xmlns:a16="http://schemas.microsoft.com/office/drawing/2014/main" id="{F251C7C9-B38B-492D-89D0-B5B9B88B4FE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56" name="Line 53">
                                <a:extLst>
                                  <a:ext uri="{FF2B5EF4-FFF2-40B4-BE49-F238E27FC236}">
                                    <a16:creationId xmlns:a16="http://schemas.microsoft.com/office/drawing/2014/main" id="{D066803B-1928-4A92-9C75-080E0DCA33DF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3" name="Line 54">
                              <a:extLst>
                                <a:ext uri="{FF2B5EF4-FFF2-40B4-BE49-F238E27FC236}">
                                  <a16:creationId xmlns:a16="http://schemas.microsoft.com/office/drawing/2014/main" id="{B0BE2647-158F-4B77-A7F3-6F2027048B4F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4" name="Line 55">
                              <a:extLst>
                                <a:ext uri="{FF2B5EF4-FFF2-40B4-BE49-F238E27FC236}">
                                  <a16:creationId xmlns:a16="http://schemas.microsoft.com/office/drawing/2014/main" id="{713BEF0A-8B34-47B2-BE4C-EFBE480081B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4" name="Group 56">
                          <a:extLst>
                            <a:ext uri="{FF2B5EF4-FFF2-40B4-BE49-F238E27FC236}">
                              <a16:creationId xmlns:a16="http://schemas.microsoft.com/office/drawing/2014/main" id="{A1DD7165-DA14-4172-A310-8216E166C12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2345" name="Group 57">
                            <a:extLst>
                              <a:ext uri="{FF2B5EF4-FFF2-40B4-BE49-F238E27FC236}">
                                <a16:creationId xmlns:a16="http://schemas.microsoft.com/office/drawing/2014/main" id="{C4AFA8F5-CC6C-495C-A645-B9FB1DD6D7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2348" name="Line 58">
                              <a:extLst>
                                <a:ext uri="{FF2B5EF4-FFF2-40B4-BE49-F238E27FC236}">
                                  <a16:creationId xmlns:a16="http://schemas.microsoft.com/office/drawing/2014/main" id="{8662AFBC-0B0A-479C-9E1E-151C5E0AC649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49" name="Line 59">
                              <a:extLst>
                                <a:ext uri="{FF2B5EF4-FFF2-40B4-BE49-F238E27FC236}">
                                  <a16:creationId xmlns:a16="http://schemas.microsoft.com/office/drawing/2014/main" id="{02CF8679-CFEE-41AE-9F73-ECDBE085B254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2346" name="Line 60">
                            <a:extLst>
                              <a:ext uri="{FF2B5EF4-FFF2-40B4-BE49-F238E27FC236}">
                                <a16:creationId xmlns:a16="http://schemas.microsoft.com/office/drawing/2014/main" id="{40EF32BB-CF42-4A2E-9515-6BDF0C855B4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47" name="Line 61">
                            <a:extLst>
                              <a:ext uri="{FF2B5EF4-FFF2-40B4-BE49-F238E27FC236}">
                                <a16:creationId xmlns:a16="http://schemas.microsoft.com/office/drawing/2014/main" id="{F039D5C6-8EAF-4C35-A67E-0DD161D526E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2337" name="Freeform 62">
                    <a:extLst>
                      <a:ext uri="{FF2B5EF4-FFF2-40B4-BE49-F238E27FC236}">
                        <a16:creationId xmlns:a16="http://schemas.microsoft.com/office/drawing/2014/main" id="{790130FB-07F5-42C1-B293-402DFE994D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8" name="Group 63">
                  <a:extLst>
                    <a:ext uri="{FF2B5EF4-FFF2-40B4-BE49-F238E27FC236}">
                      <a16:creationId xmlns:a16="http://schemas.microsoft.com/office/drawing/2014/main" id="{1A94B7BF-83C9-4575-A6DF-02679E0F70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2309" name="Group 64">
                    <a:extLst>
                      <a:ext uri="{FF2B5EF4-FFF2-40B4-BE49-F238E27FC236}">
                        <a16:creationId xmlns:a16="http://schemas.microsoft.com/office/drawing/2014/main" id="{0AAB9290-4495-4A90-B04E-6788319179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2313" name="Freeform 65">
                      <a:extLst>
                        <a:ext uri="{FF2B5EF4-FFF2-40B4-BE49-F238E27FC236}">
                          <a16:creationId xmlns:a16="http://schemas.microsoft.com/office/drawing/2014/main" id="{FAE9A5CF-5C17-4921-8EA2-4C77031951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314" name="Group 66">
                      <a:extLst>
                        <a:ext uri="{FF2B5EF4-FFF2-40B4-BE49-F238E27FC236}">
                          <a16:creationId xmlns:a16="http://schemas.microsoft.com/office/drawing/2014/main" id="{EDFC8C49-06C3-4BE2-B730-ED19976AFE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2315" name="Group 67">
                        <a:extLst>
                          <a:ext uri="{FF2B5EF4-FFF2-40B4-BE49-F238E27FC236}">
                            <a16:creationId xmlns:a16="http://schemas.microsoft.com/office/drawing/2014/main" id="{ED38314F-4839-436D-BF01-5B166D9656D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2330" name="Group 68">
                          <a:extLst>
                            <a:ext uri="{FF2B5EF4-FFF2-40B4-BE49-F238E27FC236}">
                              <a16:creationId xmlns:a16="http://schemas.microsoft.com/office/drawing/2014/main" id="{D1922FEC-F481-4E7A-B5BE-795EA90D551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2334" name="Line 69">
                            <a:extLst>
                              <a:ext uri="{FF2B5EF4-FFF2-40B4-BE49-F238E27FC236}">
                                <a16:creationId xmlns:a16="http://schemas.microsoft.com/office/drawing/2014/main" id="{509C493E-9015-4BD5-B192-F1271D63558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5" name="Line 70">
                            <a:extLst>
                              <a:ext uri="{FF2B5EF4-FFF2-40B4-BE49-F238E27FC236}">
                                <a16:creationId xmlns:a16="http://schemas.microsoft.com/office/drawing/2014/main" id="{741177A4-83B5-4E8C-B7A2-E9F31F3CDFF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31" name="Group 71">
                          <a:extLst>
                            <a:ext uri="{FF2B5EF4-FFF2-40B4-BE49-F238E27FC236}">
                              <a16:creationId xmlns:a16="http://schemas.microsoft.com/office/drawing/2014/main" id="{5CBA28B6-7236-4739-AAA1-F4AE1FDC4F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2332" name="Line 72">
                            <a:extLst>
                              <a:ext uri="{FF2B5EF4-FFF2-40B4-BE49-F238E27FC236}">
                                <a16:creationId xmlns:a16="http://schemas.microsoft.com/office/drawing/2014/main" id="{7DCCE4DA-04EA-44EF-8D32-B9FBF332973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3" name="Line 73">
                            <a:extLst>
                              <a:ext uri="{FF2B5EF4-FFF2-40B4-BE49-F238E27FC236}">
                                <a16:creationId xmlns:a16="http://schemas.microsoft.com/office/drawing/2014/main" id="{6692A7CA-040B-4747-8143-3DD145075E5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6" name="Group 74">
                        <a:extLst>
                          <a:ext uri="{FF2B5EF4-FFF2-40B4-BE49-F238E27FC236}">
                            <a16:creationId xmlns:a16="http://schemas.microsoft.com/office/drawing/2014/main" id="{7B222E85-C3F4-475B-9080-2767C1382D9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2324" name="Group 75">
                          <a:extLst>
                            <a:ext uri="{FF2B5EF4-FFF2-40B4-BE49-F238E27FC236}">
                              <a16:creationId xmlns:a16="http://schemas.microsoft.com/office/drawing/2014/main" id="{FA18886F-3FE6-4693-A7BE-EAB5D078A70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2328" name="Line 76">
                            <a:extLst>
                              <a:ext uri="{FF2B5EF4-FFF2-40B4-BE49-F238E27FC236}">
                                <a16:creationId xmlns:a16="http://schemas.microsoft.com/office/drawing/2014/main" id="{C3D16873-832A-431A-A757-80BB6344CBD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9" name="Line 77">
                            <a:extLst>
                              <a:ext uri="{FF2B5EF4-FFF2-40B4-BE49-F238E27FC236}">
                                <a16:creationId xmlns:a16="http://schemas.microsoft.com/office/drawing/2014/main" id="{99DC2A1D-C68E-46D2-B7C0-AC4EC515426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25" name="Group 78">
                          <a:extLst>
                            <a:ext uri="{FF2B5EF4-FFF2-40B4-BE49-F238E27FC236}">
                              <a16:creationId xmlns:a16="http://schemas.microsoft.com/office/drawing/2014/main" id="{CD5F829B-7343-419D-A440-D004DCF3B61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2326" name="Line 79">
                            <a:extLst>
                              <a:ext uri="{FF2B5EF4-FFF2-40B4-BE49-F238E27FC236}">
                                <a16:creationId xmlns:a16="http://schemas.microsoft.com/office/drawing/2014/main" id="{685B0B08-910C-4B81-9638-0AAED9E9377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7" name="Line 80">
                            <a:extLst>
                              <a:ext uri="{FF2B5EF4-FFF2-40B4-BE49-F238E27FC236}">
                                <a16:creationId xmlns:a16="http://schemas.microsoft.com/office/drawing/2014/main" id="{849636F9-2D01-43C4-A2C8-57EDE0546EE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7" name="Group 81">
                        <a:extLst>
                          <a:ext uri="{FF2B5EF4-FFF2-40B4-BE49-F238E27FC236}">
                            <a16:creationId xmlns:a16="http://schemas.microsoft.com/office/drawing/2014/main" id="{224FD114-4095-449C-8AB9-A8D336F0859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2318" name="Group 82">
                          <a:extLst>
                            <a:ext uri="{FF2B5EF4-FFF2-40B4-BE49-F238E27FC236}">
                              <a16:creationId xmlns:a16="http://schemas.microsoft.com/office/drawing/2014/main" id="{C3F7F0F9-A95E-4072-A083-3FC17EB6754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2322" name="Line 83">
                            <a:extLst>
                              <a:ext uri="{FF2B5EF4-FFF2-40B4-BE49-F238E27FC236}">
                                <a16:creationId xmlns:a16="http://schemas.microsoft.com/office/drawing/2014/main" id="{CFD05E2E-FBFA-4195-89AC-1F74C6FF11F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3" name="Line 84">
                            <a:extLst>
                              <a:ext uri="{FF2B5EF4-FFF2-40B4-BE49-F238E27FC236}">
                                <a16:creationId xmlns:a16="http://schemas.microsoft.com/office/drawing/2014/main" id="{D16DF962-0B2E-4560-9F51-448E40FF824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19" name="Group 85">
                          <a:extLst>
                            <a:ext uri="{FF2B5EF4-FFF2-40B4-BE49-F238E27FC236}">
                              <a16:creationId xmlns:a16="http://schemas.microsoft.com/office/drawing/2014/main" id="{548A3D8B-E09B-499D-97C0-F84430CC270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2320" name="Line 86">
                            <a:extLst>
                              <a:ext uri="{FF2B5EF4-FFF2-40B4-BE49-F238E27FC236}">
                                <a16:creationId xmlns:a16="http://schemas.microsoft.com/office/drawing/2014/main" id="{F98D47F6-3AD8-4D84-8659-E4537CD685B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1" name="Line 87">
                            <a:extLst>
                              <a:ext uri="{FF2B5EF4-FFF2-40B4-BE49-F238E27FC236}">
                                <a16:creationId xmlns:a16="http://schemas.microsoft.com/office/drawing/2014/main" id="{AF3C4BC6-B4E0-456F-BD54-9D4590F7CD4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2310" name="Group 88">
                    <a:extLst>
                      <a:ext uri="{FF2B5EF4-FFF2-40B4-BE49-F238E27FC236}">
                        <a16:creationId xmlns:a16="http://schemas.microsoft.com/office/drawing/2014/main" id="{67C48D45-92F8-4802-AE3D-3D150976C3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2311" name="Freeform 89">
                      <a:extLst>
                        <a:ext uri="{FF2B5EF4-FFF2-40B4-BE49-F238E27FC236}">
                          <a16:creationId xmlns:a16="http://schemas.microsoft.com/office/drawing/2014/main" id="{F8A602F8-C251-4D4A-BE23-6C764CA25A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2" name="Line 90">
                      <a:extLst>
                        <a:ext uri="{FF2B5EF4-FFF2-40B4-BE49-F238E27FC236}">
                          <a16:creationId xmlns:a16="http://schemas.microsoft.com/office/drawing/2014/main" id="{34451EDB-B0EA-47D7-89AC-94ECCF6E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2296" name="AutoShape 91">
              <a:extLst>
                <a:ext uri="{FF2B5EF4-FFF2-40B4-BE49-F238E27FC236}">
                  <a16:creationId xmlns:a16="http://schemas.microsoft.com/office/drawing/2014/main" id="{A4B6CA05-418C-40D2-BCD0-DD1D794A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297" name="AutoShape 92">
              <a:extLst>
                <a:ext uri="{FF2B5EF4-FFF2-40B4-BE49-F238E27FC236}">
                  <a16:creationId xmlns:a16="http://schemas.microsoft.com/office/drawing/2014/main" id="{5511B77C-F5EE-47CD-B87E-5E11B81E6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298" name="Text Box 93">
              <a:extLst>
                <a:ext uri="{FF2B5EF4-FFF2-40B4-BE49-F238E27FC236}">
                  <a16:creationId xmlns:a16="http://schemas.microsoft.com/office/drawing/2014/main" id="{702A7835-F03D-4362-8F5D-998F048F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9" name="Text Box 94">
              <a:extLst>
                <a:ext uri="{FF2B5EF4-FFF2-40B4-BE49-F238E27FC236}">
                  <a16:creationId xmlns:a16="http://schemas.microsoft.com/office/drawing/2014/main" id="{08C58FCF-7202-4A68-BDEC-6BAF56E6A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00" name="Text Box 95">
              <a:extLst>
                <a:ext uri="{FF2B5EF4-FFF2-40B4-BE49-F238E27FC236}">
                  <a16:creationId xmlns:a16="http://schemas.microsoft.com/office/drawing/2014/main" id="{0D78FAEE-2088-4460-B1D7-2BADC9BAC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01" name="Oval 96">
              <a:extLst>
                <a:ext uri="{FF2B5EF4-FFF2-40B4-BE49-F238E27FC236}">
                  <a16:creationId xmlns:a16="http://schemas.microsoft.com/office/drawing/2014/main" id="{79B532A5-2B43-408B-8E89-E2D0CE3E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302" name="Oval 97">
              <a:extLst>
                <a:ext uri="{FF2B5EF4-FFF2-40B4-BE49-F238E27FC236}">
                  <a16:creationId xmlns:a16="http://schemas.microsoft.com/office/drawing/2014/main" id="{F597A665-32E2-44FD-953E-1268636E4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303" name="Oval 98">
              <a:extLst>
                <a:ext uri="{FF2B5EF4-FFF2-40B4-BE49-F238E27FC236}">
                  <a16:creationId xmlns:a16="http://schemas.microsoft.com/office/drawing/2014/main" id="{AC375776-77DE-4C1B-A851-261F1A74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304" name="AutoShape 99">
              <a:extLst>
                <a:ext uri="{FF2B5EF4-FFF2-40B4-BE49-F238E27FC236}">
                  <a16:creationId xmlns:a16="http://schemas.microsoft.com/office/drawing/2014/main" id="{C74ECA52-7204-4419-BFA6-6548C05A7C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4" name="Rectangle 100">
            <a:extLst>
              <a:ext uri="{FF2B5EF4-FFF2-40B4-BE49-F238E27FC236}">
                <a16:creationId xmlns:a16="http://schemas.microsoft.com/office/drawing/2014/main" id="{B035A670-5010-4550-B45C-05EC26E5A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51" y="4540749"/>
            <a:ext cx="6200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Memory cells are numbered and accessing any cell in memory takes unit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3B944-D60D-4A06-850B-BFE0055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A2C-FC4C-43C7-9847-63B58E0814E0}" type="slidenum">
              <a:rPr lang="en-AU" altLang="en-US" smtClean="0"/>
              <a:pPr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116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631EE726-773A-4D65-88FA-29F190390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789" y="381002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en-US" sz="4000"/>
              <a:t>Seven Important Functions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94644F3-DB5B-4FAB-8973-E85003DCEF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9789" y="1662112"/>
            <a:ext cx="35814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Seven functions that often appear in algorithm 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Constant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Logarithmic </a:t>
            </a:r>
            <a:r>
              <a:rPr lang="en-US" altLang="en-US" sz="2000">
                <a:sym typeface="Symbol" panose="05050102010706020507" pitchFamily="18" charset="2"/>
              </a:rPr>
              <a:t> log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Linear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N-Log-N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sym typeface="Symbol" panose="05050102010706020507" pitchFamily="18" charset="2"/>
              </a:rPr>
              <a:t>log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Quadratic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Cubic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Exponential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b="1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a log-log chart, the slope of the line corresponds to the growth rate of the function</a:t>
            </a:r>
          </a:p>
        </p:txBody>
      </p:sp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0ABB4CF7-A68D-4423-8402-4568C59D8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38967"/>
              </p:ext>
            </p:extLst>
          </p:nvPr>
        </p:nvGraphicFramePr>
        <p:xfrm>
          <a:off x="4759234" y="1644649"/>
          <a:ext cx="5138738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Chart" r:id="rId4" imgW="8287173" imgH="7391883" progId="Excel.Chart.8">
                  <p:embed followColorScheme="full"/>
                </p:oleObj>
              </mc:Choice>
              <mc:Fallback>
                <p:oleObj name="Chart" r:id="rId4" imgW="8287173" imgH="7391883" progId="Excel.Chart.8">
                  <p:embed followColorScheme="full"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0ABB4CF7-A68D-4423-8402-4568C59D8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234" y="1644649"/>
                        <a:ext cx="5138738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BA69E-0DBD-45C5-9D27-F93CF672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82A-1DB9-4AC2-81A8-D468B97C4AE1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361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6886381E-EFC1-4DEA-950F-2E13E87AC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631" y="370992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Primitive Operations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98E3D73-5D3C-4988-B49F-C8DA073652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4880" y="2012950"/>
            <a:ext cx="4876800" cy="4343400"/>
          </a:xfrm>
        </p:spPr>
        <p:txBody>
          <a:bodyPr/>
          <a:lstStyle/>
          <a:p>
            <a:pPr eaLnBrk="1" hangingPunct="1"/>
            <a:r>
              <a:rPr lang="en-US" altLang="en-US" sz="2400"/>
              <a:t>Basic computations performed by an algorithm</a:t>
            </a:r>
          </a:p>
          <a:p>
            <a:pPr eaLnBrk="1" hangingPunct="1"/>
            <a:r>
              <a:rPr lang="en-US" altLang="en-US" sz="2400"/>
              <a:t>Identifiable in pseudocode</a:t>
            </a:r>
          </a:p>
          <a:p>
            <a:pPr eaLnBrk="1" hangingPunct="1"/>
            <a:r>
              <a:rPr lang="en-US" altLang="en-US" sz="2400"/>
              <a:t>Largely independent from the programming language</a:t>
            </a:r>
          </a:p>
          <a:p>
            <a:pPr eaLnBrk="1" hangingPunct="1"/>
            <a:r>
              <a:rPr lang="en-US" altLang="en-US" sz="2400"/>
              <a:t>Exact definition not important (we will see why later)</a:t>
            </a:r>
          </a:p>
          <a:p>
            <a:pPr eaLnBrk="1" hangingPunct="1"/>
            <a:r>
              <a:rPr lang="en-US" altLang="en-US" sz="2400"/>
              <a:t>Assumed to take a constant amount of time in the RAM model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A3079EA7-2FCF-434E-BE14-B827850FDD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821680" y="2165350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000"/>
              <a:t>Evaluating an expression</a:t>
            </a:r>
          </a:p>
          <a:p>
            <a:pPr lvl="1" eaLnBrk="1" hangingPunct="1"/>
            <a:r>
              <a:rPr lang="en-US" altLang="en-US" sz="2000"/>
              <a:t>Assigning a value to a variable</a:t>
            </a:r>
          </a:p>
          <a:p>
            <a:pPr lvl="1" eaLnBrk="1" hangingPunct="1"/>
            <a:r>
              <a:rPr lang="en-US" altLang="en-US" sz="2000"/>
              <a:t>Indexing into an array</a:t>
            </a:r>
          </a:p>
          <a:p>
            <a:pPr lvl="1" eaLnBrk="1" hangingPunct="1"/>
            <a:r>
              <a:rPr lang="en-US" altLang="en-US" sz="2000"/>
              <a:t>Calling a method</a:t>
            </a:r>
          </a:p>
          <a:p>
            <a:pPr lvl="1" eaLnBrk="1" hangingPunct="1"/>
            <a:r>
              <a:rPr lang="en-US" altLang="en-US" sz="2000"/>
              <a:t>Returning from a method</a:t>
            </a:r>
          </a:p>
        </p:txBody>
      </p:sp>
      <p:graphicFrame>
        <p:nvGraphicFramePr>
          <p:cNvPr id="14342" name="Object 5">
            <a:extLst>
              <a:ext uri="{FF2B5EF4-FFF2-40B4-BE49-F238E27FC236}">
                <a16:creationId xmlns:a16="http://schemas.microsoft.com/office/drawing/2014/main" id="{7A20039C-D89B-4D9E-9507-73ADD2433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79477"/>
              </p:ext>
            </p:extLst>
          </p:nvPr>
        </p:nvGraphicFramePr>
        <p:xfrm>
          <a:off x="6583680" y="18415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Clip" r:id="rId4" imgW="4117818" imgH="3468986" progId="MS_ClipArt_Gallery.2">
                  <p:embed/>
                </p:oleObj>
              </mc:Choice>
              <mc:Fallback>
                <p:oleObj name="Clip" r:id="rId4" imgW="4117818" imgH="3468986" progId="MS_ClipArt_Gallery.2">
                  <p:embed/>
                  <p:pic>
                    <p:nvPicPr>
                      <p:cNvPr id="14342" name="Object 5">
                        <a:extLst>
                          <a:ext uri="{FF2B5EF4-FFF2-40B4-BE49-F238E27FC236}">
                            <a16:creationId xmlns:a16="http://schemas.microsoft.com/office/drawing/2014/main" id="{7A20039C-D89B-4D9E-9507-73ADD2433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680" y="18415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E6AD8-8863-4005-A037-C33069A9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3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FFC88DED-3205-47FE-9FCD-3FB19F576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537" y="225788"/>
            <a:ext cx="7239000" cy="990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Counting Primitive Operations</a:t>
            </a:r>
            <a:r>
              <a:rPr lang="en-US" altLang="en-US" dirty="0"/>
              <a:t>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A094434-C75C-432F-BC66-2F032A744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94263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5DD480BA-D0C9-4C4A-97E4-E094818273A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676400" y="3213463"/>
            <a:ext cx="7010400" cy="3124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{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en-US" altLang="en-US" sz="2000" dirty="0"/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</a:rPr>
              <a:t> =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[0]         	                                     1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for 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=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&lt;n-1;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++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	     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if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                    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endParaRPr lang="en-US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                                      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// increment counter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		                    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                    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}				            </a:t>
            </a:r>
            <a:r>
              <a:rPr lang="en-US" altLang="en-US" sz="2000" dirty="0">
                <a:sym typeface="Symbol" panose="05050102010706020507" pitchFamily="18" charset="2"/>
              </a:rPr>
              <a:t>Total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E7E045-19E2-425B-BD32-245ACAA3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E931A-1A19-4044-B737-C11FE0110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612" y="454025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Estimating Running Time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7FF1860-5636-4E3E-AC84-EA238ECF1E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7612" y="2041524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Algorithm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400" dirty="0"/>
              <a:t> executes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400" dirty="0"/>
              <a:t>primitive operations in the worst case.  Define:</a:t>
            </a:r>
          </a:p>
          <a:p>
            <a:pPr lvl="1" eaLnBrk="1" hangingPunct="1">
              <a:buSzTx/>
              <a:buFont typeface="Times New Roman" panose="02020603050405020304" pitchFamily="18" charset="0"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a</a:t>
            </a:r>
            <a:r>
              <a:rPr lang="en-US" altLang="en-US" dirty="0"/>
              <a:t>	= Time taken by the fastest primitive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b</a:t>
            </a:r>
            <a:r>
              <a:rPr lang="en-US" altLang="en-US" dirty="0"/>
              <a:t> 	= Time taken by the slowest primitive operation</a:t>
            </a:r>
          </a:p>
          <a:p>
            <a:pPr eaLnBrk="1" hangingPunct="1"/>
            <a:r>
              <a:rPr lang="en-US" altLang="en-US" sz="2400" dirty="0"/>
              <a:t>Let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be worst-case time of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.</a:t>
            </a:r>
            <a:r>
              <a:rPr lang="en-US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Then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en-US" sz="2400" dirty="0"/>
              <a:t>Hence, the running time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is bounded by two linear functions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66BB4E16-46FD-4075-8DA5-64B96EA58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62209"/>
              </p:ext>
            </p:extLst>
          </p:nvPr>
        </p:nvGraphicFramePr>
        <p:xfrm>
          <a:off x="7504613" y="136525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Clip" r:id="rId4" imgW="2943225" imgH="2628900" progId="MS_ClipArt_Gallery.2">
                  <p:embed/>
                </p:oleObj>
              </mc:Choice>
              <mc:Fallback>
                <p:oleObj name="Clip" r:id="rId4" imgW="2943225" imgH="2628900" progId="MS_ClipArt_Gallery.2">
                  <p:embed/>
                  <p:pic>
                    <p:nvPicPr>
                      <p:cNvPr id="16389" name="Object 4">
                        <a:extLst>
                          <a:ext uri="{FF2B5EF4-FFF2-40B4-BE49-F238E27FC236}">
                            <a16:creationId xmlns:a16="http://schemas.microsoft.com/office/drawing/2014/main" id="{66BB4E16-46FD-4075-8DA5-64B96EA58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613" y="136525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E4F5A-66DC-4B37-A453-AE297CE4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6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8C904355-5506-417C-9269-32720F932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7571" y="470966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Growth Rate of Running Time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DC37C4E-1DBB-4C5C-B4F8-E6CDC729C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571" y="2181497"/>
            <a:ext cx="7620000" cy="4038600"/>
          </a:xfrm>
        </p:spPr>
        <p:txBody>
          <a:bodyPr/>
          <a:lstStyle/>
          <a:p>
            <a:pPr eaLnBrk="1" hangingPunct="1"/>
            <a:r>
              <a:rPr lang="en-US" altLang="en-US" sz="2400"/>
              <a:t>Changing the hardware/ software environment </a:t>
            </a:r>
          </a:p>
          <a:p>
            <a:pPr lvl="1" eaLnBrk="1" hangingPunct="1"/>
            <a:r>
              <a:rPr lang="en-US" altLang="en-US"/>
              <a:t>Affects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by a constant factor, but</a:t>
            </a:r>
          </a:p>
          <a:p>
            <a:pPr lvl="1" eaLnBrk="1" hangingPunct="1"/>
            <a:r>
              <a:rPr lang="en-US" altLang="en-US"/>
              <a:t>Does not alter the growth rate of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/>
          </a:p>
          <a:p>
            <a:pPr eaLnBrk="1" hangingPunct="1"/>
            <a:r>
              <a:rPr lang="en-US" altLang="en-US" sz="2400"/>
              <a:t>The linear growth rate of the running time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is an intrinsic property of algorithm </a:t>
            </a:r>
            <a:r>
              <a:rPr lang="en-US" altLang="en-US" sz="2400" b="1" i="1">
                <a:latin typeface="Times New Roman" panose="02020603050405020304" pitchFamily="18" charset="0"/>
              </a:rPr>
              <a:t>arrayMax</a:t>
            </a:r>
            <a:endParaRPr lang="en-US" altLang="en-US" sz="2400"/>
          </a:p>
        </p:txBody>
      </p:sp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469EB722-C58E-4F30-A34D-D10B9B9D5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52236"/>
              </p:ext>
            </p:extLst>
          </p:nvPr>
        </p:nvGraphicFramePr>
        <p:xfrm>
          <a:off x="6498771" y="4696097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Clip" r:id="rId4" imgW="3660618" imgH="3423719" progId="MS_ClipArt_Gallery.2">
                  <p:embed/>
                </p:oleObj>
              </mc:Choice>
              <mc:Fallback>
                <p:oleObj name="Clip" r:id="rId4" imgW="3660618" imgH="3423719" progId="MS_ClipArt_Gallery.2">
                  <p:embed/>
                  <p:pic>
                    <p:nvPicPr>
                      <p:cNvPr id="17413" name="Object 4">
                        <a:extLst>
                          <a:ext uri="{FF2B5EF4-FFF2-40B4-BE49-F238E27FC236}">
                            <a16:creationId xmlns:a16="http://schemas.microsoft.com/office/drawing/2014/main" id="{469EB722-C58E-4F30-A34D-D10B9B9D5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771" y="4696097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3CD74-8F2C-496F-9BC0-9E7770B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F29DB78C-393A-4C49-AFE9-4AE96557A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2520" y="506343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Constant Factors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00E9901-4375-437A-BED6-B3A4F6EDA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2520" y="2184400"/>
            <a:ext cx="32766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The growth rate is not affected by</a:t>
            </a:r>
          </a:p>
          <a:p>
            <a:pPr lvl="1" eaLnBrk="1" hangingPunct="1"/>
            <a:r>
              <a:rPr lang="en-US" altLang="en-US" sz="2000"/>
              <a:t>constant factors or </a:t>
            </a:r>
          </a:p>
          <a:p>
            <a:pPr lvl="1" eaLnBrk="1" hangingPunct="1"/>
            <a:r>
              <a:rPr lang="en-US" altLang="en-US" sz="2000"/>
              <a:t>lower-order terms</a:t>
            </a:r>
          </a:p>
          <a:p>
            <a:pPr eaLnBrk="1" hangingPunct="1"/>
            <a:r>
              <a:rPr lang="en-US" altLang="en-US" sz="2400"/>
              <a:t>Examples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linear function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quadratic function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D3558FCC-555B-4092-BB16-CD3450143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90070"/>
              </p:ext>
            </p:extLst>
          </p:nvPr>
        </p:nvGraphicFramePr>
        <p:xfrm>
          <a:off x="4084321" y="187960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Chart" r:id="rId4" imgW="7915656" imgH="6677516" progId="Excel.Chart.8">
                  <p:embed followColorScheme="full"/>
                </p:oleObj>
              </mc:Choice>
              <mc:Fallback>
                <p:oleObj name="Chart" r:id="rId4" imgW="7915656" imgH="6677516" progId="Excel.Chart.8">
                  <p:embed followColorScheme="full"/>
                  <p:pic>
                    <p:nvPicPr>
                      <p:cNvPr id="18437" name="Object 4">
                        <a:extLst>
                          <a:ext uri="{FF2B5EF4-FFF2-40B4-BE49-F238E27FC236}">
                            <a16:creationId xmlns:a16="http://schemas.microsoft.com/office/drawing/2014/main" id="{D3558FCC-555B-4092-BB16-CD3450143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321" y="187960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A5B96-9AB2-4F4A-9E91-FD0D83F8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1914D091-DCD6-4CFA-8E7A-936325EFB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76646"/>
            <a:ext cx="7793038" cy="92869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Notation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F9A969F-454E-403E-A4DA-FCCC1E50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061754"/>
            <a:ext cx="3505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Given functions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and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/>
              <a:t>we say that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/>
              <a:t>if there are positive constants</a:t>
            </a:r>
            <a:br>
              <a:rPr lang="en-US" altLang="en-US" sz="2400"/>
            </a:b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/>
              <a:t> and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/>
              <a:t> such that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	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sz="2400"/>
              <a:t>for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/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Pick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3BF20E0D-25E7-4DF0-A843-EE2D63BCB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61438"/>
              </p:ext>
            </p:extLst>
          </p:nvPr>
        </p:nvGraphicFramePr>
        <p:xfrm>
          <a:off x="4267201" y="1985554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Chart" r:id="rId4" imgW="9182608" imgH="7391883" progId="Excel.Chart.8">
                  <p:embed followColorScheme="full"/>
                </p:oleObj>
              </mc:Choice>
              <mc:Fallback>
                <p:oleObj name="Chart" r:id="rId4" imgW="9182608" imgH="7391883" progId="Excel.Chart.8">
                  <p:embed followColorScheme="full"/>
                  <p:pic>
                    <p:nvPicPr>
                      <p:cNvPr id="19461" name="Object 4">
                        <a:extLst>
                          <a:ext uri="{FF2B5EF4-FFF2-40B4-BE49-F238E27FC236}">
                            <a16:creationId xmlns:a16="http://schemas.microsoft.com/office/drawing/2014/main" id="{3BF20E0D-25E7-4DF0-A843-EE2D63BCB8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985554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F6957-211E-45CB-A8D7-C577E30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4B31AA2-A799-4617-8AA9-E2FDA5664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234" y="494146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05864BA-6218-45D8-89CB-147FAC0B9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234" y="2196737"/>
            <a:ext cx="3276600" cy="36576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Example: the function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is not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 eaLnBrk="1" hangingPunct="1"/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/>
              <a:t>The above inequality cannot be satisfied since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/>
              <a:t> must be a constant 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B54EB7B0-FCDD-4A55-9ED9-B93F5A0D5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850557"/>
              </p:ext>
            </p:extLst>
          </p:nvPr>
        </p:nvGraphicFramePr>
        <p:xfrm>
          <a:off x="4025810" y="1891938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Chart" r:id="rId4" imgW="8449056" imgH="7572830" progId="Excel.Chart.8">
                  <p:embed followColorScheme="full"/>
                </p:oleObj>
              </mc:Choice>
              <mc:Fallback>
                <p:oleObj name="Chart" r:id="rId4" imgW="8449056" imgH="7572830" progId="Excel.Chart.8">
                  <p:embed followColorScheme="full"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B54EB7B0-FCDD-4A55-9ED9-B93F5A0D5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10" y="1891938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6DB29-5993-4D57-B463-501CDFEF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DAD2E28-F0FA-4898-AF8D-84550FAF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14" y="511629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Calibri Light" panose="020F0302020204030204" pitchFamily="34" charset="0"/>
              </a:rPr>
              <a:t>More Big-Oh Examples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895AFF5-1591-4319-8974-5B69C0BE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45" y="1807029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400"/>
              <a:t>7n-2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E5D26B05-D259-4CD0-99CA-44A8279F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45" y="2264229"/>
            <a:ext cx="78184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7n-2 is O(n)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need c &gt; 0 and n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 1 such that</a:t>
            </a:r>
            <a:r>
              <a:rPr lang="en-US" altLang="en-US" sz="1800"/>
              <a:t> 7n-2 </a:t>
            </a:r>
            <a:r>
              <a:rPr lang="en-US" altLang="en-US" sz="1800">
                <a:sym typeface="Symbol" panose="05050102010706020507" pitchFamily="18" charset="2"/>
              </a:rPr>
              <a:t> c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•n for n </a:t>
            </a:r>
            <a:r>
              <a:rPr lang="en-US" altLang="en-US" sz="1800">
                <a:sym typeface="Symbol" panose="05050102010706020507" pitchFamily="18" charset="2"/>
              </a:rPr>
              <a:t> n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endParaRPr lang="en-US" altLang="en-US" sz="180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ym typeface="Symbol" panose="05050102010706020507" pitchFamily="18" charset="2"/>
              </a:rPr>
              <a:t>this is true for c = 7 and </a:t>
            </a:r>
            <a:r>
              <a:rPr lang="en-US" altLang="en-US" sz="1800"/>
              <a:t>n</a:t>
            </a:r>
            <a:r>
              <a:rPr lang="en-US" altLang="en-US" sz="1800" baseline="-25000"/>
              <a:t>0</a:t>
            </a:r>
            <a:r>
              <a:rPr lang="en-US" altLang="en-US" sz="1800">
                <a:sym typeface="Symbol" panose="05050102010706020507" pitchFamily="18" charset="2"/>
              </a:rPr>
              <a:t> = 1</a:t>
            </a:r>
            <a:endParaRPr lang="en-US" altLang="en-US" sz="1800" baseline="-25000"/>
          </a:p>
          <a:p>
            <a:pPr eaLnBrk="1" hangingPunct="1">
              <a:buClr>
                <a:schemeClr val="accent2"/>
              </a:buClr>
              <a:buSzPct val="75000"/>
            </a:pPr>
            <a:endParaRPr lang="en-US" altLang="en-US" sz="18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04610038-6533-445C-A853-287A65A1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45" y="3331029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/>
              <a:t>3n</a:t>
            </a:r>
            <a:r>
              <a:rPr lang="en-US" altLang="en-US" sz="2400" baseline="30000"/>
              <a:t>3</a:t>
            </a:r>
            <a:r>
              <a:rPr lang="en-US" altLang="en-US" sz="2400"/>
              <a:t> + 20n</a:t>
            </a:r>
            <a:r>
              <a:rPr lang="en-US" altLang="en-US" sz="2400" baseline="30000"/>
              <a:t>2</a:t>
            </a:r>
            <a:r>
              <a:rPr lang="en-US" altLang="en-US" sz="2400"/>
              <a:t> + 5</a:t>
            </a:r>
          </a:p>
          <a:p>
            <a:pPr eaLnBrk="1" hangingPunct="1">
              <a:buClr>
                <a:schemeClr val="accent2"/>
              </a:buClr>
              <a:buSzPct val="75000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94246" name="Rectangle 6">
            <a:extLst>
              <a:ext uri="{FF2B5EF4-FFF2-40B4-BE49-F238E27FC236}">
                <a16:creationId xmlns:a16="http://schemas.microsoft.com/office/drawing/2014/main" id="{16BC7574-A2C0-4A7B-84D2-7789A4182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45" y="3864429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3n</a:t>
            </a:r>
            <a:r>
              <a:rPr lang="en-US" altLang="en-US" sz="1800" baseline="30000"/>
              <a:t>3</a:t>
            </a:r>
            <a:r>
              <a:rPr lang="en-US" altLang="en-US" sz="1800"/>
              <a:t> + 20n</a:t>
            </a:r>
            <a:r>
              <a:rPr lang="en-US" altLang="en-US" sz="1800" baseline="30000"/>
              <a:t>2</a:t>
            </a:r>
            <a:r>
              <a:rPr lang="en-US" altLang="en-US" sz="1800"/>
              <a:t> + 5 is O(n</a:t>
            </a:r>
            <a:r>
              <a:rPr lang="en-US" altLang="en-US" sz="1800" baseline="30000"/>
              <a:t>3</a:t>
            </a:r>
            <a:r>
              <a:rPr lang="en-US" altLang="en-US" sz="1800"/>
              <a:t>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need c &gt; 0 and n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 1 such that</a:t>
            </a:r>
            <a:r>
              <a:rPr lang="en-US" altLang="en-US" sz="1800"/>
              <a:t> 3n</a:t>
            </a:r>
            <a:r>
              <a:rPr lang="en-US" altLang="en-US" sz="1800" baseline="30000"/>
              <a:t>3</a:t>
            </a:r>
            <a:r>
              <a:rPr lang="en-US" altLang="en-US" sz="1800"/>
              <a:t> + 20n</a:t>
            </a:r>
            <a:r>
              <a:rPr lang="en-US" altLang="en-US" sz="1800" baseline="30000"/>
              <a:t>2</a:t>
            </a:r>
            <a:r>
              <a:rPr lang="en-US" altLang="en-US" sz="1800"/>
              <a:t> + 5 </a:t>
            </a:r>
            <a:r>
              <a:rPr lang="en-US" altLang="en-US" sz="1800">
                <a:sym typeface="Symbol" panose="05050102010706020507" pitchFamily="18" charset="2"/>
              </a:rPr>
              <a:t> c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altLang="en-US" sz="1800" baseline="3000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altLang="en-US" sz="1800">
                <a:sym typeface="Symbol" panose="05050102010706020507" pitchFamily="18" charset="2"/>
              </a:rPr>
              <a:t> n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endParaRPr lang="en-US" altLang="en-US" sz="180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ym typeface="Symbol" panose="05050102010706020507" pitchFamily="18" charset="2"/>
              </a:rPr>
              <a:t>this is true for c = 4 and </a:t>
            </a:r>
            <a:r>
              <a:rPr lang="en-US" altLang="en-US" sz="1800"/>
              <a:t>n</a:t>
            </a:r>
            <a:r>
              <a:rPr lang="en-US" altLang="en-US" sz="1800" baseline="-25000"/>
              <a:t>0</a:t>
            </a:r>
            <a:r>
              <a:rPr lang="en-US" altLang="en-US" sz="1800">
                <a:sym typeface="Symbol" panose="05050102010706020507" pitchFamily="18" charset="2"/>
              </a:rPr>
              <a:t> = 21</a:t>
            </a:r>
            <a:endParaRPr lang="en-US" altLang="en-US" sz="1800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C4FCCF2D-3644-40FC-88C3-3C14E867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45" y="4931229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/>
              <a:t>3 log n + 5</a:t>
            </a:r>
          </a:p>
        </p:txBody>
      </p:sp>
      <p:sp>
        <p:nvSpPr>
          <p:cNvPr id="394248" name="Rectangle 8">
            <a:extLst>
              <a:ext uri="{FF2B5EF4-FFF2-40B4-BE49-F238E27FC236}">
                <a16:creationId xmlns:a16="http://schemas.microsoft.com/office/drawing/2014/main" id="{A93A9A6F-9C86-4DCE-8355-7EE7312B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14" y="551112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3 log n + 5 is O(log 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need c &gt; 0 and n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 1 such that</a:t>
            </a:r>
            <a:r>
              <a:rPr lang="en-US" altLang="en-US" sz="1800" dirty="0"/>
              <a:t> 3 log n + 5 </a:t>
            </a:r>
            <a:r>
              <a:rPr lang="en-US" altLang="en-US" sz="1800" dirty="0">
                <a:sym typeface="Symbol" panose="05050102010706020507" pitchFamily="18" charset="2"/>
              </a:rPr>
              <a:t> </a:t>
            </a:r>
            <a:r>
              <a:rPr lang="en-US" altLang="en-US" sz="1800" dirty="0" err="1">
                <a:sym typeface="Symbol" panose="05050102010706020507" pitchFamily="18" charset="2"/>
              </a:rPr>
              <a:t>c</a:t>
            </a:r>
            <a:r>
              <a:rPr lang="en-US" altLang="en-US" sz="1800" dirty="0" err="1">
                <a:cs typeface="Arial" panose="020B0604020202020204" pitchFamily="34" charset="0"/>
                <a:sym typeface="Symbol" panose="05050102010706020507" pitchFamily="18" charset="2"/>
              </a:rPr>
              <a:t>•log</a:t>
            </a:r>
            <a:r>
              <a:rPr lang="en-US" altLang="en-US" sz="1800" dirty="0">
                <a:cs typeface="Arial" panose="020B0604020202020204" pitchFamily="34" charset="0"/>
                <a:sym typeface="Symbol" panose="05050102010706020507" pitchFamily="18" charset="2"/>
              </a:rPr>
              <a:t> n for n </a:t>
            </a:r>
            <a:r>
              <a:rPr lang="en-US" altLang="en-US" sz="1800" dirty="0">
                <a:sym typeface="Symbol" panose="05050102010706020507" pitchFamily="18" charset="2"/>
              </a:rPr>
              <a:t> n</a:t>
            </a:r>
            <a:r>
              <a:rPr lang="en-US" altLang="en-US" sz="1800" baseline="-25000" dirty="0">
                <a:sym typeface="Symbol" panose="05050102010706020507" pitchFamily="18" charset="2"/>
              </a:rPr>
              <a:t>0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this is true for c = 8 and </a:t>
            </a:r>
            <a:r>
              <a:rPr lang="en-US" altLang="en-US" sz="1800" dirty="0"/>
              <a:t>n</a:t>
            </a:r>
            <a:r>
              <a:rPr lang="en-US" altLang="en-US" sz="1800" baseline="-25000" dirty="0"/>
              <a:t>0</a:t>
            </a:r>
            <a:r>
              <a:rPr lang="en-US" altLang="en-US" sz="1800" dirty="0">
                <a:sym typeface="Symbol" panose="05050102010706020507" pitchFamily="18" charset="2"/>
              </a:rPr>
              <a:t> = 2</a:t>
            </a:r>
            <a:endParaRPr lang="en-US" altLang="en-US" sz="1800" dirty="0"/>
          </a:p>
        </p:txBody>
      </p:sp>
      <p:graphicFrame>
        <p:nvGraphicFramePr>
          <p:cNvPr id="21514" name="Object 9">
            <a:extLst>
              <a:ext uri="{FF2B5EF4-FFF2-40B4-BE49-F238E27FC236}">
                <a16:creationId xmlns:a16="http://schemas.microsoft.com/office/drawing/2014/main" id="{C8FD4AF3-1909-4EEC-ACEF-4567AA5DA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Clip" r:id="rId5" imgW="1804111" imgH="1189634" progId="MS_ClipArt_Gallery.5">
                  <p:embed/>
                </p:oleObj>
              </mc:Choice>
              <mc:Fallback>
                <p:oleObj name="Clip" r:id="rId5" imgW="1804111" imgH="1189634" progId="MS_ClipArt_Gallery.5">
                  <p:embed/>
                  <p:pic>
                    <p:nvPicPr>
                      <p:cNvPr id="21514" name="Object 9">
                        <a:extLst>
                          <a:ext uri="{FF2B5EF4-FFF2-40B4-BE49-F238E27FC236}">
                            <a16:creationId xmlns:a16="http://schemas.microsoft.com/office/drawing/2014/main" id="{C8FD4AF3-1909-4EEC-ACEF-4567AA5DA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69380A-BBCD-4D87-BA52-06D75DC3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 autoUpdateAnimBg="0"/>
      <p:bldP spid="394246" grpId="0" autoUpdateAnimBg="0"/>
      <p:bldP spid="3942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   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572465-5281-42B8-8F00-0A17DC3143C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7958138" cy="388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Arial Unicode MS" pitchFamily="34" charset="-122"/>
            </a:endParaRPr>
          </a:p>
          <a:p>
            <a:r>
              <a:rPr lang="en-US" altLang="en-US" sz="2400" dirty="0">
                <a:latin typeface="Arial Unicode MS" pitchFamily="34" charset="-122"/>
              </a:rPr>
              <a:t>Big-oh notation </a:t>
            </a:r>
          </a:p>
          <a:p>
            <a:r>
              <a:rPr lang="en-US" altLang="en-US" sz="2400" dirty="0">
                <a:latin typeface="Arial Unicode MS" pitchFamily="34" charset="-122"/>
              </a:rPr>
              <a:t>Big-theta notation</a:t>
            </a:r>
          </a:p>
          <a:p>
            <a:r>
              <a:rPr lang="en-US" altLang="en-US" sz="2400" dirty="0">
                <a:latin typeface="Arial Unicode MS" pitchFamily="34" charset="-122"/>
              </a:rPr>
              <a:t>Big-omega notation</a:t>
            </a:r>
          </a:p>
          <a:p>
            <a:r>
              <a:rPr lang="en-US" altLang="en-US" sz="2400" dirty="0">
                <a:latin typeface="Arial Unicode MS" pitchFamily="34" charset="-122"/>
              </a:rPr>
              <a:t>Asymptotic algorithm analysis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Arial Unicode MS" pitchFamily="34" charset="-12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EC4F0-40EC-4A20-AB61-7F932717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B1D51614-770F-4767-86CC-5995F4963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9490" y="399824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and Growth Rate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31A93FC-7F14-45B6-BAE6-E21654E04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509" y="1839686"/>
            <a:ext cx="8001000" cy="2590800"/>
          </a:xfrm>
        </p:spPr>
        <p:txBody>
          <a:bodyPr/>
          <a:lstStyle/>
          <a:p>
            <a:pPr eaLnBrk="1" hangingPunct="1"/>
            <a:r>
              <a:rPr lang="en-US" altLang="en-US" sz="2400"/>
              <a:t>The big-Oh notation gives an upper bound on the growth rate of a function</a:t>
            </a:r>
          </a:p>
          <a:p>
            <a:pPr eaLnBrk="1" hangingPunct="1"/>
            <a:r>
              <a:rPr lang="en-US" altLang="en-US" sz="2400"/>
              <a:t>The statement “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/>
              <a:t>” means that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no more than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z="2400"/>
              <a:t>We can use the big-Oh notation to rank functions according to their growth rate</a:t>
            </a:r>
          </a:p>
        </p:txBody>
      </p:sp>
      <p:graphicFrame>
        <p:nvGraphicFramePr>
          <p:cNvPr id="395268" name="Group 4">
            <a:extLst>
              <a:ext uri="{FF2B5EF4-FFF2-40B4-BE49-F238E27FC236}">
                <a16:creationId xmlns:a16="http://schemas.microsoft.com/office/drawing/2014/main" id="{91777A53-7D3D-43EE-875D-9AF28871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13596"/>
              </p:ext>
            </p:extLst>
          </p:nvPr>
        </p:nvGraphicFramePr>
        <p:xfrm>
          <a:off x="1456509" y="4354287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916117-2AD3-4736-A4F8-14A7A972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2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4865709A-B99A-40B6-B1BD-54AEFCDE6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521" y="401659"/>
            <a:ext cx="5051425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Rules (1/3)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197DAF5-2425-4429-9E2B-78955B54B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297" y="2174966"/>
            <a:ext cx="7924800" cy="3657600"/>
          </a:xfrm>
        </p:spPr>
        <p:txBody>
          <a:bodyPr/>
          <a:lstStyle/>
          <a:p>
            <a:pPr>
              <a:tabLst>
                <a:tab pos="1028700" algn="l"/>
              </a:tabLst>
            </a:pPr>
            <a:r>
              <a:rPr lang="en-US" altLang="en-US" sz="2400"/>
              <a:t>If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a polynomial of degree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400"/>
              <a:t>, then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, i.e.,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000"/>
              <a:t>Drop lower-order terms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000"/>
              <a:t>Drop constant factors</a:t>
            </a:r>
          </a:p>
          <a:p>
            <a:pPr>
              <a:tabLst>
                <a:tab pos="1028700" algn="l"/>
              </a:tabLst>
            </a:pPr>
            <a:r>
              <a:rPr lang="en-US" altLang="en-US" sz="2400"/>
              <a:t>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US" sz="2000"/>
              <a:t>Say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instead of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</a:p>
          <a:p>
            <a:pPr>
              <a:tabLst>
                <a:tab pos="1028700" algn="l"/>
              </a:tabLst>
            </a:pPr>
            <a:r>
              <a:rPr lang="en-US" altLang="en-US" sz="2400">
                <a:sym typeface="Symbol" panose="05050102010706020507" pitchFamily="18" charset="2"/>
              </a:rPr>
              <a:t>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US" sz="2000"/>
              <a:t>Say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instead of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(3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063474C5-0351-41FF-AC92-0E65D84F7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063474C5-0351-41FF-AC92-0E65D84F7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67421B-DFF7-4F15-B9BB-765EB109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E18226C7-27D0-4D64-A949-69C8E3F7E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643" y="349042"/>
            <a:ext cx="5051425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Rules (2/3)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4F6B1F8F-218C-4306-999D-A947C2D9D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4F6B1F8F-218C-4306-999D-A947C2D9D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0F247D13-A880-4ACD-A35A-CE4C4DEEB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561" y="1765300"/>
            <a:ext cx="7488238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5n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+20n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n+10</a:t>
            </a:r>
            <a:r>
              <a:rPr lang="en-US" altLang="en-US" sz="2000" kern="0" baseline="30000" dirty="0">
                <a:sym typeface="Symbol" pitchFamily="18" charset="2"/>
              </a:rPr>
              <a:t>7</a:t>
            </a:r>
            <a:r>
              <a:rPr lang="en-US" altLang="en-US" sz="2000" kern="0" dirty="0">
                <a:sym typeface="Symbol" pitchFamily="18" charset="2"/>
              </a:rPr>
              <a:t>n  is O(n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) 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     </a:t>
            </a:r>
            <a:r>
              <a:rPr lang="en-US" altLang="en-US" sz="1800" kern="0" dirty="0">
                <a:sym typeface="Symbol" pitchFamily="18" charset="2"/>
              </a:rPr>
              <a:t>Step 1: </a:t>
            </a:r>
            <a:r>
              <a:rPr lang="en-US" altLang="en-US" sz="1800" dirty="0"/>
              <a:t>Drop lower-order terms:  </a:t>
            </a:r>
            <a:r>
              <a:rPr lang="en-US" altLang="en-US" sz="1800" kern="0" dirty="0">
                <a:sym typeface="Symbol" pitchFamily="18" charset="2"/>
              </a:rPr>
              <a:t>5n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baseline="30000" dirty="0">
                <a:sym typeface="Symbol" pitchFamily="18" charset="2"/>
              </a:rPr>
              <a:t> </a:t>
            </a:r>
            <a:r>
              <a:rPr lang="en-US" altLang="en-US" sz="1800" kern="0" dirty="0">
                <a:sym typeface="Symbol" pitchFamily="18" charset="2"/>
              </a:rPr>
              <a:t>     Step 2: </a:t>
            </a:r>
            <a:r>
              <a:rPr lang="en-US" altLang="en-US" sz="1800" dirty="0"/>
              <a:t>Drop constant factors: </a:t>
            </a:r>
            <a:r>
              <a:rPr lang="en-US" altLang="en-US" sz="1800" kern="0" dirty="0">
                <a:sym typeface="Symbol" pitchFamily="18" charset="2"/>
              </a:rPr>
              <a:t>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baseline="30000" dirty="0">
                <a:sym typeface="Symbol" pitchFamily="18" charset="2"/>
              </a:rPr>
              <a:t> </a:t>
            </a:r>
            <a:r>
              <a:rPr lang="en-US" altLang="en-US" sz="1800" kern="0" dirty="0">
                <a:sym typeface="Symbol" pitchFamily="18" charset="2"/>
              </a:rPr>
              <a:t>     Therefore, 5n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  <a:r>
              <a:rPr lang="en-US" altLang="en-US" sz="1800" kern="0" dirty="0">
                <a:sym typeface="Symbol" pitchFamily="18" charset="2"/>
              </a:rPr>
              <a:t>+20n</a:t>
            </a:r>
            <a:r>
              <a:rPr lang="en-US" altLang="en-US" sz="1800" kern="0" baseline="30000" dirty="0">
                <a:sym typeface="Symbol" pitchFamily="18" charset="2"/>
              </a:rPr>
              <a:t>4</a:t>
            </a:r>
            <a:r>
              <a:rPr lang="en-US" altLang="en-US" sz="1800" kern="0" dirty="0">
                <a:sym typeface="Symbol" pitchFamily="18" charset="2"/>
              </a:rPr>
              <a:t>-3n</a:t>
            </a:r>
            <a:r>
              <a:rPr lang="en-US" altLang="en-US" sz="1800" kern="0" baseline="30000" dirty="0">
                <a:sym typeface="Symbol" pitchFamily="18" charset="2"/>
              </a:rPr>
              <a:t>3</a:t>
            </a:r>
            <a:r>
              <a:rPr lang="en-US" altLang="en-US" sz="1800" kern="0" dirty="0">
                <a:sym typeface="Symbol" pitchFamily="18" charset="2"/>
              </a:rPr>
              <a:t>log</a:t>
            </a:r>
            <a:r>
              <a:rPr lang="en-US" altLang="en-US" sz="1800" kern="0" baseline="30000" dirty="0">
                <a:sym typeface="Symbol" pitchFamily="18" charset="2"/>
              </a:rPr>
              <a:t>2</a:t>
            </a:r>
            <a:r>
              <a:rPr lang="en-US" altLang="en-US" sz="1800" kern="0" dirty="0">
                <a:sym typeface="Symbol" pitchFamily="18" charset="2"/>
              </a:rPr>
              <a:t>n+10</a:t>
            </a:r>
            <a:r>
              <a:rPr lang="en-US" altLang="en-US" sz="1800" kern="0" baseline="30000" dirty="0">
                <a:sym typeface="Symbol" pitchFamily="18" charset="2"/>
              </a:rPr>
              <a:t>7</a:t>
            </a:r>
            <a:r>
              <a:rPr lang="en-US" altLang="en-US" sz="1800" kern="0" dirty="0">
                <a:sym typeface="Symbol" pitchFamily="18" charset="2"/>
              </a:rPr>
              <a:t>n is O(n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  <a:r>
              <a:rPr lang="en-US" altLang="en-US" sz="1800" kern="0" dirty="0">
                <a:sym typeface="Symbol" pitchFamily="18" charset="2"/>
              </a:rPr>
              <a:t>).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dirty="0"/>
          </a:p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10n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logn-3n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n+5000n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1: </a:t>
            </a:r>
            <a:r>
              <a:rPr lang="en-US" altLang="en-US" sz="1800" dirty="0"/>
              <a:t>Drop lower-order terms:  </a:t>
            </a:r>
            <a:r>
              <a:rPr lang="en-US" altLang="en-US" sz="1800" kern="0" dirty="0">
                <a:sym typeface="Symbol" pitchFamily="18" charset="2"/>
              </a:rPr>
              <a:t>10n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2: </a:t>
            </a:r>
            <a:r>
              <a:rPr lang="en-US" altLang="en-US" sz="1800" dirty="0"/>
              <a:t>Drop constant factors: </a:t>
            </a:r>
            <a:r>
              <a:rPr lang="en-US" altLang="en-US" sz="1800" kern="0" dirty="0">
                <a:sym typeface="Symbol" pitchFamily="18" charset="2"/>
              </a:rPr>
              <a:t>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Therefore, 10n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logn-3n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n+5000n is O(n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). 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2000" kern="0" dirty="0">
              <a:sym typeface="Symbol" pitchFamily="18" charset="2"/>
            </a:endParaRPr>
          </a:p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10*2</a:t>
            </a:r>
            <a:r>
              <a:rPr lang="en-US" altLang="en-US" sz="2000" kern="0" baseline="30000" dirty="0">
                <a:sym typeface="Symbol" pitchFamily="18" charset="2"/>
              </a:rPr>
              <a:t>n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400</a:t>
            </a:r>
            <a:r>
              <a:rPr lang="en-US" altLang="en-US" sz="2000" kern="0" dirty="0">
                <a:sym typeface="Symbol" pitchFamily="18" charset="2"/>
              </a:rPr>
              <a:t>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1: </a:t>
            </a:r>
            <a:r>
              <a:rPr lang="en-US" altLang="en-US" sz="1800" dirty="0"/>
              <a:t>Drop lower-order terms: </a:t>
            </a:r>
            <a:r>
              <a:rPr lang="en-US" altLang="en-US" sz="1800" kern="0" dirty="0">
                <a:sym typeface="Symbol" pitchFamily="18" charset="2"/>
              </a:rPr>
              <a:t>10*2</a:t>
            </a:r>
            <a:r>
              <a:rPr lang="en-US" altLang="en-US" sz="1800" kern="0" baseline="30000" dirty="0">
                <a:sym typeface="Symbol" pitchFamily="18" charset="2"/>
              </a:rPr>
              <a:t>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2: </a:t>
            </a:r>
            <a:r>
              <a:rPr lang="en-US" altLang="en-US" sz="1800" dirty="0"/>
              <a:t>Drop constant factors: </a:t>
            </a:r>
            <a:r>
              <a:rPr lang="en-US" altLang="en-US" sz="1800" kern="0" dirty="0">
                <a:sym typeface="Symbol" pitchFamily="18" charset="2"/>
              </a:rPr>
              <a:t>2</a:t>
            </a:r>
            <a:r>
              <a:rPr lang="en-US" altLang="en-US" sz="1800" kern="0" baseline="30000" dirty="0">
                <a:sym typeface="Symbol" pitchFamily="18" charset="2"/>
              </a:rPr>
              <a:t>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10*2</a:t>
            </a:r>
            <a:r>
              <a:rPr lang="en-US" altLang="en-US" sz="2000" kern="0" baseline="30000" dirty="0">
                <a:sym typeface="Symbol" pitchFamily="18" charset="2"/>
              </a:rPr>
              <a:t>n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400</a:t>
            </a:r>
            <a:r>
              <a:rPr lang="en-US" altLang="en-US" sz="2000" kern="0" dirty="0">
                <a:sym typeface="Symbol" pitchFamily="18" charset="2"/>
              </a:rPr>
              <a:t>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n+500n is O(2</a:t>
            </a:r>
            <a:r>
              <a:rPr lang="en-US" altLang="en-US" sz="2000" kern="0" baseline="30000" dirty="0">
                <a:sym typeface="Symbol" pitchFamily="18" charset="2"/>
              </a:rPr>
              <a:t>n</a:t>
            </a:r>
            <a:r>
              <a:rPr lang="en-US" altLang="en-US" sz="2000" kern="0" dirty="0">
                <a:sym typeface="Symbol" pitchFamily="18" charset="2"/>
              </a:rPr>
              <a:t>).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kern="0" dirty="0">
              <a:sym typeface="Symbol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7AA8F-D9CF-4CEE-8D67-F6CA631C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20CE8BA8-7B6E-4F03-9CC8-A3A986C48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4575" y="423055"/>
            <a:ext cx="5051425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Rules (3/3)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FE54874B-B882-4DBE-A3A8-16CE712F2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FE54874B-B882-4DBE-A3A8-16CE712F2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AB6E8F0-E575-4FC7-8752-52D90332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68" y="2017305"/>
            <a:ext cx="7488832" cy="3960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 1+2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+ 3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 +… + 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endParaRPr lang="en-US" altLang="en-US" sz="2000" kern="0" dirty="0">
              <a:sym typeface="Symbol" pitchFamily="18" charset="2"/>
            </a:endParaRP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      Step 1: </a:t>
            </a:r>
            <a:r>
              <a:rPr lang="en-US" altLang="en-US" sz="2000" dirty="0"/>
              <a:t>Drop lower-order terms:  </a:t>
            </a:r>
            <a:r>
              <a:rPr lang="en-US" altLang="en-US" sz="2000" kern="0" dirty="0">
                <a:sym typeface="Symbol" pitchFamily="18" charset="2"/>
              </a:rPr>
              <a:t>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baseline="30000" dirty="0">
                <a:sym typeface="Symbol" pitchFamily="18" charset="2"/>
              </a:rPr>
              <a:t> </a:t>
            </a:r>
            <a:r>
              <a:rPr lang="en-US" altLang="en-US" sz="2000" kern="0" dirty="0">
                <a:sym typeface="Symbol" pitchFamily="18" charset="2"/>
              </a:rPr>
              <a:t>     Step 2: </a:t>
            </a:r>
            <a:r>
              <a:rPr lang="en-US" altLang="en-US" sz="2000" dirty="0"/>
              <a:t>Drop constant factors: </a:t>
            </a:r>
            <a:r>
              <a:rPr lang="en-US" altLang="en-US" sz="2000" kern="0" dirty="0">
                <a:sym typeface="Symbol" pitchFamily="18" charset="2"/>
              </a:rPr>
              <a:t>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baseline="30000" dirty="0">
                <a:sym typeface="Symbol" pitchFamily="18" charset="2"/>
              </a:rPr>
              <a:t> </a:t>
            </a:r>
            <a:r>
              <a:rPr lang="en-US" altLang="en-US" sz="2000" kern="0" dirty="0">
                <a:sym typeface="Symbol" pitchFamily="18" charset="2"/>
              </a:rPr>
              <a:t>     </a:t>
            </a:r>
            <a:r>
              <a:rPr lang="en-US" altLang="en-US" sz="2000" strike="sngStrike" kern="0" dirty="0">
                <a:sym typeface="Symbol" pitchFamily="18" charset="2"/>
              </a:rPr>
              <a:t>Therefore, 1+2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+ 3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 +… + n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 is O(n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) </a:t>
            </a:r>
            <a:r>
              <a:rPr lang="en-US" altLang="en-US" sz="2000" kern="0" dirty="0">
                <a:solidFill>
                  <a:srgbClr val="FF0000"/>
                </a:solidFill>
                <a:sym typeface="Wingdings 2"/>
              </a:rPr>
              <a:t>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endParaRPr lang="en-US" altLang="en-US" sz="2000" kern="0" dirty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buSzPct val="130000"/>
              <a:buFont typeface="Wingdings" pitchFamily="2" charset="2"/>
              <a:buChar char="§"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The drop-constant-factor rule is only applicable to an arithmetic expression with a constant number of terms. </a:t>
            </a:r>
          </a:p>
          <a:p>
            <a:pPr marL="0" indent="0" eaLnBrk="1" hangingPunct="1">
              <a:buSzPct val="130000"/>
              <a:buNone/>
              <a:tabLst>
                <a:tab pos="1028700" algn="l"/>
              </a:tabLst>
              <a:defRPr/>
            </a:pPr>
            <a:endParaRPr lang="en-US" altLang="en-US" sz="2000" kern="0" dirty="0">
              <a:sym typeface="Symbol" pitchFamily="18" charset="2"/>
            </a:endParaRPr>
          </a:p>
          <a:p>
            <a:pPr eaLnBrk="1" hangingPunct="1">
              <a:buSzPct val="130000"/>
              <a:buFont typeface="Wingdings" pitchFamily="2" charset="2"/>
              <a:buChar char="§"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1+2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+ 3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 +… + n</a:t>
            </a:r>
            <a:r>
              <a:rPr lang="en-US" altLang="en-US" sz="2000" kern="0" baseline="30000" dirty="0">
                <a:sym typeface="Symbol" pitchFamily="18" charset="2"/>
              </a:rPr>
              <a:t>3 </a:t>
            </a:r>
            <a:r>
              <a:rPr lang="en-US" altLang="en-US" sz="2000" kern="0" dirty="0">
                <a:sym typeface="Symbol" pitchFamily="18" charset="2"/>
              </a:rPr>
              <a:t>&lt; n*n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=O(n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)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dirty="0"/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kern="0" dirty="0">
              <a:sym typeface="Symbol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EF7A4-C11A-4F0D-BE7E-91B81A40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B79DF8C2-26BF-4E8A-806E-8D3624CA0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0946" y="335280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Asymptotic Algorithm Analysis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4D35246-3134-4A43-8A76-EC87096B8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1120" y="1950720"/>
            <a:ext cx="7848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asymptotic analysis of an algorithm determines the running time in big-Oh notation.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perform the asymptotic analysis</a:t>
            </a:r>
          </a:p>
          <a:p>
            <a:pPr marL="1028700" lvl="1"/>
            <a:r>
              <a:rPr lang="en-US" altLang="en-US" sz="2000" dirty="0"/>
              <a:t>We find the worst-case number of primitive operations executed as a function of the input size</a:t>
            </a:r>
          </a:p>
          <a:p>
            <a:pPr marL="1028700" lvl="1"/>
            <a:r>
              <a:rPr lang="en-US" altLang="en-US" sz="2000" dirty="0"/>
              <a:t>We 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</a:t>
            </a:r>
          </a:p>
          <a:p>
            <a:pPr marL="1028700" lvl="1"/>
            <a:r>
              <a:rPr lang="en-US" altLang="en-US" sz="2000" dirty="0"/>
              <a:t>We determine that algorithm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000" dirty="0"/>
              <a:t> executes at most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000" dirty="0"/>
              <a:t>primitive operations</a:t>
            </a:r>
          </a:p>
          <a:p>
            <a:pPr marL="1028700" lvl="1"/>
            <a:r>
              <a:rPr lang="en-US" altLang="en-US" sz="2000" dirty="0"/>
              <a:t>We say that algorithm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000" dirty="0"/>
              <a:t> “runs in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 dirty="0"/>
              <a:t>time”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238D1-C0C7-42C0-88B1-B98E9537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3FDC467-5D19-4AB8-9704-DE8AAB4A7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595" y="319088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Computing Prefix Averages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8E9F858-BAF3-4CAF-B89C-6800112F2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2595" y="1890712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prefix average of an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average of the first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400" dirty="0"/>
              <a:t>elements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</a:rPr>
              <a:t>:</a:t>
            </a:r>
            <a:endParaRPr lang="en-US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= 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[0]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[1]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…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])/(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Computing the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/>
              <a:t> of prefix averages of another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has applications to financial analysis</a:t>
            </a:r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FA903774-20DC-46DE-9CDE-51AC9106A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569900"/>
              </p:ext>
            </p:extLst>
          </p:nvPr>
        </p:nvGraphicFramePr>
        <p:xfrm>
          <a:off x="6562725" y="1890712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Worksheet" r:id="rId4" imgW="3343656" imgH="4057904" progId="Excel.Sheet.8">
                  <p:embed/>
                </p:oleObj>
              </mc:Choice>
              <mc:Fallback>
                <p:oleObj name="Worksheet" r:id="rId4" imgW="3343656" imgH="4057904" progId="Excel.Sheet.8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FA903774-20DC-46DE-9CDE-51AC9106A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1890712"/>
                        <a:ext cx="3419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B0BDC-21E8-45D9-8CEF-E846C643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FE1D600-F5C9-4493-BCDF-0F760A58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17" y="155713"/>
            <a:ext cx="7315200" cy="87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Prefix Averages (Quadratic)</a:t>
            </a:r>
          </a:p>
        </p:txBody>
      </p:sp>
      <p:sp>
        <p:nvSpPr>
          <p:cNvPr id="286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02D1FE-C8B1-4838-B3B3-36E7BD38B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521" y="1736035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following algorithm computes prefix averages in quadratic time by applying the definition</a:t>
            </a:r>
          </a:p>
        </p:txBody>
      </p:sp>
      <p:sp>
        <p:nvSpPr>
          <p:cNvPr id="28677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7F8560-C8BA-4C23-BC43-2EE45014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452" y="2743200"/>
            <a:ext cx="73152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prefixAverages1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</a:rPr>
              <a:t>Input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</a:rPr>
              <a:t>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Output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of prefix averages of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	</a:t>
            </a:r>
            <a:r>
              <a:rPr lang="en-US" altLang="en-US" sz="1800" dirty="0">
                <a:sym typeface="Symbol" panose="05050102010706020507" pitchFamily="18" charset="2"/>
              </a:rPr>
              <a:t>#operations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dirty="0">
                <a:latin typeface="Times New Roman" panose="02020603050405020304" pitchFamily="18" charset="0"/>
              </a:rPr>
              <a:t>new array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integers;	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++)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{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[0]; 			</a:t>
            </a:r>
            <a:r>
              <a:rPr lang="en-US" altLang="en-US" sz="1800" dirty="0"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</a:t>
            </a:r>
            <a:r>
              <a:rPr lang="en-US" altLang="en-US" sz="1800" b="1" dirty="0"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i="1" dirty="0"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latin typeface="Times New Roman" panose="02020603050405020304" pitchFamily="18" charset="0"/>
              </a:rPr>
              <a:t>=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;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j++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18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];		                     1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800" dirty="0">
                <a:latin typeface="Times New Roman" panose="02020603050405020304" pitchFamily="18" charset="0"/>
              </a:rPr>
              <a:t>);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en-US" sz="1800" dirty="0"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A;                                                          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A2955-08AC-418F-B2D4-7D03FD9C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CC76D87D-FA9B-4CC3-A227-6B4B5CC5B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779" y="464664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dirty="0"/>
              <a:t>Arithmetic Progression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D865C81-9DBC-4150-A729-7733960918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66652" y="2090057"/>
            <a:ext cx="8900433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The total number of primitive operations of </a:t>
            </a:r>
            <a:r>
              <a:rPr lang="en-US" altLang="en-US" sz="2400" b="1" dirty="0">
                <a:latin typeface="Times New Roman" pitchFamily="18" charset="0"/>
              </a:rPr>
              <a:t>prefixAverages1 </a:t>
            </a:r>
            <a:r>
              <a:rPr lang="en-US" altLang="en-US" sz="2400" dirty="0"/>
              <a:t>is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n+n+1+n+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+ 2 + …+ (n  1)+1 + 2 + …+ (n 1)+n+1</a:t>
            </a:r>
          </a:p>
          <a:p>
            <a:pPr marL="0" indent="0">
              <a:buNone/>
              <a:defRPr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=n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+3n+2=O(n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).</a:t>
            </a:r>
            <a:br>
              <a:rPr lang="en-US" altLang="en-US" sz="2400" b="1" dirty="0"/>
            </a:br>
            <a:endParaRPr lang="en-US" altLang="en-US" sz="2400" b="1" dirty="0"/>
          </a:p>
          <a:p>
            <a:pPr eaLnBrk="1" hangingPunct="1">
              <a:defRPr/>
            </a:pPr>
            <a:r>
              <a:rPr lang="en-US" altLang="en-US" sz="2400" dirty="0"/>
              <a:t>Thus, algorithm </a:t>
            </a:r>
            <a:r>
              <a:rPr lang="en-US" altLang="en-US" sz="2400" b="1" i="1" dirty="0">
                <a:latin typeface="Times New Roman" pitchFamily="18" charset="0"/>
              </a:rPr>
              <a:t>prefixAverages1 </a:t>
            </a:r>
            <a:r>
              <a:rPr lang="en-US" altLang="en-US" sz="2400" dirty="0"/>
              <a:t>runs in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en-US" sz="2400" dirty="0"/>
              <a:t>time, or we say the </a:t>
            </a:r>
            <a:r>
              <a:rPr lang="en-US" altLang="en-US" sz="2400" i="1" dirty="0"/>
              <a:t>time complexity </a:t>
            </a:r>
            <a:r>
              <a:rPr lang="en-US" altLang="en-US" sz="2400" dirty="0"/>
              <a:t>of </a:t>
            </a:r>
            <a:r>
              <a:rPr lang="en-US" altLang="en-US" sz="2400" b="1" i="1" dirty="0">
                <a:latin typeface="Times New Roman" pitchFamily="18" charset="0"/>
              </a:rPr>
              <a:t>prefixAverages1 </a:t>
            </a:r>
            <a:r>
              <a:rPr lang="en-US" altLang="en-US" sz="2400" dirty="0"/>
              <a:t> is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). 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89528-8F51-4102-A930-E0BE1E07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CF302555-9074-4537-B944-00F511A1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117565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Calibri Light" panose="020F0302020204030204" pitchFamily="34" charset="0"/>
              </a:rPr>
              <a:t>Prefix Averages (Linear)</a:t>
            </a:r>
          </a:p>
        </p:txBody>
      </p:sp>
      <p:sp>
        <p:nvSpPr>
          <p:cNvPr id="307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448C559-C4E4-47C4-B544-E7F7B4C4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1711235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following algorithm computes prefix averages in linear time by keeping a running sum</a:t>
            </a:r>
            <a:endParaRPr lang="en-US" altLang="en-US" sz="24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72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78E726-1E68-4EB7-B24A-A126BE11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60" y="2549435"/>
            <a:ext cx="6781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prefixAverages2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dirty="0">
                <a:latin typeface="Times New Roman" panose="02020603050405020304" pitchFamily="18" charset="0"/>
              </a:rPr>
              <a:t>{  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</a:rPr>
              <a:t>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Output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of prefix averages of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	     </a:t>
            </a:r>
            <a:r>
              <a:rPr lang="en-US" altLang="en-US" sz="1800" dirty="0">
                <a:sym typeface="Symbol" panose="05050102010706020507" pitchFamily="18" charset="2"/>
              </a:rPr>
              <a:t>#operations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dirty="0">
                <a:latin typeface="Times New Roman" panose="02020603050405020304" pitchFamily="18" charset="0"/>
              </a:rPr>
              <a:t>new array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		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0				                         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0;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&lt;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n; 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++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   {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	     			           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800" dirty="0">
                <a:latin typeface="Times New Roman" panose="02020603050405020304" pitchFamily="18" charset="0"/>
              </a:rPr>
              <a:t>)                                       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}		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	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      		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}</a:t>
            </a:r>
          </a:p>
        </p:txBody>
      </p:sp>
      <p:sp>
        <p:nvSpPr>
          <p:cNvPr id="30726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56FE897-8F01-4F9B-AE0F-2B771B74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" y="5826035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Algorithm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prefixAverages2 </a:t>
            </a:r>
            <a:r>
              <a:rPr lang="en-US" altLang="en-US" sz="2400"/>
              <a:t>runs in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time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6512C-0C44-4FE9-B318-40FC361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8645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Binary Search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994"/>
            <a:ext cx="10515600" cy="52338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/>
              <a:t>The following recursive algorithm searches for a value in a sorted array: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4500" dirty="0" err="1"/>
              <a:t>BinarySearch</a:t>
            </a:r>
            <a:r>
              <a:rPr lang="en-US" sz="4500" dirty="0"/>
              <a:t>(v, a, lo, hi)</a:t>
            </a:r>
          </a:p>
          <a:p>
            <a:pPr marL="0" indent="0">
              <a:buNone/>
            </a:pPr>
            <a:r>
              <a:rPr lang="en-US" sz="4500" dirty="0"/>
              <a:t>  </a:t>
            </a:r>
            <a:r>
              <a:rPr lang="en-US" sz="4500" b="1" dirty="0"/>
              <a:t>Input</a:t>
            </a:r>
            <a:r>
              <a:rPr lang="en-US" sz="4500" dirty="0"/>
              <a:t>  value v</a:t>
            </a:r>
          </a:p>
          <a:p>
            <a:pPr marL="0" indent="0">
              <a:buNone/>
            </a:pPr>
            <a:r>
              <a:rPr lang="en-US" sz="4500" dirty="0"/>
              <a:t>              array a[</a:t>
            </a:r>
            <a:r>
              <a:rPr lang="en-US" sz="4500" dirty="0" err="1"/>
              <a:t>lo..hi</a:t>
            </a:r>
            <a:r>
              <a:rPr lang="en-US" sz="4500" dirty="0"/>
              <a:t>] of values</a:t>
            </a:r>
          </a:p>
          <a:p>
            <a:pPr marL="0" indent="0">
              <a:buNone/>
            </a:pPr>
            <a:r>
              <a:rPr lang="en-US" sz="4500" dirty="0"/>
              <a:t>  </a:t>
            </a:r>
            <a:r>
              <a:rPr lang="en-US" sz="4500" b="1" dirty="0"/>
              <a:t>Output</a:t>
            </a:r>
            <a:r>
              <a:rPr lang="en-US" sz="4500" dirty="0"/>
              <a:t> true if v in a[</a:t>
            </a:r>
            <a:r>
              <a:rPr lang="en-US" sz="4500" dirty="0" err="1"/>
              <a:t>lo..hi</a:t>
            </a:r>
            <a:r>
              <a:rPr lang="en-US" sz="4500" dirty="0"/>
              <a:t>]</a:t>
            </a:r>
          </a:p>
          <a:p>
            <a:pPr marL="0" indent="0">
              <a:buNone/>
            </a:pPr>
            <a:r>
              <a:rPr lang="en-US" sz="4500" dirty="0"/>
              <a:t>              false otherwise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/>
              <a:t>   mid=(</a:t>
            </a:r>
            <a:r>
              <a:rPr lang="en-US" sz="4500" dirty="0" err="1"/>
              <a:t>lo+hi</a:t>
            </a:r>
            <a:r>
              <a:rPr lang="en-US" sz="4500" dirty="0"/>
              <a:t>)/2</a:t>
            </a:r>
          </a:p>
          <a:p>
            <a:pPr marL="0" indent="0">
              <a:buNone/>
            </a:pPr>
            <a:r>
              <a:rPr lang="en-US" sz="4500" dirty="0"/>
              <a:t>   </a:t>
            </a:r>
            <a:r>
              <a:rPr lang="en-US" sz="4500" b="1" dirty="0"/>
              <a:t>if</a:t>
            </a:r>
            <a:r>
              <a:rPr lang="en-US" sz="4500" dirty="0"/>
              <a:t> lo&gt;hi  </a:t>
            </a:r>
            <a:r>
              <a:rPr lang="en-US" sz="4500" b="1" dirty="0"/>
              <a:t>return</a:t>
            </a:r>
            <a:r>
              <a:rPr lang="en-US" sz="4500" dirty="0"/>
              <a:t> false</a:t>
            </a:r>
          </a:p>
          <a:p>
            <a:pPr marL="0" indent="0">
              <a:buNone/>
            </a:pPr>
            <a:r>
              <a:rPr lang="en-US" sz="4500" b="1" dirty="0"/>
              <a:t>   if </a:t>
            </a:r>
            <a:r>
              <a:rPr lang="en-US" sz="4500" dirty="0"/>
              <a:t>a[mid]=v  </a:t>
            </a:r>
            <a:r>
              <a:rPr lang="en-US" sz="4500" b="1" dirty="0"/>
              <a:t>return</a:t>
            </a:r>
            <a:r>
              <a:rPr lang="en-US" sz="4500" dirty="0"/>
              <a:t> true</a:t>
            </a:r>
          </a:p>
          <a:p>
            <a:pPr marL="0" indent="0">
              <a:buNone/>
            </a:pPr>
            <a:r>
              <a:rPr lang="en-US" sz="4500" dirty="0"/>
              <a:t>   </a:t>
            </a:r>
            <a:r>
              <a:rPr lang="en-US" sz="4500" b="1" dirty="0"/>
              <a:t>else if </a:t>
            </a:r>
            <a:r>
              <a:rPr lang="en-US" sz="4500" dirty="0"/>
              <a:t>a[mid]&lt;v </a:t>
            </a:r>
          </a:p>
          <a:p>
            <a:pPr marL="0" indent="0">
              <a:buNone/>
            </a:pPr>
            <a:r>
              <a:rPr lang="en-US" sz="4500" dirty="0"/>
              <a:t>                </a:t>
            </a:r>
            <a:r>
              <a:rPr lang="en-US" sz="4500" b="1" dirty="0"/>
              <a:t>return</a:t>
            </a:r>
            <a:r>
              <a:rPr lang="en-US" sz="4500" dirty="0"/>
              <a:t> </a:t>
            </a:r>
            <a:r>
              <a:rPr lang="en-US" sz="4500" dirty="0" err="1"/>
              <a:t>BiarySearch</a:t>
            </a:r>
            <a:r>
              <a:rPr lang="en-US" sz="4500" dirty="0"/>
              <a:t>(v,a,mid+1,hi)</a:t>
            </a:r>
          </a:p>
          <a:p>
            <a:pPr marL="0" indent="0">
              <a:buNone/>
            </a:pPr>
            <a:r>
              <a:rPr lang="en-US" sz="4500" dirty="0"/>
              <a:t>           </a:t>
            </a:r>
            <a:r>
              <a:rPr lang="en-US" sz="4500" b="1" dirty="0"/>
              <a:t>else</a:t>
            </a:r>
          </a:p>
          <a:p>
            <a:pPr marL="0" indent="0">
              <a:buNone/>
            </a:pPr>
            <a:r>
              <a:rPr lang="en-US" sz="4500" b="1" dirty="0"/>
              <a:t>                return</a:t>
            </a:r>
            <a:r>
              <a:rPr lang="en-US" sz="4500" dirty="0"/>
              <a:t> </a:t>
            </a:r>
            <a:r>
              <a:rPr lang="en-US" sz="4500" dirty="0" err="1"/>
              <a:t>BinarySearch</a:t>
            </a:r>
            <a:r>
              <a:rPr lang="en-US" sz="4500" dirty="0"/>
              <a:t>(v,a,lo,mid-1)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426C-27A1-4448-85B8-4C66ACB0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>
            <a:extLst>
              <a:ext uri="{FF2B5EF4-FFF2-40B4-BE49-F238E27FC236}">
                <a16:creationId xmlns:a16="http://schemas.microsoft.com/office/drawing/2014/main" id="{713451AB-CFB5-46DC-A075-169EFABCA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8B4B02-5D47-40A3-A0F2-C2D3D6127D79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845D4CF-6C76-47FB-9CE1-F58E6AA7C8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2811" y="91875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Analysis of Algorithms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AB126DB-244E-4AA3-86F9-BC094F2B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537" y="4062005"/>
            <a:ext cx="1367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0AAE2C16-A280-4775-AB5C-25EAD2847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2" y="4060418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" panose="02020603050405020304" pitchFamily="18" charset="0"/>
              </a:rPr>
              <a:t>Input</a:t>
            </a:r>
            <a:endParaRPr lang="en-US" altLang="en-US" sz="2400"/>
          </a:p>
        </p:txBody>
      </p:sp>
      <p:grpSp>
        <p:nvGrpSpPr>
          <p:cNvPr id="5126" name="Group 5">
            <a:extLst>
              <a:ext uri="{FF2B5EF4-FFF2-40B4-BE49-F238E27FC236}">
                <a16:creationId xmlns:a16="http://schemas.microsoft.com/office/drawing/2014/main" id="{874EB78D-CC1C-4C77-8691-3437D31F11B8}"/>
              </a:ext>
            </a:extLst>
          </p:cNvPr>
          <p:cNvGrpSpPr>
            <a:grpSpLocks/>
          </p:cNvGrpSpPr>
          <p:nvPr/>
        </p:nvGrpSpPr>
        <p:grpSpPr bwMode="auto">
          <a:xfrm>
            <a:off x="6150474" y="2818993"/>
            <a:ext cx="1236662" cy="976312"/>
            <a:chOff x="4193" y="2328"/>
            <a:chExt cx="779" cy="615"/>
          </a:xfrm>
        </p:grpSpPr>
        <p:sp>
          <p:nvSpPr>
            <p:cNvPr id="5192" name="Freeform 6">
              <a:extLst>
                <a:ext uri="{FF2B5EF4-FFF2-40B4-BE49-F238E27FC236}">
                  <a16:creationId xmlns:a16="http://schemas.microsoft.com/office/drawing/2014/main" id="{C688C3A6-298C-440F-A58B-E3B1F3DD0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88"/>
                <a:gd name="T35" fmla="*/ 65 w 65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7">
              <a:extLst>
                <a:ext uri="{FF2B5EF4-FFF2-40B4-BE49-F238E27FC236}">
                  <a16:creationId xmlns:a16="http://schemas.microsoft.com/office/drawing/2014/main" id="{B4F3F044-8022-4112-9506-870FF96A3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6"/>
                <a:gd name="T32" fmla="*/ 39 w 39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8">
              <a:extLst>
                <a:ext uri="{FF2B5EF4-FFF2-40B4-BE49-F238E27FC236}">
                  <a16:creationId xmlns:a16="http://schemas.microsoft.com/office/drawing/2014/main" id="{5D30B851-850E-455D-A5E9-69FB5C16D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2"/>
                <a:gd name="T43" fmla="*/ 0 h 96"/>
                <a:gd name="T44" fmla="*/ 72 w 72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9">
              <a:extLst>
                <a:ext uri="{FF2B5EF4-FFF2-40B4-BE49-F238E27FC236}">
                  <a16:creationId xmlns:a16="http://schemas.microsoft.com/office/drawing/2014/main" id="{484D5A04-E8F1-41FF-9706-5F366792D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80"/>
                <a:gd name="T59" fmla="*/ 84 w 84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10">
              <a:extLst>
                <a:ext uri="{FF2B5EF4-FFF2-40B4-BE49-F238E27FC236}">
                  <a16:creationId xmlns:a16="http://schemas.microsoft.com/office/drawing/2014/main" id="{8A38B073-7C0D-4633-8A88-20A90B0D2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56"/>
                <a:gd name="T32" fmla="*/ 33 w 33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11">
              <a:extLst>
                <a:ext uri="{FF2B5EF4-FFF2-40B4-BE49-F238E27FC236}">
                  <a16:creationId xmlns:a16="http://schemas.microsoft.com/office/drawing/2014/main" id="{B31698E7-448A-4ED5-9DE3-44573DB57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24"/>
                <a:gd name="T29" fmla="*/ 13 w 13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12">
              <a:extLst>
                <a:ext uri="{FF2B5EF4-FFF2-40B4-BE49-F238E27FC236}">
                  <a16:creationId xmlns:a16="http://schemas.microsoft.com/office/drawing/2014/main" id="{033DF51D-DCAC-45FE-8E88-B7409349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64"/>
                <a:gd name="T29" fmla="*/ 45 w 45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13">
              <a:extLst>
                <a:ext uri="{FF2B5EF4-FFF2-40B4-BE49-F238E27FC236}">
                  <a16:creationId xmlns:a16="http://schemas.microsoft.com/office/drawing/2014/main" id="{E4C5546C-5D89-41EA-9AF8-CFC5B29C9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2"/>
                <a:gd name="T85" fmla="*/ 0 h 375"/>
                <a:gd name="T86" fmla="*/ 182 w 182"/>
                <a:gd name="T87" fmla="*/ 375 h 3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Line 14">
              <a:extLst>
                <a:ext uri="{FF2B5EF4-FFF2-40B4-BE49-F238E27FC236}">
                  <a16:creationId xmlns:a16="http://schemas.microsoft.com/office/drawing/2014/main" id="{487C94AD-C2D4-4F82-BEAC-D8BC7ABC1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15">
              <a:extLst>
                <a:ext uri="{FF2B5EF4-FFF2-40B4-BE49-F238E27FC236}">
                  <a16:creationId xmlns:a16="http://schemas.microsoft.com/office/drawing/2014/main" id="{DE737A90-258B-4C7E-AF7C-5EE19030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16">
              <a:extLst>
                <a:ext uri="{FF2B5EF4-FFF2-40B4-BE49-F238E27FC236}">
                  <a16:creationId xmlns:a16="http://schemas.microsoft.com/office/drawing/2014/main" id="{E526693E-208C-4D8C-B065-62B276842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2"/>
                <a:gd name="T23" fmla="*/ 26 w 2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17">
              <a:extLst>
                <a:ext uri="{FF2B5EF4-FFF2-40B4-BE49-F238E27FC236}">
                  <a16:creationId xmlns:a16="http://schemas.microsoft.com/office/drawing/2014/main" id="{321888FE-4794-47F5-96F8-427252974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1"/>
                <a:gd name="T46" fmla="*/ 0 h 104"/>
                <a:gd name="T47" fmla="*/ 111 w 111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18">
              <a:extLst>
                <a:ext uri="{FF2B5EF4-FFF2-40B4-BE49-F238E27FC236}">
                  <a16:creationId xmlns:a16="http://schemas.microsoft.com/office/drawing/2014/main" id="{2BAD015D-62C6-4C58-8EB9-0CCF95733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"/>
                <a:gd name="T43" fmla="*/ 0 h 96"/>
                <a:gd name="T44" fmla="*/ 65 w 65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19">
              <a:extLst>
                <a:ext uri="{FF2B5EF4-FFF2-40B4-BE49-F238E27FC236}">
                  <a16:creationId xmlns:a16="http://schemas.microsoft.com/office/drawing/2014/main" id="{7AFB4DDE-7F8C-45AE-B83A-9FD7D0FD0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47"/>
                <a:gd name="T47" fmla="*/ 78 w 7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20">
              <a:extLst>
                <a:ext uri="{FF2B5EF4-FFF2-40B4-BE49-F238E27FC236}">
                  <a16:creationId xmlns:a16="http://schemas.microsoft.com/office/drawing/2014/main" id="{6AD4F64C-E45D-4FC9-895A-B7CEE6AE6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  <a:gd name="T9" fmla="*/ 0 w 6"/>
                <a:gd name="T10" fmla="*/ 0 h 72"/>
                <a:gd name="T11" fmla="*/ 6 w 6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21">
              <a:extLst>
                <a:ext uri="{FF2B5EF4-FFF2-40B4-BE49-F238E27FC236}">
                  <a16:creationId xmlns:a16="http://schemas.microsoft.com/office/drawing/2014/main" id="{CBEA0510-28C0-4AC1-AEE3-F2989004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48"/>
                <a:gd name="T50" fmla="*/ 98 w 9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22">
              <a:extLst>
                <a:ext uri="{FF2B5EF4-FFF2-40B4-BE49-F238E27FC236}">
                  <a16:creationId xmlns:a16="http://schemas.microsoft.com/office/drawing/2014/main" id="{6FE412F7-9385-4BDD-A8FE-853ABF48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8"/>
                <a:gd name="T35" fmla="*/ 39 w 3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23">
              <a:extLst>
                <a:ext uri="{FF2B5EF4-FFF2-40B4-BE49-F238E27FC236}">
                  <a16:creationId xmlns:a16="http://schemas.microsoft.com/office/drawing/2014/main" id="{A6BE8DC9-43F9-4DC6-84E5-35E84DC9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32"/>
                <a:gd name="T32" fmla="*/ 20 w 2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24">
              <a:extLst>
                <a:ext uri="{FF2B5EF4-FFF2-40B4-BE49-F238E27FC236}">
                  <a16:creationId xmlns:a16="http://schemas.microsoft.com/office/drawing/2014/main" id="{A4FDC0B5-F4E3-4FFB-AF9C-0175829FE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64"/>
                <a:gd name="T44" fmla="*/ 52 w 52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25">
              <a:extLst>
                <a:ext uri="{FF2B5EF4-FFF2-40B4-BE49-F238E27FC236}">
                  <a16:creationId xmlns:a16="http://schemas.microsoft.com/office/drawing/2014/main" id="{FB4FA233-D2B1-4673-AB3E-21DC3C62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"/>
                <a:gd name="T58" fmla="*/ 0 h 56"/>
                <a:gd name="T59" fmla="*/ 58 w 58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26">
              <a:extLst>
                <a:ext uri="{FF2B5EF4-FFF2-40B4-BE49-F238E27FC236}">
                  <a16:creationId xmlns:a16="http://schemas.microsoft.com/office/drawing/2014/main" id="{CB83D2BE-8D6B-40EA-81AD-A2FB34182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40"/>
                <a:gd name="T32" fmla="*/ 26 w 26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27">
              <a:extLst>
                <a:ext uri="{FF2B5EF4-FFF2-40B4-BE49-F238E27FC236}">
                  <a16:creationId xmlns:a16="http://schemas.microsoft.com/office/drawing/2014/main" id="{1553BC14-CF6D-455B-87F3-AE3DA0F2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16"/>
                <a:gd name="T29" fmla="*/ 6 w 6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28">
              <a:extLst>
                <a:ext uri="{FF2B5EF4-FFF2-40B4-BE49-F238E27FC236}">
                  <a16:creationId xmlns:a16="http://schemas.microsoft.com/office/drawing/2014/main" id="{FDFEF4A6-DA8B-4254-B238-C64E6BD6E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29">
              <a:extLst>
                <a:ext uri="{FF2B5EF4-FFF2-40B4-BE49-F238E27FC236}">
                  <a16:creationId xmlns:a16="http://schemas.microsoft.com/office/drawing/2014/main" id="{0B182B46-CE8E-4CB1-9EC4-8C4FC1DF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248"/>
                <a:gd name="T86" fmla="*/ 116 w 116"/>
                <a:gd name="T87" fmla="*/ 248 h 2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Line 30">
              <a:extLst>
                <a:ext uri="{FF2B5EF4-FFF2-40B4-BE49-F238E27FC236}">
                  <a16:creationId xmlns:a16="http://schemas.microsoft.com/office/drawing/2014/main" id="{9CB2E5F1-D96E-4285-8F34-08F8E40C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1">
              <a:extLst>
                <a:ext uri="{FF2B5EF4-FFF2-40B4-BE49-F238E27FC236}">
                  <a16:creationId xmlns:a16="http://schemas.microsoft.com/office/drawing/2014/main" id="{2AEE58FA-A3CA-4AA7-B3F8-6518AA0DC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2">
              <a:extLst>
                <a:ext uri="{FF2B5EF4-FFF2-40B4-BE49-F238E27FC236}">
                  <a16:creationId xmlns:a16="http://schemas.microsoft.com/office/drawing/2014/main" id="{4ED607B9-5BAF-42C5-99B4-70C3AB3D5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6"/>
                <a:gd name="T23" fmla="*/ 13 w 1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3">
              <a:extLst>
                <a:ext uri="{FF2B5EF4-FFF2-40B4-BE49-F238E27FC236}">
                  <a16:creationId xmlns:a16="http://schemas.microsoft.com/office/drawing/2014/main" id="{B81DB80F-14C8-4601-8894-65535D4FA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64"/>
                <a:gd name="T47" fmla="*/ 71 w 71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0" name="Freeform 34">
              <a:extLst>
                <a:ext uri="{FF2B5EF4-FFF2-40B4-BE49-F238E27FC236}">
                  <a16:creationId xmlns:a16="http://schemas.microsoft.com/office/drawing/2014/main" id="{42283B0C-7AD4-4716-BD6A-431E510CB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5">
              <a:extLst>
                <a:ext uri="{FF2B5EF4-FFF2-40B4-BE49-F238E27FC236}">
                  <a16:creationId xmlns:a16="http://schemas.microsoft.com/office/drawing/2014/main" id="{56E6708E-497D-49B8-BDB3-0727249FC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"/>
                <a:gd name="T46" fmla="*/ 0 h 32"/>
                <a:gd name="T47" fmla="*/ 51 w 5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6">
              <a:extLst>
                <a:ext uri="{FF2B5EF4-FFF2-40B4-BE49-F238E27FC236}">
                  <a16:creationId xmlns:a16="http://schemas.microsoft.com/office/drawing/2014/main" id="{C9DF0930-E0C4-4859-9DD5-20B5EE8B5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  <a:gd name="T9" fmla="*/ 0 w 1"/>
                <a:gd name="T10" fmla="*/ 0 h 48"/>
                <a:gd name="T11" fmla="*/ 1 w 1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7">
              <a:extLst>
                <a:ext uri="{FF2B5EF4-FFF2-40B4-BE49-F238E27FC236}">
                  <a16:creationId xmlns:a16="http://schemas.microsoft.com/office/drawing/2014/main" id="{A614DC0C-3D09-4212-BE96-4F9066430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2"/>
                <a:gd name="T50" fmla="*/ 58 w 58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8">
              <a:extLst>
                <a:ext uri="{FF2B5EF4-FFF2-40B4-BE49-F238E27FC236}">
                  <a16:creationId xmlns:a16="http://schemas.microsoft.com/office/drawing/2014/main" id="{10A5A27D-EEF8-47EE-ABC9-CCD8FC025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72"/>
                <a:gd name="T35" fmla="*/ 52 w 5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9">
              <a:extLst>
                <a:ext uri="{FF2B5EF4-FFF2-40B4-BE49-F238E27FC236}">
                  <a16:creationId xmlns:a16="http://schemas.microsoft.com/office/drawing/2014/main" id="{32E15EC3-D699-496E-BBE1-3988A68BC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40"/>
                <a:gd name="T32" fmla="*/ 33 w 33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40">
              <a:extLst>
                <a:ext uri="{FF2B5EF4-FFF2-40B4-BE49-F238E27FC236}">
                  <a16:creationId xmlns:a16="http://schemas.microsoft.com/office/drawing/2014/main" id="{E282BD6B-83F9-47AC-B37E-36A2EE18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9"/>
                <a:gd name="T44" fmla="*/ 52 w 52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41">
              <a:extLst>
                <a:ext uri="{FF2B5EF4-FFF2-40B4-BE49-F238E27FC236}">
                  <a16:creationId xmlns:a16="http://schemas.microsoft.com/office/drawing/2014/main" id="{B6D8D66D-F1D3-4613-BF9F-D58542BF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63"/>
                <a:gd name="T59" fmla="*/ 71 w 71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42">
              <a:extLst>
                <a:ext uri="{FF2B5EF4-FFF2-40B4-BE49-F238E27FC236}">
                  <a16:creationId xmlns:a16="http://schemas.microsoft.com/office/drawing/2014/main" id="{BB6FB4E2-17B0-4260-BEAF-8B82E7C74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40"/>
                <a:gd name="T32" fmla="*/ 32 w 32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43">
              <a:extLst>
                <a:ext uri="{FF2B5EF4-FFF2-40B4-BE49-F238E27FC236}">
                  <a16:creationId xmlns:a16="http://schemas.microsoft.com/office/drawing/2014/main" id="{B9C6EE63-0852-4DA1-B5C7-841B2EF35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44">
              <a:extLst>
                <a:ext uri="{FF2B5EF4-FFF2-40B4-BE49-F238E27FC236}">
                  <a16:creationId xmlns:a16="http://schemas.microsoft.com/office/drawing/2014/main" id="{980E167A-616B-4B4E-94EB-CD594CFE4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48"/>
                <a:gd name="T29" fmla="*/ 39 w 39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45">
              <a:extLst>
                <a:ext uri="{FF2B5EF4-FFF2-40B4-BE49-F238E27FC236}">
                  <a16:creationId xmlns:a16="http://schemas.microsoft.com/office/drawing/2014/main" id="{C0C8F3C6-FFFF-4FD1-895B-2582680A5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9"/>
                <a:gd name="T85" fmla="*/ 0 h 304"/>
                <a:gd name="T86" fmla="*/ 149 w 149"/>
                <a:gd name="T87" fmla="*/ 304 h 3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Line 46">
              <a:extLst>
                <a:ext uri="{FF2B5EF4-FFF2-40B4-BE49-F238E27FC236}">
                  <a16:creationId xmlns:a16="http://schemas.microsoft.com/office/drawing/2014/main" id="{EF660123-CFC7-40BB-A6E4-0DCFD28F1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47">
              <a:extLst>
                <a:ext uri="{FF2B5EF4-FFF2-40B4-BE49-F238E27FC236}">
                  <a16:creationId xmlns:a16="http://schemas.microsoft.com/office/drawing/2014/main" id="{7C1C7011-E397-41FF-8E6F-E084FF8EA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48">
              <a:extLst>
                <a:ext uri="{FF2B5EF4-FFF2-40B4-BE49-F238E27FC236}">
                  <a16:creationId xmlns:a16="http://schemas.microsoft.com/office/drawing/2014/main" id="{9AC61460-03CF-4B56-8058-46E88EB66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49">
              <a:extLst>
                <a:ext uri="{FF2B5EF4-FFF2-40B4-BE49-F238E27FC236}">
                  <a16:creationId xmlns:a16="http://schemas.microsoft.com/office/drawing/2014/main" id="{2F47E1C0-055E-4C3F-9BB9-4D307ED1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"/>
                <a:gd name="T46" fmla="*/ 0 h 72"/>
                <a:gd name="T47" fmla="*/ 91 w 91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" name="Freeform 50">
              <a:extLst>
                <a:ext uri="{FF2B5EF4-FFF2-40B4-BE49-F238E27FC236}">
                  <a16:creationId xmlns:a16="http://schemas.microsoft.com/office/drawing/2014/main" id="{256C4486-5450-4241-9D59-76C6BF0C2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2"/>
                <a:gd name="T44" fmla="*/ 52 w 52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51">
              <a:extLst>
                <a:ext uri="{FF2B5EF4-FFF2-40B4-BE49-F238E27FC236}">
                  <a16:creationId xmlns:a16="http://schemas.microsoft.com/office/drawing/2014/main" id="{7ADCF38B-DD5E-4BF8-BD26-2C350E14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0"/>
                <a:gd name="T47" fmla="*/ 65 w 65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52">
              <a:extLst>
                <a:ext uri="{FF2B5EF4-FFF2-40B4-BE49-F238E27FC236}">
                  <a16:creationId xmlns:a16="http://schemas.microsoft.com/office/drawing/2014/main" id="{62C22B2B-50FF-47B0-A888-19C23F984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  <a:gd name="T9" fmla="*/ 0 w 7"/>
                <a:gd name="T10" fmla="*/ 0 h 56"/>
                <a:gd name="T11" fmla="*/ 7 w 7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53">
              <a:extLst>
                <a:ext uri="{FF2B5EF4-FFF2-40B4-BE49-F238E27FC236}">
                  <a16:creationId xmlns:a16="http://schemas.microsoft.com/office/drawing/2014/main" id="{E45F6773-0B04-4BBE-96E4-0E8F8A645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0"/>
                <a:gd name="T50" fmla="*/ 78 w 78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54">
              <a:extLst>
                <a:ext uri="{FF2B5EF4-FFF2-40B4-BE49-F238E27FC236}">
                  <a16:creationId xmlns:a16="http://schemas.microsoft.com/office/drawing/2014/main" id="{6170F6B6-7609-4F38-9121-45709707B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0"/>
                <a:gd name="T35" fmla="*/ 39 w 39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55">
              <a:extLst>
                <a:ext uri="{FF2B5EF4-FFF2-40B4-BE49-F238E27FC236}">
                  <a16:creationId xmlns:a16="http://schemas.microsoft.com/office/drawing/2014/main" id="{92F1A7FE-95CD-4357-B858-A563EE2A1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56">
              <a:extLst>
                <a:ext uri="{FF2B5EF4-FFF2-40B4-BE49-F238E27FC236}">
                  <a16:creationId xmlns:a16="http://schemas.microsoft.com/office/drawing/2014/main" id="{606452B2-173F-40E9-8BC5-D1014427A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57">
              <a:extLst>
                <a:ext uri="{FF2B5EF4-FFF2-40B4-BE49-F238E27FC236}">
                  <a16:creationId xmlns:a16="http://schemas.microsoft.com/office/drawing/2014/main" id="{911C38DC-17C1-4DCC-B00E-6F0E60009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48"/>
                <a:gd name="T59" fmla="*/ 52 w 52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58">
              <a:extLst>
                <a:ext uri="{FF2B5EF4-FFF2-40B4-BE49-F238E27FC236}">
                  <a16:creationId xmlns:a16="http://schemas.microsoft.com/office/drawing/2014/main" id="{54FAFBE0-352B-4135-ADC1-C119808B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59">
              <a:extLst>
                <a:ext uri="{FF2B5EF4-FFF2-40B4-BE49-F238E27FC236}">
                  <a16:creationId xmlns:a16="http://schemas.microsoft.com/office/drawing/2014/main" id="{DBC87E45-3473-48CB-82AC-4341026CB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60">
              <a:extLst>
                <a:ext uri="{FF2B5EF4-FFF2-40B4-BE49-F238E27FC236}">
                  <a16:creationId xmlns:a16="http://schemas.microsoft.com/office/drawing/2014/main" id="{DFCD69A8-9E79-42B3-9376-A817619F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2"/>
                <a:gd name="T29" fmla="*/ 26 w 2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61">
              <a:extLst>
                <a:ext uri="{FF2B5EF4-FFF2-40B4-BE49-F238E27FC236}">
                  <a16:creationId xmlns:a16="http://schemas.microsoft.com/office/drawing/2014/main" id="{0E283D98-4E8A-4291-AD2D-0438A8114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"/>
                <a:gd name="T85" fmla="*/ 0 h 192"/>
                <a:gd name="T86" fmla="*/ 111 w 111"/>
                <a:gd name="T87" fmla="*/ 192 h 1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Line 62">
              <a:extLst>
                <a:ext uri="{FF2B5EF4-FFF2-40B4-BE49-F238E27FC236}">
                  <a16:creationId xmlns:a16="http://schemas.microsoft.com/office/drawing/2014/main" id="{A51D4FEB-270E-460F-A5A1-0EEB05455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63">
              <a:extLst>
                <a:ext uri="{FF2B5EF4-FFF2-40B4-BE49-F238E27FC236}">
                  <a16:creationId xmlns:a16="http://schemas.microsoft.com/office/drawing/2014/main" id="{BD6314F9-E62C-4AA9-B72C-5B94FDAD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64">
              <a:extLst>
                <a:ext uri="{FF2B5EF4-FFF2-40B4-BE49-F238E27FC236}">
                  <a16:creationId xmlns:a16="http://schemas.microsoft.com/office/drawing/2014/main" id="{18F332DD-7EE8-405C-8458-9CB348676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65">
              <a:extLst>
                <a:ext uri="{FF2B5EF4-FFF2-40B4-BE49-F238E27FC236}">
                  <a16:creationId xmlns:a16="http://schemas.microsoft.com/office/drawing/2014/main" id="{EE41986F-C22B-4060-808D-22198000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8"/>
                <a:gd name="T47" fmla="*/ 65 w 6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2" name="Freeform 66">
              <a:extLst>
                <a:ext uri="{FF2B5EF4-FFF2-40B4-BE49-F238E27FC236}">
                  <a16:creationId xmlns:a16="http://schemas.microsoft.com/office/drawing/2014/main" id="{4AFD5AB4-F65D-49AD-8D72-2A0BEDF9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48"/>
                <a:gd name="T44" fmla="*/ 39 w 39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67">
              <a:extLst>
                <a:ext uri="{FF2B5EF4-FFF2-40B4-BE49-F238E27FC236}">
                  <a16:creationId xmlns:a16="http://schemas.microsoft.com/office/drawing/2014/main" id="{C96379EF-6FBF-4ECA-ABD5-6B2DA65B9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24"/>
                <a:gd name="T47" fmla="*/ 46 w 46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68">
              <a:extLst>
                <a:ext uri="{FF2B5EF4-FFF2-40B4-BE49-F238E27FC236}">
                  <a16:creationId xmlns:a16="http://schemas.microsoft.com/office/drawing/2014/main" id="{32CFC51F-C37F-4890-8F37-878F767F3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  <a:gd name="T9" fmla="*/ 0 w 1"/>
                <a:gd name="T10" fmla="*/ 0 h 40"/>
                <a:gd name="T11" fmla="*/ 1 w 1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69">
              <a:extLst>
                <a:ext uri="{FF2B5EF4-FFF2-40B4-BE49-F238E27FC236}">
                  <a16:creationId xmlns:a16="http://schemas.microsoft.com/office/drawing/2014/main" id="{E362E0C1-FD8E-4D0E-B94B-EF57079FB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24"/>
                <a:gd name="T50" fmla="*/ 52 w 52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Rectangle 70">
            <a:extLst>
              <a:ext uri="{FF2B5EF4-FFF2-40B4-BE49-F238E27FC236}">
                <a16:creationId xmlns:a16="http://schemas.microsoft.com/office/drawing/2014/main" id="{B8C415E3-106E-43DC-A77E-B63905468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6" y="4062005"/>
            <a:ext cx="95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</a:endParaRPr>
          </a:p>
        </p:txBody>
      </p:sp>
      <p:grpSp>
        <p:nvGrpSpPr>
          <p:cNvPr id="5128" name="Group 71">
            <a:extLst>
              <a:ext uri="{FF2B5EF4-FFF2-40B4-BE49-F238E27FC236}">
                <a16:creationId xmlns:a16="http://schemas.microsoft.com/office/drawing/2014/main" id="{F7D0A919-0468-4BC4-B325-536FB908F2CC}"/>
              </a:ext>
            </a:extLst>
          </p:cNvPr>
          <p:cNvGrpSpPr>
            <a:grpSpLocks/>
          </p:cNvGrpSpPr>
          <p:nvPr/>
        </p:nvGrpSpPr>
        <p:grpSpPr bwMode="auto">
          <a:xfrm>
            <a:off x="2627812" y="2818993"/>
            <a:ext cx="1154113" cy="976312"/>
            <a:chOff x="1974" y="2320"/>
            <a:chExt cx="727" cy="615"/>
          </a:xfrm>
        </p:grpSpPr>
        <p:sp>
          <p:nvSpPr>
            <p:cNvPr id="5138" name="Freeform 72">
              <a:extLst>
                <a:ext uri="{FF2B5EF4-FFF2-40B4-BE49-F238E27FC236}">
                  <a16:creationId xmlns:a16="http://schemas.microsoft.com/office/drawing/2014/main" id="{759FDF08-838C-4BE5-90AD-493ADFBD0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Oval 73">
              <a:extLst>
                <a:ext uri="{FF2B5EF4-FFF2-40B4-BE49-F238E27FC236}">
                  <a16:creationId xmlns:a16="http://schemas.microsoft.com/office/drawing/2014/main" id="{B9BC54B7-F78E-4D12-8F8E-DDEBB56F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40" name="Oval 74">
              <a:extLst>
                <a:ext uri="{FF2B5EF4-FFF2-40B4-BE49-F238E27FC236}">
                  <a16:creationId xmlns:a16="http://schemas.microsoft.com/office/drawing/2014/main" id="{A97E6176-1512-4163-8F3B-E90DF0BE7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41" name="Freeform 75">
              <a:extLst>
                <a:ext uri="{FF2B5EF4-FFF2-40B4-BE49-F238E27FC236}">
                  <a16:creationId xmlns:a16="http://schemas.microsoft.com/office/drawing/2014/main" id="{D5C28AAF-BEC1-41FD-8C35-01742C3DB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76">
              <a:extLst>
                <a:ext uri="{FF2B5EF4-FFF2-40B4-BE49-F238E27FC236}">
                  <a16:creationId xmlns:a16="http://schemas.microsoft.com/office/drawing/2014/main" id="{2A3C7AFE-9CB4-4505-9DB6-3A2FA47A1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7">
              <a:extLst>
                <a:ext uri="{FF2B5EF4-FFF2-40B4-BE49-F238E27FC236}">
                  <a16:creationId xmlns:a16="http://schemas.microsoft.com/office/drawing/2014/main" id="{37D8FE50-9E20-406A-81D0-00C613C52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78">
              <a:extLst>
                <a:ext uri="{FF2B5EF4-FFF2-40B4-BE49-F238E27FC236}">
                  <a16:creationId xmlns:a16="http://schemas.microsoft.com/office/drawing/2014/main" id="{29DDE57E-272A-4502-A990-153C5E72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9">
              <a:extLst>
                <a:ext uri="{FF2B5EF4-FFF2-40B4-BE49-F238E27FC236}">
                  <a16:creationId xmlns:a16="http://schemas.microsoft.com/office/drawing/2014/main" id="{D404FC54-4CC7-4ED9-9DFC-822EE171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80">
              <a:extLst>
                <a:ext uri="{FF2B5EF4-FFF2-40B4-BE49-F238E27FC236}">
                  <a16:creationId xmlns:a16="http://schemas.microsoft.com/office/drawing/2014/main" id="{413AE74B-4F15-465B-8BCD-EF470F54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81">
              <a:extLst>
                <a:ext uri="{FF2B5EF4-FFF2-40B4-BE49-F238E27FC236}">
                  <a16:creationId xmlns:a16="http://schemas.microsoft.com/office/drawing/2014/main" id="{2084BA04-0CAF-4912-AB8D-DB9930394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82">
              <a:extLst>
                <a:ext uri="{FF2B5EF4-FFF2-40B4-BE49-F238E27FC236}">
                  <a16:creationId xmlns:a16="http://schemas.microsoft.com/office/drawing/2014/main" id="{A1C67761-8BA1-4741-977A-3B44CD430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83">
              <a:extLst>
                <a:ext uri="{FF2B5EF4-FFF2-40B4-BE49-F238E27FC236}">
                  <a16:creationId xmlns:a16="http://schemas.microsoft.com/office/drawing/2014/main" id="{7D72CC9F-F0B7-4C6A-9EAB-A21CFF856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84">
              <a:extLst>
                <a:ext uri="{FF2B5EF4-FFF2-40B4-BE49-F238E27FC236}">
                  <a16:creationId xmlns:a16="http://schemas.microsoft.com/office/drawing/2014/main" id="{7BA5539B-F78C-45C4-B5FB-84D92E78A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85">
              <a:extLst>
                <a:ext uri="{FF2B5EF4-FFF2-40B4-BE49-F238E27FC236}">
                  <a16:creationId xmlns:a16="http://schemas.microsoft.com/office/drawing/2014/main" id="{CD35FFA2-70D1-4778-A1B4-052D6E9DA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86">
              <a:extLst>
                <a:ext uri="{FF2B5EF4-FFF2-40B4-BE49-F238E27FC236}">
                  <a16:creationId xmlns:a16="http://schemas.microsoft.com/office/drawing/2014/main" id="{531E4825-CA95-4185-8E11-3E7AC0E1A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Oval 87">
              <a:extLst>
                <a:ext uri="{FF2B5EF4-FFF2-40B4-BE49-F238E27FC236}">
                  <a16:creationId xmlns:a16="http://schemas.microsoft.com/office/drawing/2014/main" id="{86824FC2-2929-46D0-B51A-F26CC3CC0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54" name="Oval 88">
              <a:extLst>
                <a:ext uri="{FF2B5EF4-FFF2-40B4-BE49-F238E27FC236}">
                  <a16:creationId xmlns:a16="http://schemas.microsoft.com/office/drawing/2014/main" id="{5FCAFBC5-3C99-4A37-9064-4A4E4160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55" name="Freeform 89">
              <a:extLst>
                <a:ext uri="{FF2B5EF4-FFF2-40B4-BE49-F238E27FC236}">
                  <a16:creationId xmlns:a16="http://schemas.microsoft.com/office/drawing/2014/main" id="{0905C6C1-258D-47A7-9197-B1B81EF9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90">
              <a:extLst>
                <a:ext uri="{FF2B5EF4-FFF2-40B4-BE49-F238E27FC236}">
                  <a16:creationId xmlns:a16="http://schemas.microsoft.com/office/drawing/2014/main" id="{1187CA86-4AF8-4D1D-B1DD-F02D29FA9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91">
              <a:extLst>
                <a:ext uri="{FF2B5EF4-FFF2-40B4-BE49-F238E27FC236}">
                  <a16:creationId xmlns:a16="http://schemas.microsoft.com/office/drawing/2014/main" id="{00A13CBE-C8DF-4697-A0BE-00B384F93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92">
              <a:extLst>
                <a:ext uri="{FF2B5EF4-FFF2-40B4-BE49-F238E27FC236}">
                  <a16:creationId xmlns:a16="http://schemas.microsoft.com/office/drawing/2014/main" id="{5733E370-38C6-403A-A094-AF20E158E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93">
              <a:extLst>
                <a:ext uri="{FF2B5EF4-FFF2-40B4-BE49-F238E27FC236}">
                  <a16:creationId xmlns:a16="http://schemas.microsoft.com/office/drawing/2014/main" id="{90B63930-7844-4AC2-BCD6-47C68AECA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94">
              <a:extLst>
                <a:ext uri="{FF2B5EF4-FFF2-40B4-BE49-F238E27FC236}">
                  <a16:creationId xmlns:a16="http://schemas.microsoft.com/office/drawing/2014/main" id="{5E6B158A-77C7-4EAF-A79A-6FAAF68D0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95">
              <a:extLst>
                <a:ext uri="{FF2B5EF4-FFF2-40B4-BE49-F238E27FC236}">
                  <a16:creationId xmlns:a16="http://schemas.microsoft.com/office/drawing/2014/main" id="{1491E3BB-1EE8-4452-94C5-3BDB2FB50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96">
              <a:extLst>
                <a:ext uri="{FF2B5EF4-FFF2-40B4-BE49-F238E27FC236}">
                  <a16:creationId xmlns:a16="http://schemas.microsoft.com/office/drawing/2014/main" id="{DD2C3FCF-79CE-418F-B9CE-65DD1F37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97">
              <a:extLst>
                <a:ext uri="{FF2B5EF4-FFF2-40B4-BE49-F238E27FC236}">
                  <a16:creationId xmlns:a16="http://schemas.microsoft.com/office/drawing/2014/main" id="{23863B38-495B-4628-83AD-E2D76B0B9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98">
              <a:extLst>
                <a:ext uri="{FF2B5EF4-FFF2-40B4-BE49-F238E27FC236}">
                  <a16:creationId xmlns:a16="http://schemas.microsoft.com/office/drawing/2014/main" id="{4DD83E08-67E4-44F6-8C9A-92DF7090A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99">
              <a:extLst>
                <a:ext uri="{FF2B5EF4-FFF2-40B4-BE49-F238E27FC236}">
                  <a16:creationId xmlns:a16="http://schemas.microsoft.com/office/drawing/2014/main" id="{1DBA9888-2670-448C-A233-2286F9E1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00">
              <a:extLst>
                <a:ext uri="{FF2B5EF4-FFF2-40B4-BE49-F238E27FC236}">
                  <a16:creationId xmlns:a16="http://schemas.microsoft.com/office/drawing/2014/main" id="{0E6E1E4D-443F-427C-8CB6-E2841812E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Oval 101">
              <a:extLst>
                <a:ext uri="{FF2B5EF4-FFF2-40B4-BE49-F238E27FC236}">
                  <a16:creationId xmlns:a16="http://schemas.microsoft.com/office/drawing/2014/main" id="{0008703F-2F49-4D29-950F-5EB6538A7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68" name="Oval 102">
              <a:extLst>
                <a:ext uri="{FF2B5EF4-FFF2-40B4-BE49-F238E27FC236}">
                  <a16:creationId xmlns:a16="http://schemas.microsoft.com/office/drawing/2014/main" id="{CA526B11-A1EA-4162-AFEE-0F48DC0DB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69" name="Freeform 103">
              <a:extLst>
                <a:ext uri="{FF2B5EF4-FFF2-40B4-BE49-F238E27FC236}">
                  <a16:creationId xmlns:a16="http://schemas.microsoft.com/office/drawing/2014/main" id="{F05A312C-5F7E-47DD-8B9C-F050A769F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104">
              <a:extLst>
                <a:ext uri="{FF2B5EF4-FFF2-40B4-BE49-F238E27FC236}">
                  <a16:creationId xmlns:a16="http://schemas.microsoft.com/office/drawing/2014/main" id="{097E09C5-E23B-47BD-9ECF-5B73FBF06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105">
              <a:extLst>
                <a:ext uri="{FF2B5EF4-FFF2-40B4-BE49-F238E27FC236}">
                  <a16:creationId xmlns:a16="http://schemas.microsoft.com/office/drawing/2014/main" id="{A733613F-9A84-40DB-A081-98997B34F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106">
              <a:extLst>
                <a:ext uri="{FF2B5EF4-FFF2-40B4-BE49-F238E27FC236}">
                  <a16:creationId xmlns:a16="http://schemas.microsoft.com/office/drawing/2014/main" id="{409B7FEF-3401-41A4-BE48-144989C56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107">
              <a:extLst>
                <a:ext uri="{FF2B5EF4-FFF2-40B4-BE49-F238E27FC236}">
                  <a16:creationId xmlns:a16="http://schemas.microsoft.com/office/drawing/2014/main" id="{D76E6F7D-CAB2-4008-A253-4032228F5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108">
              <a:extLst>
                <a:ext uri="{FF2B5EF4-FFF2-40B4-BE49-F238E27FC236}">
                  <a16:creationId xmlns:a16="http://schemas.microsoft.com/office/drawing/2014/main" id="{68018824-11DA-42A6-B34C-B52CCC5B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109">
              <a:extLst>
                <a:ext uri="{FF2B5EF4-FFF2-40B4-BE49-F238E27FC236}">
                  <a16:creationId xmlns:a16="http://schemas.microsoft.com/office/drawing/2014/main" id="{67029FD6-2DD8-468A-8C46-501A8969A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110">
              <a:extLst>
                <a:ext uri="{FF2B5EF4-FFF2-40B4-BE49-F238E27FC236}">
                  <a16:creationId xmlns:a16="http://schemas.microsoft.com/office/drawing/2014/main" id="{0890954A-9EF9-4E0E-B479-20BF68E3C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Line 111">
              <a:extLst>
                <a:ext uri="{FF2B5EF4-FFF2-40B4-BE49-F238E27FC236}">
                  <a16:creationId xmlns:a16="http://schemas.microsoft.com/office/drawing/2014/main" id="{5502A84D-6E96-4AE4-8724-C72248912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112">
              <a:extLst>
                <a:ext uri="{FF2B5EF4-FFF2-40B4-BE49-F238E27FC236}">
                  <a16:creationId xmlns:a16="http://schemas.microsoft.com/office/drawing/2014/main" id="{8C2CDAB0-C68C-4121-AEEF-0E86523A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113">
              <a:extLst>
                <a:ext uri="{FF2B5EF4-FFF2-40B4-BE49-F238E27FC236}">
                  <a16:creationId xmlns:a16="http://schemas.microsoft.com/office/drawing/2014/main" id="{9198D97E-B530-4E50-AED3-A4A82F5FB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114">
              <a:extLst>
                <a:ext uri="{FF2B5EF4-FFF2-40B4-BE49-F238E27FC236}">
                  <a16:creationId xmlns:a16="http://schemas.microsoft.com/office/drawing/2014/main" id="{E81F4338-0721-45F3-8765-1CCBC162D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115">
              <a:extLst>
                <a:ext uri="{FF2B5EF4-FFF2-40B4-BE49-F238E27FC236}">
                  <a16:creationId xmlns:a16="http://schemas.microsoft.com/office/drawing/2014/main" id="{FB213F12-62F8-4A86-89CA-A92AEEAD3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116">
              <a:extLst>
                <a:ext uri="{FF2B5EF4-FFF2-40B4-BE49-F238E27FC236}">
                  <a16:creationId xmlns:a16="http://schemas.microsoft.com/office/drawing/2014/main" id="{205F4A70-A1DD-4742-8597-FD307E4B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117">
              <a:extLst>
                <a:ext uri="{FF2B5EF4-FFF2-40B4-BE49-F238E27FC236}">
                  <a16:creationId xmlns:a16="http://schemas.microsoft.com/office/drawing/2014/main" id="{29D430D4-BFA7-4830-A3B0-CBE271E9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118">
              <a:extLst>
                <a:ext uri="{FF2B5EF4-FFF2-40B4-BE49-F238E27FC236}">
                  <a16:creationId xmlns:a16="http://schemas.microsoft.com/office/drawing/2014/main" id="{1B8F8C9B-5A3A-46BB-B3B6-20E69AC01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119">
              <a:extLst>
                <a:ext uri="{FF2B5EF4-FFF2-40B4-BE49-F238E27FC236}">
                  <a16:creationId xmlns:a16="http://schemas.microsoft.com/office/drawing/2014/main" id="{39D64EF2-A20A-41B8-BF52-1493CB49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Freeform 120">
              <a:extLst>
                <a:ext uri="{FF2B5EF4-FFF2-40B4-BE49-F238E27FC236}">
                  <a16:creationId xmlns:a16="http://schemas.microsoft.com/office/drawing/2014/main" id="{D28662A9-0EC8-461C-BFE7-985F3D3D8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Freeform 121">
              <a:extLst>
                <a:ext uri="{FF2B5EF4-FFF2-40B4-BE49-F238E27FC236}">
                  <a16:creationId xmlns:a16="http://schemas.microsoft.com/office/drawing/2014/main" id="{FB17EBEE-8230-470F-8B78-2386FBC2A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Freeform 122">
              <a:extLst>
                <a:ext uri="{FF2B5EF4-FFF2-40B4-BE49-F238E27FC236}">
                  <a16:creationId xmlns:a16="http://schemas.microsoft.com/office/drawing/2014/main" id="{954EB465-E229-4A84-A342-882677441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Line 123">
              <a:extLst>
                <a:ext uri="{FF2B5EF4-FFF2-40B4-BE49-F238E27FC236}">
                  <a16:creationId xmlns:a16="http://schemas.microsoft.com/office/drawing/2014/main" id="{3627AF40-A6D1-4617-BA8E-E2E4EAE24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124">
              <a:extLst>
                <a:ext uri="{FF2B5EF4-FFF2-40B4-BE49-F238E27FC236}">
                  <a16:creationId xmlns:a16="http://schemas.microsoft.com/office/drawing/2014/main" id="{3ACE9818-E4F7-4F01-A564-B234B59B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125">
              <a:extLst>
                <a:ext uri="{FF2B5EF4-FFF2-40B4-BE49-F238E27FC236}">
                  <a16:creationId xmlns:a16="http://schemas.microsoft.com/office/drawing/2014/main" id="{230C21A0-2F45-41B1-89B8-80603AA8A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26">
            <a:extLst>
              <a:ext uri="{FF2B5EF4-FFF2-40B4-BE49-F238E27FC236}">
                <a16:creationId xmlns:a16="http://schemas.microsoft.com/office/drawing/2014/main" id="{CCD6B9E3-C2E6-4736-9431-92B0DDCCC073}"/>
              </a:ext>
            </a:extLst>
          </p:cNvPr>
          <p:cNvGrpSpPr>
            <a:grpSpLocks/>
          </p:cNvGrpSpPr>
          <p:nvPr/>
        </p:nvGrpSpPr>
        <p:grpSpPr bwMode="auto">
          <a:xfrm>
            <a:off x="4408987" y="2747555"/>
            <a:ext cx="1114425" cy="1119188"/>
            <a:chOff x="3110" y="2304"/>
            <a:chExt cx="702" cy="705"/>
          </a:xfrm>
        </p:grpSpPr>
        <p:sp>
          <p:nvSpPr>
            <p:cNvPr id="5133" name="Rectangle 127">
              <a:extLst>
                <a:ext uri="{FF2B5EF4-FFF2-40B4-BE49-F238E27FC236}">
                  <a16:creationId xmlns:a16="http://schemas.microsoft.com/office/drawing/2014/main" id="{08BC7E8B-6DCF-40D4-8C6C-4B97170F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grpSp>
          <p:nvGrpSpPr>
            <p:cNvPr id="5134" name="Group 128">
              <a:extLst>
                <a:ext uri="{FF2B5EF4-FFF2-40B4-BE49-F238E27FC236}">
                  <a16:creationId xmlns:a16="http://schemas.microsoft.com/office/drawing/2014/main" id="{871389A0-AA3A-411B-AC49-B0C16BFCF6D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5135" name="Gear">
                <a:extLst>
                  <a:ext uri="{FF2B5EF4-FFF2-40B4-BE49-F238E27FC236}">
                    <a16:creationId xmlns:a16="http://schemas.microsoft.com/office/drawing/2014/main" id="{9DB8EB99-5B55-4FFF-9514-7F34EF83D28F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8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6" name="AutoShape 130">
                <a:extLst>
                  <a:ext uri="{FF2B5EF4-FFF2-40B4-BE49-F238E27FC236}">
                    <a16:creationId xmlns:a16="http://schemas.microsoft.com/office/drawing/2014/main" id="{F51CDDB1-7685-44AA-9A27-86DE3063109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8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7" name="AutoShape 131">
                <a:extLst>
                  <a:ext uri="{FF2B5EF4-FFF2-40B4-BE49-F238E27FC236}">
                    <a16:creationId xmlns:a16="http://schemas.microsoft.com/office/drawing/2014/main" id="{F96715B1-A7A4-45E7-9551-F1D969ED23D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8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5130" name="AutoShape 132">
            <a:extLst>
              <a:ext uri="{FF2B5EF4-FFF2-40B4-BE49-F238E27FC236}">
                <a16:creationId xmlns:a16="http://schemas.microsoft.com/office/drawing/2014/main" id="{14FE4715-DD4C-4078-B491-E353F2E0E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161" y="319205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5131" name="AutoShape 133">
            <a:extLst>
              <a:ext uri="{FF2B5EF4-FFF2-40B4-BE49-F238E27FC236}">
                <a16:creationId xmlns:a16="http://schemas.microsoft.com/office/drawing/2014/main" id="{6C8CCFC9-6750-47DE-9A9D-6B0A77BD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649" y="319364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5132" name="Text Box 134">
            <a:extLst>
              <a:ext uri="{FF2B5EF4-FFF2-40B4-BE49-F238E27FC236}">
                <a16:creationId xmlns:a16="http://schemas.microsoft.com/office/drawing/2014/main" id="{D2883EEF-D2C2-41EA-A2C4-4F6C00BC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50" y="4744631"/>
            <a:ext cx="90560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b="1" dirty="0"/>
              <a:t>algorithm</a:t>
            </a:r>
            <a:r>
              <a:rPr lang="en-US" altLang="en-US" sz="2400" dirty="0"/>
              <a:t> is a step-by-step procedure for solving a problem in a finite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168922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73537"/>
            <a:ext cx="10515600" cy="1325563"/>
          </a:xfrm>
        </p:spPr>
        <p:txBody>
          <a:bodyPr/>
          <a:lstStyle/>
          <a:p>
            <a:r>
              <a:rPr lang="en-US" dirty="0"/>
              <a:t>Binary Search (2/4)</a:t>
            </a:r>
          </a:p>
        </p:txBody>
      </p:sp>
      <p:pic>
        <p:nvPicPr>
          <p:cNvPr id="6" name="Content Placeholder 5" descr="[Diagram:Pic/binary-search-found-small.png]">
            <a:extLst>
              <a:ext uri="{FF2B5EF4-FFF2-40B4-BE49-F238E27FC236}">
                <a16:creationId xmlns:a16="http://schemas.microsoft.com/office/drawing/2014/main" id="{FF083E17-AC0B-402C-A52C-0E1A8DF560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58" y="2747942"/>
            <a:ext cx="6401762" cy="29619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796FB7-623B-4BCD-BD7C-9683B2385E23}"/>
              </a:ext>
            </a:extLst>
          </p:cNvPr>
          <p:cNvSpPr/>
          <p:nvPr/>
        </p:nvSpPr>
        <p:spPr>
          <a:xfrm>
            <a:off x="792780" y="1744984"/>
            <a:ext cx="5648660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 search for a value of 8: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520F77-DE20-46B8-8050-5A5AD693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/>
          <a:lstStyle/>
          <a:p>
            <a:r>
              <a:rPr lang="en-US" dirty="0"/>
              <a:t>Binary Search (3/4)</a:t>
            </a:r>
          </a:p>
        </p:txBody>
      </p:sp>
      <p:pic>
        <p:nvPicPr>
          <p:cNvPr id="4" name="Content Placeholder 3" descr="[Diagram:Pic/binary-search-failed-small.png]">
            <a:extLst>
              <a:ext uri="{FF2B5EF4-FFF2-40B4-BE49-F238E27FC236}">
                <a16:creationId xmlns:a16="http://schemas.microsoft.com/office/drawing/2014/main" id="{B310B9D8-2EF7-4E6C-B857-06C9670648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69" y="1993685"/>
            <a:ext cx="6489391" cy="4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1953B9-7B51-43FA-9B2B-D32B293AE6C6}"/>
              </a:ext>
            </a:extLst>
          </p:cNvPr>
          <p:cNvSpPr/>
          <p:nvPr/>
        </p:nvSpPr>
        <p:spPr>
          <a:xfrm>
            <a:off x="756920" y="1410336"/>
            <a:ext cx="470916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Unsuccessful search for a value of 7: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A9E2-F610-4804-B4D5-7D3AC98D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2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/>
          <a:lstStyle/>
          <a:p>
            <a:r>
              <a:rPr lang="en-US" dirty="0"/>
              <a:t>Binary Search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complexity analysis: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 single call of </a:t>
            </a:r>
            <a:r>
              <a:rPr lang="en-US" dirty="0" err="1"/>
              <a:t>BinarySearch</a:t>
            </a:r>
            <a:r>
              <a:rPr lang="en-US" dirty="0"/>
              <a:t>() takes O(1)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 number of calls of </a:t>
            </a:r>
            <a:r>
              <a:rPr lang="en-US" dirty="0" err="1"/>
              <a:t>BinarySearch</a:t>
            </a:r>
            <a:r>
              <a:rPr lang="en-US" dirty="0"/>
              <a:t>() is O(log n) in the worst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Therefore, the time complexity of the binary search is O(log 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A91E2-751C-4E15-8A0F-AD314959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0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/>
          <a:lstStyle/>
          <a:p>
            <a:r>
              <a:rPr lang="en-US" dirty="0"/>
              <a:t>Linear Time vs Logarithmic Time</a:t>
            </a:r>
          </a:p>
        </p:txBody>
      </p:sp>
      <p:pic>
        <p:nvPicPr>
          <p:cNvPr id="4" name="Content Placeholder 3" descr="[Diagram:Pic/log-complexity-small.png]">
            <a:extLst>
              <a:ext uri="{FF2B5EF4-FFF2-40B4-BE49-F238E27FC236}">
                <a16:creationId xmlns:a16="http://schemas.microsoft.com/office/drawing/2014/main" id="{7CD5B6E4-CB07-4BB8-A6BF-983C1AA0BF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1696720"/>
            <a:ext cx="5303520" cy="3464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FE399-25A8-4976-A0A6-4456F4F2FEBA}"/>
              </a:ext>
            </a:extLst>
          </p:cNvPr>
          <p:cNvSpPr txBox="1"/>
          <p:nvPr/>
        </p:nvSpPr>
        <p:spPr>
          <a:xfrm>
            <a:off x="985520" y="5492432"/>
            <a:ext cx="879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logarithmic time algorithm is much faster than a linear time 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1536-D376-4968-B268-5C42A00C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445"/>
            <a:ext cx="10515600" cy="1325563"/>
          </a:xfrm>
        </p:spPr>
        <p:txBody>
          <a:bodyPr/>
          <a:lstStyle/>
          <a:p>
            <a:r>
              <a:rPr lang="en-US" dirty="0"/>
              <a:t>Computing Powers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power function, p(</a:t>
            </a:r>
            <a:r>
              <a:rPr lang="en-US" altLang="en-US" dirty="0" err="1"/>
              <a:t>x,n</a:t>
            </a:r>
            <a:r>
              <a:rPr lang="en-US" altLang="en-US" dirty="0"/>
              <a:t>)=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n</a:t>
            </a:r>
            <a:r>
              <a:rPr lang="en-US" altLang="en-US" dirty="0"/>
              <a:t>, can be defined recursively: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This leads to an power function that runs in O(n) time (for we make n recursive calls).</a:t>
            </a:r>
          </a:p>
          <a:p>
            <a:r>
              <a:rPr lang="en-US" altLang="en-US" dirty="0"/>
              <a:t>We can do better than this, however.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CF2EF-2635-408A-BA7D-59F83AE9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34" y="2611120"/>
            <a:ext cx="4392131" cy="9836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CAB38-8652-4C96-9080-D582BCD5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44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445"/>
            <a:ext cx="10515600" cy="1325563"/>
          </a:xfrm>
        </p:spPr>
        <p:txBody>
          <a:bodyPr/>
          <a:lstStyle/>
          <a:p>
            <a:r>
              <a:rPr lang="en-US" dirty="0"/>
              <a:t>Computing Powers (2/3)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D31530-35F6-43C3-A2BB-7A27A5606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57680"/>
            <a:ext cx="10515600" cy="463264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can derive a more efficient linearly recursive algorithm by using repeated squaring: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For example,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16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32</a:t>
            </a:r>
            <a:endParaRPr lang="en-US" altLang="en-US" sz="2000" dirty="0">
              <a:solidFill>
                <a:srgbClr val="000000"/>
              </a:solidFill>
              <a:latin typeface="CMR10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 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2)2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8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64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7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8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128</a:t>
            </a:r>
            <a:r>
              <a:rPr lang="en-US" altLang="en-US" sz="2000" i="1" dirty="0">
                <a:solidFill>
                  <a:srgbClr val="000000"/>
                </a:solidFill>
                <a:latin typeface="CMMI10" charset="0"/>
              </a:rPr>
              <a:t>.</a:t>
            </a:r>
            <a:endParaRPr lang="en-US" altLang="en-US" sz="2000" dirty="0"/>
          </a:p>
        </p:txBody>
      </p:sp>
      <p:graphicFrame>
        <p:nvGraphicFramePr>
          <p:cNvPr id="6" name="Object 1024">
            <a:extLst>
              <a:ext uri="{FF2B5EF4-FFF2-40B4-BE49-F238E27FC236}">
                <a16:creationId xmlns:a16="http://schemas.microsoft.com/office/drawing/2014/main" id="{484FE082-64C6-4A2A-985B-AE7358F90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150837"/>
              </p:ext>
            </p:extLst>
          </p:nvPr>
        </p:nvGraphicFramePr>
        <p:xfrm>
          <a:off x="2438400" y="2641600"/>
          <a:ext cx="4572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2819400" imgH="711200" progId="Equation.3">
                  <p:embed/>
                </p:oleObj>
              </mc:Choice>
              <mc:Fallback>
                <p:oleObj name="Equation" r:id="rId3" imgW="2819400" imgH="711200" progId="Equation.3">
                  <p:embed/>
                  <p:pic>
                    <p:nvPicPr>
                      <p:cNvPr id="47109" name="Object 1024">
                        <a:extLst>
                          <a:ext uri="{FF2B5EF4-FFF2-40B4-BE49-F238E27FC236}">
                            <a16:creationId xmlns:a16="http://schemas.microsoft.com/office/drawing/2014/main" id="{114E7E45-1588-4A2D-9B05-1DCCDFBFF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41600"/>
                        <a:ext cx="45720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EF02-5ECD-44C1-9B48-6C8BB6B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2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445"/>
            <a:ext cx="10515600" cy="1325563"/>
          </a:xfrm>
        </p:spPr>
        <p:txBody>
          <a:bodyPr/>
          <a:lstStyle/>
          <a:p>
            <a:r>
              <a:rPr lang="en-US" dirty="0"/>
              <a:t>Computing Powers (3/3)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D23AB-4137-45F8-97FB-A286D4FBA4F7}"/>
              </a:ext>
            </a:extLst>
          </p:cNvPr>
          <p:cNvSpPr/>
          <p:nvPr/>
        </p:nvSpPr>
        <p:spPr>
          <a:xfrm>
            <a:off x="5843452" y="1824047"/>
            <a:ext cx="53296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Algorithm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Power(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x, n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  {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   </a:t>
            </a: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Input :</a:t>
            </a: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A number 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x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and integer 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n =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0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   </a:t>
            </a: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Output :</a:t>
            </a: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The value </a:t>
            </a:r>
            <a:r>
              <a:rPr lang="en-US" altLang="en-US" sz="2000" i="1" kern="0" dirty="0" err="1">
                <a:solidFill>
                  <a:srgbClr val="000000"/>
                </a:solidFill>
                <a:latin typeface="Arial Unicode MS" pitchFamily="34" charset="-122"/>
              </a:rPr>
              <a:t>x</a:t>
            </a:r>
            <a:r>
              <a:rPr lang="en-US" altLang="en-US" sz="2000" i="1" kern="0" baseline="30000" dirty="0" err="1">
                <a:solidFill>
                  <a:srgbClr val="000000"/>
                </a:solidFill>
                <a:latin typeface="Arial Unicode MS" pitchFamily="34" charset="-122"/>
              </a:rPr>
              <a:t>n</a:t>
            </a:r>
            <a:endParaRPr lang="en-US" altLang="en-US" sz="2000" i="1" kern="0" baseline="30000" dirty="0">
              <a:solidFill>
                <a:srgbClr val="000000"/>
              </a:solidFill>
              <a:latin typeface="Arial Unicode MS" pitchFamily="34" charset="-12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if 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n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= 0 </a:t>
            </a: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return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1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if 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n is odd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        { y = Power(x, (n - 1)/ 2)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	     return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x*y*y }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else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  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{ y = Power(x, n/ 2)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	     return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y*y }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60D79-1597-45C3-9C54-B90B8EBBA303}"/>
              </a:ext>
            </a:extLst>
          </p:cNvPr>
          <p:cNvSpPr txBox="1"/>
          <p:nvPr/>
        </p:nvSpPr>
        <p:spPr>
          <a:xfrm>
            <a:off x="836022" y="2209600"/>
            <a:ext cx="42149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complexity analysis: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200" dirty="0"/>
              <a:t>Each call of Power() takes O(1) time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200" dirty="0"/>
              <a:t>There are O(log n) calls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200" dirty="0"/>
              <a:t>Time complexity: O(log n)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A0FE1-8203-4EF4-A19B-0070646B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6451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Fibanacci</a:t>
            </a:r>
            <a:r>
              <a:rPr lang="en-US" dirty="0"/>
              <a:t> Numbers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Fibonacci numbers are defined recursively:</a:t>
            </a:r>
          </a:p>
          <a:p>
            <a:pPr lvl="2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</a:p>
          <a:p>
            <a:pPr lvl="2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</a:p>
          <a:p>
            <a:pPr lvl="2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baseline="30000" dirty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    for </a:t>
            </a:r>
            <a:r>
              <a:rPr lang="en-US" altLang="en-US" i="1" dirty="0" err="1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1.</a:t>
            </a:r>
          </a:p>
          <a:p>
            <a:r>
              <a:rPr lang="en-US" altLang="en-US" sz="2400" dirty="0"/>
              <a:t>As a recursive algorithm (first attempt):</a:t>
            </a:r>
          </a:p>
          <a:p>
            <a:pPr>
              <a:lnSpc>
                <a:spcPct val="60000"/>
              </a:lnSpc>
              <a:buNone/>
            </a:pPr>
            <a:endParaRPr lang="en-US" altLang="en-US" sz="2400" dirty="0"/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Algorithm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BinaryFib(k)</a:t>
            </a:r>
          </a:p>
          <a:p>
            <a:pPr lvl="3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   {</a:t>
            </a: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Input :</a:t>
            </a: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Nonnegative integer k</a:t>
            </a:r>
          </a:p>
          <a:p>
            <a:pPr lvl="3">
              <a:buNone/>
            </a:pP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    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Output :</a:t>
            </a: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The kth Fibonacci number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2"/>
              </a:rPr>
              <a:t>F</a:t>
            </a:r>
            <a:r>
              <a:rPr lang="en-US" altLang="en-US" baseline="-25000" dirty="0" err="1">
                <a:solidFill>
                  <a:srgbClr val="000000"/>
                </a:solidFill>
                <a:latin typeface="Arial Unicode MS" pitchFamily="34" charset="-122"/>
              </a:rPr>
              <a:t>k</a:t>
            </a:r>
            <a:endParaRPr lang="en-US" altLang="en-US" baseline="-25000" dirty="0">
              <a:solidFill>
                <a:srgbClr val="000000"/>
              </a:solidFill>
              <a:latin typeface="Arial Unicode MS" pitchFamily="34" charset="-122"/>
            </a:endParaRPr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      if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( k =0 or 1) 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k;</a:t>
            </a:r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      else</a:t>
            </a:r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		  return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BinaryFib(k - 1) + BinaryFib(k - 2);</a:t>
            </a:r>
          </a:p>
          <a:p>
            <a:pPr lvl="3">
              <a:buNone/>
            </a:pPr>
            <a:r>
              <a:rPr lang="en-US" altLang="en-US" dirty="0">
                <a:latin typeface="Arial Unicode MS" pitchFamily="34" charset="-122"/>
              </a:rPr>
              <a:t>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15EA0-5143-41F4-9AD3-04139009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6451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Fibanacci</a:t>
            </a:r>
            <a:r>
              <a:rPr lang="en-US" dirty="0"/>
              <a:t> Numbers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denote number of recursive calls made by BinaryFib(k).  Then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= 1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1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+ 1 = 1 + 1 + 1 = 3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+ 1 = 3 + 1 + 1 = 5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+ 1 = 5 + 3 + 1 = 9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+ 1 = 9 + 5 + 1 = 15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6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+ 1 = 15 + 9 + 1 = 25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6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+ 1 = 25 + 15 + 1 = 41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8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6</a:t>
            </a:r>
            <a:r>
              <a:rPr lang="en-US" altLang="en-US" sz="2000" dirty="0"/>
              <a:t> + 1 = 41 + 25 + 1 = 67</a:t>
            </a:r>
            <a:r>
              <a:rPr lang="en-US" altLang="en-US" sz="2000" i="1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Note that the value at least doubles for every other value of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.  That is,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&gt; 2</a:t>
            </a:r>
            <a:r>
              <a:rPr lang="en-US" altLang="en-US" sz="2400" baseline="30000" dirty="0"/>
              <a:t>k/2</a:t>
            </a:r>
            <a:r>
              <a:rPr lang="en-US" altLang="en-US" sz="2400" dirty="0"/>
              <a:t>. It is exponential!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Time complexity: O(2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EF6BC-54D8-4971-AC00-9CE6642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2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6451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Fibanacci</a:t>
            </a:r>
            <a:r>
              <a:rPr lang="en-US" dirty="0"/>
              <a:t> Numbers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56436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400" dirty="0"/>
              <a:t>To compute F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’s only once, we remember the value of each </a:t>
            </a:r>
            <a:r>
              <a:rPr lang="en-US" altLang="en-US" sz="2400" dirty="0" err="1"/>
              <a:t>F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: </a:t>
            </a:r>
          </a:p>
          <a:p>
            <a:pPr marL="0" indent="0">
              <a:buNone/>
            </a:pPr>
            <a:r>
              <a:rPr lang="en-US" altLang="en-US" sz="2400" dirty="0"/>
              <a:t> 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Algorithm </a:t>
            </a:r>
            <a:r>
              <a:rPr lang="en-US" altLang="en-US" dirty="0" err="1">
                <a:latin typeface="Arial Unicode MS" pitchFamily="34" charset="-122"/>
              </a:rPr>
              <a:t>LinearFibonacci</a:t>
            </a:r>
            <a:r>
              <a:rPr lang="en-US" altLang="en-US" dirty="0">
                <a:latin typeface="Arial Unicode MS" pitchFamily="34" charset="-122"/>
              </a:rPr>
              <a:t>(k):</a:t>
            </a:r>
          </a:p>
          <a:p>
            <a:pPr lvl="2">
              <a:buNone/>
            </a:pP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dirty="0">
                <a:latin typeface="Arial Unicode MS" pitchFamily="34" charset="-122"/>
              </a:rPr>
              <a:t> { </a:t>
            </a: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b="1" dirty="0">
                <a:latin typeface="Arial Unicode MS" pitchFamily="34" charset="-122"/>
              </a:rPr>
              <a:t>Input :</a:t>
            </a: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dirty="0">
                <a:latin typeface="Arial Unicode MS" pitchFamily="34" charset="-122"/>
              </a:rPr>
              <a:t>A nonnegative integer k</a:t>
            </a:r>
          </a:p>
          <a:p>
            <a:pPr lvl="2">
              <a:buNone/>
            </a:pPr>
            <a:r>
              <a:rPr lang="en-US" altLang="en-US" b="1" i="1" dirty="0">
                <a:latin typeface="Arial Unicode MS" pitchFamily="34" charset="-122"/>
              </a:rPr>
              <a:t>     </a:t>
            </a:r>
            <a:r>
              <a:rPr lang="en-US" altLang="en-US" b="1" dirty="0">
                <a:latin typeface="Arial Unicode MS" pitchFamily="34" charset="-122"/>
              </a:rPr>
              <a:t>Output :</a:t>
            </a: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dirty="0">
                <a:latin typeface="Arial Unicode MS" pitchFamily="34" charset="-122"/>
              </a:rPr>
              <a:t>Pair of Fibonacci numbers (</a:t>
            </a:r>
            <a:r>
              <a:rPr lang="en-US" altLang="en-US" dirty="0" err="1">
                <a:latin typeface="Arial Unicode MS" pitchFamily="34" charset="-122"/>
              </a:rPr>
              <a:t>F</a:t>
            </a:r>
            <a:r>
              <a:rPr lang="en-US" altLang="en-US" baseline="-25000" dirty="0" err="1">
                <a:latin typeface="Arial Unicode MS" pitchFamily="34" charset="-122"/>
              </a:rPr>
              <a:t>k</a:t>
            </a:r>
            <a:r>
              <a:rPr lang="en-US" altLang="en-US" dirty="0">
                <a:latin typeface="Arial Unicode MS" pitchFamily="34" charset="-122"/>
              </a:rPr>
              <a:t>, F</a:t>
            </a:r>
            <a:r>
              <a:rPr lang="en-US" altLang="en-US" baseline="-25000" dirty="0">
                <a:latin typeface="Arial Unicode MS" pitchFamily="34" charset="-122"/>
              </a:rPr>
              <a:t>k-1</a:t>
            </a:r>
            <a:r>
              <a:rPr lang="en-US" altLang="en-US" dirty="0">
                <a:latin typeface="Arial Unicode MS" pitchFamily="34" charset="-122"/>
              </a:rPr>
              <a:t>)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      if  </a:t>
            </a:r>
            <a:r>
              <a:rPr lang="en-US" altLang="en-US" dirty="0">
                <a:latin typeface="Arial Unicode MS" pitchFamily="34" charset="-122"/>
              </a:rPr>
              <a:t>( k = 1) </a:t>
            </a:r>
            <a:r>
              <a:rPr lang="en-US" altLang="en-US" b="1" dirty="0">
                <a:latin typeface="Arial Unicode MS" pitchFamily="34" charset="-122"/>
              </a:rPr>
              <a:t>return </a:t>
            </a:r>
            <a:r>
              <a:rPr lang="en-US" altLang="en-US" dirty="0">
                <a:latin typeface="Arial Unicode MS" pitchFamily="34" charset="-122"/>
              </a:rPr>
              <a:t>(k, 0);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      else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         {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	        (</a:t>
            </a:r>
            <a:r>
              <a:rPr lang="en-US" altLang="en-US" dirty="0" err="1">
                <a:latin typeface="Arial Unicode MS" pitchFamily="34" charset="-122"/>
              </a:rPr>
              <a:t>i</a:t>
            </a:r>
            <a:r>
              <a:rPr lang="en-US" altLang="en-US" dirty="0">
                <a:latin typeface="Arial Unicode MS" pitchFamily="34" charset="-122"/>
              </a:rPr>
              <a:t>,  j)  =  </a:t>
            </a:r>
            <a:r>
              <a:rPr lang="en-US" altLang="en-US" dirty="0" err="1">
                <a:latin typeface="Arial Unicode MS" pitchFamily="34" charset="-122"/>
              </a:rPr>
              <a:t>LinearFibonacci</a:t>
            </a:r>
            <a:r>
              <a:rPr lang="en-US" altLang="en-US" dirty="0">
                <a:latin typeface="Arial Unicode MS" pitchFamily="34" charset="-122"/>
              </a:rPr>
              <a:t>(k - 1);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	        return </a:t>
            </a:r>
            <a:r>
              <a:rPr lang="en-US" altLang="en-US" dirty="0">
                <a:latin typeface="Arial Unicode MS" pitchFamily="34" charset="-122"/>
              </a:rPr>
              <a:t>(</a:t>
            </a:r>
            <a:r>
              <a:rPr lang="en-US" altLang="en-US" dirty="0" err="1">
                <a:latin typeface="Arial Unicode MS" pitchFamily="34" charset="-122"/>
              </a:rPr>
              <a:t>i</a:t>
            </a:r>
            <a:r>
              <a:rPr lang="en-US" altLang="en-US" dirty="0">
                <a:latin typeface="Arial Unicode MS" pitchFamily="34" charset="-122"/>
              </a:rPr>
              <a:t> +j, </a:t>
            </a:r>
            <a:r>
              <a:rPr lang="en-US" altLang="en-US" dirty="0" err="1">
                <a:latin typeface="Arial Unicode MS" pitchFamily="34" charset="-122"/>
              </a:rPr>
              <a:t>i</a:t>
            </a:r>
            <a:r>
              <a:rPr lang="en-US" altLang="en-US" dirty="0">
                <a:latin typeface="Arial Unicode MS" pitchFamily="34" charset="-122"/>
              </a:rPr>
              <a:t>);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         }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   }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Time complexity: O(k)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0F961-5C1D-4B58-9DE8-B009B358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5F79DCAE-42BD-4D36-8228-D791F86C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818" y="367984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Running Time</a:t>
            </a:r>
            <a:r>
              <a:rPr lang="en-US" altLang="en-US" dirty="0"/>
              <a:t>  	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E793662-C8CE-4397-88C5-EDAA6F6DAC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1818" y="1737995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Crucial to applications such as games, finance and robotics</a:t>
            </a:r>
          </a:p>
        </p:txBody>
      </p:sp>
      <p:graphicFrame>
        <p:nvGraphicFramePr>
          <p:cNvPr id="6149" name="Object 4">
            <a:extLst>
              <a:ext uri="{FF2B5EF4-FFF2-40B4-BE49-F238E27FC236}">
                <a16:creationId xmlns:a16="http://schemas.microsoft.com/office/drawing/2014/main" id="{E2432AC8-A431-427F-9427-0F3060318D68}"/>
              </a:ext>
            </a:extLst>
          </p:cNvPr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1415246246"/>
              </p:ext>
            </p:extLst>
          </p:nvPr>
        </p:nvGraphicFramePr>
        <p:xfrm>
          <a:off x="5185954" y="1874521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Chart" r:id="rId4" imgW="3943773" imgH="4200775" progId="MSGraph.Chart.8">
                  <p:embed followColorScheme="full"/>
                </p:oleObj>
              </mc:Choice>
              <mc:Fallback>
                <p:oleObj name="Chart" r:id="rId4" imgW="3943773" imgH="4200775" progId="MSGraph.Chart.8">
                  <p:embed followColorScheme="full"/>
                  <p:pic>
                    <p:nvPicPr>
                      <p:cNvPr id="6149" name="Object 4">
                        <a:extLst>
                          <a:ext uri="{FF2B5EF4-FFF2-40B4-BE49-F238E27FC236}">
                            <a16:creationId xmlns:a16="http://schemas.microsoft.com/office/drawing/2014/main" id="{E2432AC8-A431-427F-9427-0F3060318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954" y="1874521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484D0-8DA6-44EF-AD82-534DA1E2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82A-1DB9-4AC2-81A8-D468B97C4AE1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75856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5E0F99A0-CDA8-4EA5-950D-0BD235636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725" y="197941"/>
            <a:ext cx="10920550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(1/9)</a:t>
            </a:r>
          </a:p>
        </p:txBody>
      </p:sp>
      <p:sp>
        <p:nvSpPr>
          <p:cNvPr id="62468" name="Rectangle 1">
            <a:extLst>
              <a:ext uri="{FF2B5EF4-FFF2-40B4-BE49-F238E27FC236}">
                <a16:creationId xmlns:a16="http://schemas.microsoft.com/office/drawing/2014/main" id="{A262B4AA-95E3-4AF5-840F-2FA0CF56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0" y="2274887"/>
            <a:ext cx="979677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In general, space complexity analysis is easier than time complexity analysis. 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The hard part in analyzing the space complexity of a recursive algorithm is in the stack space complexity.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 We need to understand how a recursive method is executed on computers.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 Key concept: stack frame or activation record.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80F74-EA1A-4A66-ACC1-20293B9F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3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A320C8E7-075C-42EF-B1BB-FC00FE7B7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929" y="239853"/>
            <a:ext cx="11021183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(2/9)</a:t>
            </a: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209002D-D66F-4AEF-B451-911B8DEB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05" y="1719471"/>
            <a:ext cx="101379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A stack frame for a function stores the local variables, some parameters, the return address, and some other stuff such as values of some registers. 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A stack frame is created in the stack space whenever a function is called.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A stack frame is freed when the function returns.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The fame size of each frame can be determined at compile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028A0-E0E6-4178-9F4C-9C31404C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0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D91A29B-D18E-4900-9D8E-B4BA174FF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478" y="369061"/>
            <a:ext cx="11239844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(3/9)</a:t>
            </a: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6F46C625-3184-465C-A43A-5B257E0A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82" y="1646237"/>
            <a:ext cx="1008828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/>
              <a:t> A call graph is a weighted directed graph G = (V, E, W) where 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 </a:t>
            </a:r>
            <a:r>
              <a:rPr lang="en-US" altLang="en-US" sz="2000" dirty="0"/>
              <a:t>V={v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} is a set of nodes each of which denotes an execution of a function;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E={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>
                <a:sym typeface="Symbol" panose="05050102010706020507" pitchFamily="18" charset="2"/>
              </a:rPr>
              <a:t>v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: v</a:t>
            </a:r>
            <a:r>
              <a:rPr lang="en-US" altLang="en-US" sz="2400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calls </a:t>
            </a:r>
            <a:r>
              <a:rPr lang="en-US" altLang="en-US" sz="2400" dirty="0" err="1"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  <a:r>
              <a:rPr lang="en-US" altLang="en-US" sz="2400" dirty="0"/>
              <a:t> is a set of directed edges each of which denotes the caller-</a:t>
            </a:r>
            <a:r>
              <a:rPr lang="en-US" altLang="en-US" sz="2400" dirty="0" err="1"/>
              <a:t>callee</a:t>
            </a:r>
            <a:r>
              <a:rPr lang="en-US" altLang="en-US" sz="2400" dirty="0"/>
              <a:t> relationship, and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W={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=1, 2, …, n):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the frame size of v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} is a set of stack frame sizes.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/>
              <a:t>  The maximum size of stack space needed for method calls can be derived from the call graph.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5C09D-A107-4D7F-B5B4-35ACDC30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0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2146395-6E37-41A8-9BA1-EE2C48A51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043" y="339244"/>
            <a:ext cx="11151704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(4/9)</a:t>
            </a: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55713B08-B84C-448F-8C9A-C1D19B993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91" y="2095707"/>
            <a:ext cx="1026712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/>
              <a:t> How to compute the </a:t>
            </a:r>
            <a:r>
              <a:rPr lang="en-AU" altLang="en-US" sz="2400" dirty="0"/>
              <a:t>maximum size of stack space needed for a method call?</a:t>
            </a:r>
            <a:endParaRPr lang="en-US" altLang="en-US" sz="2400" dirty="0"/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AU" altLang="en-US" sz="2400" dirty="0"/>
              <a:t>Step 1:  Draw the call graph.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AU" altLang="en-US" sz="2400" dirty="0"/>
              <a:t>Step 2:  Find the longest weighted path in the call graph.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AU" altLang="en-US" sz="2400" dirty="0"/>
              <a:t>The total weight of the longest weighted path is the maximum stack size needed for the function calls.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150E7-1A76-4C6E-923C-ED669AD1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0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5D0B8A-BA68-4183-9BFC-1E8850336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470" y="476250"/>
            <a:ext cx="11042373" cy="1227138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(5/9)</a:t>
            </a:r>
          </a:p>
        </p:txBody>
      </p:sp>
      <p:sp>
        <p:nvSpPr>
          <p:cNvPr id="66564" name="Rectangle 1">
            <a:extLst>
              <a:ext uri="{FF2B5EF4-FFF2-40B4-BE49-F238E27FC236}">
                <a16:creationId xmlns:a16="http://schemas.microsoft.com/office/drawing/2014/main" id="{3D28563F-5D47-4904-9E58-6E4A8C0E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67" y="1932056"/>
            <a:ext cx="18732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 err="1"/>
              <a:t>int</a:t>
            </a:r>
            <a:r>
              <a:rPr lang="en-AU" altLang="en-US" sz="2000" dirty="0"/>
              <a:t> main(void)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func1();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func2();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void func1()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func3();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} </a:t>
            </a:r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AADA7514-CCC1-462F-8F7C-0C7390F6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380" y="1965394"/>
            <a:ext cx="17272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void func2()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func4();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func5();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int func3()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 x=func3();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569A7-33B4-45D3-9AFD-24731F795951}"/>
              </a:ext>
            </a:extLst>
          </p:cNvPr>
          <p:cNvSpPr txBox="1"/>
          <p:nvPr/>
        </p:nvSpPr>
        <p:spPr>
          <a:xfrm>
            <a:off x="705677" y="2167763"/>
            <a:ext cx="4035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342900" indent="-274320">
              <a:buFont typeface="Arial" panose="020B0604020202020204" pitchFamily="34" charset="0"/>
              <a:buChar char="•"/>
            </a:pPr>
            <a:r>
              <a:rPr lang="en-US" sz="2400" dirty="0"/>
              <a:t>func3() is called 20 times  </a:t>
            </a:r>
          </a:p>
          <a:p>
            <a:pPr marL="342900" indent="-274320">
              <a:buFont typeface="Arial" panose="020B0604020202020204" pitchFamily="34" charset="0"/>
              <a:buChar char="•"/>
            </a:pPr>
            <a:r>
              <a:rPr lang="en-US" sz="2400" dirty="0"/>
              <a:t>Frame sizes (bytes):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main(): 10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func1(): 20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func2(): 60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func3(): 80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func4(): 10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func5(): 30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F784C-F489-449D-B47F-E2E8CEBF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0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D0D0762-2D43-4039-B8C0-AD3F375C3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531" y="148259"/>
            <a:ext cx="11211339" cy="1227138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(6/9)</a:t>
            </a:r>
          </a:p>
        </p:txBody>
      </p:sp>
      <p:pic>
        <p:nvPicPr>
          <p:cNvPr id="67588" name="Picture 5">
            <a:extLst>
              <a:ext uri="{FF2B5EF4-FFF2-40B4-BE49-F238E27FC236}">
                <a16:creationId xmlns:a16="http://schemas.microsoft.com/office/drawing/2014/main" id="{23B078CE-BEE6-406C-9BB1-0A68BEAB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1773357"/>
            <a:ext cx="5988050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Rectangle 3">
            <a:extLst>
              <a:ext uri="{FF2B5EF4-FFF2-40B4-BE49-F238E27FC236}">
                <a16:creationId xmlns:a16="http://schemas.microsoft.com/office/drawing/2014/main" id="{95E9F0AD-2958-405E-BD7B-3C73DE0E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539" y="5331034"/>
            <a:ext cx="100087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The longest path is main()      func1()     func3()  …      func3() with a length (total weight) of 10+20+80*20=1630. So the maximum stack space needed for main() is 1630 bytes.</a:t>
            </a:r>
          </a:p>
        </p:txBody>
      </p:sp>
      <p:cxnSp>
        <p:nvCxnSpPr>
          <p:cNvPr id="67590" name="Straight Arrow Connector 8">
            <a:extLst>
              <a:ext uri="{FF2B5EF4-FFF2-40B4-BE49-F238E27FC236}">
                <a16:creationId xmlns:a16="http://schemas.microsoft.com/office/drawing/2014/main" id="{99605C07-2291-465D-AB93-4EF02074BC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8317" y="555977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1" name="Straight Arrow Connector 15">
            <a:extLst>
              <a:ext uri="{FF2B5EF4-FFF2-40B4-BE49-F238E27FC236}">
                <a16:creationId xmlns:a16="http://schemas.microsoft.com/office/drawing/2014/main" id="{72B86434-DE54-4866-B5FD-876ADFFC67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3502" y="555977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9">
            <a:extLst>
              <a:ext uri="{FF2B5EF4-FFF2-40B4-BE49-F238E27FC236}">
                <a16:creationId xmlns:a16="http://schemas.microsoft.com/office/drawing/2014/main" id="{27BD6E97-BA29-4E21-90E7-F5EB520A94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22600" y="5559770"/>
            <a:ext cx="172278" cy="37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CF13F-2065-4FF4-B23C-5FD191B2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5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ABDBF68-8844-4660-9797-2C7D0A2C7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2574"/>
            <a:ext cx="10972799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(7/9)</a:t>
            </a: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0AC0BFC1-FDE3-4C91-A30B-BFB01C0E8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617" y="1764956"/>
            <a:ext cx="933946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US" altLang="en-US" sz="2400" dirty="0"/>
              <a:t>The above approach can be generalized to recursive algorithms.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The frame size of each algorithm is represented by big O. 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Compute the longest path length in terms of big O.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US" altLang="en-US" sz="2400" dirty="0"/>
              <a:t>Consider the previous example.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Assume that the frame sizes of all the methods except func4() are O(1), and the frame size of func4() is O(n). The space complexity of main() is O(n).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AU" altLang="en-US" sz="2000" dirty="0"/>
              <a:t>Assume that the frame sizes of all the methods are O(1). The space complexity of main() is O(1).  </a:t>
            </a:r>
            <a:r>
              <a:rPr lang="en-US" altLang="en-US" sz="2000" dirty="0"/>
              <a:t>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4350-C413-4659-A0CE-67EF11C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3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ABDBF68-8844-4660-9797-2C7D0A2C7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2574"/>
            <a:ext cx="10972799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(8/9)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4350-C413-4659-A0CE-67EF11C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C44986-BDF8-408C-BD12-B71A01CA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Recursive algorithm for Fibonacci numbers:</a:t>
            </a:r>
          </a:p>
          <a:p>
            <a:pPr>
              <a:lnSpc>
                <a:spcPct val="60000"/>
              </a:lnSpc>
              <a:buNone/>
            </a:pPr>
            <a:endParaRPr lang="en-US" altLang="en-US" sz="2400" dirty="0"/>
          </a:p>
          <a:p>
            <a:pPr lvl="3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Algorithm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Fib(k)</a:t>
            </a:r>
          </a:p>
          <a:p>
            <a:pPr lvl="3"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   {</a:t>
            </a:r>
            <a:r>
              <a:rPr lang="en-US" altLang="en-US" sz="2400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Input :</a:t>
            </a:r>
            <a:r>
              <a:rPr lang="en-US" altLang="en-US" sz="2400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Nonnegative integer k</a:t>
            </a:r>
          </a:p>
          <a:p>
            <a:pPr lvl="3"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Arial Unicode MS" pitchFamily="34" charset="-122"/>
              </a:rPr>
              <a:t>     </a:t>
            </a: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Output :</a:t>
            </a:r>
            <a:r>
              <a:rPr lang="en-US" altLang="en-US" sz="2400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The kth Fibonacci number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 pitchFamily="34" charset="-122"/>
              </a:rPr>
              <a:t>F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Arial Unicode MS" pitchFamily="34" charset="-122"/>
              </a:rPr>
              <a:t>k</a:t>
            </a:r>
            <a:endParaRPr lang="en-US" altLang="en-US" sz="2400" baseline="-25000" dirty="0">
              <a:solidFill>
                <a:srgbClr val="000000"/>
              </a:solidFill>
              <a:latin typeface="Arial Unicode MS" pitchFamily="34" charset="-122"/>
            </a:endParaRPr>
          </a:p>
          <a:p>
            <a:pPr lvl="3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      if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( k =0 or 1) </a:t>
            </a: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return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k;</a:t>
            </a:r>
          </a:p>
          <a:p>
            <a:pPr lvl="3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      else</a:t>
            </a:r>
          </a:p>
          <a:p>
            <a:pPr lvl="3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 Unicode MS" pitchFamily="34" charset="-122"/>
              </a:rPr>
              <a:t>		  return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2"/>
              </a:rPr>
              <a:t>Fib(k - 1) + Fib(k - 2);</a:t>
            </a:r>
          </a:p>
          <a:p>
            <a:pPr lvl="3">
              <a:buNone/>
            </a:pPr>
            <a:r>
              <a:rPr lang="en-US" altLang="en-US" sz="2400" dirty="0">
                <a:latin typeface="Arial Unicode MS" pitchFamily="34" charset="-122"/>
              </a:rPr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space complexity of Fib(n) in terms of big-O?</a:t>
            </a:r>
          </a:p>
        </p:txBody>
      </p:sp>
    </p:spTree>
    <p:extLst>
      <p:ext uri="{BB962C8B-B14F-4D97-AF65-F5344CB8AC3E}">
        <p14:creationId xmlns:p14="http://schemas.microsoft.com/office/powerpoint/2010/main" val="1364411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ABDBF68-8844-4660-9797-2C7D0A2C7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2574"/>
            <a:ext cx="10972799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(9/9)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4350-C413-4659-A0CE-67EF11C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C44986-BDF8-408C-BD12-B71A01CA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12271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space complexity of BinaryFib(n) in terms of big-O?</a:t>
            </a: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3F63EC9A-9576-4A05-8562-986803D0DC08}"/>
              </a:ext>
            </a:extLst>
          </p:cNvPr>
          <p:cNvSpPr>
            <a:spLocks/>
          </p:cNvSpPr>
          <p:nvPr/>
        </p:nvSpPr>
        <p:spPr bwMode="auto">
          <a:xfrm>
            <a:off x="4970991" y="2526224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0C2D02-FFC0-42A5-A940-A4EF94C9F461}"/>
              </a:ext>
            </a:extLst>
          </p:cNvPr>
          <p:cNvSpPr/>
          <p:nvPr/>
        </p:nvSpPr>
        <p:spPr>
          <a:xfrm>
            <a:off x="5405265" y="2389007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B0193-F47E-436B-801C-9B5702B9AAE0}"/>
              </a:ext>
            </a:extLst>
          </p:cNvPr>
          <p:cNvCxnSpPr>
            <a:cxnSpLocks/>
          </p:cNvCxnSpPr>
          <p:nvPr/>
        </p:nvCxnSpPr>
        <p:spPr>
          <a:xfrm flipH="1">
            <a:off x="4466391" y="2670496"/>
            <a:ext cx="554551" cy="36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44">
            <a:extLst>
              <a:ext uri="{FF2B5EF4-FFF2-40B4-BE49-F238E27FC236}">
                <a16:creationId xmlns:a16="http://schemas.microsoft.com/office/drawing/2014/main" id="{2C6AF31A-3BAD-40DB-AD64-4498C7F2A7BF}"/>
              </a:ext>
            </a:extLst>
          </p:cNvPr>
          <p:cNvSpPr>
            <a:spLocks/>
          </p:cNvSpPr>
          <p:nvPr/>
        </p:nvSpPr>
        <p:spPr bwMode="auto">
          <a:xfrm>
            <a:off x="3990357" y="3009187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7ECE3561-5C59-4DCE-922A-6E17AAA59190}"/>
              </a:ext>
            </a:extLst>
          </p:cNvPr>
          <p:cNvSpPr>
            <a:spLocks/>
          </p:cNvSpPr>
          <p:nvPr/>
        </p:nvSpPr>
        <p:spPr bwMode="auto">
          <a:xfrm>
            <a:off x="5937318" y="303982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44">
            <a:extLst>
              <a:ext uri="{FF2B5EF4-FFF2-40B4-BE49-F238E27FC236}">
                <a16:creationId xmlns:a16="http://schemas.microsoft.com/office/drawing/2014/main" id="{7C0108BE-0BE2-4C99-A159-17E519820DCA}"/>
              </a:ext>
            </a:extLst>
          </p:cNvPr>
          <p:cNvSpPr>
            <a:spLocks/>
          </p:cNvSpPr>
          <p:nvPr/>
        </p:nvSpPr>
        <p:spPr bwMode="auto">
          <a:xfrm>
            <a:off x="3467551" y="354128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667E50CA-B0B9-4FC2-A4F3-C4A8AEA673A7}"/>
              </a:ext>
            </a:extLst>
          </p:cNvPr>
          <p:cNvSpPr>
            <a:spLocks/>
          </p:cNvSpPr>
          <p:nvPr/>
        </p:nvSpPr>
        <p:spPr bwMode="auto">
          <a:xfrm>
            <a:off x="2825167" y="4131437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9836B3-F2B0-419B-A7A2-F5DF13FFD77C}"/>
              </a:ext>
            </a:extLst>
          </p:cNvPr>
          <p:cNvCxnSpPr>
            <a:cxnSpLocks/>
          </p:cNvCxnSpPr>
          <p:nvPr/>
        </p:nvCxnSpPr>
        <p:spPr>
          <a:xfrm>
            <a:off x="5405265" y="2670496"/>
            <a:ext cx="586536" cy="38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82218E2-C7CD-468D-8ECB-8B5D3140EE98}"/>
              </a:ext>
            </a:extLst>
          </p:cNvPr>
          <p:cNvSpPr/>
          <p:nvPr/>
        </p:nvSpPr>
        <p:spPr>
          <a:xfrm>
            <a:off x="5335813" y="4947285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Fib(n-3)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A73453-7975-4CF2-BD9D-F4D02B9ACED9}"/>
              </a:ext>
            </a:extLst>
          </p:cNvPr>
          <p:cNvSpPr/>
          <p:nvPr/>
        </p:nvSpPr>
        <p:spPr>
          <a:xfrm>
            <a:off x="6578337" y="292319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Fib(n-2)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5A0962-54CE-45FB-A470-B473892AEE11}"/>
              </a:ext>
            </a:extLst>
          </p:cNvPr>
          <p:cNvSpPr/>
          <p:nvPr/>
        </p:nvSpPr>
        <p:spPr>
          <a:xfrm>
            <a:off x="2524374" y="344343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Fib(n-2)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253055-16FD-49F9-8415-14CF4B9A2F60}"/>
              </a:ext>
            </a:extLst>
          </p:cNvPr>
          <p:cNvSpPr/>
          <p:nvPr/>
        </p:nvSpPr>
        <p:spPr>
          <a:xfrm>
            <a:off x="3067037" y="290964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Fib(n-1)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416E3E-8210-4562-B440-21F3E2D449F5}"/>
              </a:ext>
            </a:extLst>
          </p:cNvPr>
          <p:cNvCxnSpPr>
            <a:cxnSpLocks/>
          </p:cNvCxnSpPr>
          <p:nvPr/>
        </p:nvCxnSpPr>
        <p:spPr>
          <a:xfrm flipH="1">
            <a:off x="5685020" y="3213453"/>
            <a:ext cx="318227" cy="4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27EFE3F-7B0F-4FAA-B9E8-5FA088497402}"/>
              </a:ext>
            </a:extLst>
          </p:cNvPr>
          <p:cNvSpPr/>
          <p:nvPr/>
        </p:nvSpPr>
        <p:spPr>
          <a:xfrm>
            <a:off x="5435743" y="3677472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316B61E-60DB-4C8F-B037-AA6491555E49}"/>
              </a:ext>
            </a:extLst>
          </p:cNvPr>
          <p:cNvSpPr/>
          <p:nvPr/>
        </p:nvSpPr>
        <p:spPr>
          <a:xfrm>
            <a:off x="6480128" y="3677472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AB46D6-0696-4880-AA19-2B053115902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335995" y="3213453"/>
            <a:ext cx="422162" cy="4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624EB8-98F1-47A1-B287-72068E2612A5}"/>
              </a:ext>
            </a:extLst>
          </p:cNvPr>
          <p:cNvSpPr/>
          <p:nvPr/>
        </p:nvSpPr>
        <p:spPr>
          <a:xfrm>
            <a:off x="6486666" y="4923010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Fib(n-4)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E3C80E9-CC79-4D58-A657-C7E4E72CD7B3}"/>
              </a:ext>
            </a:extLst>
          </p:cNvPr>
          <p:cNvSpPr/>
          <p:nvPr/>
        </p:nvSpPr>
        <p:spPr>
          <a:xfrm>
            <a:off x="4511745" y="3677472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8FB65-FBB8-486D-AC35-CC635E74052D}"/>
              </a:ext>
            </a:extLst>
          </p:cNvPr>
          <p:cNvSpPr/>
          <p:nvPr/>
        </p:nvSpPr>
        <p:spPr>
          <a:xfrm>
            <a:off x="4252470" y="4964698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Fib(n-3)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38C6E3-126C-49A9-9BA7-CFE4DCC327C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359647" y="3180528"/>
            <a:ext cx="430127" cy="4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AAE2E2-AC77-48CE-8028-A46F56404B80}"/>
              </a:ext>
            </a:extLst>
          </p:cNvPr>
          <p:cNvCxnSpPr>
            <a:cxnSpLocks/>
          </p:cNvCxnSpPr>
          <p:nvPr/>
        </p:nvCxnSpPr>
        <p:spPr>
          <a:xfrm flipH="1">
            <a:off x="3650533" y="3180528"/>
            <a:ext cx="554551" cy="36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5C0F39-A4C4-42C0-A377-C89B4CEE6F39}"/>
              </a:ext>
            </a:extLst>
          </p:cNvPr>
          <p:cNvSpPr/>
          <p:nvPr/>
        </p:nvSpPr>
        <p:spPr>
          <a:xfrm>
            <a:off x="1903920" y="403358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Fib(n-3)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2A4374-B526-4E75-A52D-EE216805695C}"/>
              </a:ext>
            </a:extLst>
          </p:cNvPr>
          <p:cNvSpPr/>
          <p:nvPr/>
        </p:nvSpPr>
        <p:spPr>
          <a:xfrm>
            <a:off x="743109" y="560640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56" name="Freeform 44">
            <a:extLst>
              <a:ext uri="{FF2B5EF4-FFF2-40B4-BE49-F238E27FC236}">
                <a16:creationId xmlns:a16="http://schemas.microsoft.com/office/drawing/2014/main" id="{1F94AA98-A907-4142-8945-9C5316EFB802}"/>
              </a:ext>
            </a:extLst>
          </p:cNvPr>
          <p:cNvSpPr>
            <a:spLocks/>
          </p:cNvSpPr>
          <p:nvPr/>
        </p:nvSpPr>
        <p:spPr bwMode="auto">
          <a:xfrm>
            <a:off x="1493078" y="570425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EBD3DF-B26B-4EDC-A471-57D8B5395C22}"/>
              </a:ext>
            </a:extLst>
          </p:cNvPr>
          <p:cNvCxnSpPr>
            <a:cxnSpLocks/>
          </p:cNvCxnSpPr>
          <p:nvPr/>
        </p:nvCxnSpPr>
        <p:spPr>
          <a:xfrm flipH="1">
            <a:off x="2979224" y="3714913"/>
            <a:ext cx="604919" cy="4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3BF685-9A75-4232-A20F-5804F4B63963}"/>
              </a:ext>
            </a:extLst>
          </p:cNvPr>
          <p:cNvCxnSpPr>
            <a:cxnSpLocks/>
          </p:cNvCxnSpPr>
          <p:nvPr/>
        </p:nvCxnSpPr>
        <p:spPr>
          <a:xfrm flipH="1">
            <a:off x="2516106" y="4305062"/>
            <a:ext cx="466024" cy="4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C568CF-5D16-4201-A2A9-D630F8542753}"/>
              </a:ext>
            </a:extLst>
          </p:cNvPr>
          <p:cNvCxnSpPr>
            <a:cxnSpLocks/>
          </p:cNvCxnSpPr>
          <p:nvPr/>
        </p:nvCxnSpPr>
        <p:spPr>
          <a:xfrm flipH="1">
            <a:off x="1619574" y="5246176"/>
            <a:ext cx="503694" cy="45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06E6C6A-4481-47E7-9204-32B14B3AB300}"/>
              </a:ext>
            </a:extLst>
          </p:cNvPr>
          <p:cNvSpPr/>
          <p:nvPr/>
        </p:nvSpPr>
        <p:spPr>
          <a:xfrm>
            <a:off x="2172742" y="482095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BAE37AF-CB38-4290-BEFA-76B815D97D00}"/>
              </a:ext>
            </a:extLst>
          </p:cNvPr>
          <p:cNvSpPr/>
          <p:nvPr/>
        </p:nvSpPr>
        <p:spPr>
          <a:xfrm>
            <a:off x="3631703" y="4369836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FC43201B-47DC-4292-9985-C1E62455E57B}"/>
              </a:ext>
            </a:extLst>
          </p:cNvPr>
          <p:cNvSpPr/>
          <p:nvPr/>
        </p:nvSpPr>
        <p:spPr>
          <a:xfrm>
            <a:off x="2944974" y="4833092"/>
            <a:ext cx="556058" cy="1255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169E7F2-DE9B-4FC6-BEF6-718D63CD2C64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3126263" y="4305062"/>
            <a:ext cx="96740" cy="5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403D69-3344-4972-ABCA-E1FE3D2F119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3751673" y="3711676"/>
            <a:ext cx="158059" cy="65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6632374-4E06-426F-B9F6-B12645BC8F71}"/>
              </a:ext>
            </a:extLst>
          </p:cNvPr>
          <p:cNvSpPr/>
          <p:nvPr/>
        </p:nvSpPr>
        <p:spPr>
          <a:xfrm>
            <a:off x="3601858" y="5626736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Fib(n-4)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E91067-4CF8-4C91-B206-EDB3E2755120}"/>
              </a:ext>
            </a:extLst>
          </p:cNvPr>
          <p:cNvSpPr/>
          <p:nvPr/>
        </p:nvSpPr>
        <p:spPr>
          <a:xfrm>
            <a:off x="2447765" y="6074616"/>
            <a:ext cx="123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Subtree for</a:t>
            </a:r>
          </a:p>
          <a:p>
            <a:r>
              <a:rPr lang="en-US" dirty="0"/>
              <a:t>Fib(n-5)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310F69-F222-4FE5-B2E2-D0D5AB8BE248}"/>
              </a:ext>
            </a:extLst>
          </p:cNvPr>
          <p:cNvSpPr/>
          <p:nvPr/>
        </p:nvSpPr>
        <p:spPr>
          <a:xfrm>
            <a:off x="8056634" y="3440591"/>
            <a:ext cx="3238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space complexity: the number of node on the longest path * frame size=n*c=O(n)</a:t>
            </a:r>
          </a:p>
        </p:txBody>
      </p:sp>
    </p:spTree>
    <p:extLst>
      <p:ext uri="{BB962C8B-B14F-4D97-AF65-F5344CB8AC3E}">
        <p14:creationId xmlns:p14="http://schemas.microsoft.com/office/powerpoint/2010/main" val="1406748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>
            <a:extLst>
              <a:ext uri="{FF2B5EF4-FFF2-40B4-BE49-F238E27FC236}">
                <a16:creationId xmlns:a16="http://schemas.microsoft.com/office/drawing/2014/main" id="{A1123F52-520C-476E-B985-634A73E1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C6B248-E459-41A6-B9C1-E08D1110370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B9492F8-69D0-4119-ABED-2413BE6896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31377" y="2698750"/>
            <a:ext cx="4114800" cy="3657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FF1414"/>
                </a:solidFill>
              </a:rPr>
              <a:t>properties of logarithms: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(xy) = log</a:t>
            </a:r>
            <a:r>
              <a:rPr lang="en-US" altLang="en-US" sz="2000" baseline="-25000"/>
              <a:t>b</a:t>
            </a:r>
            <a:r>
              <a:rPr lang="en-US" altLang="en-US" sz="2000"/>
              <a:t>x +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 (x/y) = log</a:t>
            </a:r>
            <a:r>
              <a:rPr lang="en-US" altLang="en-US" sz="2000" baseline="-25000"/>
              <a:t>b</a:t>
            </a:r>
            <a:r>
              <a:rPr lang="en-US" altLang="en-US" sz="2000"/>
              <a:t>x -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  <a:r>
              <a:rPr lang="en-US" altLang="en-US" sz="2000" baseline="30000"/>
              <a:t>a</a:t>
            </a:r>
            <a:r>
              <a:rPr lang="en-US" altLang="en-US" sz="2000"/>
              <a:t> = alog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a = log</a:t>
            </a:r>
            <a:r>
              <a:rPr lang="en-US" altLang="en-US" sz="2000" baseline="-25000"/>
              <a:t>x</a:t>
            </a:r>
            <a:r>
              <a:rPr lang="en-US" altLang="en-US" sz="2000"/>
              <a:t>a/log</a:t>
            </a:r>
            <a:r>
              <a:rPr lang="en-US" altLang="en-US" sz="2000" baseline="-25000"/>
              <a:t>x</a:t>
            </a:r>
            <a:r>
              <a:rPr lang="en-US" altLang="en-US" sz="20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2000">
                <a:solidFill>
                  <a:srgbClr val="3028FF"/>
                </a:solidFill>
              </a:rPr>
              <a:t>: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(b+c)</a:t>
            </a:r>
            <a:r>
              <a:rPr lang="en-US" altLang="en-US" sz="2000"/>
              <a:t> = a</a:t>
            </a:r>
            <a:r>
              <a:rPr lang="en-US" altLang="en-US" sz="2000" baseline="30000"/>
              <a:t>b</a:t>
            </a:r>
            <a:r>
              <a:rPr lang="en-US" altLang="en-US" sz="2000"/>
              <a:t>a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bc</a:t>
            </a:r>
            <a:r>
              <a:rPr lang="en-US" altLang="en-US" sz="2000"/>
              <a:t> = (a</a:t>
            </a:r>
            <a:r>
              <a:rPr lang="en-US" altLang="en-US" sz="2000" baseline="30000"/>
              <a:t>b</a:t>
            </a:r>
            <a:r>
              <a:rPr lang="en-US" altLang="en-US" sz="2000"/>
              <a:t>)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</a:t>
            </a:r>
            <a:r>
              <a:rPr lang="en-US" altLang="en-US" sz="2000"/>
              <a:t>/a</a:t>
            </a:r>
            <a:r>
              <a:rPr lang="en-US" altLang="en-US" sz="2000" baseline="30000"/>
              <a:t>c</a:t>
            </a:r>
            <a:r>
              <a:rPr lang="en-US" altLang="en-US" sz="2000"/>
              <a:t> = a</a:t>
            </a:r>
            <a:r>
              <a:rPr lang="en-US" altLang="en-US" sz="2000" baseline="30000"/>
              <a:t>(b-c)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 = a </a:t>
            </a:r>
            <a:r>
              <a:rPr lang="en-US" altLang="en-US" sz="2000" baseline="30000"/>
              <a:t>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30000"/>
              <a:t>c</a:t>
            </a:r>
            <a:r>
              <a:rPr lang="en-US" altLang="en-US" sz="2000"/>
              <a:t> = a </a:t>
            </a:r>
            <a:r>
              <a:rPr lang="en-US" altLang="en-US" sz="2000" baseline="30000"/>
              <a:t>c*log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94A1B6F4-8D07-4673-BF2D-3CD874F56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871686"/>
              </p:ext>
            </p:extLst>
          </p:nvPr>
        </p:nvGraphicFramePr>
        <p:xfrm>
          <a:off x="8196853" y="10795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Clip" r:id="rId4" imgW="4579545" imgH="10382816" progId="MS_ClipArt_Gallery.2">
                  <p:embed/>
                </p:oleObj>
              </mc:Choice>
              <mc:Fallback>
                <p:oleObj name="Clip" r:id="rId4" imgW="4579545" imgH="10382816" progId="MS_ClipArt_Gallery.2">
                  <p:embed/>
                  <p:pic>
                    <p:nvPicPr>
                      <p:cNvPr id="31748" name="Object 3">
                        <a:extLst>
                          <a:ext uri="{FF2B5EF4-FFF2-40B4-BE49-F238E27FC236}">
                            <a16:creationId xmlns:a16="http://schemas.microsoft.com/office/drawing/2014/main" id="{94A1B6F4-8D07-4673-BF2D-3CD874F56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853" y="10795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F903AF-FAD1-4E86-BDE0-01AFA1E6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17" y="1857103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Summations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Logarithms and Exponents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Proof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Basic probability</a:t>
            </a:r>
            <a:br>
              <a:rPr lang="en-US" altLang="en-US" sz="2400" dirty="0"/>
            </a:br>
            <a:endParaRPr lang="en-US" altLang="en-US" sz="1600" dirty="0"/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A426729A-A6D2-4003-B4B5-A19BF57FE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4858" y="416719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Math you need to Review</a:t>
            </a:r>
          </a:p>
        </p:txBody>
      </p:sp>
    </p:spTree>
    <p:extLst>
      <p:ext uri="{BB962C8B-B14F-4D97-AF65-F5344CB8AC3E}">
        <p14:creationId xmlns:p14="http://schemas.microsoft.com/office/powerpoint/2010/main" val="36433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9AEF9F5-4605-447B-AEC0-04E9CF9FC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96" y="405969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Experimental Studies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054EBBAF-4666-49F6-A83D-B5801610D3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35096" y="1994262"/>
            <a:ext cx="419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Write a program implementing the algorithm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Run the program with inputs of varying size and composition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Use a method like </a:t>
            </a:r>
            <a:r>
              <a:rPr lang="en-US" sz="2400" dirty="0">
                <a:solidFill>
                  <a:srgbClr val="CC00FF"/>
                </a:solidFill>
                <a:latin typeface="Arial Narrow" pitchFamily="34" charset="0"/>
              </a:rPr>
              <a:t>System.currentTimeMillis()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/>
              <a:t>to get an accurate measure of the actual running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Plot the results</a:t>
            </a:r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FB63B720-0B2C-4036-AF56-465A2DEBD873}"/>
              </a:ext>
            </a:extLst>
          </p:cNvPr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2751006766"/>
              </p:ext>
            </p:extLst>
          </p:nvPr>
        </p:nvGraphicFramePr>
        <p:xfrm>
          <a:off x="4859384" y="1841862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Chart" r:id="rId4" imgW="4429421" imgH="4648431" progId="MSGraph.Chart.8">
                  <p:embed followColorScheme="full"/>
                </p:oleObj>
              </mc:Choice>
              <mc:Fallback>
                <p:oleObj name="Chart" r:id="rId4" imgW="4429421" imgH="4648431" progId="MSGraph.Chart.8">
                  <p:embed followColorScheme="full"/>
                  <p:pic>
                    <p:nvPicPr>
                      <p:cNvPr id="7173" name="Object 4">
                        <a:extLst>
                          <a:ext uri="{FF2B5EF4-FFF2-40B4-BE49-F238E27FC236}">
                            <a16:creationId xmlns:a16="http://schemas.microsoft.com/office/drawing/2014/main" id="{FB63B720-0B2C-4036-AF56-465A2DEBD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84" y="1841862"/>
                        <a:ext cx="44291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4DD06-3622-491B-B946-A01CE399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82A-1DB9-4AC2-81A8-D468B97C4AE1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2194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75B75EBB-04AA-482E-B451-F90BBF03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665D97-9392-4CBA-B330-977B226E202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30AEC18-7508-4511-83EB-9A6EB26C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83" y="53312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Relatives of Big-Oh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94F6B03-0755-44A2-B904-B3ED0EDC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92325"/>
            <a:ext cx="7848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/>
              <a:t>Big-Omega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(g(n)) if there is a constant c &gt; 0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and an integer constant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  1 such that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f(n)  </a:t>
            </a:r>
            <a:r>
              <a:rPr lang="en-US" altLang="en-US" sz="2400" dirty="0" err="1">
                <a:sym typeface="Symbol" panose="05050102010706020507" pitchFamily="18" charset="2"/>
              </a:rPr>
              <a:t>c</a:t>
            </a:r>
            <a:r>
              <a:rPr lang="en-US" alt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 dirty="0" err="1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(n) for n 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Big-Theta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(g(n)) if there are constants c’ &gt; 0 and c’’ &gt; 0 and an integer constant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  1 such that </a:t>
            </a:r>
            <a:r>
              <a:rPr lang="en-US" altLang="en-US" sz="2400" dirty="0" err="1">
                <a:sym typeface="Symbol" panose="05050102010706020507" pitchFamily="18" charset="2"/>
              </a:rPr>
              <a:t>c’</a:t>
            </a:r>
            <a:r>
              <a:rPr lang="en-US" alt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 dirty="0" err="1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(n)  f(n)  </a:t>
            </a:r>
            <a:r>
              <a:rPr lang="en-US" altLang="en-US" sz="2400" dirty="0" err="1">
                <a:sym typeface="Symbol" panose="05050102010706020507" pitchFamily="18" charset="2"/>
              </a:rPr>
              <a:t>c’’</a:t>
            </a:r>
            <a:r>
              <a:rPr lang="en-US" alt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 dirty="0" err="1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(n) for n 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endParaRPr lang="en-US" altLang="en-US" sz="2400" dirty="0"/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DE621176-CF1B-4389-80B5-A6503E0C0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Clip" r:id="rId4" imgW="4332083" imgH="3468986" progId="MS_ClipArt_Gallery.5">
                  <p:embed/>
                </p:oleObj>
              </mc:Choice>
              <mc:Fallback>
                <p:oleObj name="Clip" r:id="rId4" imgW="4332083" imgH="3468986" progId="MS_ClipArt_Gallery.5">
                  <p:embed/>
                  <p:pic>
                    <p:nvPicPr>
                      <p:cNvPr id="32773" name="Object 4">
                        <a:extLst>
                          <a:ext uri="{FF2B5EF4-FFF2-40B4-BE49-F238E27FC236}">
                            <a16:creationId xmlns:a16="http://schemas.microsoft.com/office/drawing/2014/main" id="{DE621176-CF1B-4389-80B5-A6503E0C0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559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92B72F41-C889-4B21-B914-1DB00BB6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E17399-CEA2-4A62-8980-832FED731AA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CACED69-306A-4196-BFF8-E88EE10C8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977" y="633548"/>
            <a:ext cx="61722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Intuition for Asymptotic Notation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5750461-CC48-4C36-8029-255A8F75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7" y="2309948"/>
            <a:ext cx="655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Big-Oh</a:t>
            </a:r>
            <a:endParaRPr lang="en-US" altLang="en-US" sz="2400" b="1" dirty="0"/>
          </a:p>
          <a:p>
            <a:pPr lvl="1" eaLnBrk="1" hangingPunct="1"/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O(g(n)) if f(n) is asymptotically </a:t>
            </a:r>
            <a:r>
              <a:rPr lang="en-US" altLang="en-US" sz="2400" b="1" dirty="0">
                <a:sym typeface="Symbol" panose="05050102010706020507" pitchFamily="18" charset="2"/>
              </a:rPr>
              <a:t>less than or equal</a:t>
            </a:r>
            <a:r>
              <a:rPr lang="en-US" altLang="en-US" sz="2400" dirty="0">
                <a:sym typeface="Symbol" panose="05050102010706020507" pitchFamily="18" charset="2"/>
              </a:rPr>
              <a:t> to g(n)</a:t>
            </a:r>
            <a:endParaRPr lang="en-US" altLang="en-US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Big-Omega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(g(n)) if f(n) is asymptotically </a:t>
            </a:r>
            <a:r>
              <a:rPr lang="en-US" altLang="en-US" sz="2400" b="1" dirty="0">
                <a:sym typeface="Symbol" panose="05050102010706020507" pitchFamily="18" charset="2"/>
              </a:rPr>
              <a:t>greater than or equal</a:t>
            </a:r>
            <a:r>
              <a:rPr lang="en-US" altLang="en-US" sz="2400" dirty="0">
                <a:sym typeface="Symbol" panose="05050102010706020507" pitchFamily="18" charset="2"/>
              </a:rPr>
              <a:t> to g(n)</a:t>
            </a:r>
            <a:endParaRPr lang="en-US" altLang="en-US" sz="24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Big-Theta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(g(n)) if f(n) is asymptotically </a:t>
            </a:r>
            <a:r>
              <a:rPr lang="en-US" altLang="en-US" sz="2400" b="1" dirty="0">
                <a:sym typeface="Symbol" panose="05050102010706020507" pitchFamily="18" charset="2"/>
              </a:rPr>
              <a:t>equal</a:t>
            </a:r>
            <a:r>
              <a:rPr lang="en-US" altLang="en-US" sz="2400" dirty="0">
                <a:sym typeface="Symbol" panose="05050102010706020507" pitchFamily="18" charset="2"/>
              </a:rPr>
              <a:t> to g(n)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7BB795AD-F21B-41F2-8F3B-95E986C69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152401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Clip" r:id="rId4" imgW="878738" imgH="876910" progId="MS_ClipArt_Gallery.2">
                  <p:embed/>
                </p:oleObj>
              </mc:Choice>
              <mc:Fallback>
                <p:oleObj name="Clip" r:id="rId4" imgW="878738" imgH="876910" progId="MS_ClipArt_Gallery.2">
                  <p:embed/>
                  <p:pic>
                    <p:nvPicPr>
                      <p:cNvPr id="33797" name="Object 4">
                        <a:extLst>
                          <a:ext uri="{FF2B5EF4-FFF2-40B4-BE49-F238E27FC236}">
                            <a16:creationId xmlns:a16="http://schemas.microsoft.com/office/drawing/2014/main" id="{7BB795AD-F21B-41F2-8F3B-95E986C69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52401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046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B9C76415-791B-40CC-9272-2031F26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2D11FC-8A90-42FA-8561-B4D1AC858EE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BA685CA-9595-45DC-BE49-B074E159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99" y="354875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 Uses of the Relatives of Big-Oh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5AEA542E-0ED6-487A-9938-B54C51C48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5163413"/>
            <a:ext cx="807720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is </a:t>
            </a: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)) if it is 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) and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). We have already seen the former, for the latter recall that </a:t>
            </a: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is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1 such that f(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 u="sng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5 and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sz="20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1BDB7E87-C8F3-46C3-B10C-7860972E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4757014"/>
            <a:ext cx="792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 is </a:t>
            </a: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0964DFB8-812B-48A4-9BE9-5555C39F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3809275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is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1 such that f(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 and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sz="20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8091D6BC-5C4B-499D-AAB5-D4350A5A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339335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6535" name="Rectangle 7">
            <a:extLst>
              <a:ext uri="{FF2B5EF4-FFF2-40B4-BE49-F238E27FC236}">
                <a16:creationId xmlns:a16="http://schemas.microsoft.com/office/drawing/2014/main" id="{629C30C0-132F-4C0B-9C13-3A93A574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2445613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is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 1 such that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 err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5 and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</p:txBody>
      </p:sp>
      <p:sp>
        <p:nvSpPr>
          <p:cNvPr id="34825" name="Rectangle 8">
            <a:extLst>
              <a:ext uri="{FF2B5EF4-FFF2-40B4-BE49-F238E27FC236}">
                <a16:creationId xmlns:a16="http://schemas.microsoft.com/office/drawing/2014/main" id="{EFEEFD3E-C9D5-4D92-8EDC-A56AF8BF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20312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4826" name="Object 9">
            <a:extLst>
              <a:ext uri="{FF2B5EF4-FFF2-40B4-BE49-F238E27FC236}">
                <a16:creationId xmlns:a16="http://schemas.microsoft.com/office/drawing/2014/main" id="{2E96BBC3-27D9-413F-882C-0B433464E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11901"/>
              </p:ext>
            </p:extLst>
          </p:nvPr>
        </p:nvGraphicFramePr>
        <p:xfrm>
          <a:off x="7173686" y="354875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Clip" r:id="rId4" imgW="790956" imgH="904342" progId="MS_ClipArt_Gallery.2">
                  <p:embed/>
                </p:oleObj>
              </mc:Choice>
              <mc:Fallback>
                <p:oleObj name="Clip" r:id="rId4" imgW="790956" imgH="904342" progId="MS_ClipArt_Gallery.2">
                  <p:embed/>
                  <p:pic>
                    <p:nvPicPr>
                      <p:cNvPr id="34826" name="Object 9">
                        <a:extLst>
                          <a:ext uri="{FF2B5EF4-FFF2-40B4-BE49-F238E27FC236}">
                            <a16:creationId xmlns:a16="http://schemas.microsoft.com/office/drawing/2014/main" id="{2E96BBC3-27D9-413F-882C-0B433464E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686" y="354875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7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  <p:bldP spid="406533" grpId="0" autoUpdateAnimBg="0"/>
      <p:bldP spid="40653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70A80294-5FAF-40BF-9442-1E55C20B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4EFFA2-7A24-419D-BFD2-EAE124D42AA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1D34E9-70C8-4070-8731-3BC2FB32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530452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Arial Unicode MS" pitchFamily="34" charset="-122"/>
              </a:rPr>
              <a:t>Summary</a:t>
            </a:r>
            <a:endParaRPr lang="en-AU" altLang="en-US" sz="4000" dirty="0">
              <a:latin typeface="Arial Unicode MS" pitchFamily="34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40C1C8D-1BF9-4CE8-B4A8-71869FA83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0254" y="2197147"/>
            <a:ext cx="9135563" cy="3881437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Big-Oh, </a:t>
            </a:r>
            <a:r>
              <a:rPr lang="en-US" sz="2400" dirty="0">
                <a:solidFill>
                  <a:prstClr val="black"/>
                </a:solidFill>
              </a:rPr>
              <a:t>b</a:t>
            </a:r>
            <a:r>
              <a:rPr lang="en-US" altLang="en-US" sz="2400" dirty="0">
                <a:solidFill>
                  <a:prstClr val="black"/>
                </a:solidFill>
                <a:latin typeface="Arial Unicode MS" pitchFamily="34" charset="-122"/>
              </a:rPr>
              <a:t>ig-theta and big-omega notations</a:t>
            </a:r>
            <a:endParaRPr lang="en-US" dirty="0"/>
          </a:p>
          <a:p>
            <a:pPr lvl="0"/>
            <a:r>
              <a:rPr lang="en-US" dirty="0"/>
              <a:t>Asymptotic analysis of algorithms</a:t>
            </a:r>
          </a:p>
          <a:p>
            <a:pPr lvl="0"/>
            <a:r>
              <a:rPr lang="en-US" dirty="0"/>
              <a:t>Examples of algorithms with logarithmic, linear, polynomial, exponential time complexity</a:t>
            </a:r>
          </a:p>
          <a:p>
            <a:pPr lvl="0"/>
            <a:r>
              <a:rPr lang="en-US" dirty="0"/>
              <a:t>Suggested reading: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Sedgewick, Ch.2.1-2.4,2.6</a:t>
            </a:r>
            <a:endParaRPr lang="en-US" sz="3200" dirty="0"/>
          </a:p>
          <a:p>
            <a:pPr marL="0" indent="0">
              <a:buNone/>
            </a:pPr>
            <a:endParaRPr lang="en-AU" altLang="en-US" dirty="0"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6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F9B7C6A5-0D0A-4081-AE2E-E812B2490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4185" y="501650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Limitations of Experiments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44356D5-8CFB-422C-91B3-B72BEB8A8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932" y="224155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It is necessary to implement the algorithm, which may be difficult</a:t>
            </a:r>
          </a:p>
          <a:p>
            <a:pPr eaLnBrk="1" hangingPunct="1"/>
            <a:r>
              <a:rPr lang="en-US" altLang="en-US" sz="2400"/>
              <a:t>Results may not be indicative of the running time on other inputs not included in the experiment. </a:t>
            </a:r>
          </a:p>
          <a:p>
            <a:pPr eaLnBrk="1" hangingPunct="1"/>
            <a:r>
              <a:rPr lang="en-US" altLang="en-US" sz="2400"/>
              <a:t>In order to compare two algorithms, the same hardware and software environments must be used</a:t>
            </a:r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BA0CF699-44E6-449A-BE96-54D728F09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32264"/>
              </p:ext>
            </p:extLst>
          </p:nvPr>
        </p:nvGraphicFramePr>
        <p:xfrm>
          <a:off x="4121332" y="4756150"/>
          <a:ext cx="18113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Clip" r:id="rId4" imgW="1812341" imgH="1498702" progId="MS_ClipArt_Gallery.5">
                  <p:embed/>
                </p:oleObj>
              </mc:Choice>
              <mc:Fallback>
                <p:oleObj name="Clip" r:id="rId4" imgW="1812341" imgH="1498702" progId="MS_ClipArt_Gallery.5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BA0CF699-44E6-449A-BE96-54D728F09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332" y="4756150"/>
                        <a:ext cx="18113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61EE9-E474-4B84-9122-F6891D73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CB2852BC-87AC-4A67-9897-089AF9B82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436" y="525463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/>
              <a:t>Theoretical Analysis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71069BF-A658-410A-A5CF-8C7E7D10F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834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Uses a high-level description of the algorithm instead of an implementation</a:t>
            </a:r>
          </a:p>
          <a:p>
            <a:pPr eaLnBrk="1" hangingPunct="1"/>
            <a:r>
              <a:rPr lang="en-US" altLang="en-US" sz="2400" dirty="0"/>
              <a:t>Characterizes running time as a function of the input size, </a:t>
            </a:r>
            <a:r>
              <a:rPr lang="en-US" altLang="en-US" sz="2400" i="1" dirty="0"/>
              <a:t>n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Takes into account all possible inputs</a:t>
            </a:r>
          </a:p>
          <a:p>
            <a:pPr eaLnBrk="1" hangingPunct="1"/>
            <a:r>
              <a:rPr lang="en-US" altLang="en-US" sz="2400" dirty="0"/>
              <a:t>Allows us to evaluate the speed of an algorithm independent of the hardware/software environment</a:t>
            </a:r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0C7A9E56-16DE-40A0-8BC6-BE5965C92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55119"/>
              </p:ext>
            </p:extLst>
          </p:nvPr>
        </p:nvGraphicFramePr>
        <p:xfrm>
          <a:off x="7058298" y="136525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Clip" r:id="rId4" imgW="2309813" imgH="3176588" progId="MS_ClipArt_Gallery.2">
                  <p:embed/>
                </p:oleObj>
              </mc:Choice>
              <mc:Fallback>
                <p:oleObj name="Clip" r:id="rId4" imgW="2309813" imgH="3176588" progId="MS_ClipArt_Gallery.2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0C7A9E56-16DE-40A0-8BC6-BE5965C92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298" y="136525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58F91-AE6B-4D92-8C04-D858D91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60DA4037-5B15-44EE-985E-A4E7AB600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007" y="433955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dirty="0"/>
              <a:t>Pseudocode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8347364-AA08-4D0D-9ED0-AF7FE7031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868" y="2068286"/>
            <a:ext cx="3657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Hides program design issues</a:t>
            </a:r>
          </a:p>
        </p:txBody>
      </p:sp>
      <p:sp>
        <p:nvSpPr>
          <p:cNvPr id="1024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4DE1B2-EECC-4763-9558-E1CF1634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68" y="5192486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</a:p>
        </p:txBody>
      </p:sp>
      <p:grpSp>
        <p:nvGrpSpPr>
          <p:cNvPr id="10246" name="Group 5">
            <a:extLst>
              <a:ext uri="{FF2B5EF4-FFF2-40B4-BE49-F238E27FC236}">
                <a16:creationId xmlns:a16="http://schemas.microsoft.com/office/drawing/2014/main" id="{6FCECF56-2B8E-4EE9-AEAD-34566A381119}"/>
              </a:ext>
            </a:extLst>
          </p:cNvPr>
          <p:cNvGrpSpPr>
            <a:grpSpLocks/>
          </p:cNvGrpSpPr>
          <p:nvPr/>
        </p:nvGrpSpPr>
        <p:grpSpPr bwMode="auto">
          <a:xfrm>
            <a:off x="4489268" y="1915886"/>
            <a:ext cx="4495800" cy="4216400"/>
            <a:chOff x="2688" y="1056"/>
            <a:chExt cx="2832" cy="2656"/>
          </a:xfrm>
        </p:grpSpPr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EE82C539-A6F6-4187-8255-06474E0B9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Algorithm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000" b="1" i="1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arrayMax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20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en-US" sz="20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en-US" sz="2000" b="1" dirty="0">
                  <a:latin typeface="Times New Roman" panose="02020603050405020304" pitchFamily="18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 </a:t>
              </a:r>
              <a:r>
                <a:rPr lang="en-US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array 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of 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integers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	 Output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maximum element of 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A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	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currentMax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en-US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[0]</a:t>
              </a:r>
              <a:endParaRPr lang="en-US" altLang="en-US" sz="20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	 </a:t>
              </a:r>
              <a:r>
                <a:rPr lang="en-US" altLang="en-US" sz="2000" b="1" dirty="0">
                  <a:latin typeface="Times New Roman" panose="02020603050405020304" pitchFamily="18" charset="0"/>
                </a:rPr>
                <a:t>for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(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2000" i="1" dirty="0">
                  <a:latin typeface="Times New Roman" panose="02020603050405020304" pitchFamily="18" charset="0"/>
                </a:rPr>
                <a:t>=1;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2000" i="1" dirty="0">
                  <a:latin typeface="Times New Roman" panose="02020603050405020304" pitchFamily="18" charset="0"/>
                </a:rPr>
                <a:t>&lt;n;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++)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		  </a:t>
              </a:r>
              <a:r>
                <a:rPr lang="en-US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if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en-US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]  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endPara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		  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=</a:t>
              </a:r>
              <a:r>
                <a:rPr lang="en-US" altLang="en-US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  </a:t>
              </a:r>
              <a:r>
                <a:rPr lang="en-US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return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endPara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endParaRPr lang="en-US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5408B48E-53A2-4212-8A63-E1073779F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Example: find max element of an array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D814E-5A31-4810-AA59-12FEB86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7BEBAB81-D696-4809-880D-3F9B3D575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2" y="285205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C-Like Pseudocode Details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192591-D17D-4352-BBC9-43F993265B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921918"/>
            <a:ext cx="4267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Control flow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… [</a:t>
            </a:r>
            <a:r>
              <a:rPr lang="en-US" altLang="en-US" sz="2000" b="1">
                <a:latin typeface="Times New Roman" panose="02020603050405020304" pitchFamily="18" charset="0"/>
              </a:rPr>
              <a:t>else</a:t>
            </a:r>
            <a:r>
              <a:rPr lang="en-US" altLang="en-US" sz="2000">
                <a:latin typeface="Times New Roman" panose="02020603050405020304" pitchFamily="18" charset="0"/>
              </a:rPr>
              <a:t> …]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</a:rPr>
              <a:t> … </a:t>
            </a:r>
            <a:r>
              <a:rPr lang="en-US" altLang="en-US" sz="2000" b="1"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  <a:endParaRPr lang="en-US" altLang="en-US" sz="2000"/>
          </a:p>
          <a:p>
            <a:pPr eaLnBrk="1" hangingPunct="1"/>
            <a:r>
              <a:rPr lang="en-US" altLang="en-US" sz="2400"/>
              <a:t>Method declaration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…])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Output</a:t>
            </a:r>
            <a:r>
              <a:rPr lang="en-US" altLang="en-US">
                <a:latin typeface="Times New Roman" panose="02020603050405020304" pitchFamily="18" charset="0"/>
              </a:rPr>
              <a:t> …</a:t>
            </a:r>
          </a:p>
        </p:txBody>
      </p:sp>
      <p:sp>
        <p:nvSpPr>
          <p:cNvPr id="384004" name="Rectangle 4">
            <a:extLst>
              <a:ext uri="{FF2B5EF4-FFF2-40B4-BE49-F238E27FC236}">
                <a16:creationId xmlns:a16="http://schemas.microsoft.com/office/drawing/2014/main" id="{F3129057-7260-42D3-941F-EFB0DBF719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19650" y="1921918"/>
            <a:ext cx="36576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Method call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var.method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 [, </a:t>
            </a:r>
            <a:r>
              <a:rPr lang="en-US" sz="2000" b="1" i="1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…])</a:t>
            </a:r>
          </a:p>
          <a:p>
            <a:pPr eaLnBrk="1" hangingPunct="1">
              <a:defRPr/>
            </a:pPr>
            <a:r>
              <a:rPr lang="en-US" sz="2400" dirty="0"/>
              <a:t>Return value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expression</a:t>
            </a:r>
          </a:p>
          <a:p>
            <a:pPr eaLnBrk="1" hangingPunct="1">
              <a:defRPr/>
            </a:pPr>
            <a:r>
              <a:rPr lang="en-US" sz="2400" dirty="0"/>
              <a:t>Expressions</a:t>
            </a:r>
          </a:p>
          <a:p>
            <a:pPr lvl="1" eaLnBrk="1" hangingPunct="1">
              <a:buClr>
                <a:srgbClr val="000000"/>
              </a:buClr>
              <a:buSzTx/>
              <a:buFont typeface="Symbol" pitchFamily="18" charset="2"/>
              <a:buNone/>
              <a:defRPr/>
            </a:pPr>
            <a:r>
              <a:rPr lang="en-US" sz="2000" dirty="0">
                <a:sym typeface="Symbol" pitchFamily="18" charset="2"/>
              </a:rPr>
              <a:t>= Assignment</a:t>
            </a:r>
          </a:p>
          <a:p>
            <a:pPr lvl="1" eaLnBrk="1" hangingPunct="1">
              <a:buClr>
                <a:srgbClr val="000000"/>
              </a:buClr>
              <a:buSzTx/>
              <a:buFont typeface="Symbol" pitchFamily="18" charset="2"/>
              <a:buNone/>
              <a:defRPr/>
            </a:pPr>
            <a:r>
              <a:rPr lang="en-US" sz="2000" dirty="0">
                <a:sym typeface="Symbol" pitchFamily="18" charset="2"/>
              </a:rPr>
              <a:t>= Equality testing</a:t>
            </a:r>
          </a:p>
          <a:p>
            <a:pPr lvl="1" eaLnBrk="1" hangingPunct="1">
              <a:buClr>
                <a:srgbClr val="000000"/>
              </a:buClr>
              <a:buSzTx/>
              <a:buFont typeface="Symbol" pitchFamily="18" charset="2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pitchFamily="18" charset="2"/>
              </a:rPr>
              <a:t>n</a:t>
            </a:r>
            <a:r>
              <a:rPr lang="en-US" sz="2000" baseline="30000" dirty="0">
                <a:solidFill>
                  <a:schemeClr val="tx2"/>
                </a:solidFill>
                <a:latin typeface="Times New Roman" charset="0"/>
                <a:sym typeface="Symbol" pitchFamily="18" charset="2"/>
              </a:rPr>
              <a:t>2	</a:t>
            </a:r>
            <a:r>
              <a:rPr lang="en-US" sz="2000" dirty="0">
                <a:sym typeface="Symbol" pitchFamily="18" charset="2"/>
              </a:rPr>
              <a:t>Superscripts and other mathematical formatting allowed</a:t>
            </a:r>
            <a:endParaRPr lang="en-US" sz="2000" baseline="30000" dirty="0">
              <a:sym typeface="Symbol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61572D80-E7CA-4101-84A4-C1245AC9A4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285205"/>
            <a:ext cx="2057400" cy="1752600"/>
            <a:chOff x="148" y="195"/>
            <a:chExt cx="1107" cy="1001"/>
          </a:xfrm>
        </p:grpSpPr>
        <p:grpSp>
          <p:nvGrpSpPr>
            <p:cNvPr id="11271" name="Group 6">
              <a:extLst>
                <a:ext uri="{FF2B5EF4-FFF2-40B4-BE49-F238E27FC236}">
                  <a16:creationId xmlns:a16="http://schemas.microsoft.com/office/drawing/2014/main" id="{1E80AA18-B0F8-4609-ACC6-347E95B58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1316" name="Group 7">
                <a:extLst>
                  <a:ext uri="{FF2B5EF4-FFF2-40B4-BE49-F238E27FC236}">
                    <a16:creationId xmlns:a16="http://schemas.microsoft.com/office/drawing/2014/main" id="{D0EF2B89-BA19-4D5E-A492-184F2D0C4E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1328" name="Freeform 8">
                  <a:extLst>
                    <a:ext uri="{FF2B5EF4-FFF2-40B4-BE49-F238E27FC236}">
                      <a16:creationId xmlns:a16="http://schemas.microsoft.com/office/drawing/2014/main" id="{BD3CF94B-C1FB-45BD-B1EC-E2AB73CCA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1 w 469"/>
                    <a:gd name="T1" fmla="*/ 0 h 510"/>
                    <a:gd name="T2" fmla="*/ 1 w 469"/>
                    <a:gd name="T3" fmla="*/ 0 h 510"/>
                    <a:gd name="T4" fmla="*/ 1 w 469"/>
                    <a:gd name="T5" fmla="*/ 0 h 510"/>
                    <a:gd name="T6" fmla="*/ 1 w 469"/>
                    <a:gd name="T7" fmla="*/ 0 h 510"/>
                    <a:gd name="T8" fmla="*/ 1 w 469"/>
                    <a:gd name="T9" fmla="*/ 0 h 510"/>
                    <a:gd name="T10" fmla="*/ 1 w 469"/>
                    <a:gd name="T11" fmla="*/ 0 h 510"/>
                    <a:gd name="T12" fmla="*/ 1 w 469"/>
                    <a:gd name="T13" fmla="*/ 0 h 510"/>
                    <a:gd name="T14" fmla="*/ 1 w 469"/>
                    <a:gd name="T15" fmla="*/ 0 h 510"/>
                    <a:gd name="T16" fmla="*/ 1 w 469"/>
                    <a:gd name="T17" fmla="*/ 0 h 510"/>
                    <a:gd name="T18" fmla="*/ 1 w 469"/>
                    <a:gd name="T19" fmla="*/ 0 h 510"/>
                    <a:gd name="T20" fmla="*/ 1 w 469"/>
                    <a:gd name="T21" fmla="*/ 0 h 510"/>
                    <a:gd name="T22" fmla="*/ 1 w 469"/>
                    <a:gd name="T23" fmla="*/ 0 h 510"/>
                    <a:gd name="T24" fmla="*/ 1 w 469"/>
                    <a:gd name="T25" fmla="*/ 0 h 510"/>
                    <a:gd name="T26" fmla="*/ 1 w 469"/>
                    <a:gd name="T27" fmla="*/ 0 h 510"/>
                    <a:gd name="T28" fmla="*/ 1 w 469"/>
                    <a:gd name="T29" fmla="*/ 0 h 510"/>
                    <a:gd name="T30" fmla="*/ 0 w 469"/>
                    <a:gd name="T31" fmla="*/ 0 h 510"/>
                    <a:gd name="T32" fmla="*/ 1 w 469"/>
                    <a:gd name="T33" fmla="*/ 0 h 510"/>
                    <a:gd name="T34" fmla="*/ 1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9" name="Freeform 9">
                  <a:extLst>
                    <a:ext uri="{FF2B5EF4-FFF2-40B4-BE49-F238E27FC236}">
                      <a16:creationId xmlns:a16="http://schemas.microsoft.com/office/drawing/2014/main" id="{4FD255E4-2CB9-4544-BDBB-D401EE4A9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1 w 132"/>
                    <a:gd name="T1" fmla="*/ 0 h 257"/>
                    <a:gd name="T2" fmla="*/ 1 w 132"/>
                    <a:gd name="T3" fmla="*/ 0 h 257"/>
                    <a:gd name="T4" fmla="*/ 1 w 132"/>
                    <a:gd name="T5" fmla="*/ 0 h 257"/>
                    <a:gd name="T6" fmla="*/ 1 w 132"/>
                    <a:gd name="T7" fmla="*/ 0 h 257"/>
                    <a:gd name="T8" fmla="*/ 1 w 132"/>
                    <a:gd name="T9" fmla="*/ 0 h 257"/>
                    <a:gd name="T10" fmla="*/ 1 w 132"/>
                    <a:gd name="T11" fmla="*/ 0 h 257"/>
                    <a:gd name="T12" fmla="*/ 1 w 132"/>
                    <a:gd name="T13" fmla="*/ 0 h 257"/>
                    <a:gd name="T14" fmla="*/ 1 w 132"/>
                    <a:gd name="T15" fmla="*/ 0 h 257"/>
                    <a:gd name="T16" fmla="*/ 1 w 132"/>
                    <a:gd name="T17" fmla="*/ 0 h 257"/>
                    <a:gd name="T18" fmla="*/ 1 w 132"/>
                    <a:gd name="T19" fmla="*/ 0 h 257"/>
                    <a:gd name="T20" fmla="*/ 1 w 132"/>
                    <a:gd name="T21" fmla="*/ 0 h 257"/>
                    <a:gd name="T22" fmla="*/ 1 w 132"/>
                    <a:gd name="T23" fmla="*/ 0 h 257"/>
                    <a:gd name="T24" fmla="*/ 0 w 132"/>
                    <a:gd name="T25" fmla="*/ 0 h 257"/>
                    <a:gd name="T26" fmla="*/ 1 w 132"/>
                    <a:gd name="T27" fmla="*/ 0 h 257"/>
                    <a:gd name="T28" fmla="*/ 1 w 132"/>
                    <a:gd name="T29" fmla="*/ 0 h 257"/>
                    <a:gd name="T30" fmla="*/ 1 w 132"/>
                    <a:gd name="T31" fmla="*/ 0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0" name="Freeform 10">
                  <a:extLst>
                    <a:ext uri="{FF2B5EF4-FFF2-40B4-BE49-F238E27FC236}">
                      <a16:creationId xmlns:a16="http://schemas.microsoft.com/office/drawing/2014/main" id="{67A9982F-8EF3-4706-B5C7-AAEAF7D17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1 w 131"/>
                    <a:gd name="T1" fmla="*/ 0 h 329"/>
                    <a:gd name="T2" fmla="*/ 1 w 131"/>
                    <a:gd name="T3" fmla="*/ 0 h 329"/>
                    <a:gd name="T4" fmla="*/ 0 w 131"/>
                    <a:gd name="T5" fmla="*/ 0 h 329"/>
                    <a:gd name="T6" fmla="*/ 1 w 131"/>
                    <a:gd name="T7" fmla="*/ 0 h 329"/>
                    <a:gd name="T8" fmla="*/ 1 w 131"/>
                    <a:gd name="T9" fmla="*/ 0 h 329"/>
                    <a:gd name="T10" fmla="*/ 1 w 131"/>
                    <a:gd name="T11" fmla="*/ 0 h 329"/>
                    <a:gd name="T12" fmla="*/ 1 w 131"/>
                    <a:gd name="T13" fmla="*/ 0 h 329"/>
                    <a:gd name="T14" fmla="*/ 1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17" name="Group 11">
                <a:extLst>
                  <a:ext uri="{FF2B5EF4-FFF2-40B4-BE49-F238E27FC236}">
                    <a16:creationId xmlns:a16="http://schemas.microsoft.com/office/drawing/2014/main" id="{D841D0A8-EA9E-4DE5-AF7C-F62845A304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1318" name="Freeform 12">
                  <a:extLst>
                    <a:ext uri="{FF2B5EF4-FFF2-40B4-BE49-F238E27FC236}">
                      <a16:creationId xmlns:a16="http://schemas.microsoft.com/office/drawing/2014/main" id="{958EBCD0-612D-4C1A-9660-9D7CFDF44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 w 280"/>
                    <a:gd name="T1" fmla="*/ 0 h 456"/>
                    <a:gd name="T2" fmla="*/ 1 w 280"/>
                    <a:gd name="T3" fmla="*/ 0 h 456"/>
                    <a:gd name="T4" fmla="*/ 1 w 280"/>
                    <a:gd name="T5" fmla="*/ 0 h 456"/>
                    <a:gd name="T6" fmla="*/ 1 w 280"/>
                    <a:gd name="T7" fmla="*/ 0 h 456"/>
                    <a:gd name="T8" fmla="*/ 1 w 280"/>
                    <a:gd name="T9" fmla="*/ 0 h 456"/>
                    <a:gd name="T10" fmla="*/ 1 w 280"/>
                    <a:gd name="T11" fmla="*/ 0 h 456"/>
                    <a:gd name="T12" fmla="*/ 1 w 280"/>
                    <a:gd name="T13" fmla="*/ 0 h 456"/>
                    <a:gd name="T14" fmla="*/ 1 w 280"/>
                    <a:gd name="T15" fmla="*/ 0 h 456"/>
                    <a:gd name="T16" fmla="*/ 1 w 280"/>
                    <a:gd name="T17" fmla="*/ 0 h 456"/>
                    <a:gd name="T18" fmla="*/ 1 w 280"/>
                    <a:gd name="T19" fmla="*/ 0 h 456"/>
                    <a:gd name="T20" fmla="*/ 1 w 280"/>
                    <a:gd name="T21" fmla="*/ 0 h 456"/>
                    <a:gd name="T22" fmla="*/ 1 w 280"/>
                    <a:gd name="T23" fmla="*/ 0 h 456"/>
                    <a:gd name="T24" fmla="*/ 1 w 280"/>
                    <a:gd name="T25" fmla="*/ 0 h 456"/>
                    <a:gd name="T26" fmla="*/ 1 w 280"/>
                    <a:gd name="T27" fmla="*/ 0 h 456"/>
                    <a:gd name="T28" fmla="*/ 1 w 280"/>
                    <a:gd name="T29" fmla="*/ 0 h 456"/>
                    <a:gd name="T30" fmla="*/ 1 w 280"/>
                    <a:gd name="T31" fmla="*/ 0 h 456"/>
                    <a:gd name="T32" fmla="*/ 1 w 280"/>
                    <a:gd name="T33" fmla="*/ 0 h 456"/>
                    <a:gd name="T34" fmla="*/ 1 w 280"/>
                    <a:gd name="T35" fmla="*/ 0 h 456"/>
                    <a:gd name="T36" fmla="*/ 1 w 280"/>
                    <a:gd name="T37" fmla="*/ 0 h 456"/>
                    <a:gd name="T38" fmla="*/ 1 w 280"/>
                    <a:gd name="T39" fmla="*/ 0 h 456"/>
                    <a:gd name="T40" fmla="*/ 1 w 280"/>
                    <a:gd name="T41" fmla="*/ 0 h 456"/>
                    <a:gd name="T42" fmla="*/ 1 w 280"/>
                    <a:gd name="T43" fmla="*/ 0 h 456"/>
                    <a:gd name="T44" fmla="*/ 1 w 280"/>
                    <a:gd name="T45" fmla="*/ 0 h 456"/>
                    <a:gd name="T46" fmla="*/ 1 w 280"/>
                    <a:gd name="T47" fmla="*/ 0 h 456"/>
                    <a:gd name="T48" fmla="*/ 1 w 280"/>
                    <a:gd name="T49" fmla="*/ 0 h 456"/>
                    <a:gd name="T50" fmla="*/ 1 w 280"/>
                    <a:gd name="T51" fmla="*/ 0 h 456"/>
                    <a:gd name="T52" fmla="*/ 1 w 280"/>
                    <a:gd name="T53" fmla="*/ 0 h 456"/>
                    <a:gd name="T54" fmla="*/ 1 w 280"/>
                    <a:gd name="T55" fmla="*/ 0 h 456"/>
                    <a:gd name="T56" fmla="*/ 1 w 280"/>
                    <a:gd name="T57" fmla="*/ 0 h 456"/>
                    <a:gd name="T58" fmla="*/ 1 w 280"/>
                    <a:gd name="T59" fmla="*/ 0 h 456"/>
                    <a:gd name="T60" fmla="*/ 1 w 280"/>
                    <a:gd name="T61" fmla="*/ 0 h 456"/>
                    <a:gd name="T62" fmla="*/ 1 w 280"/>
                    <a:gd name="T63" fmla="*/ 0 h 456"/>
                    <a:gd name="T64" fmla="*/ 1 w 280"/>
                    <a:gd name="T65" fmla="*/ 0 h 456"/>
                    <a:gd name="T66" fmla="*/ 1 w 280"/>
                    <a:gd name="T67" fmla="*/ 0 h 456"/>
                    <a:gd name="T68" fmla="*/ 1 w 280"/>
                    <a:gd name="T69" fmla="*/ 0 h 456"/>
                    <a:gd name="T70" fmla="*/ 1 w 280"/>
                    <a:gd name="T71" fmla="*/ 0 h 456"/>
                    <a:gd name="T72" fmla="*/ 1 w 280"/>
                    <a:gd name="T73" fmla="*/ 0 h 456"/>
                    <a:gd name="T74" fmla="*/ 1 w 280"/>
                    <a:gd name="T75" fmla="*/ 0 h 456"/>
                    <a:gd name="T76" fmla="*/ 1 w 280"/>
                    <a:gd name="T77" fmla="*/ 0 h 456"/>
                    <a:gd name="T78" fmla="*/ 1 w 280"/>
                    <a:gd name="T79" fmla="*/ 0 h 456"/>
                    <a:gd name="T80" fmla="*/ 1 w 280"/>
                    <a:gd name="T81" fmla="*/ 0 h 456"/>
                    <a:gd name="T82" fmla="*/ 1 w 280"/>
                    <a:gd name="T83" fmla="*/ 0 h 456"/>
                    <a:gd name="T84" fmla="*/ 1 w 280"/>
                    <a:gd name="T85" fmla="*/ 0 h 456"/>
                    <a:gd name="T86" fmla="*/ 1 w 280"/>
                    <a:gd name="T87" fmla="*/ 0 h 456"/>
                    <a:gd name="T88" fmla="*/ 1 w 280"/>
                    <a:gd name="T89" fmla="*/ 0 h 456"/>
                    <a:gd name="T90" fmla="*/ 0 w 280"/>
                    <a:gd name="T91" fmla="*/ 0 h 456"/>
                    <a:gd name="T92" fmla="*/ 1 w 280"/>
                    <a:gd name="T93" fmla="*/ 0 h 456"/>
                    <a:gd name="T94" fmla="*/ 1 w 280"/>
                    <a:gd name="T95" fmla="*/ 0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19" name="Group 13">
                  <a:extLst>
                    <a:ext uri="{FF2B5EF4-FFF2-40B4-BE49-F238E27FC236}">
                      <a16:creationId xmlns:a16="http://schemas.microsoft.com/office/drawing/2014/main" id="{7A3863D0-3DB6-4AB1-BBA1-2D31AB8AB2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1320" name="Group 14">
                    <a:extLst>
                      <a:ext uri="{FF2B5EF4-FFF2-40B4-BE49-F238E27FC236}">
                        <a16:creationId xmlns:a16="http://schemas.microsoft.com/office/drawing/2014/main" id="{2EF8A54A-8A0B-4912-8572-56BDF945A2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1326" name="Freeform 15">
                      <a:extLst>
                        <a:ext uri="{FF2B5EF4-FFF2-40B4-BE49-F238E27FC236}">
                          <a16:creationId xmlns:a16="http://schemas.microsoft.com/office/drawing/2014/main" id="{C5ED4E39-0B6B-44B7-919F-5D65D6EEDC8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0 h 705"/>
                        <a:gd name="T2" fmla="*/ 1 w 560"/>
                        <a:gd name="T3" fmla="*/ 0 h 705"/>
                        <a:gd name="T4" fmla="*/ 1 w 560"/>
                        <a:gd name="T5" fmla="*/ 0 h 705"/>
                        <a:gd name="T6" fmla="*/ 1 w 560"/>
                        <a:gd name="T7" fmla="*/ 0 h 705"/>
                        <a:gd name="T8" fmla="*/ 1 w 560"/>
                        <a:gd name="T9" fmla="*/ 0 h 705"/>
                        <a:gd name="T10" fmla="*/ 1 w 560"/>
                        <a:gd name="T11" fmla="*/ 0 h 705"/>
                        <a:gd name="T12" fmla="*/ 1 w 560"/>
                        <a:gd name="T13" fmla="*/ 0 h 705"/>
                        <a:gd name="T14" fmla="*/ 1 w 560"/>
                        <a:gd name="T15" fmla="*/ 0 h 705"/>
                        <a:gd name="T16" fmla="*/ 1 w 560"/>
                        <a:gd name="T17" fmla="*/ 0 h 705"/>
                        <a:gd name="T18" fmla="*/ 1 w 560"/>
                        <a:gd name="T19" fmla="*/ 0 h 705"/>
                        <a:gd name="T20" fmla="*/ 1 w 560"/>
                        <a:gd name="T21" fmla="*/ 0 h 705"/>
                        <a:gd name="T22" fmla="*/ 1 w 560"/>
                        <a:gd name="T23" fmla="*/ 0 h 705"/>
                        <a:gd name="T24" fmla="*/ 1 w 560"/>
                        <a:gd name="T25" fmla="*/ 0 h 705"/>
                        <a:gd name="T26" fmla="*/ 1 w 560"/>
                        <a:gd name="T27" fmla="*/ 0 h 705"/>
                        <a:gd name="T28" fmla="*/ 1 w 560"/>
                        <a:gd name="T29" fmla="*/ 0 h 705"/>
                        <a:gd name="T30" fmla="*/ 1 w 560"/>
                        <a:gd name="T31" fmla="*/ 0 h 705"/>
                        <a:gd name="T32" fmla="*/ 1 w 560"/>
                        <a:gd name="T33" fmla="*/ 0 h 705"/>
                        <a:gd name="T34" fmla="*/ 2 w 560"/>
                        <a:gd name="T35" fmla="*/ 0 h 705"/>
                        <a:gd name="T36" fmla="*/ 2 w 560"/>
                        <a:gd name="T37" fmla="*/ 0 h 705"/>
                        <a:gd name="T38" fmla="*/ 2 w 560"/>
                        <a:gd name="T39" fmla="*/ 0 h 705"/>
                        <a:gd name="T40" fmla="*/ 2 w 560"/>
                        <a:gd name="T41" fmla="*/ 0 h 705"/>
                        <a:gd name="T42" fmla="*/ 2 w 560"/>
                        <a:gd name="T43" fmla="*/ 0 h 705"/>
                        <a:gd name="T44" fmla="*/ 2 w 560"/>
                        <a:gd name="T45" fmla="*/ 0 h 705"/>
                        <a:gd name="T46" fmla="*/ 1 w 560"/>
                        <a:gd name="T47" fmla="*/ 0 h 705"/>
                        <a:gd name="T48" fmla="*/ 1 w 560"/>
                        <a:gd name="T49" fmla="*/ 0 h 705"/>
                        <a:gd name="T50" fmla="*/ 1 w 560"/>
                        <a:gd name="T51" fmla="*/ 0 h 705"/>
                        <a:gd name="T52" fmla="*/ 1 w 560"/>
                        <a:gd name="T53" fmla="*/ 0 h 705"/>
                        <a:gd name="T54" fmla="*/ 1 w 560"/>
                        <a:gd name="T55" fmla="*/ 0 h 705"/>
                        <a:gd name="T56" fmla="*/ 1 w 560"/>
                        <a:gd name="T57" fmla="*/ 0 h 705"/>
                        <a:gd name="T58" fmla="*/ 1 w 560"/>
                        <a:gd name="T59" fmla="*/ 0 h 705"/>
                        <a:gd name="T60" fmla="*/ 1 w 560"/>
                        <a:gd name="T61" fmla="*/ 0 h 705"/>
                        <a:gd name="T62" fmla="*/ 1 w 560"/>
                        <a:gd name="T63" fmla="*/ 0 h 705"/>
                        <a:gd name="T64" fmla="*/ 1 w 560"/>
                        <a:gd name="T65" fmla="*/ 0 h 705"/>
                        <a:gd name="T66" fmla="*/ 1 w 560"/>
                        <a:gd name="T67" fmla="*/ 0 h 705"/>
                        <a:gd name="T68" fmla="*/ 1 w 560"/>
                        <a:gd name="T69" fmla="*/ 0 h 705"/>
                        <a:gd name="T70" fmla="*/ 1 w 560"/>
                        <a:gd name="T71" fmla="*/ 0 h 705"/>
                        <a:gd name="T72" fmla="*/ 1 w 560"/>
                        <a:gd name="T73" fmla="*/ 0 h 705"/>
                        <a:gd name="T74" fmla="*/ 1 w 560"/>
                        <a:gd name="T75" fmla="*/ 0 h 705"/>
                        <a:gd name="T76" fmla="*/ 1 w 560"/>
                        <a:gd name="T77" fmla="*/ 0 h 705"/>
                        <a:gd name="T78" fmla="*/ 1 w 560"/>
                        <a:gd name="T79" fmla="*/ 0 h 705"/>
                        <a:gd name="T80" fmla="*/ 1 w 560"/>
                        <a:gd name="T81" fmla="*/ 0 h 705"/>
                        <a:gd name="T82" fmla="*/ 0 w 560"/>
                        <a:gd name="T83" fmla="*/ 0 h 705"/>
                        <a:gd name="T84" fmla="*/ 1 w 560"/>
                        <a:gd name="T85" fmla="*/ 0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7" name="Freeform 16">
                      <a:extLst>
                        <a:ext uri="{FF2B5EF4-FFF2-40B4-BE49-F238E27FC236}">
                          <a16:creationId xmlns:a16="http://schemas.microsoft.com/office/drawing/2014/main" id="{22FA8ACD-E489-4189-BAD9-A74F86A18C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0 h 336"/>
                        <a:gd name="T2" fmla="*/ 0 w 269"/>
                        <a:gd name="T3" fmla="*/ 0 h 336"/>
                        <a:gd name="T4" fmla="*/ 0 w 269"/>
                        <a:gd name="T5" fmla="*/ 0 h 336"/>
                        <a:gd name="T6" fmla="*/ 0 w 269"/>
                        <a:gd name="T7" fmla="*/ 0 h 336"/>
                        <a:gd name="T8" fmla="*/ 0 w 269"/>
                        <a:gd name="T9" fmla="*/ 0 h 336"/>
                        <a:gd name="T10" fmla="*/ 0 w 269"/>
                        <a:gd name="T11" fmla="*/ 0 h 336"/>
                        <a:gd name="T12" fmla="*/ 0 w 269"/>
                        <a:gd name="T13" fmla="*/ 0 h 336"/>
                        <a:gd name="T14" fmla="*/ 0 w 269"/>
                        <a:gd name="T15" fmla="*/ 0 h 336"/>
                        <a:gd name="T16" fmla="*/ 0 w 269"/>
                        <a:gd name="T17" fmla="*/ 0 h 336"/>
                        <a:gd name="T18" fmla="*/ 0 w 269"/>
                        <a:gd name="T19" fmla="*/ 0 h 336"/>
                        <a:gd name="T20" fmla="*/ 0 w 269"/>
                        <a:gd name="T21" fmla="*/ 0 h 336"/>
                        <a:gd name="T22" fmla="*/ 0 w 269"/>
                        <a:gd name="T23" fmla="*/ 0 h 336"/>
                        <a:gd name="T24" fmla="*/ 0 w 269"/>
                        <a:gd name="T25" fmla="*/ 0 h 336"/>
                        <a:gd name="T26" fmla="*/ 0 w 269"/>
                        <a:gd name="T27" fmla="*/ 0 h 336"/>
                        <a:gd name="T28" fmla="*/ 0 w 269"/>
                        <a:gd name="T29" fmla="*/ 0 h 336"/>
                        <a:gd name="T30" fmla="*/ 0 w 269"/>
                        <a:gd name="T31" fmla="*/ 0 h 336"/>
                        <a:gd name="T32" fmla="*/ 0 w 269"/>
                        <a:gd name="T33" fmla="*/ 0 h 336"/>
                        <a:gd name="T34" fmla="*/ 0 w 269"/>
                        <a:gd name="T35" fmla="*/ 0 h 336"/>
                        <a:gd name="T36" fmla="*/ 0 w 269"/>
                        <a:gd name="T37" fmla="*/ 0 h 336"/>
                        <a:gd name="T38" fmla="*/ 0 w 269"/>
                        <a:gd name="T39" fmla="*/ 0 h 336"/>
                        <a:gd name="T40" fmla="*/ 0 w 269"/>
                        <a:gd name="T41" fmla="*/ 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21" name="Freeform 17">
                    <a:extLst>
                      <a:ext uri="{FF2B5EF4-FFF2-40B4-BE49-F238E27FC236}">
                        <a16:creationId xmlns:a16="http://schemas.microsoft.com/office/drawing/2014/main" id="{C3463FE9-1977-4DE2-867B-7F8B1AA78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 w 180"/>
                      <a:gd name="T1" fmla="*/ 0 h 302"/>
                      <a:gd name="T2" fmla="*/ 1 w 180"/>
                      <a:gd name="T3" fmla="*/ 0 h 302"/>
                      <a:gd name="T4" fmla="*/ 1 w 180"/>
                      <a:gd name="T5" fmla="*/ 0 h 302"/>
                      <a:gd name="T6" fmla="*/ 1 w 180"/>
                      <a:gd name="T7" fmla="*/ 0 h 302"/>
                      <a:gd name="T8" fmla="*/ 1 w 180"/>
                      <a:gd name="T9" fmla="*/ 0 h 302"/>
                      <a:gd name="T10" fmla="*/ 1 w 180"/>
                      <a:gd name="T11" fmla="*/ 0 h 302"/>
                      <a:gd name="T12" fmla="*/ 1 w 180"/>
                      <a:gd name="T13" fmla="*/ 0 h 302"/>
                      <a:gd name="T14" fmla="*/ 1 w 180"/>
                      <a:gd name="T15" fmla="*/ 0 h 302"/>
                      <a:gd name="T16" fmla="*/ 1 w 180"/>
                      <a:gd name="T17" fmla="*/ 0 h 302"/>
                      <a:gd name="T18" fmla="*/ 1 w 180"/>
                      <a:gd name="T19" fmla="*/ 0 h 302"/>
                      <a:gd name="T20" fmla="*/ 1 w 180"/>
                      <a:gd name="T21" fmla="*/ 0 h 302"/>
                      <a:gd name="T22" fmla="*/ 1 w 180"/>
                      <a:gd name="T23" fmla="*/ 0 h 302"/>
                      <a:gd name="T24" fmla="*/ 1 w 180"/>
                      <a:gd name="T25" fmla="*/ 0 h 302"/>
                      <a:gd name="T26" fmla="*/ 1 w 180"/>
                      <a:gd name="T27" fmla="*/ 0 h 302"/>
                      <a:gd name="T28" fmla="*/ 1 w 180"/>
                      <a:gd name="T29" fmla="*/ 0 h 302"/>
                      <a:gd name="T30" fmla="*/ 1 w 180"/>
                      <a:gd name="T31" fmla="*/ 0 h 302"/>
                      <a:gd name="T32" fmla="*/ 1 w 180"/>
                      <a:gd name="T33" fmla="*/ 0 h 302"/>
                      <a:gd name="T34" fmla="*/ 1 w 180"/>
                      <a:gd name="T35" fmla="*/ 0 h 302"/>
                      <a:gd name="T36" fmla="*/ 1 w 180"/>
                      <a:gd name="T37" fmla="*/ 0 h 302"/>
                      <a:gd name="T38" fmla="*/ 1 w 180"/>
                      <a:gd name="T39" fmla="*/ 0 h 302"/>
                      <a:gd name="T40" fmla="*/ 1 w 180"/>
                      <a:gd name="T41" fmla="*/ 0 h 302"/>
                      <a:gd name="T42" fmla="*/ 1 w 180"/>
                      <a:gd name="T43" fmla="*/ 0 h 302"/>
                      <a:gd name="T44" fmla="*/ 1 w 180"/>
                      <a:gd name="T45" fmla="*/ 0 h 302"/>
                      <a:gd name="T46" fmla="*/ 1 w 180"/>
                      <a:gd name="T47" fmla="*/ 0 h 302"/>
                      <a:gd name="T48" fmla="*/ 0 w 180"/>
                      <a:gd name="T49" fmla="*/ 0 h 302"/>
                      <a:gd name="T50" fmla="*/ 1 w 180"/>
                      <a:gd name="T51" fmla="*/ 0 h 302"/>
                      <a:gd name="T52" fmla="*/ 1 w 180"/>
                      <a:gd name="T53" fmla="*/ 0 h 302"/>
                      <a:gd name="T54" fmla="*/ 1 w 180"/>
                      <a:gd name="T55" fmla="*/ 0 h 302"/>
                      <a:gd name="T56" fmla="*/ 1 w 180"/>
                      <a:gd name="T57" fmla="*/ 0 h 302"/>
                      <a:gd name="T58" fmla="*/ 1 w 180"/>
                      <a:gd name="T59" fmla="*/ 0 h 302"/>
                      <a:gd name="T60" fmla="*/ 1 w 180"/>
                      <a:gd name="T61" fmla="*/ 0 h 302"/>
                      <a:gd name="T62" fmla="*/ 1 w 180"/>
                      <a:gd name="T63" fmla="*/ 0 h 302"/>
                      <a:gd name="T64" fmla="*/ 1 w 180"/>
                      <a:gd name="T65" fmla="*/ 0 h 302"/>
                      <a:gd name="T66" fmla="*/ 1 w 180"/>
                      <a:gd name="T67" fmla="*/ 0 h 302"/>
                      <a:gd name="T68" fmla="*/ 1 w 180"/>
                      <a:gd name="T69" fmla="*/ 0 h 302"/>
                      <a:gd name="T70" fmla="*/ 1 w 180"/>
                      <a:gd name="T71" fmla="*/ 0 h 302"/>
                      <a:gd name="T72" fmla="*/ 1 w 180"/>
                      <a:gd name="T73" fmla="*/ 0 h 302"/>
                      <a:gd name="T74" fmla="*/ 1 w 180"/>
                      <a:gd name="T75" fmla="*/ 0 h 302"/>
                      <a:gd name="T76" fmla="*/ 1 w 180"/>
                      <a:gd name="T77" fmla="*/ 0 h 302"/>
                      <a:gd name="T78" fmla="*/ 1 w 180"/>
                      <a:gd name="T79" fmla="*/ 0 h 302"/>
                      <a:gd name="T80" fmla="*/ 1 w 180"/>
                      <a:gd name="T81" fmla="*/ 0 h 302"/>
                      <a:gd name="T82" fmla="*/ 1 w 180"/>
                      <a:gd name="T83" fmla="*/ 0 h 302"/>
                      <a:gd name="T84" fmla="*/ 1 w 180"/>
                      <a:gd name="T85" fmla="*/ 0 h 302"/>
                      <a:gd name="T86" fmla="*/ 1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2" name="Freeform 18">
                    <a:extLst>
                      <a:ext uri="{FF2B5EF4-FFF2-40B4-BE49-F238E27FC236}">
                        <a16:creationId xmlns:a16="http://schemas.microsoft.com/office/drawing/2014/main" id="{F20BC7F2-79C2-43F8-8E9D-BABAF01B73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0 w 91"/>
                      <a:gd name="T3" fmla="*/ 0 h 20"/>
                      <a:gd name="T4" fmla="*/ 0 w 91"/>
                      <a:gd name="T5" fmla="*/ 0 h 20"/>
                      <a:gd name="T6" fmla="*/ 0 w 91"/>
                      <a:gd name="T7" fmla="*/ 0 h 20"/>
                      <a:gd name="T8" fmla="*/ 0 w 91"/>
                      <a:gd name="T9" fmla="*/ 0 h 20"/>
                      <a:gd name="T10" fmla="*/ 0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3" name="Freeform 19">
                    <a:extLst>
                      <a:ext uri="{FF2B5EF4-FFF2-40B4-BE49-F238E27FC236}">
                        <a16:creationId xmlns:a16="http://schemas.microsoft.com/office/drawing/2014/main" id="{40E11F5B-FBD9-4C1A-8234-AE9AF0AFB1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0 w 56"/>
                      <a:gd name="T1" fmla="*/ 0 h 21"/>
                      <a:gd name="T2" fmla="*/ 0 w 56"/>
                      <a:gd name="T3" fmla="*/ 0 h 21"/>
                      <a:gd name="T4" fmla="*/ 0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4" name="Freeform 20">
                    <a:extLst>
                      <a:ext uri="{FF2B5EF4-FFF2-40B4-BE49-F238E27FC236}">
                        <a16:creationId xmlns:a16="http://schemas.microsoft.com/office/drawing/2014/main" id="{028104F5-6B13-46FF-89DE-A6A82A4B46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1 w 50"/>
                      <a:gd name="T1" fmla="*/ 0 h 29"/>
                      <a:gd name="T2" fmla="*/ 1 w 50"/>
                      <a:gd name="T3" fmla="*/ 0 h 29"/>
                      <a:gd name="T4" fmla="*/ 1 w 50"/>
                      <a:gd name="T5" fmla="*/ 0 h 29"/>
                      <a:gd name="T6" fmla="*/ 1 w 50"/>
                      <a:gd name="T7" fmla="*/ 0 h 29"/>
                      <a:gd name="T8" fmla="*/ 1 w 50"/>
                      <a:gd name="T9" fmla="*/ 0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5" name="Freeform 21">
                    <a:extLst>
                      <a:ext uri="{FF2B5EF4-FFF2-40B4-BE49-F238E27FC236}">
                        <a16:creationId xmlns:a16="http://schemas.microsoft.com/office/drawing/2014/main" id="{EA627E03-D33C-44B1-8A45-B81131FBD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 w 92"/>
                      <a:gd name="T1" fmla="*/ 0 h 27"/>
                      <a:gd name="T2" fmla="*/ 1 w 92"/>
                      <a:gd name="T3" fmla="*/ 0 h 27"/>
                      <a:gd name="T4" fmla="*/ 1 w 92"/>
                      <a:gd name="T5" fmla="*/ 0 h 27"/>
                      <a:gd name="T6" fmla="*/ 1 w 92"/>
                      <a:gd name="T7" fmla="*/ 0 h 27"/>
                      <a:gd name="T8" fmla="*/ 1 w 92"/>
                      <a:gd name="T9" fmla="*/ 0 h 27"/>
                      <a:gd name="T10" fmla="*/ 1 w 92"/>
                      <a:gd name="T11" fmla="*/ 0 h 27"/>
                      <a:gd name="T12" fmla="*/ 1 w 92"/>
                      <a:gd name="T13" fmla="*/ 0 h 27"/>
                      <a:gd name="T14" fmla="*/ 1 w 92"/>
                      <a:gd name="T15" fmla="*/ 0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272" name="Group 22">
              <a:extLst>
                <a:ext uri="{FF2B5EF4-FFF2-40B4-BE49-F238E27FC236}">
                  <a16:creationId xmlns:a16="http://schemas.microsoft.com/office/drawing/2014/main" id="{AED645D5-ACAB-499F-A4A4-134E5A9C1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1303" name="Group 23">
                <a:extLst>
                  <a:ext uri="{FF2B5EF4-FFF2-40B4-BE49-F238E27FC236}">
                    <a16:creationId xmlns:a16="http://schemas.microsoft.com/office/drawing/2014/main" id="{36873939-516E-4664-861B-5412E74598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1305" name="Freeform 24">
                  <a:extLst>
                    <a:ext uri="{FF2B5EF4-FFF2-40B4-BE49-F238E27FC236}">
                      <a16:creationId xmlns:a16="http://schemas.microsoft.com/office/drawing/2014/main" id="{A1839EF6-2CD9-4443-8D2D-1CAF93459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 w 377"/>
                    <a:gd name="T1" fmla="*/ 0 h 773"/>
                    <a:gd name="T2" fmla="*/ 1 w 377"/>
                    <a:gd name="T3" fmla="*/ 0 h 773"/>
                    <a:gd name="T4" fmla="*/ 0 w 377"/>
                    <a:gd name="T5" fmla="*/ 0 h 773"/>
                    <a:gd name="T6" fmla="*/ 1 w 377"/>
                    <a:gd name="T7" fmla="*/ 0 h 773"/>
                    <a:gd name="T8" fmla="*/ 1 w 377"/>
                    <a:gd name="T9" fmla="*/ 0 h 773"/>
                    <a:gd name="T10" fmla="*/ 1 w 377"/>
                    <a:gd name="T11" fmla="*/ 0 h 773"/>
                    <a:gd name="T12" fmla="*/ 1 w 377"/>
                    <a:gd name="T13" fmla="*/ 0 h 773"/>
                    <a:gd name="T14" fmla="*/ 1 w 377"/>
                    <a:gd name="T15" fmla="*/ 0 h 773"/>
                    <a:gd name="T16" fmla="*/ 1 w 377"/>
                    <a:gd name="T17" fmla="*/ 0 h 773"/>
                    <a:gd name="T18" fmla="*/ 1 w 377"/>
                    <a:gd name="T19" fmla="*/ 0 h 773"/>
                    <a:gd name="T20" fmla="*/ 1 w 377"/>
                    <a:gd name="T21" fmla="*/ 0 h 773"/>
                    <a:gd name="T22" fmla="*/ 1 w 377"/>
                    <a:gd name="T23" fmla="*/ 0 h 773"/>
                    <a:gd name="T24" fmla="*/ 1 w 377"/>
                    <a:gd name="T25" fmla="*/ 0 h 773"/>
                    <a:gd name="T26" fmla="*/ 1 w 377"/>
                    <a:gd name="T27" fmla="*/ 0 h 773"/>
                    <a:gd name="T28" fmla="*/ 1 w 377"/>
                    <a:gd name="T29" fmla="*/ 0 h 773"/>
                    <a:gd name="T30" fmla="*/ 1 w 377"/>
                    <a:gd name="T31" fmla="*/ 0 h 773"/>
                    <a:gd name="T32" fmla="*/ 1 w 377"/>
                    <a:gd name="T33" fmla="*/ 0 h 773"/>
                    <a:gd name="T34" fmla="*/ 1 w 377"/>
                    <a:gd name="T35" fmla="*/ 0 h 773"/>
                    <a:gd name="T36" fmla="*/ 1 w 377"/>
                    <a:gd name="T37" fmla="*/ 0 h 773"/>
                    <a:gd name="T38" fmla="*/ 1 w 377"/>
                    <a:gd name="T39" fmla="*/ 0 h 773"/>
                    <a:gd name="T40" fmla="*/ 1 w 377"/>
                    <a:gd name="T41" fmla="*/ 0 h 773"/>
                    <a:gd name="T42" fmla="*/ 1 w 377"/>
                    <a:gd name="T43" fmla="*/ 0 h 773"/>
                    <a:gd name="T44" fmla="*/ 1 w 377"/>
                    <a:gd name="T45" fmla="*/ 0 h 773"/>
                    <a:gd name="T46" fmla="*/ 1 w 377"/>
                    <a:gd name="T47" fmla="*/ 0 h 773"/>
                    <a:gd name="T48" fmla="*/ 1 w 377"/>
                    <a:gd name="T49" fmla="*/ 0 h 773"/>
                    <a:gd name="T50" fmla="*/ 1 w 377"/>
                    <a:gd name="T51" fmla="*/ 0 h 773"/>
                    <a:gd name="T52" fmla="*/ 1 w 377"/>
                    <a:gd name="T53" fmla="*/ 0 h 773"/>
                    <a:gd name="T54" fmla="*/ 1 w 377"/>
                    <a:gd name="T55" fmla="*/ 0 h 773"/>
                    <a:gd name="T56" fmla="*/ 1 w 377"/>
                    <a:gd name="T57" fmla="*/ 0 h 773"/>
                    <a:gd name="T58" fmla="*/ 1 w 377"/>
                    <a:gd name="T59" fmla="*/ 0 h 773"/>
                    <a:gd name="T60" fmla="*/ 1 w 377"/>
                    <a:gd name="T61" fmla="*/ 0 h 773"/>
                    <a:gd name="T62" fmla="*/ 1 w 377"/>
                    <a:gd name="T63" fmla="*/ 0 h 773"/>
                    <a:gd name="T64" fmla="*/ 1 w 377"/>
                    <a:gd name="T65" fmla="*/ 0 h 773"/>
                    <a:gd name="T66" fmla="*/ 1 w 377"/>
                    <a:gd name="T67" fmla="*/ 0 h 773"/>
                    <a:gd name="T68" fmla="*/ 1 w 377"/>
                    <a:gd name="T69" fmla="*/ 0 h 773"/>
                    <a:gd name="T70" fmla="*/ 1 w 377"/>
                    <a:gd name="T71" fmla="*/ 0 h 773"/>
                    <a:gd name="T72" fmla="*/ 1 w 377"/>
                    <a:gd name="T73" fmla="*/ 0 h 773"/>
                    <a:gd name="T74" fmla="*/ 1 w 377"/>
                    <a:gd name="T75" fmla="*/ 0 h 773"/>
                    <a:gd name="T76" fmla="*/ 1 w 377"/>
                    <a:gd name="T77" fmla="*/ 0 h 773"/>
                    <a:gd name="T78" fmla="*/ 1 w 377"/>
                    <a:gd name="T79" fmla="*/ 0 h 773"/>
                    <a:gd name="T80" fmla="*/ 1 w 377"/>
                    <a:gd name="T81" fmla="*/ 0 h 773"/>
                    <a:gd name="T82" fmla="*/ 1 w 377"/>
                    <a:gd name="T83" fmla="*/ 0 h 773"/>
                    <a:gd name="T84" fmla="*/ 1 w 377"/>
                    <a:gd name="T85" fmla="*/ 0 h 773"/>
                    <a:gd name="T86" fmla="*/ 1 w 377"/>
                    <a:gd name="T87" fmla="*/ 0 h 773"/>
                    <a:gd name="T88" fmla="*/ 1 w 377"/>
                    <a:gd name="T89" fmla="*/ 0 h 773"/>
                    <a:gd name="T90" fmla="*/ 1 w 377"/>
                    <a:gd name="T91" fmla="*/ 0 h 773"/>
                    <a:gd name="T92" fmla="*/ 1 w 377"/>
                    <a:gd name="T93" fmla="*/ 0 h 773"/>
                    <a:gd name="T94" fmla="*/ 1 w 377"/>
                    <a:gd name="T95" fmla="*/ 0 h 773"/>
                    <a:gd name="T96" fmla="*/ 1 w 377"/>
                    <a:gd name="T97" fmla="*/ 0 h 773"/>
                    <a:gd name="T98" fmla="*/ 1 w 377"/>
                    <a:gd name="T99" fmla="*/ 0 h 773"/>
                    <a:gd name="T100" fmla="*/ 1 w 377"/>
                    <a:gd name="T101" fmla="*/ 0 h 773"/>
                    <a:gd name="T102" fmla="*/ 1 w 377"/>
                    <a:gd name="T103" fmla="*/ 0 h 773"/>
                    <a:gd name="T104" fmla="*/ 1 w 377"/>
                    <a:gd name="T105" fmla="*/ 0 h 773"/>
                    <a:gd name="T106" fmla="*/ 1 w 377"/>
                    <a:gd name="T107" fmla="*/ 0 h 773"/>
                    <a:gd name="T108" fmla="*/ 1 w 377"/>
                    <a:gd name="T109" fmla="*/ 0 h 773"/>
                    <a:gd name="T110" fmla="*/ 1 w 377"/>
                    <a:gd name="T111" fmla="*/ 0 h 773"/>
                    <a:gd name="T112" fmla="*/ 1 w 377"/>
                    <a:gd name="T113" fmla="*/ 0 h 773"/>
                    <a:gd name="T114" fmla="*/ 1 w 377"/>
                    <a:gd name="T115" fmla="*/ 0 h 773"/>
                    <a:gd name="T116" fmla="*/ 1 w 377"/>
                    <a:gd name="T117" fmla="*/ 0 h 773"/>
                    <a:gd name="T118" fmla="*/ 1 w 377"/>
                    <a:gd name="T119" fmla="*/ 0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06" name="Group 25">
                  <a:extLst>
                    <a:ext uri="{FF2B5EF4-FFF2-40B4-BE49-F238E27FC236}">
                      <a16:creationId xmlns:a16="http://schemas.microsoft.com/office/drawing/2014/main" id="{11E3600E-05EB-4C92-B4FF-A2E2AB436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1307" name="Group 26">
                    <a:extLst>
                      <a:ext uri="{FF2B5EF4-FFF2-40B4-BE49-F238E27FC236}">
                        <a16:creationId xmlns:a16="http://schemas.microsoft.com/office/drawing/2014/main" id="{9C7D9934-B5DB-4E17-B499-0613A8BD0F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1309" name="Freeform 27">
                      <a:extLst>
                        <a:ext uri="{FF2B5EF4-FFF2-40B4-BE49-F238E27FC236}">
                          <a16:creationId xmlns:a16="http://schemas.microsoft.com/office/drawing/2014/main" id="{6FC445A2-67C6-48B2-A3EA-D4CFD5B692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0 h 367"/>
                        <a:gd name="T2" fmla="*/ 1 w 88"/>
                        <a:gd name="T3" fmla="*/ 0 h 367"/>
                        <a:gd name="T4" fmla="*/ 1 w 88"/>
                        <a:gd name="T5" fmla="*/ 0 h 367"/>
                        <a:gd name="T6" fmla="*/ 1 w 88"/>
                        <a:gd name="T7" fmla="*/ 0 h 367"/>
                        <a:gd name="T8" fmla="*/ 1 w 88"/>
                        <a:gd name="T9" fmla="*/ 0 h 367"/>
                        <a:gd name="T10" fmla="*/ 0 w 88"/>
                        <a:gd name="T11" fmla="*/ 0 h 367"/>
                        <a:gd name="T12" fmla="*/ 1 w 88"/>
                        <a:gd name="T13" fmla="*/ 0 h 367"/>
                        <a:gd name="T14" fmla="*/ 1 w 88"/>
                        <a:gd name="T15" fmla="*/ 0 h 367"/>
                        <a:gd name="T16" fmla="*/ 1 w 88"/>
                        <a:gd name="T17" fmla="*/ 0 h 367"/>
                        <a:gd name="T18" fmla="*/ 1 w 88"/>
                        <a:gd name="T19" fmla="*/ 0 h 367"/>
                        <a:gd name="T20" fmla="*/ 1 w 88"/>
                        <a:gd name="T21" fmla="*/ 0 h 367"/>
                        <a:gd name="T22" fmla="*/ 1 w 88"/>
                        <a:gd name="T23" fmla="*/ 0 h 367"/>
                        <a:gd name="T24" fmla="*/ 1 w 88"/>
                        <a:gd name="T25" fmla="*/ 0 h 367"/>
                        <a:gd name="T26" fmla="*/ 1 w 88"/>
                        <a:gd name="T27" fmla="*/ 0 h 367"/>
                        <a:gd name="T28" fmla="*/ 1 w 88"/>
                        <a:gd name="T29" fmla="*/ 0 h 367"/>
                        <a:gd name="T30" fmla="*/ 1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0" name="Freeform 28">
                      <a:extLst>
                        <a:ext uri="{FF2B5EF4-FFF2-40B4-BE49-F238E27FC236}">
                          <a16:creationId xmlns:a16="http://schemas.microsoft.com/office/drawing/2014/main" id="{7B6C852E-1887-4A17-92B4-9B70D69F11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0 h 52"/>
                        <a:gd name="T2" fmla="*/ 0 w 103"/>
                        <a:gd name="T3" fmla="*/ 0 h 52"/>
                        <a:gd name="T4" fmla="*/ 0 w 103"/>
                        <a:gd name="T5" fmla="*/ 0 h 52"/>
                        <a:gd name="T6" fmla="*/ 0 w 103"/>
                        <a:gd name="T7" fmla="*/ 0 h 52"/>
                        <a:gd name="T8" fmla="*/ 0 w 103"/>
                        <a:gd name="T9" fmla="*/ 0 h 52"/>
                        <a:gd name="T10" fmla="*/ 0 w 103"/>
                        <a:gd name="T11" fmla="*/ 0 h 52"/>
                        <a:gd name="T12" fmla="*/ 0 w 103"/>
                        <a:gd name="T13" fmla="*/ 0 h 52"/>
                        <a:gd name="T14" fmla="*/ 0 w 103"/>
                        <a:gd name="T15" fmla="*/ 0 h 52"/>
                        <a:gd name="T16" fmla="*/ 0 w 103"/>
                        <a:gd name="T17" fmla="*/ 0 h 52"/>
                        <a:gd name="T18" fmla="*/ 0 w 103"/>
                        <a:gd name="T19" fmla="*/ 0 h 52"/>
                        <a:gd name="T20" fmla="*/ 0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1" name="Freeform 29">
                      <a:extLst>
                        <a:ext uri="{FF2B5EF4-FFF2-40B4-BE49-F238E27FC236}">
                          <a16:creationId xmlns:a16="http://schemas.microsoft.com/office/drawing/2014/main" id="{EDCB8433-EEEE-44C8-826A-81EEE43A29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0 w 47"/>
                        <a:gd name="T1" fmla="*/ 0 h 77"/>
                        <a:gd name="T2" fmla="*/ 0 w 47"/>
                        <a:gd name="T3" fmla="*/ 0 h 77"/>
                        <a:gd name="T4" fmla="*/ 0 w 47"/>
                        <a:gd name="T5" fmla="*/ 0 h 77"/>
                        <a:gd name="T6" fmla="*/ 0 w 47"/>
                        <a:gd name="T7" fmla="*/ 0 h 77"/>
                        <a:gd name="T8" fmla="*/ 0 w 47"/>
                        <a:gd name="T9" fmla="*/ 0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2" name="Freeform 30">
                      <a:extLst>
                        <a:ext uri="{FF2B5EF4-FFF2-40B4-BE49-F238E27FC236}">
                          <a16:creationId xmlns:a16="http://schemas.microsoft.com/office/drawing/2014/main" id="{353C17F2-99A1-4198-B05C-87E82ECD7C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 w 38"/>
                        <a:gd name="T3" fmla="*/ 0 h 59"/>
                        <a:gd name="T4" fmla="*/ 1 w 38"/>
                        <a:gd name="T5" fmla="*/ 0 h 59"/>
                        <a:gd name="T6" fmla="*/ 1 w 38"/>
                        <a:gd name="T7" fmla="*/ 0 h 59"/>
                        <a:gd name="T8" fmla="*/ 1 w 38"/>
                        <a:gd name="T9" fmla="*/ 0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3" name="Freeform 31">
                      <a:extLst>
                        <a:ext uri="{FF2B5EF4-FFF2-40B4-BE49-F238E27FC236}">
                          <a16:creationId xmlns:a16="http://schemas.microsoft.com/office/drawing/2014/main" id="{99059596-318C-424D-9053-170497C3B8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0 h 22"/>
                        <a:gd name="T2" fmla="*/ 1 w 18"/>
                        <a:gd name="T3" fmla="*/ 0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1 w 18"/>
                        <a:gd name="T13" fmla="*/ 0 h 22"/>
                        <a:gd name="T14" fmla="*/ 1 w 18"/>
                        <a:gd name="T15" fmla="*/ 0 h 22"/>
                        <a:gd name="T16" fmla="*/ 1 w 18"/>
                        <a:gd name="T17" fmla="*/ 0 h 22"/>
                        <a:gd name="T18" fmla="*/ 1 w 18"/>
                        <a:gd name="T19" fmla="*/ 0 h 22"/>
                        <a:gd name="T20" fmla="*/ 1 w 18"/>
                        <a:gd name="T21" fmla="*/ 0 h 22"/>
                        <a:gd name="T22" fmla="*/ 1 w 18"/>
                        <a:gd name="T23" fmla="*/ 0 h 22"/>
                        <a:gd name="T24" fmla="*/ 1 w 18"/>
                        <a:gd name="T25" fmla="*/ 0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4" name="Freeform 32">
                      <a:extLst>
                        <a:ext uri="{FF2B5EF4-FFF2-40B4-BE49-F238E27FC236}">
                          <a16:creationId xmlns:a16="http://schemas.microsoft.com/office/drawing/2014/main" id="{69C95610-E108-4D63-8E7E-14013986F7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1 w 50"/>
                        <a:gd name="T1" fmla="*/ 0 h 103"/>
                        <a:gd name="T2" fmla="*/ 1 w 50"/>
                        <a:gd name="T3" fmla="*/ 0 h 103"/>
                        <a:gd name="T4" fmla="*/ 1 w 50"/>
                        <a:gd name="T5" fmla="*/ 0 h 103"/>
                        <a:gd name="T6" fmla="*/ 1 w 50"/>
                        <a:gd name="T7" fmla="*/ 0 h 103"/>
                        <a:gd name="T8" fmla="*/ 1 w 50"/>
                        <a:gd name="T9" fmla="*/ 0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5" name="Freeform 33">
                      <a:extLst>
                        <a:ext uri="{FF2B5EF4-FFF2-40B4-BE49-F238E27FC236}">
                          <a16:creationId xmlns:a16="http://schemas.microsoft.com/office/drawing/2014/main" id="{420C2E7F-5443-4248-8FC7-420A9E157C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0 w 67"/>
                        <a:gd name="T1" fmla="*/ 0 h 97"/>
                        <a:gd name="T2" fmla="*/ 0 w 67"/>
                        <a:gd name="T3" fmla="*/ 0 h 97"/>
                        <a:gd name="T4" fmla="*/ 0 w 67"/>
                        <a:gd name="T5" fmla="*/ 0 h 97"/>
                        <a:gd name="T6" fmla="*/ 0 w 67"/>
                        <a:gd name="T7" fmla="*/ 0 h 97"/>
                        <a:gd name="T8" fmla="*/ 0 w 67"/>
                        <a:gd name="T9" fmla="*/ 0 h 97"/>
                        <a:gd name="T10" fmla="*/ 0 w 67"/>
                        <a:gd name="T11" fmla="*/ 0 h 97"/>
                        <a:gd name="T12" fmla="*/ 0 w 67"/>
                        <a:gd name="T13" fmla="*/ 0 h 97"/>
                        <a:gd name="T14" fmla="*/ 0 w 67"/>
                        <a:gd name="T15" fmla="*/ 0 h 97"/>
                        <a:gd name="T16" fmla="*/ 0 w 67"/>
                        <a:gd name="T17" fmla="*/ 0 h 97"/>
                        <a:gd name="T18" fmla="*/ 0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08" name="Line 34">
                    <a:extLst>
                      <a:ext uri="{FF2B5EF4-FFF2-40B4-BE49-F238E27FC236}">
                        <a16:creationId xmlns:a16="http://schemas.microsoft.com/office/drawing/2014/main" id="{1C2CA697-EF5A-4D54-902D-30B8D4D336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304" name="Freeform 35">
                <a:extLst>
                  <a:ext uri="{FF2B5EF4-FFF2-40B4-BE49-F238E27FC236}">
                    <a16:creationId xmlns:a16="http://schemas.microsoft.com/office/drawing/2014/main" id="{D8AC8BB3-CA6C-44D1-A82C-8EDE6D36B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 w 405"/>
                  <a:gd name="T1" fmla="*/ 0 h 326"/>
                  <a:gd name="T2" fmla="*/ 1 w 405"/>
                  <a:gd name="T3" fmla="*/ 0 h 326"/>
                  <a:gd name="T4" fmla="*/ 1 w 405"/>
                  <a:gd name="T5" fmla="*/ 0 h 326"/>
                  <a:gd name="T6" fmla="*/ 1 w 405"/>
                  <a:gd name="T7" fmla="*/ 0 h 326"/>
                  <a:gd name="T8" fmla="*/ 1 w 405"/>
                  <a:gd name="T9" fmla="*/ 0 h 326"/>
                  <a:gd name="T10" fmla="*/ 1 w 405"/>
                  <a:gd name="T11" fmla="*/ 0 h 326"/>
                  <a:gd name="T12" fmla="*/ 1 w 405"/>
                  <a:gd name="T13" fmla="*/ 0 h 326"/>
                  <a:gd name="T14" fmla="*/ 1 w 405"/>
                  <a:gd name="T15" fmla="*/ 0 h 326"/>
                  <a:gd name="T16" fmla="*/ 1 w 405"/>
                  <a:gd name="T17" fmla="*/ 0 h 326"/>
                  <a:gd name="T18" fmla="*/ 1 w 405"/>
                  <a:gd name="T19" fmla="*/ 0 h 326"/>
                  <a:gd name="T20" fmla="*/ 1 w 405"/>
                  <a:gd name="T21" fmla="*/ 0 h 326"/>
                  <a:gd name="T22" fmla="*/ 1 w 405"/>
                  <a:gd name="T23" fmla="*/ 0 h 326"/>
                  <a:gd name="T24" fmla="*/ 1 w 405"/>
                  <a:gd name="T25" fmla="*/ 0 h 326"/>
                  <a:gd name="T26" fmla="*/ 1 w 405"/>
                  <a:gd name="T27" fmla="*/ 0 h 326"/>
                  <a:gd name="T28" fmla="*/ 1 w 405"/>
                  <a:gd name="T29" fmla="*/ 0 h 326"/>
                  <a:gd name="T30" fmla="*/ 1 w 405"/>
                  <a:gd name="T31" fmla="*/ 0 h 326"/>
                  <a:gd name="T32" fmla="*/ 1 w 405"/>
                  <a:gd name="T33" fmla="*/ 0 h 326"/>
                  <a:gd name="T34" fmla="*/ 1 w 405"/>
                  <a:gd name="T35" fmla="*/ 0 h 326"/>
                  <a:gd name="T36" fmla="*/ 1 w 405"/>
                  <a:gd name="T37" fmla="*/ 0 h 326"/>
                  <a:gd name="T38" fmla="*/ 1 w 405"/>
                  <a:gd name="T39" fmla="*/ 0 h 326"/>
                  <a:gd name="T40" fmla="*/ 1 w 405"/>
                  <a:gd name="T41" fmla="*/ 0 h 326"/>
                  <a:gd name="T42" fmla="*/ 1 w 405"/>
                  <a:gd name="T43" fmla="*/ 0 h 326"/>
                  <a:gd name="T44" fmla="*/ 1 w 405"/>
                  <a:gd name="T45" fmla="*/ 0 h 326"/>
                  <a:gd name="T46" fmla="*/ 1 w 405"/>
                  <a:gd name="T47" fmla="*/ 0 h 326"/>
                  <a:gd name="T48" fmla="*/ 1 w 405"/>
                  <a:gd name="T49" fmla="*/ 0 h 326"/>
                  <a:gd name="T50" fmla="*/ 1 w 405"/>
                  <a:gd name="T51" fmla="*/ 0 h 326"/>
                  <a:gd name="T52" fmla="*/ 1 w 405"/>
                  <a:gd name="T53" fmla="*/ 0 h 326"/>
                  <a:gd name="T54" fmla="*/ 1 w 405"/>
                  <a:gd name="T55" fmla="*/ 0 h 326"/>
                  <a:gd name="T56" fmla="*/ 1 w 405"/>
                  <a:gd name="T57" fmla="*/ 0 h 326"/>
                  <a:gd name="T58" fmla="*/ 1 w 405"/>
                  <a:gd name="T59" fmla="*/ 0 h 326"/>
                  <a:gd name="T60" fmla="*/ 1 w 405"/>
                  <a:gd name="T61" fmla="*/ 0 h 326"/>
                  <a:gd name="T62" fmla="*/ 1 w 405"/>
                  <a:gd name="T63" fmla="*/ 0 h 326"/>
                  <a:gd name="T64" fmla="*/ 1 w 405"/>
                  <a:gd name="T65" fmla="*/ 0 h 326"/>
                  <a:gd name="T66" fmla="*/ 1 w 405"/>
                  <a:gd name="T67" fmla="*/ 0 h 326"/>
                  <a:gd name="T68" fmla="*/ 1 w 405"/>
                  <a:gd name="T69" fmla="*/ 0 h 326"/>
                  <a:gd name="T70" fmla="*/ 1 w 405"/>
                  <a:gd name="T71" fmla="*/ 0 h 326"/>
                  <a:gd name="T72" fmla="*/ 1 w 405"/>
                  <a:gd name="T73" fmla="*/ 0 h 326"/>
                  <a:gd name="T74" fmla="*/ 1 w 405"/>
                  <a:gd name="T75" fmla="*/ 0 h 326"/>
                  <a:gd name="T76" fmla="*/ 1 w 405"/>
                  <a:gd name="T77" fmla="*/ 0 h 326"/>
                  <a:gd name="T78" fmla="*/ 1 w 405"/>
                  <a:gd name="T79" fmla="*/ 0 h 326"/>
                  <a:gd name="T80" fmla="*/ 1 w 405"/>
                  <a:gd name="T81" fmla="*/ 0 h 326"/>
                  <a:gd name="T82" fmla="*/ 1 w 405"/>
                  <a:gd name="T83" fmla="*/ 0 h 326"/>
                  <a:gd name="T84" fmla="*/ 1 w 405"/>
                  <a:gd name="T85" fmla="*/ 0 h 326"/>
                  <a:gd name="T86" fmla="*/ 1 w 405"/>
                  <a:gd name="T87" fmla="*/ 0 h 326"/>
                  <a:gd name="T88" fmla="*/ 1 w 405"/>
                  <a:gd name="T89" fmla="*/ 0 h 326"/>
                  <a:gd name="T90" fmla="*/ 1 w 405"/>
                  <a:gd name="T91" fmla="*/ 0 h 326"/>
                  <a:gd name="T92" fmla="*/ 1 w 405"/>
                  <a:gd name="T93" fmla="*/ 0 h 326"/>
                  <a:gd name="T94" fmla="*/ 1 w 405"/>
                  <a:gd name="T95" fmla="*/ 0 h 326"/>
                  <a:gd name="T96" fmla="*/ 1 w 405"/>
                  <a:gd name="T97" fmla="*/ 0 h 326"/>
                  <a:gd name="T98" fmla="*/ 1 w 405"/>
                  <a:gd name="T99" fmla="*/ 0 h 326"/>
                  <a:gd name="T100" fmla="*/ 1 w 405"/>
                  <a:gd name="T101" fmla="*/ 0 h 326"/>
                  <a:gd name="T102" fmla="*/ 1 w 405"/>
                  <a:gd name="T103" fmla="*/ 0 h 326"/>
                  <a:gd name="T104" fmla="*/ 1 w 405"/>
                  <a:gd name="T105" fmla="*/ 0 h 326"/>
                  <a:gd name="T106" fmla="*/ 1 w 405"/>
                  <a:gd name="T107" fmla="*/ 0 h 326"/>
                  <a:gd name="T108" fmla="*/ 1 w 405"/>
                  <a:gd name="T109" fmla="*/ 0 h 326"/>
                  <a:gd name="T110" fmla="*/ 1 w 405"/>
                  <a:gd name="T111" fmla="*/ 0 h 326"/>
                  <a:gd name="T112" fmla="*/ 1 w 405"/>
                  <a:gd name="T113" fmla="*/ 0 h 326"/>
                  <a:gd name="T114" fmla="*/ 1 w 405"/>
                  <a:gd name="T115" fmla="*/ 0 h 326"/>
                  <a:gd name="T116" fmla="*/ 0 w 405"/>
                  <a:gd name="T117" fmla="*/ 0 h 326"/>
                  <a:gd name="T118" fmla="*/ 1 w 405"/>
                  <a:gd name="T119" fmla="*/ 0 h 326"/>
                  <a:gd name="T120" fmla="*/ 1 w 405"/>
                  <a:gd name="T121" fmla="*/ 0 h 326"/>
                  <a:gd name="T122" fmla="*/ 1 w 405"/>
                  <a:gd name="T123" fmla="*/ 0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3" name="Group 36">
              <a:extLst>
                <a:ext uri="{FF2B5EF4-FFF2-40B4-BE49-F238E27FC236}">
                  <a16:creationId xmlns:a16="http://schemas.microsoft.com/office/drawing/2014/main" id="{C4CD0BAC-37DD-425F-A808-9ED2B9558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1301" name="Freeform 37">
                <a:extLst>
                  <a:ext uri="{FF2B5EF4-FFF2-40B4-BE49-F238E27FC236}">
                    <a16:creationId xmlns:a16="http://schemas.microsoft.com/office/drawing/2014/main" id="{9998AFB6-BB10-4DDA-BDD4-653E5E9F8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1 w 744"/>
                  <a:gd name="T1" fmla="*/ 0 h 221"/>
                  <a:gd name="T2" fmla="*/ 1 w 744"/>
                  <a:gd name="T3" fmla="*/ 0 h 221"/>
                  <a:gd name="T4" fmla="*/ 1 w 744"/>
                  <a:gd name="T5" fmla="*/ 0 h 221"/>
                  <a:gd name="T6" fmla="*/ 1 w 744"/>
                  <a:gd name="T7" fmla="*/ 0 h 221"/>
                  <a:gd name="T8" fmla="*/ 2 w 744"/>
                  <a:gd name="T9" fmla="*/ 0 h 221"/>
                  <a:gd name="T10" fmla="*/ 2 w 744"/>
                  <a:gd name="T11" fmla="*/ 0 h 221"/>
                  <a:gd name="T12" fmla="*/ 2 w 744"/>
                  <a:gd name="T13" fmla="*/ 0 h 221"/>
                  <a:gd name="T14" fmla="*/ 2 w 744"/>
                  <a:gd name="T15" fmla="*/ 0 h 221"/>
                  <a:gd name="T16" fmla="*/ 2 w 744"/>
                  <a:gd name="T17" fmla="*/ 0 h 221"/>
                  <a:gd name="T18" fmla="*/ 2 w 744"/>
                  <a:gd name="T19" fmla="*/ 0 h 221"/>
                  <a:gd name="T20" fmla="*/ 2 w 744"/>
                  <a:gd name="T21" fmla="*/ 0 h 221"/>
                  <a:gd name="T22" fmla="*/ 2 w 744"/>
                  <a:gd name="T23" fmla="*/ 0 h 221"/>
                  <a:gd name="T24" fmla="*/ 2 w 744"/>
                  <a:gd name="T25" fmla="*/ 0 h 221"/>
                  <a:gd name="T26" fmla="*/ 1 w 744"/>
                  <a:gd name="T27" fmla="*/ 0 h 221"/>
                  <a:gd name="T28" fmla="*/ 1 w 744"/>
                  <a:gd name="T29" fmla="*/ 0 h 221"/>
                  <a:gd name="T30" fmla="*/ 1 w 744"/>
                  <a:gd name="T31" fmla="*/ 0 h 221"/>
                  <a:gd name="T32" fmla="*/ 1 w 744"/>
                  <a:gd name="T33" fmla="*/ 0 h 221"/>
                  <a:gd name="T34" fmla="*/ 1 w 744"/>
                  <a:gd name="T35" fmla="*/ 0 h 221"/>
                  <a:gd name="T36" fmla="*/ 1 w 744"/>
                  <a:gd name="T37" fmla="*/ 0 h 221"/>
                  <a:gd name="T38" fmla="*/ 1 w 744"/>
                  <a:gd name="T39" fmla="*/ 0 h 221"/>
                  <a:gd name="T40" fmla="*/ 1 w 744"/>
                  <a:gd name="T41" fmla="*/ 0 h 221"/>
                  <a:gd name="T42" fmla="*/ 1 w 744"/>
                  <a:gd name="T43" fmla="*/ 0 h 221"/>
                  <a:gd name="T44" fmla="*/ 0 w 744"/>
                  <a:gd name="T45" fmla="*/ 0 h 221"/>
                  <a:gd name="T46" fmla="*/ 1 w 744"/>
                  <a:gd name="T47" fmla="*/ 0 h 221"/>
                  <a:gd name="T48" fmla="*/ 1 w 744"/>
                  <a:gd name="T49" fmla="*/ 0 h 221"/>
                  <a:gd name="T50" fmla="*/ 1 w 744"/>
                  <a:gd name="T51" fmla="*/ 0 h 221"/>
                  <a:gd name="T52" fmla="*/ 1 w 744"/>
                  <a:gd name="T53" fmla="*/ 0 h 221"/>
                  <a:gd name="T54" fmla="*/ 1 w 744"/>
                  <a:gd name="T55" fmla="*/ 0 h 221"/>
                  <a:gd name="T56" fmla="*/ 1 w 744"/>
                  <a:gd name="T57" fmla="*/ 0 h 221"/>
                  <a:gd name="T58" fmla="*/ 1 w 744"/>
                  <a:gd name="T59" fmla="*/ 0 h 221"/>
                  <a:gd name="T60" fmla="*/ 1 w 744"/>
                  <a:gd name="T61" fmla="*/ 0 h 221"/>
                  <a:gd name="T62" fmla="*/ 1 w 744"/>
                  <a:gd name="T63" fmla="*/ 0 h 221"/>
                  <a:gd name="T64" fmla="*/ 1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2" name="Freeform 38">
                <a:extLst>
                  <a:ext uri="{FF2B5EF4-FFF2-40B4-BE49-F238E27FC236}">
                    <a16:creationId xmlns:a16="http://schemas.microsoft.com/office/drawing/2014/main" id="{AF606343-9D6B-4976-B1A8-0EF377E99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0 w 745"/>
                  <a:gd name="T1" fmla="*/ 0 h 220"/>
                  <a:gd name="T2" fmla="*/ 0 w 745"/>
                  <a:gd name="T3" fmla="*/ 0 h 220"/>
                  <a:gd name="T4" fmla="*/ 0 w 745"/>
                  <a:gd name="T5" fmla="*/ 0 h 220"/>
                  <a:gd name="T6" fmla="*/ 0 w 745"/>
                  <a:gd name="T7" fmla="*/ 0 h 220"/>
                  <a:gd name="T8" fmla="*/ 1 w 745"/>
                  <a:gd name="T9" fmla="*/ 0 h 220"/>
                  <a:gd name="T10" fmla="*/ 1 w 745"/>
                  <a:gd name="T11" fmla="*/ 0 h 220"/>
                  <a:gd name="T12" fmla="*/ 1 w 745"/>
                  <a:gd name="T13" fmla="*/ 0 h 220"/>
                  <a:gd name="T14" fmla="*/ 1 w 745"/>
                  <a:gd name="T15" fmla="*/ 0 h 220"/>
                  <a:gd name="T16" fmla="*/ 1 w 745"/>
                  <a:gd name="T17" fmla="*/ 0 h 220"/>
                  <a:gd name="T18" fmla="*/ 1 w 745"/>
                  <a:gd name="T19" fmla="*/ 0 h 220"/>
                  <a:gd name="T20" fmla="*/ 1 w 745"/>
                  <a:gd name="T21" fmla="*/ 0 h 220"/>
                  <a:gd name="T22" fmla="*/ 1 w 745"/>
                  <a:gd name="T23" fmla="*/ 0 h 220"/>
                  <a:gd name="T24" fmla="*/ 1 w 745"/>
                  <a:gd name="T25" fmla="*/ 0 h 220"/>
                  <a:gd name="T26" fmla="*/ 0 w 745"/>
                  <a:gd name="T27" fmla="*/ 0 h 220"/>
                  <a:gd name="T28" fmla="*/ 0 w 745"/>
                  <a:gd name="T29" fmla="*/ 0 h 220"/>
                  <a:gd name="T30" fmla="*/ 0 w 745"/>
                  <a:gd name="T31" fmla="*/ 0 h 220"/>
                  <a:gd name="T32" fmla="*/ 0 w 745"/>
                  <a:gd name="T33" fmla="*/ 0 h 220"/>
                  <a:gd name="T34" fmla="*/ 0 w 745"/>
                  <a:gd name="T35" fmla="*/ 0 h 220"/>
                  <a:gd name="T36" fmla="*/ 0 w 745"/>
                  <a:gd name="T37" fmla="*/ 0 h 220"/>
                  <a:gd name="T38" fmla="*/ 0 w 745"/>
                  <a:gd name="T39" fmla="*/ 0 h 220"/>
                  <a:gd name="T40" fmla="*/ 0 w 745"/>
                  <a:gd name="T41" fmla="*/ 0 h 220"/>
                  <a:gd name="T42" fmla="*/ 0 w 745"/>
                  <a:gd name="T43" fmla="*/ 0 h 220"/>
                  <a:gd name="T44" fmla="*/ 0 w 745"/>
                  <a:gd name="T45" fmla="*/ 0 h 220"/>
                  <a:gd name="T46" fmla="*/ 0 w 745"/>
                  <a:gd name="T47" fmla="*/ 0 h 220"/>
                  <a:gd name="T48" fmla="*/ 0 w 745"/>
                  <a:gd name="T49" fmla="*/ 0 h 220"/>
                  <a:gd name="T50" fmla="*/ 0 w 745"/>
                  <a:gd name="T51" fmla="*/ 0 h 220"/>
                  <a:gd name="T52" fmla="*/ 0 w 745"/>
                  <a:gd name="T53" fmla="*/ 0 h 220"/>
                  <a:gd name="T54" fmla="*/ 0 w 745"/>
                  <a:gd name="T55" fmla="*/ 0 h 220"/>
                  <a:gd name="T56" fmla="*/ 0 w 745"/>
                  <a:gd name="T57" fmla="*/ 0 h 220"/>
                  <a:gd name="T58" fmla="*/ 0 w 745"/>
                  <a:gd name="T59" fmla="*/ 0 h 220"/>
                  <a:gd name="T60" fmla="*/ 0 w 745"/>
                  <a:gd name="T61" fmla="*/ 0 h 220"/>
                  <a:gd name="T62" fmla="*/ 0 w 745"/>
                  <a:gd name="T63" fmla="*/ 0 h 220"/>
                  <a:gd name="T64" fmla="*/ 0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4" name="Group 39">
              <a:extLst>
                <a:ext uri="{FF2B5EF4-FFF2-40B4-BE49-F238E27FC236}">
                  <a16:creationId xmlns:a16="http://schemas.microsoft.com/office/drawing/2014/main" id="{BA089719-7250-484F-A2BB-ADD908C3F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1299" name="Freeform 40">
                <a:extLst>
                  <a:ext uri="{FF2B5EF4-FFF2-40B4-BE49-F238E27FC236}">
                    <a16:creationId xmlns:a16="http://schemas.microsoft.com/office/drawing/2014/main" id="{0B7F2596-1182-46E2-AE98-B984FBBB7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 w 592"/>
                  <a:gd name="T1" fmla="*/ 0 h 2708"/>
                  <a:gd name="T2" fmla="*/ 1 w 592"/>
                  <a:gd name="T3" fmla="*/ 0 h 2708"/>
                  <a:gd name="T4" fmla="*/ 1 w 592"/>
                  <a:gd name="T5" fmla="*/ 0 h 2708"/>
                  <a:gd name="T6" fmla="*/ 1 w 592"/>
                  <a:gd name="T7" fmla="*/ 0 h 2708"/>
                  <a:gd name="T8" fmla="*/ 1 w 592"/>
                  <a:gd name="T9" fmla="*/ 0 h 2708"/>
                  <a:gd name="T10" fmla="*/ 1 w 592"/>
                  <a:gd name="T11" fmla="*/ 0 h 2708"/>
                  <a:gd name="T12" fmla="*/ 1 w 592"/>
                  <a:gd name="T13" fmla="*/ 0 h 2708"/>
                  <a:gd name="T14" fmla="*/ 1 w 592"/>
                  <a:gd name="T15" fmla="*/ 0 h 2708"/>
                  <a:gd name="T16" fmla="*/ 1 w 592"/>
                  <a:gd name="T17" fmla="*/ 0 h 2708"/>
                  <a:gd name="T18" fmla="*/ 2 w 592"/>
                  <a:gd name="T19" fmla="*/ 0 h 2708"/>
                  <a:gd name="T20" fmla="*/ 2 w 592"/>
                  <a:gd name="T21" fmla="*/ 0 h 2708"/>
                  <a:gd name="T22" fmla="*/ 2 w 592"/>
                  <a:gd name="T23" fmla="*/ 0 h 2708"/>
                  <a:gd name="T24" fmla="*/ 1 w 592"/>
                  <a:gd name="T25" fmla="*/ 0 h 2708"/>
                  <a:gd name="T26" fmla="*/ 1 w 592"/>
                  <a:gd name="T27" fmla="*/ 0 h 2708"/>
                  <a:gd name="T28" fmla="*/ 1 w 592"/>
                  <a:gd name="T29" fmla="*/ 0 h 2708"/>
                  <a:gd name="T30" fmla="*/ 1 w 592"/>
                  <a:gd name="T31" fmla="*/ 0 h 2708"/>
                  <a:gd name="T32" fmla="*/ 2 w 592"/>
                  <a:gd name="T33" fmla="*/ 0 h 2708"/>
                  <a:gd name="T34" fmla="*/ 2 w 592"/>
                  <a:gd name="T35" fmla="*/ 0 h 2708"/>
                  <a:gd name="T36" fmla="*/ 2 w 592"/>
                  <a:gd name="T37" fmla="*/ 0 h 2708"/>
                  <a:gd name="T38" fmla="*/ 2 w 592"/>
                  <a:gd name="T39" fmla="*/ 0 h 2708"/>
                  <a:gd name="T40" fmla="*/ 1 w 592"/>
                  <a:gd name="T41" fmla="*/ 0 h 2708"/>
                  <a:gd name="T42" fmla="*/ 1 w 592"/>
                  <a:gd name="T43" fmla="*/ 0 h 2708"/>
                  <a:gd name="T44" fmla="*/ 1 w 592"/>
                  <a:gd name="T45" fmla="*/ 0 h 2708"/>
                  <a:gd name="T46" fmla="*/ 1 w 592"/>
                  <a:gd name="T47" fmla="*/ 0 h 2708"/>
                  <a:gd name="T48" fmla="*/ 1 w 592"/>
                  <a:gd name="T49" fmla="*/ 0 h 2708"/>
                  <a:gd name="T50" fmla="*/ 1 w 592"/>
                  <a:gd name="T51" fmla="*/ 0 h 2708"/>
                  <a:gd name="T52" fmla="*/ 1 w 592"/>
                  <a:gd name="T53" fmla="*/ 0 h 2708"/>
                  <a:gd name="T54" fmla="*/ 1 w 592"/>
                  <a:gd name="T55" fmla="*/ 0 h 2708"/>
                  <a:gd name="T56" fmla="*/ 1 w 592"/>
                  <a:gd name="T57" fmla="*/ 0 h 2708"/>
                  <a:gd name="T58" fmla="*/ 1 w 592"/>
                  <a:gd name="T59" fmla="*/ 0 h 2708"/>
                  <a:gd name="T60" fmla="*/ 1 w 592"/>
                  <a:gd name="T61" fmla="*/ 0 h 2708"/>
                  <a:gd name="T62" fmla="*/ 1 w 592"/>
                  <a:gd name="T63" fmla="*/ 0 h 2708"/>
                  <a:gd name="T64" fmla="*/ 1 w 592"/>
                  <a:gd name="T65" fmla="*/ 0 h 2708"/>
                  <a:gd name="T66" fmla="*/ 1 w 592"/>
                  <a:gd name="T67" fmla="*/ 0 h 2708"/>
                  <a:gd name="T68" fmla="*/ 1 w 592"/>
                  <a:gd name="T69" fmla="*/ 0 h 2708"/>
                  <a:gd name="T70" fmla="*/ 1 w 592"/>
                  <a:gd name="T71" fmla="*/ 0 h 2708"/>
                  <a:gd name="T72" fmla="*/ 1 w 592"/>
                  <a:gd name="T73" fmla="*/ 0 h 2708"/>
                  <a:gd name="T74" fmla="*/ 1 w 592"/>
                  <a:gd name="T75" fmla="*/ 0 h 2708"/>
                  <a:gd name="T76" fmla="*/ 1 w 592"/>
                  <a:gd name="T77" fmla="*/ 0 h 2708"/>
                  <a:gd name="T78" fmla="*/ 1 w 592"/>
                  <a:gd name="T79" fmla="*/ 0 h 2708"/>
                  <a:gd name="T80" fmla="*/ 1 w 592"/>
                  <a:gd name="T81" fmla="*/ 0 h 2708"/>
                  <a:gd name="T82" fmla="*/ 1 w 592"/>
                  <a:gd name="T83" fmla="*/ 0 h 2708"/>
                  <a:gd name="T84" fmla="*/ 1 w 592"/>
                  <a:gd name="T85" fmla="*/ 0 h 2708"/>
                  <a:gd name="T86" fmla="*/ 0 w 592"/>
                  <a:gd name="T87" fmla="*/ 0 h 2708"/>
                  <a:gd name="T88" fmla="*/ 1 w 592"/>
                  <a:gd name="T89" fmla="*/ 0 h 2708"/>
                  <a:gd name="T90" fmla="*/ 1 w 592"/>
                  <a:gd name="T91" fmla="*/ 0 h 2708"/>
                  <a:gd name="T92" fmla="*/ 1 w 592"/>
                  <a:gd name="T93" fmla="*/ 0 h 2708"/>
                  <a:gd name="T94" fmla="*/ 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0" name="Freeform 41">
                <a:extLst>
                  <a:ext uri="{FF2B5EF4-FFF2-40B4-BE49-F238E27FC236}">
                    <a16:creationId xmlns:a16="http://schemas.microsoft.com/office/drawing/2014/main" id="{013E9EA3-DBEB-4789-A1F9-C56C73812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0 w 147"/>
                  <a:gd name="T1" fmla="*/ 0 h 1120"/>
                  <a:gd name="T2" fmla="*/ 0 w 147"/>
                  <a:gd name="T3" fmla="*/ 0 h 1120"/>
                  <a:gd name="T4" fmla="*/ 0 w 147"/>
                  <a:gd name="T5" fmla="*/ 0 h 1120"/>
                  <a:gd name="T6" fmla="*/ 0 w 147"/>
                  <a:gd name="T7" fmla="*/ 0 h 1120"/>
                  <a:gd name="T8" fmla="*/ 0 w 147"/>
                  <a:gd name="T9" fmla="*/ 0 h 1120"/>
                  <a:gd name="T10" fmla="*/ 0 w 147"/>
                  <a:gd name="T11" fmla="*/ 0 h 1120"/>
                  <a:gd name="T12" fmla="*/ 0 w 147"/>
                  <a:gd name="T13" fmla="*/ 0 h 1120"/>
                  <a:gd name="T14" fmla="*/ 0 w 147"/>
                  <a:gd name="T15" fmla="*/ 0 h 1120"/>
                  <a:gd name="T16" fmla="*/ 0 w 147"/>
                  <a:gd name="T17" fmla="*/ 0 h 1120"/>
                  <a:gd name="T18" fmla="*/ 0 w 147"/>
                  <a:gd name="T19" fmla="*/ 0 h 1120"/>
                  <a:gd name="T20" fmla="*/ 0 w 147"/>
                  <a:gd name="T21" fmla="*/ 0 h 1120"/>
                  <a:gd name="T22" fmla="*/ 0 w 147"/>
                  <a:gd name="T23" fmla="*/ 0 h 1120"/>
                  <a:gd name="T24" fmla="*/ 0 w 147"/>
                  <a:gd name="T25" fmla="*/ 0 h 1120"/>
                  <a:gd name="T26" fmla="*/ 0 w 147"/>
                  <a:gd name="T27" fmla="*/ 0 h 1120"/>
                  <a:gd name="T28" fmla="*/ 0 w 147"/>
                  <a:gd name="T29" fmla="*/ 0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5" name="Group 42">
              <a:extLst>
                <a:ext uri="{FF2B5EF4-FFF2-40B4-BE49-F238E27FC236}">
                  <a16:creationId xmlns:a16="http://schemas.microsoft.com/office/drawing/2014/main" id="{D5C42AB9-1340-4BDC-B680-CCCCA28C6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1276" name="Freeform 43">
                <a:extLst>
                  <a:ext uri="{FF2B5EF4-FFF2-40B4-BE49-F238E27FC236}">
                    <a16:creationId xmlns:a16="http://schemas.microsoft.com/office/drawing/2014/main" id="{C6E9384C-1A96-4E04-9EF0-A6CAA010A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1 w 557"/>
                  <a:gd name="T1" fmla="*/ 0 h 391"/>
                  <a:gd name="T2" fmla="*/ 2 w 557"/>
                  <a:gd name="T3" fmla="*/ 0 h 391"/>
                  <a:gd name="T4" fmla="*/ 2 w 557"/>
                  <a:gd name="T5" fmla="*/ 0 h 391"/>
                  <a:gd name="T6" fmla="*/ 2 w 557"/>
                  <a:gd name="T7" fmla="*/ 0 h 391"/>
                  <a:gd name="T8" fmla="*/ 2 w 557"/>
                  <a:gd name="T9" fmla="*/ 0 h 391"/>
                  <a:gd name="T10" fmla="*/ 2 w 557"/>
                  <a:gd name="T11" fmla="*/ 0 h 391"/>
                  <a:gd name="T12" fmla="*/ 1 w 557"/>
                  <a:gd name="T13" fmla="*/ 0 h 391"/>
                  <a:gd name="T14" fmla="*/ 1 w 557"/>
                  <a:gd name="T15" fmla="*/ 0 h 391"/>
                  <a:gd name="T16" fmla="*/ 1 w 557"/>
                  <a:gd name="T17" fmla="*/ 0 h 391"/>
                  <a:gd name="T18" fmla="*/ 1 w 557"/>
                  <a:gd name="T19" fmla="*/ 0 h 391"/>
                  <a:gd name="T20" fmla="*/ 1 w 557"/>
                  <a:gd name="T21" fmla="*/ 0 h 391"/>
                  <a:gd name="T22" fmla="*/ 1 w 557"/>
                  <a:gd name="T23" fmla="*/ 0 h 391"/>
                  <a:gd name="T24" fmla="*/ 1 w 557"/>
                  <a:gd name="T25" fmla="*/ 0 h 391"/>
                  <a:gd name="T26" fmla="*/ 0 w 557"/>
                  <a:gd name="T27" fmla="*/ 0 h 391"/>
                  <a:gd name="T28" fmla="*/ 1 w 557"/>
                  <a:gd name="T29" fmla="*/ 0 h 391"/>
                  <a:gd name="T30" fmla="*/ 1 w 557"/>
                  <a:gd name="T31" fmla="*/ 0 h 391"/>
                  <a:gd name="T32" fmla="*/ 1 w 557"/>
                  <a:gd name="T33" fmla="*/ 0 h 391"/>
                  <a:gd name="T34" fmla="*/ 1 w 557"/>
                  <a:gd name="T35" fmla="*/ 0 h 391"/>
                  <a:gd name="T36" fmla="*/ 1 w 557"/>
                  <a:gd name="T37" fmla="*/ 0 h 391"/>
                  <a:gd name="T38" fmla="*/ 1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7" name="Freeform 44">
                <a:extLst>
                  <a:ext uri="{FF2B5EF4-FFF2-40B4-BE49-F238E27FC236}">
                    <a16:creationId xmlns:a16="http://schemas.microsoft.com/office/drawing/2014/main" id="{7D91241A-D74E-4361-AF43-E05CC357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0 w 237"/>
                  <a:gd name="T1" fmla="*/ 0 h 298"/>
                  <a:gd name="T2" fmla="*/ 0 w 237"/>
                  <a:gd name="T3" fmla="*/ 0 h 298"/>
                  <a:gd name="T4" fmla="*/ 0 w 237"/>
                  <a:gd name="T5" fmla="*/ 0 h 298"/>
                  <a:gd name="T6" fmla="*/ 0 w 237"/>
                  <a:gd name="T7" fmla="*/ 0 h 298"/>
                  <a:gd name="T8" fmla="*/ 0 w 237"/>
                  <a:gd name="T9" fmla="*/ 0 h 298"/>
                  <a:gd name="T10" fmla="*/ 0 w 237"/>
                  <a:gd name="T11" fmla="*/ 0 h 298"/>
                  <a:gd name="T12" fmla="*/ 0 w 237"/>
                  <a:gd name="T13" fmla="*/ 0 h 298"/>
                  <a:gd name="T14" fmla="*/ 0 w 237"/>
                  <a:gd name="T15" fmla="*/ 0 h 298"/>
                  <a:gd name="T16" fmla="*/ 0 w 237"/>
                  <a:gd name="T17" fmla="*/ 0 h 298"/>
                  <a:gd name="T18" fmla="*/ 0 w 237"/>
                  <a:gd name="T19" fmla="*/ 0 h 298"/>
                  <a:gd name="T20" fmla="*/ 0 w 237"/>
                  <a:gd name="T21" fmla="*/ 0 h 298"/>
                  <a:gd name="T22" fmla="*/ 0 w 237"/>
                  <a:gd name="T23" fmla="*/ 0 h 298"/>
                  <a:gd name="T24" fmla="*/ 0 w 237"/>
                  <a:gd name="T25" fmla="*/ 0 h 298"/>
                  <a:gd name="T26" fmla="*/ 0 w 237"/>
                  <a:gd name="T27" fmla="*/ 0 h 298"/>
                  <a:gd name="T28" fmla="*/ 0 w 237"/>
                  <a:gd name="T29" fmla="*/ 0 h 298"/>
                  <a:gd name="T30" fmla="*/ 0 w 237"/>
                  <a:gd name="T31" fmla="*/ 0 h 298"/>
                  <a:gd name="T32" fmla="*/ 0 w 237"/>
                  <a:gd name="T33" fmla="*/ 0 h 298"/>
                  <a:gd name="T34" fmla="*/ 0 w 237"/>
                  <a:gd name="T35" fmla="*/ 0 h 298"/>
                  <a:gd name="T36" fmla="*/ 0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78" name="Group 45">
                <a:extLst>
                  <a:ext uri="{FF2B5EF4-FFF2-40B4-BE49-F238E27FC236}">
                    <a16:creationId xmlns:a16="http://schemas.microsoft.com/office/drawing/2014/main" id="{BC53B4F1-BE18-4DDF-90A1-DD34D6F3D7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1279" name="Group 46">
                  <a:extLst>
                    <a:ext uri="{FF2B5EF4-FFF2-40B4-BE49-F238E27FC236}">
                      <a16:creationId xmlns:a16="http://schemas.microsoft.com/office/drawing/2014/main" id="{B65CF460-5EAE-4886-9299-C02551B87A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1291" name="Group 47">
                    <a:extLst>
                      <a:ext uri="{FF2B5EF4-FFF2-40B4-BE49-F238E27FC236}">
                        <a16:creationId xmlns:a16="http://schemas.microsoft.com/office/drawing/2014/main" id="{E817A0CE-1419-4038-928B-F78C487B39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1293" name="Group 48">
                      <a:extLst>
                        <a:ext uri="{FF2B5EF4-FFF2-40B4-BE49-F238E27FC236}">
                          <a16:creationId xmlns:a16="http://schemas.microsoft.com/office/drawing/2014/main" id="{4EEA3E9B-325B-4B43-BB89-B014C372617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1295" name="Freeform 49">
                        <a:extLst>
                          <a:ext uri="{FF2B5EF4-FFF2-40B4-BE49-F238E27FC236}">
                            <a16:creationId xmlns:a16="http://schemas.microsoft.com/office/drawing/2014/main" id="{7A1CBE79-11C7-48B1-A27B-9A919B03373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1 w 248"/>
                          <a:gd name="T1" fmla="*/ 0 h 436"/>
                          <a:gd name="T2" fmla="*/ 1 w 248"/>
                          <a:gd name="T3" fmla="*/ 0 h 436"/>
                          <a:gd name="T4" fmla="*/ 1 w 248"/>
                          <a:gd name="T5" fmla="*/ 0 h 436"/>
                          <a:gd name="T6" fmla="*/ 1 w 248"/>
                          <a:gd name="T7" fmla="*/ 0 h 436"/>
                          <a:gd name="T8" fmla="*/ 1 w 248"/>
                          <a:gd name="T9" fmla="*/ 0 h 436"/>
                          <a:gd name="T10" fmla="*/ 1 w 248"/>
                          <a:gd name="T11" fmla="*/ 0 h 436"/>
                          <a:gd name="T12" fmla="*/ 1 w 248"/>
                          <a:gd name="T13" fmla="*/ 0 h 436"/>
                          <a:gd name="T14" fmla="*/ 1 w 248"/>
                          <a:gd name="T15" fmla="*/ 0 h 436"/>
                          <a:gd name="T16" fmla="*/ 1 w 248"/>
                          <a:gd name="T17" fmla="*/ 0 h 436"/>
                          <a:gd name="T18" fmla="*/ 1 w 248"/>
                          <a:gd name="T19" fmla="*/ 0 h 436"/>
                          <a:gd name="T20" fmla="*/ 1 w 248"/>
                          <a:gd name="T21" fmla="*/ 0 h 436"/>
                          <a:gd name="T22" fmla="*/ 1 w 248"/>
                          <a:gd name="T23" fmla="*/ 0 h 436"/>
                          <a:gd name="T24" fmla="*/ 1 w 248"/>
                          <a:gd name="T25" fmla="*/ 0 h 436"/>
                          <a:gd name="T26" fmla="*/ 1 w 248"/>
                          <a:gd name="T27" fmla="*/ 0 h 436"/>
                          <a:gd name="T28" fmla="*/ 1 w 248"/>
                          <a:gd name="T29" fmla="*/ 0 h 436"/>
                          <a:gd name="T30" fmla="*/ 1 w 248"/>
                          <a:gd name="T31" fmla="*/ 0 h 436"/>
                          <a:gd name="T32" fmla="*/ 1 w 248"/>
                          <a:gd name="T33" fmla="*/ 0 h 436"/>
                          <a:gd name="T34" fmla="*/ 1 w 248"/>
                          <a:gd name="T35" fmla="*/ 0 h 436"/>
                          <a:gd name="T36" fmla="*/ 1 w 248"/>
                          <a:gd name="T37" fmla="*/ 0 h 436"/>
                          <a:gd name="T38" fmla="*/ 1 w 248"/>
                          <a:gd name="T39" fmla="*/ 0 h 436"/>
                          <a:gd name="T40" fmla="*/ 1 w 248"/>
                          <a:gd name="T41" fmla="*/ 0 h 436"/>
                          <a:gd name="T42" fmla="*/ 1 w 248"/>
                          <a:gd name="T43" fmla="*/ 0 h 436"/>
                          <a:gd name="T44" fmla="*/ 1 w 248"/>
                          <a:gd name="T45" fmla="*/ 0 h 436"/>
                          <a:gd name="T46" fmla="*/ 1 w 248"/>
                          <a:gd name="T47" fmla="*/ 0 h 436"/>
                          <a:gd name="T48" fmla="*/ 1 w 248"/>
                          <a:gd name="T49" fmla="*/ 0 h 436"/>
                          <a:gd name="T50" fmla="*/ 0 w 248"/>
                          <a:gd name="T51" fmla="*/ 0 h 436"/>
                          <a:gd name="T52" fmla="*/ 1 w 248"/>
                          <a:gd name="T53" fmla="*/ 0 h 436"/>
                          <a:gd name="T54" fmla="*/ 1 w 248"/>
                          <a:gd name="T55" fmla="*/ 0 h 436"/>
                          <a:gd name="T56" fmla="*/ 1 w 248"/>
                          <a:gd name="T57" fmla="*/ 0 h 436"/>
                          <a:gd name="T58" fmla="*/ 1 w 248"/>
                          <a:gd name="T59" fmla="*/ 0 h 436"/>
                          <a:gd name="T60" fmla="*/ 1 w 248"/>
                          <a:gd name="T61" fmla="*/ 0 h 436"/>
                          <a:gd name="T62" fmla="*/ 1 w 248"/>
                          <a:gd name="T63" fmla="*/ 0 h 436"/>
                          <a:gd name="T64" fmla="*/ 1 w 248"/>
                          <a:gd name="T65" fmla="*/ 0 h 436"/>
                          <a:gd name="T66" fmla="*/ 1 w 248"/>
                          <a:gd name="T67" fmla="*/ 0 h 436"/>
                          <a:gd name="T68" fmla="*/ 1 w 248"/>
                          <a:gd name="T69" fmla="*/ 0 h 436"/>
                          <a:gd name="T70" fmla="*/ 1 w 248"/>
                          <a:gd name="T71" fmla="*/ 0 h 436"/>
                          <a:gd name="T72" fmla="*/ 1 w 248"/>
                          <a:gd name="T73" fmla="*/ 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96" name="Freeform 50">
                        <a:extLst>
                          <a:ext uri="{FF2B5EF4-FFF2-40B4-BE49-F238E27FC236}">
                            <a16:creationId xmlns:a16="http://schemas.microsoft.com/office/drawing/2014/main" id="{6B412EAC-FA26-4990-B28F-6F938080618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0 h 83"/>
                          <a:gd name="T2" fmla="*/ 0 w 52"/>
                          <a:gd name="T3" fmla="*/ 0 h 83"/>
                          <a:gd name="T4" fmla="*/ 1 w 52"/>
                          <a:gd name="T5" fmla="*/ 0 h 83"/>
                          <a:gd name="T6" fmla="*/ 1 w 52"/>
                          <a:gd name="T7" fmla="*/ 0 h 83"/>
                          <a:gd name="T8" fmla="*/ 1 w 52"/>
                          <a:gd name="T9" fmla="*/ 0 h 83"/>
                          <a:gd name="T10" fmla="*/ 1 w 52"/>
                          <a:gd name="T11" fmla="*/ 0 h 83"/>
                          <a:gd name="T12" fmla="*/ 1 w 52"/>
                          <a:gd name="T13" fmla="*/ 0 h 83"/>
                          <a:gd name="T14" fmla="*/ 1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97" name="Freeform 51">
                        <a:extLst>
                          <a:ext uri="{FF2B5EF4-FFF2-40B4-BE49-F238E27FC236}">
                            <a16:creationId xmlns:a16="http://schemas.microsoft.com/office/drawing/2014/main" id="{D67DC4AD-2CF3-4B1C-B992-F5E62EE7B6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1 w 42"/>
                          <a:gd name="T1" fmla="*/ 0 h 83"/>
                          <a:gd name="T2" fmla="*/ 1 w 42"/>
                          <a:gd name="T3" fmla="*/ 0 h 83"/>
                          <a:gd name="T4" fmla="*/ 1 w 42"/>
                          <a:gd name="T5" fmla="*/ 0 h 83"/>
                          <a:gd name="T6" fmla="*/ 0 w 42"/>
                          <a:gd name="T7" fmla="*/ 0 h 83"/>
                          <a:gd name="T8" fmla="*/ 1 w 42"/>
                          <a:gd name="T9" fmla="*/ 0 h 83"/>
                          <a:gd name="T10" fmla="*/ 1 w 42"/>
                          <a:gd name="T11" fmla="*/ 0 h 83"/>
                          <a:gd name="T12" fmla="*/ 1 w 42"/>
                          <a:gd name="T13" fmla="*/ 0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98" name="Freeform 52">
                        <a:extLst>
                          <a:ext uri="{FF2B5EF4-FFF2-40B4-BE49-F238E27FC236}">
                            <a16:creationId xmlns:a16="http://schemas.microsoft.com/office/drawing/2014/main" id="{1B1BDB45-93C0-4F44-8CE1-BC01F2FA627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1 w 46"/>
                          <a:gd name="T1" fmla="*/ 0 h 67"/>
                          <a:gd name="T2" fmla="*/ 1 w 46"/>
                          <a:gd name="T3" fmla="*/ 0 h 67"/>
                          <a:gd name="T4" fmla="*/ 1 w 46"/>
                          <a:gd name="T5" fmla="*/ 0 h 67"/>
                          <a:gd name="T6" fmla="*/ 1 w 46"/>
                          <a:gd name="T7" fmla="*/ 0 h 67"/>
                          <a:gd name="T8" fmla="*/ 0 w 46"/>
                          <a:gd name="T9" fmla="*/ 0 h 67"/>
                          <a:gd name="T10" fmla="*/ 1 w 46"/>
                          <a:gd name="T11" fmla="*/ 0 h 67"/>
                          <a:gd name="T12" fmla="*/ 1 w 46"/>
                          <a:gd name="T13" fmla="*/ 0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1294" name="Freeform 53">
                      <a:extLst>
                        <a:ext uri="{FF2B5EF4-FFF2-40B4-BE49-F238E27FC236}">
                          <a16:creationId xmlns:a16="http://schemas.microsoft.com/office/drawing/2014/main" id="{BB8F4845-DA10-46CB-AB4E-F194A05512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1 w 1503"/>
                        <a:gd name="T1" fmla="*/ 0 h 1391"/>
                        <a:gd name="T2" fmla="*/ 1 w 1503"/>
                        <a:gd name="T3" fmla="*/ 0 h 1391"/>
                        <a:gd name="T4" fmla="*/ 0 w 1503"/>
                        <a:gd name="T5" fmla="*/ 0 h 1391"/>
                        <a:gd name="T6" fmla="*/ 0 w 1503"/>
                        <a:gd name="T7" fmla="*/ 0 h 1391"/>
                        <a:gd name="T8" fmla="*/ 0 w 1503"/>
                        <a:gd name="T9" fmla="*/ 0 h 1391"/>
                        <a:gd name="T10" fmla="*/ 0 w 1503"/>
                        <a:gd name="T11" fmla="*/ 0 h 1391"/>
                        <a:gd name="T12" fmla="*/ 0 w 1503"/>
                        <a:gd name="T13" fmla="*/ 0 h 1391"/>
                        <a:gd name="T14" fmla="*/ 0 w 1503"/>
                        <a:gd name="T15" fmla="*/ 0 h 1391"/>
                        <a:gd name="T16" fmla="*/ 0 w 1503"/>
                        <a:gd name="T17" fmla="*/ 0 h 1391"/>
                        <a:gd name="T18" fmla="*/ 0 w 1503"/>
                        <a:gd name="T19" fmla="*/ 0 h 1391"/>
                        <a:gd name="T20" fmla="*/ 0 w 1503"/>
                        <a:gd name="T21" fmla="*/ 0 h 1391"/>
                        <a:gd name="T22" fmla="*/ 0 w 1503"/>
                        <a:gd name="T23" fmla="*/ 0 h 1391"/>
                        <a:gd name="T24" fmla="*/ 0 w 1503"/>
                        <a:gd name="T25" fmla="*/ 0 h 1391"/>
                        <a:gd name="T26" fmla="*/ 0 w 1503"/>
                        <a:gd name="T27" fmla="*/ 0 h 1391"/>
                        <a:gd name="T28" fmla="*/ 0 w 1503"/>
                        <a:gd name="T29" fmla="*/ 0 h 1391"/>
                        <a:gd name="T30" fmla="*/ 0 w 1503"/>
                        <a:gd name="T31" fmla="*/ 0 h 1391"/>
                        <a:gd name="T32" fmla="*/ 0 w 1503"/>
                        <a:gd name="T33" fmla="*/ 0 h 1391"/>
                        <a:gd name="T34" fmla="*/ 0 w 1503"/>
                        <a:gd name="T35" fmla="*/ 0 h 1391"/>
                        <a:gd name="T36" fmla="*/ 0 w 1503"/>
                        <a:gd name="T37" fmla="*/ 0 h 1391"/>
                        <a:gd name="T38" fmla="*/ 0 w 1503"/>
                        <a:gd name="T39" fmla="*/ 0 h 1391"/>
                        <a:gd name="T40" fmla="*/ 0 w 1503"/>
                        <a:gd name="T41" fmla="*/ 0 h 1391"/>
                        <a:gd name="T42" fmla="*/ 0 w 1503"/>
                        <a:gd name="T43" fmla="*/ 0 h 1391"/>
                        <a:gd name="T44" fmla="*/ 0 w 1503"/>
                        <a:gd name="T45" fmla="*/ 0 h 1391"/>
                        <a:gd name="T46" fmla="*/ 0 w 1503"/>
                        <a:gd name="T47" fmla="*/ 0 h 1391"/>
                        <a:gd name="T48" fmla="*/ 0 w 1503"/>
                        <a:gd name="T49" fmla="*/ 0 h 1391"/>
                        <a:gd name="T50" fmla="*/ 0 w 1503"/>
                        <a:gd name="T51" fmla="*/ 0 h 1391"/>
                        <a:gd name="T52" fmla="*/ 0 w 1503"/>
                        <a:gd name="T53" fmla="*/ 0 h 1391"/>
                        <a:gd name="T54" fmla="*/ 1 w 1503"/>
                        <a:gd name="T55" fmla="*/ 0 h 1391"/>
                        <a:gd name="T56" fmla="*/ 1 w 1503"/>
                        <a:gd name="T57" fmla="*/ 0 h 1391"/>
                        <a:gd name="T58" fmla="*/ 1 w 1503"/>
                        <a:gd name="T59" fmla="*/ 0 h 1391"/>
                        <a:gd name="T60" fmla="*/ 1 w 1503"/>
                        <a:gd name="T61" fmla="*/ 0 h 1391"/>
                        <a:gd name="T62" fmla="*/ 1 w 1503"/>
                        <a:gd name="T63" fmla="*/ 0 h 1391"/>
                        <a:gd name="T64" fmla="*/ 1 w 1503"/>
                        <a:gd name="T65" fmla="*/ 0 h 1391"/>
                        <a:gd name="T66" fmla="*/ 1 w 1503"/>
                        <a:gd name="T67" fmla="*/ 0 h 1391"/>
                        <a:gd name="T68" fmla="*/ 1 w 1503"/>
                        <a:gd name="T69" fmla="*/ 0 h 1391"/>
                        <a:gd name="T70" fmla="*/ 1 w 1503"/>
                        <a:gd name="T71" fmla="*/ 0 h 1391"/>
                        <a:gd name="T72" fmla="*/ 2 w 1503"/>
                        <a:gd name="T73" fmla="*/ 0 h 1391"/>
                        <a:gd name="T74" fmla="*/ 2 w 1503"/>
                        <a:gd name="T75" fmla="*/ 0 h 1391"/>
                        <a:gd name="T76" fmla="*/ 2 w 1503"/>
                        <a:gd name="T77" fmla="*/ 0 h 1391"/>
                        <a:gd name="T78" fmla="*/ 2 w 1503"/>
                        <a:gd name="T79" fmla="*/ 0 h 1391"/>
                        <a:gd name="T80" fmla="*/ 2 w 1503"/>
                        <a:gd name="T81" fmla="*/ 0 h 1391"/>
                        <a:gd name="T82" fmla="*/ 2 w 1503"/>
                        <a:gd name="T83" fmla="*/ 0 h 1391"/>
                        <a:gd name="T84" fmla="*/ 2 w 1503"/>
                        <a:gd name="T85" fmla="*/ 0 h 1391"/>
                        <a:gd name="T86" fmla="*/ 2 w 1503"/>
                        <a:gd name="T87" fmla="*/ 0 h 1391"/>
                        <a:gd name="T88" fmla="*/ 2 w 1503"/>
                        <a:gd name="T89" fmla="*/ 0 h 1391"/>
                        <a:gd name="T90" fmla="*/ 2 w 1503"/>
                        <a:gd name="T91" fmla="*/ 0 h 1391"/>
                        <a:gd name="T92" fmla="*/ 2 w 1503"/>
                        <a:gd name="T93" fmla="*/ 0 h 1391"/>
                        <a:gd name="T94" fmla="*/ 2 w 1503"/>
                        <a:gd name="T95" fmla="*/ 0 h 1391"/>
                        <a:gd name="T96" fmla="*/ 2 w 1503"/>
                        <a:gd name="T97" fmla="*/ 0 h 1391"/>
                        <a:gd name="T98" fmla="*/ 2 w 1503"/>
                        <a:gd name="T99" fmla="*/ 0 h 1391"/>
                        <a:gd name="T100" fmla="*/ 2 w 1503"/>
                        <a:gd name="T101" fmla="*/ 0 h 1391"/>
                        <a:gd name="T102" fmla="*/ 2 w 1503"/>
                        <a:gd name="T103" fmla="*/ 0 h 1391"/>
                        <a:gd name="T104" fmla="*/ 2 w 1503"/>
                        <a:gd name="T105" fmla="*/ 0 h 1391"/>
                        <a:gd name="T106" fmla="*/ 2 w 1503"/>
                        <a:gd name="T107" fmla="*/ 0 h 1391"/>
                        <a:gd name="T108" fmla="*/ 2 w 1503"/>
                        <a:gd name="T109" fmla="*/ 0 h 1391"/>
                        <a:gd name="T110" fmla="*/ 1 w 1503"/>
                        <a:gd name="T111" fmla="*/ 0 h 1391"/>
                        <a:gd name="T112" fmla="*/ 1 w 1503"/>
                        <a:gd name="T113" fmla="*/ 0 h 1391"/>
                        <a:gd name="T114" fmla="*/ 1 w 1503"/>
                        <a:gd name="T115" fmla="*/ 0 h 1391"/>
                        <a:gd name="T116" fmla="*/ 1 w 1503"/>
                        <a:gd name="T117" fmla="*/ 0 h 1391"/>
                        <a:gd name="T118" fmla="*/ 1 w 1503"/>
                        <a:gd name="T119" fmla="*/ 0 h 1391"/>
                        <a:gd name="T120" fmla="*/ 1 w 1503"/>
                        <a:gd name="T121" fmla="*/ 0 h 1391"/>
                        <a:gd name="T122" fmla="*/ 1 w 1503"/>
                        <a:gd name="T123" fmla="*/ 0 h 1391"/>
                        <a:gd name="T124" fmla="*/ 1 w 1503"/>
                        <a:gd name="T125" fmla="*/ 0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292" name="Freeform 54">
                    <a:extLst>
                      <a:ext uri="{FF2B5EF4-FFF2-40B4-BE49-F238E27FC236}">
                        <a16:creationId xmlns:a16="http://schemas.microsoft.com/office/drawing/2014/main" id="{0BAC6B41-B975-4371-95E1-F87C34E747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1 w 788"/>
                      <a:gd name="T3" fmla="*/ 0 h 687"/>
                      <a:gd name="T4" fmla="*/ 1 w 788"/>
                      <a:gd name="T5" fmla="*/ 0 h 687"/>
                      <a:gd name="T6" fmla="*/ 1 w 788"/>
                      <a:gd name="T7" fmla="*/ 0 h 687"/>
                      <a:gd name="T8" fmla="*/ 1 w 788"/>
                      <a:gd name="T9" fmla="*/ 0 h 687"/>
                      <a:gd name="T10" fmla="*/ 1 w 788"/>
                      <a:gd name="T11" fmla="*/ 0 h 687"/>
                      <a:gd name="T12" fmla="*/ 1 w 788"/>
                      <a:gd name="T13" fmla="*/ 0 h 687"/>
                      <a:gd name="T14" fmla="*/ 1 w 788"/>
                      <a:gd name="T15" fmla="*/ 0 h 687"/>
                      <a:gd name="T16" fmla="*/ 1 w 788"/>
                      <a:gd name="T17" fmla="*/ 0 h 687"/>
                      <a:gd name="T18" fmla="*/ 1 w 788"/>
                      <a:gd name="T19" fmla="*/ 0 h 687"/>
                      <a:gd name="T20" fmla="*/ 1 w 788"/>
                      <a:gd name="T21" fmla="*/ 0 h 687"/>
                      <a:gd name="T22" fmla="*/ 1 w 788"/>
                      <a:gd name="T23" fmla="*/ 0 h 687"/>
                      <a:gd name="T24" fmla="*/ 1 w 788"/>
                      <a:gd name="T25" fmla="*/ 0 h 687"/>
                      <a:gd name="T26" fmla="*/ 1 w 788"/>
                      <a:gd name="T27" fmla="*/ 0 h 687"/>
                      <a:gd name="T28" fmla="*/ 1 w 788"/>
                      <a:gd name="T29" fmla="*/ 0 h 687"/>
                      <a:gd name="T30" fmla="*/ 1 w 788"/>
                      <a:gd name="T31" fmla="*/ 0 h 687"/>
                      <a:gd name="T32" fmla="*/ 2 w 788"/>
                      <a:gd name="T33" fmla="*/ 0 h 687"/>
                      <a:gd name="T34" fmla="*/ 2 w 788"/>
                      <a:gd name="T35" fmla="*/ 0 h 687"/>
                      <a:gd name="T36" fmla="*/ 2 w 788"/>
                      <a:gd name="T37" fmla="*/ 0 h 687"/>
                      <a:gd name="T38" fmla="*/ 2 w 788"/>
                      <a:gd name="T39" fmla="*/ 0 h 687"/>
                      <a:gd name="T40" fmla="*/ 2 w 788"/>
                      <a:gd name="T41" fmla="*/ 0 h 687"/>
                      <a:gd name="T42" fmla="*/ 2 w 788"/>
                      <a:gd name="T43" fmla="*/ 0 h 687"/>
                      <a:gd name="T44" fmla="*/ 2 w 788"/>
                      <a:gd name="T45" fmla="*/ 0 h 687"/>
                      <a:gd name="T46" fmla="*/ 2 w 788"/>
                      <a:gd name="T47" fmla="*/ 0 h 687"/>
                      <a:gd name="T48" fmla="*/ 2 w 788"/>
                      <a:gd name="T49" fmla="*/ 0 h 687"/>
                      <a:gd name="T50" fmla="*/ 2 w 788"/>
                      <a:gd name="T51" fmla="*/ 0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0" name="Group 55">
                  <a:extLst>
                    <a:ext uri="{FF2B5EF4-FFF2-40B4-BE49-F238E27FC236}">
                      <a16:creationId xmlns:a16="http://schemas.microsoft.com/office/drawing/2014/main" id="{895BE1D4-4DF8-4BB4-B9C6-6778CB3261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1281" name="Line 56">
                    <a:extLst>
                      <a:ext uri="{FF2B5EF4-FFF2-40B4-BE49-F238E27FC236}">
                        <a16:creationId xmlns:a16="http://schemas.microsoft.com/office/drawing/2014/main" id="{27B9F90F-82AB-40A6-B931-073ADA6087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2" name="Freeform 57">
                    <a:extLst>
                      <a:ext uri="{FF2B5EF4-FFF2-40B4-BE49-F238E27FC236}">
                        <a16:creationId xmlns:a16="http://schemas.microsoft.com/office/drawing/2014/main" id="{CC2DCC77-4F81-4059-B590-4878CBD460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0 w 87"/>
                      <a:gd name="T1" fmla="*/ 0 h 233"/>
                      <a:gd name="T2" fmla="*/ 0 w 87"/>
                      <a:gd name="T3" fmla="*/ 0 h 233"/>
                      <a:gd name="T4" fmla="*/ 0 w 87"/>
                      <a:gd name="T5" fmla="*/ 0 h 233"/>
                      <a:gd name="T6" fmla="*/ 0 w 87"/>
                      <a:gd name="T7" fmla="*/ 0 h 233"/>
                      <a:gd name="T8" fmla="*/ 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3" name="Freeform 58">
                    <a:extLst>
                      <a:ext uri="{FF2B5EF4-FFF2-40B4-BE49-F238E27FC236}">
                        <a16:creationId xmlns:a16="http://schemas.microsoft.com/office/drawing/2014/main" id="{78B7C7CA-F774-44D7-8123-140B04E225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1 w 56"/>
                      <a:gd name="T1" fmla="*/ 0 h 249"/>
                      <a:gd name="T2" fmla="*/ 1 w 56"/>
                      <a:gd name="T3" fmla="*/ 0 h 249"/>
                      <a:gd name="T4" fmla="*/ 1 w 56"/>
                      <a:gd name="T5" fmla="*/ 0 h 249"/>
                      <a:gd name="T6" fmla="*/ 0 w 56"/>
                      <a:gd name="T7" fmla="*/ 0 h 249"/>
                      <a:gd name="T8" fmla="*/ 1 w 56"/>
                      <a:gd name="T9" fmla="*/ 0 h 249"/>
                      <a:gd name="T10" fmla="*/ 1 w 56"/>
                      <a:gd name="T11" fmla="*/ 0 h 249"/>
                      <a:gd name="T12" fmla="*/ 1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4" name="Freeform 59">
                    <a:extLst>
                      <a:ext uri="{FF2B5EF4-FFF2-40B4-BE49-F238E27FC236}">
                        <a16:creationId xmlns:a16="http://schemas.microsoft.com/office/drawing/2014/main" id="{C81A2AD3-4844-496B-B8E3-84011C6B29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0 h 111"/>
                      <a:gd name="T4" fmla="*/ 1 w 43"/>
                      <a:gd name="T5" fmla="*/ 0 h 111"/>
                      <a:gd name="T6" fmla="*/ 1 w 43"/>
                      <a:gd name="T7" fmla="*/ 0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5" name="Freeform 60">
                    <a:extLst>
                      <a:ext uri="{FF2B5EF4-FFF2-40B4-BE49-F238E27FC236}">
                        <a16:creationId xmlns:a16="http://schemas.microsoft.com/office/drawing/2014/main" id="{78F47559-24A3-42C6-9747-4AFEBAF62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0 h 146"/>
                      <a:gd name="T2" fmla="*/ 0 w 211"/>
                      <a:gd name="T3" fmla="*/ 0 h 146"/>
                      <a:gd name="T4" fmla="*/ 0 w 211"/>
                      <a:gd name="T5" fmla="*/ 0 h 146"/>
                      <a:gd name="T6" fmla="*/ 0 w 211"/>
                      <a:gd name="T7" fmla="*/ 0 h 146"/>
                      <a:gd name="T8" fmla="*/ 0 w 211"/>
                      <a:gd name="T9" fmla="*/ 0 h 146"/>
                      <a:gd name="T10" fmla="*/ 0 w 211"/>
                      <a:gd name="T11" fmla="*/ 0 h 146"/>
                      <a:gd name="T12" fmla="*/ 0 w 211"/>
                      <a:gd name="T13" fmla="*/ 0 h 146"/>
                      <a:gd name="T14" fmla="*/ 0 w 211"/>
                      <a:gd name="T15" fmla="*/ 0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6" name="Freeform 61">
                    <a:extLst>
                      <a:ext uri="{FF2B5EF4-FFF2-40B4-BE49-F238E27FC236}">
                        <a16:creationId xmlns:a16="http://schemas.microsoft.com/office/drawing/2014/main" id="{8DBD3842-4A1E-4AB0-83E7-C6A36E65DC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0 h 358"/>
                      <a:gd name="T2" fmla="*/ 1 w 453"/>
                      <a:gd name="T3" fmla="*/ 0 h 358"/>
                      <a:gd name="T4" fmla="*/ 1 w 453"/>
                      <a:gd name="T5" fmla="*/ 0 h 358"/>
                      <a:gd name="T6" fmla="*/ 1 w 453"/>
                      <a:gd name="T7" fmla="*/ 0 h 358"/>
                      <a:gd name="T8" fmla="*/ 1 w 453"/>
                      <a:gd name="T9" fmla="*/ 0 h 358"/>
                      <a:gd name="T10" fmla="*/ 1 w 453"/>
                      <a:gd name="T11" fmla="*/ 0 h 358"/>
                      <a:gd name="T12" fmla="*/ 1 w 453"/>
                      <a:gd name="T13" fmla="*/ 0 h 358"/>
                      <a:gd name="T14" fmla="*/ 1 w 453"/>
                      <a:gd name="T15" fmla="*/ 0 h 358"/>
                      <a:gd name="T16" fmla="*/ 1 w 453"/>
                      <a:gd name="T17" fmla="*/ 0 h 358"/>
                      <a:gd name="T18" fmla="*/ 1 w 453"/>
                      <a:gd name="T19" fmla="*/ 0 h 358"/>
                      <a:gd name="T20" fmla="*/ 1 w 453"/>
                      <a:gd name="T21" fmla="*/ 0 h 358"/>
                      <a:gd name="T22" fmla="*/ 1 w 453"/>
                      <a:gd name="T23" fmla="*/ 0 h 358"/>
                      <a:gd name="T24" fmla="*/ 1 w 453"/>
                      <a:gd name="T25" fmla="*/ 0 h 358"/>
                      <a:gd name="T26" fmla="*/ 1 w 453"/>
                      <a:gd name="T27" fmla="*/ 0 h 358"/>
                      <a:gd name="T28" fmla="*/ 1 w 453"/>
                      <a:gd name="T29" fmla="*/ 0 h 358"/>
                      <a:gd name="T30" fmla="*/ 1 w 453"/>
                      <a:gd name="T31" fmla="*/ 0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7" name="Freeform 62">
                    <a:extLst>
                      <a:ext uri="{FF2B5EF4-FFF2-40B4-BE49-F238E27FC236}">
                        <a16:creationId xmlns:a16="http://schemas.microsoft.com/office/drawing/2014/main" id="{34E4FAD8-FD90-4BE4-B564-5E38FDF30E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1 w 150"/>
                      <a:gd name="T3" fmla="*/ 0 h 220"/>
                      <a:gd name="T4" fmla="*/ 1 w 150"/>
                      <a:gd name="T5" fmla="*/ 0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8" name="Freeform 63">
                    <a:extLst>
                      <a:ext uri="{FF2B5EF4-FFF2-40B4-BE49-F238E27FC236}">
                        <a16:creationId xmlns:a16="http://schemas.microsoft.com/office/drawing/2014/main" id="{6DCC3531-D0F1-48F2-9D09-25503F2BF7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1 w 59"/>
                      <a:gd name="T3" fmla="*/ 0 h 211"/>
                      <a:gd name="T4" fmla="*/ 1 w 59"/>
                      <a:gd name="T5" fmla="*/ 0 h 211"/>
                      <a:gd name="T6" fmla="*/ 1 w 59"/>
                      <a:gd name="T7" fmla="*/ 0 h 211"/>
                      <a:gd name="T8" fmla="*/ 1 w 59"/>
                      <a:gd name="T9" fmla="*/ 0 h 211"/>
                      <a:gd name="T10" fmla="*/ 1 w 59"/>
                      <a:gd name="T11" fmla="*/ 0 h 211"/>
                      <a:gd name="T12" fmla="*/ 1 w 59"/>
                      <a:gd name="T13" fmla="*/ 0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9" name="Freeform 64">
                    <a:extLst>
                      <a:ext uri="{FF2B5EF4-FFF2-40B4-BE49-F238E27FC236}">
                        <a16:creationId xmlns:a16="http://schemas.microsoft.com/office/drawing/2014/main" id="{4DCA590C-1B19-4316-9809-E18BA86B1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 w 55"/>
                      <a:gd name="T1" fmla="*/ 0 h 122"/>
                      <a:gd name="T2" fmla="*/ 0 w 55"/>
                      <a:gd name="T3" fmla="*/ 0 h 122"/>
                      <a:gd name="T4" fmla="*/ 1 w 55"/>
                      <a:gd name="T5" fmla="*/ 0 h 122"/>
                      <a:gd name="T6" fmla="*/ 1 w 55"/>
                      <a:gd name="T7" fmla="*/ 0 h 122"/>
                      <a:gd name="T8" fmla="*/ 1 w 55"/>
                      <a:gd name="T9" fmla="*/ 0 h 122"/>
                      <a:gd name="T10" fmla="*/ 1 w 55"/>
                      <a:gd name="T11" fmla="*/ 0 h 122"/>
                      <a:gd name="T12" fmla="*/ 1 w 55"/>
                      <a:gd name="T13" fmla="*/ 0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0" name="Freeform 65">
                    <a:extLst>
                      <a:ext uri="{FF2B5EF4-FFF2-40B4-BE49-F238E27FC236}">
                        <a16:creationId xmlns:a16="http://schemas.microsoft.com/office/drawing/2014/main" id="{139C7373-57A1-41D5-A276-D5B9DA042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1 w 294"/>
                      <a:gd name="T1" fmla="*/ 0 h 723"/>
                      <a:gd name="T2" fmla="*/ 1 w 294"/>
                      <a:gd name="T3" fmla="*/ 0 h 723"/>
                      <a:gd name="T4" fmla="*/ 1 w 294"/>
                      <a:gd name="T5" fmla="*/ 0 h 723"/>
                      <a:gd name="T6" fmla="*/ 1 w 294"/>
                      <a:gd name="T7" fmla="*/ 0 h 723"/>
                      <a:gd name="T8" fmla="*/ 1 w 294"/>
                      <a:gd name="T9" fmla="*/ 0 h 723"/>
                      <a:gd name="T10" fmla="*/ 1 w 294"/>
                      <a:gd name="T11" fmla="*/ 0 h 723"/>
                      <a:gd name="T12" fmla="*/ 1 w 294"/>
                      <a:gd name="T13" fmla="*/ 0 h 723"/>
                      <a:gd name="T14" fmla="*/ 1 w 294"/>
                      <a:gd name="T15" fmla="*/ 0 h 723"/>
                      <a:gd name="T16" fmla="*/ 1 w 294"/>
                      <a:gd name="T17" fmla="*/ 0 h 723"/>
                      <a:gd name="T18" fmla="*/ 0 w 294"/>
                      <a:gd name="T19" fmla="*/ 0 h 723"/>
                      <a:gd name="T20" fmla="*/ 1 w 294"/>
                      <a:gd name="T21" fmla="*/ 0 h 723"/>
                      <a:gd name="T22" fmla="*/ 1 w 294"/>
                      <a:gd name="T23" fmla="*/ 0 h 723"/>
                      <a:gd name="T24" fmla="*/ 1 w 294"/>
                      <a:gd name="T25" fmla="*/ 0 h 723"/>
                      <a:gd name="T26" fmla="*/ 1 w 294"/>
                      <a:gd name="T27" fmla="*/ 0 h 723"/>
                      <a:gd name="T28" fmla="*/ 1 w 294"/>
                      <a:gd name="T29" fmla="*/ 0 h 723"/>
                      <a:gd name="T30" fmla="*/ 1 w 294"/>
                      <a:gd name="T31" fmla="*/ 0 h 723"/>
                      <a:gd name="T32" fmla="*/ 1 w 294"/>
                      <a:gd name="T33" fmla="*/ 0 h 723"/>
                      <a:gd name="T34" fmla="*/ 1 w 294"/>
                      <a:gd name="T35" fmla="*/ 0 h 723"/>
                      <a:gd name="T36" fmla="*/ 1 w 294"/>
                      <a:gd name="T37" fmla="*/ 0 h 723"/>
                      <a:gd name="T38" fmla="*/ 1 w 294"/>
                      <a:gd name="T39" fmla="*/ 0 h 723"/>
                      <a:gd name="T40" fmla="*/ 1 w 294"/>
                      <a:gd name="T41" fmla="*/ 0 h 723"/>
                      <a:gd name="T42" fmla="*/ 1 w 294"/>
                      <a:gd name="T43" fmla="*/ 0 h 723"/>
                      <a:gd name="T44" fmla="*/ 1 w 294"/>
                      <a:gd name="T45" fmla="*/ 0 h 723"/>
                      <a:gd name="T46" fmla="*/ 1 w 294"/>
                      <a:gd name="T47" fmla="*/ 0 h 723"/>
                      <a:gd name="T48" fmla="*/ 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71946-2274-4EA4-AEA9-9E58A065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3233</Words>
  <Application>Microsoft Office PowerPoint</Application>
  <PresentationFormat>Widescreen</PresentationFormat>
  <Paragraphs>603</Paragraphs>
  <Slides>53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72" baseType="lpstr">
      <vt:lpstr>Arial Unicode MS</vt:lpstr>
      <vt:lpstr>CMMI10</vt:lpstr>
      <vt:lpstr>CMR10</vt:lpstr>
      <vt:lpstr>CMSY8</vt:lpstr>
      <vt:lpstr>Arial</vt:lpstr>
      <vt:lpstr>Arial Narrow</vt:lpstr>
      <vt:lpstr>Calibri</vt:lpstr>
      <vt:lpstr>Calibri Light</vt:lpstr>
      <vt:lpstr>Courier New</vt:lpstr>
      <vt:lpstr>Symbol</vt:lpstr>
      <vt:lpstr>Tahoma</vt:lpstr>
      <vt:lpstr>Times</vt:lpstr>
      <vt:lpstr>Times New Roman</vt:lpstr>
      <vt:lpstr>Wingdings</vt:lpstr>
      <vt:lpstr>Office Theme</vt:lpstr>
      <vt:lpstr>Chart</vt:lpstr>
      <vt:lpstr>Clip</vt:lpstr>
      <vt:lpstr>Worksheet</vt:lpstr>
      <vt:lpstr>Equation</vt:lpstr>
      <vt:lpstr>COMP9024: Data Structures and Algorithms</vt:lpstr>
      <vt:lpstr>Contents</vt:lpstr>
      <vt:lpstr>Analysis of Algorithms</vt:lpstr>
      <vt:lpstr>Running Time   </vt:lpstr>
      <vt:lpstr>Experimental Studies</vt:lpstr>
      <vt:lpstr>Limitations of Experiments</vt:lpstr>
      <vt:lpstr>Theoretical Analysis</vt:lpstr>
      <vt:lpstr>Pseudocode </vt:lpstr>
      <vt:lpstr>C-Like Pseudocode Details</vt:lpstr>
      <vt:lpstr>The Random Access Machine (RAM) Model</vt:lpstr>
      <vt:lpstr>Seven Important Functions</vt:lpstr>
      <vt:lpstr>Primitive Operations</vt:lpstr>
      <vt:lpstr>Counting Primitive Operations </vt:lpstr>
      <vt:lpstr>Estimating Running Time</vt:lpstr>
      <vt:lpstr>Growth Rate of Running Time</vt:lpstr>
      <vt:lpstr>Constant Factors</vt:lpstr>
      <vt:lpstr>Big-Oh Notation</vt:lpstr>
      <vt:lpstr>Big-Oh Example</vt:lpstr>
      <vt:lpstr>PowerPoint Presentation</vt:lpstr>
      <vt:lpstr>Big-Oh and Growth Rate</vt:lpstr>
      <vt:lpstr>Big-Oh Rules (1/3)</vt:lpstr>
      <vt:lpstr>Big-Oh Rules (2/3)</vt:lpstr>
      <vt:lpstr>Big-Oh Rules (3/3)</vt:lpstr>
      <vt:lpstr>Asymptotic Algorithm Analysis</vt:lpstr>
      <vt:lpstr>Computing Prefix Averages</vt:lpstr>
      <vt:lpstr>PowerPoint Presentation</vt:lpstr>
      <vt:lpstr>Arithmetic Progression</vt:lpstr>
      <vt:lpstr>PowerPoint Presentation</vt:lpstr>
      <vt:lpstr>Binary Search (1/4)</vt:lpstr>
      <vt:lpstr>Binary Search (2/4)</vt:lpstr>
      <vt:lpstr>Binary Search (3/4)</vt:lpstr>
      <vt:lpstr>Binary Search (4/4)</vt:lpstr>
      <vt:lpstr>Linear Time vs Logarithmic Time</vt:lpstr>
      <vt:lpstr>Computing Powers (1/3)</vt:lpstr>
      <vt:lpstr>Computing Powers (2/3)</vt:lpstr>
      <vt:lpstr>Computing Powers (3/3)</vt:lpstr>
      <vt:lpstr>Computing Fibanacci Numbers (1/3)</vt:lpstr>
      <vt:lpstr>Computing Fibanacci Numbers (2/3)</vt:lpstr>
      <vt:lpstr>Computing Fibanacci Numbers (3/3)</vt:lpstr>
      <vt:lpstr>* Space Complexity Analysis for Recursive Algorithms (1/9)</vt:lpstr>
      <vt:lpstr>* Space Complexity Analysis for Recursive Algorithms (2/9)</vt:lpstr>
      <vt:lpstr>* Space Complexity Analysis for Recursive Algorithms (3/9)</vt:lpstr>
      <vt:lpstr>* Space Complexity Analysis for Recursive Algorithms (4/9)</vt:lpstr>
      <vt:lpstr>* Space Complexity Analysis for Recursive Algorithms (5/9)</vt:lpstr>
      <vt:lpstr>* Space Complexity Analysis for Recursive Algorithms (6/9)</vt:lpstr>
      <vt:lpstr>* Space Complexity Analysis for Recursive Algorithms (7/9)</vt:lpstr>
      <vt:lpstr>* Space Complexity Analysis for Recursive Algorithms (8/9)</vt:lpstr>
      <vt:lpstr>* Space Complexity Analysis for Recursive Algorithms (9/9)</vt:lpstr>
      <vt:lpstr>Math you need to Review</vt:lpstr>
      <vt:lpstr>PowerPoint Presentation</vt:lpstr>
      <vt:lpstr>Intuition for Asymptotic Notation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Hui Wu</dc:creator>
  <cp:lastModifiedBy>Hui Wu</cp:lastModifiedBy>
  <cp:revision>70</cp:revision>
  <dcterms:created xsi:type="dcterms:W3CDTF">2018-02-26T10:18:34Z</dcterms:created>
  <dcterms:modified xsi:type="dcterms:W3CDTF">2019-02-28T11:56:00Z</dcterms:modified>
</cp:coreProperties>
</file>