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rin Satchell O'Keeffe" userId="0894463fec122551" providerId="LiveId" clId="{1F4AF65B-740B-49F0-A230-1EE2CC58B840}"/>
    <pc:docChg chg="modSld">
      <pc:chgData name="Catrin Satchell O'Keeffe" userId="0894463fec122551" providerId="LiveId" clId="{1F4AF65B-740B-49F0-A230-1EE2CC58B840}" dt="2022-01-12T11:58:22.126" v="0" actId="1076"/>
      <pc:docMkLst>
        <pc:docMk/>
      </pc:docMkLst>
      <pc:sldChg chg="modSp mod">
        <pc:chgData name="Catrin Satchell O'Keeffe" userId="0894463fec122551" providerId="LiveId" clId="{1F4AF65B-740B-49F0-A230-1EE2CC58B840}" dt="2022-01-12T11:58:22.126" v="0" actId="1076"/>
        <pc:sldMkLst>
          <pc:docMk/>
          <pc:sldMk cId="0" sldId="261"/>
        </pc:sldMkLst>
        <pc:spChg chg="mod">
          <ac:chgData name="Catrin Satchell O'Keeffe" userId="0894463fec122551" providerId="LiveId" clId="{1F4AF65B-740B-49F0-A230-1EE2CC58B840}" dt="2022-01-12T11:58:22.126" v="0" actId="1076"/>
          <ac:spMkLst>
            <pc:docMk/>
            <pc:sldMk cId="0" sldId="261"/>
            <ac:spMk id="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6bf413b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6bf413b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d0f8d2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d0f8d2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d0f8d2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d0f8d2e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d0f8d2e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d0f8d2e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76a70e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76a70e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guevaraa/bc68e8bd0a60205befcac2ff1f9a08c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Projet Fast-Food 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Modélisation et manipulation d’une base de données relationnelle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695600" y="4409925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Par Catrin, Christian, Ophélie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MCD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337" y="608650"/>
            <a:ext cx="6389326" cy="424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75" y="113887"/>
            <a:ext cx="7289923" cy="49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Commentaires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 distingue dans modélisation de la base de données deux groupes de relations fondamentaux : </a:t>
            </a:r>
            <a:r>
              <a:rPr lang="de" b="1" i="1"/>
              <a:t>personnel</a:t>
            </a:r>
            <a:r>
              <a:rPr lang="de"/>
              <a:t> et </a:t>
            </a:r>
            <a:r>
              <a:rPr lang="de" b="1" i="1"/>
              <a:t>produits</a:t>
            </a:r>
            <a:r>
              <a:rPr lang="de"/>
              <a:t>, liées par la relation </a:t>
            </a:r>
            <a:r>
              <a:rPr lang="de" b="1" i="1"/>
              <a:t>restaurant</a:t>
            </a:r>
            <a:r>
              <a:rPr lang="de"/>
              <a:t>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Choix clés:</a:t>
            </a:r>
            <a:endParaRPr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Côté </a:t>
            </a:r>
            <a:r>
              <a:rPr lang="de" i="1"/>
              <a:t>personnel</a:t>
            </a:r>
            <a:r>
              <a:rPr lang="de"/>
              <a:t>, nous avons décidé de regrouper les différents postes dans une seule relation </a:t>
            </a:r>
            <a:r>
              <a:rPr lang="de" b="1" i="1"/>
              <a:t>poste</a:t>
            </a:r>
            <a:r>
              <a:rPr lang="de"/>
              <a:t> - </a:t>
            </a:r>
            <a:r>
              <a:rPr lang="de" b="1" i="1"/>
              <a:t>employé</a:t>
            </a:r>
            <a:r>
              <a:rPr lang="de"/>
              <a:t>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Côté </a:t>
            </a:r>
            <a:r>
              <a:rPr lang="de" i="1"/>
              <a:t>produits</a:t>
            </a:r>
            <a:r>
              <a:rPr lang="de"/>
              <a:t>, l’entité </a:t>
            </a:r>
            <a:r>
              <a:rPr lang="de" b="1" i="1"/>
              <a:t>items</a:t>
            </a:r>
            <a:r>
              <a:rPr lang="de"/>
              <a:t> regroupe les catégories </a:t>
            </a:r>
            <a:r>
              <a:rPr lang="de" b="1" i="1"/>
              <a:t>plat, dessert, boisson</a:t>
            </a:r>
            <a:r>
              <a:rPr lang="de"/>
              <a:t> et c’est à partir d’elle que dérive la relation </a:t>
            </a:r>
            <a:r>
              <a:rPr lang="de" b="1" i="1"/>
              <a:t>item - menu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0785"/>
          <a:stretch/>
        </p:blipFill>
        <p:spPr>
          <a:xfrm>
            <a:off x="280575" y="1055476"/>
            <a:ext cx="3973074" cy="38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243" y="1097525"/>
            <a:ext cx="4190956" cy="35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22175" y="236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/>
              <a:t>Captures d’écran du script SQL pour génerer la base de données</a:t>
            </a:r>
            <a:endParaRPr sz="28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222175" y="236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40" dirty="0"/>
              <a:t>Requêtes SQL</a:t>
            </a:r>
            <a:endParaRPr sz="2840" dirty="0"/>
          </a:p>
        </p:txBody>
      </p:sp>
      <p:sp>
        <p:nvSpPr>
          <p:cNvPr id="99" name="Google Shape;99;p18"/>
          <p:cNvSpPr txBox="1"/>
          <p:nvPr/>
        </p:nvSpPr>
        <p:spPr>
          <a:xfrm>
            <a:off x="825750" y="943500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https://gist.github.com/cguevaraa/bc68e8bd0a60205befcac2ff1f9a08c2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Affichage à l'écran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PT Sans Narrow</vt:lpstr>
      <vt:lpstr>Tropic</vt:lpstr>
      <vt:lpstr>Projet Fast-Food </vt:lpstr>
      <vt:lpstr>MCD</vt:lpstr>
      <vt:lpstr>MLD</vt:lpstr>
      <vt:lpstr>Commentaires</vt:lpstr>
      <vt:lpstr>Captures d’écran du script SQL pour génerer la base de données</vt:lpstr>
      <vt:lpstr>Requêtes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Fast-Food</dc:title>
  <dc:creator>Catrin Satchell O'Keeffe</dc:creator>
  <cp:lastModifiedBy>Catrin Satchell O'Keeffe</cp:lastModifiedBy>
  <cp:revision>1</cp:revision>
  <dcterms:modified xsi:type="dcterms:W3CDTF">2022-01-12T11:58:50Z</dcterms:modified>
</cp:coreProperties>
</file>