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466" r:id="rId2"/>
    <p:sldId id="581" r:id="rId3"/>
    <p:sldId id="570" r:id="rId4"/>
    <p:sldId id="571" r:id="rId5"/>
    <p:sldId id="582" r:id="rId6"/>
    <p:sldId id="583" r:id="rId7"/>
    <p:sldId id="584" r:id="rId8"/>
    <p:sldId id="585" r:id="rId9"/>
    <p:sldId id="586" r:id="rId10"/>
    <p:sldId id="587" r:id="rId11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1096" y="-856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19-6-28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4A14F-A52E-466F-AE34-22AF19E727B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23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201</a:t>
            </a:r>
            <a:r>
              <a:rPr kumimoji="1"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9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700808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五、 证明组合恒等式</a:t>
            </a:r>
            <a:endParaRPr kumimoji="1"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420888"/>
            <a:ext cx="705678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203848" y="450912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0000FF"/>
                </a:solidFill>
              </a:rPr>
              <a:t>组合计算</a:t>
            </a:r>
            <a:endParaRPr kumimoji="1" lang="zh-CN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9634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国考考题20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764704"/>
            <a:ext cx="2459958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886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 smtClean="0"/>
              <a:t>2</a:t>
            </a:r>
            <a:r>
              <a:rPr lang="en-US" altLang="zh-CN" sz="3600" b="1" dirty="0" smtClean="0"/>
              <a:t>01</a:t>
            </a:r>
            <a:r>
              <a:rPr lang="en-US" altLang="zh-CN" sz="3600" b="1" dirty="0" smtClean="0"/>
              <a:t>9</a:t>
            </a:r>
            <a:r>
              <a:rPr lang="zh-CN" altLang="en-US" sz="3600" b="1" dirty="0" smtClean="0"/>
              <a:t>年</a:t>
            </a:r>
            <a:r>
              <a:rPr lang="zh-CN" altLang="en-US" sz="3600" b="1" dirty="0" smtClean="0"/>
              <a:t>国考题</a:t>
            </a:r>
            <a:endParaRPr lang="en-US" altLang="zh-CN" sz="36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81263" y="1390316"/>
            <a:ext cx="812318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 过平面上两个点，有且仅有一条直线。</a:t>
            </a:r>
            <a:endParaRPr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并不是所有的士兵都相当将军，而且不想当将军的士兵未必不是好士兵。（分别用全称量词和存在量词）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23728" y="4653136"/>
            <a:ext cx="3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好的士兵就一定想当将军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7864" y="328498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谓词逻辑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84" y="1844824"/>
            <a:ext cx="77768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 </a:t>
            </a:r>
            <a:r>
              <a:rPr lang="zh-CN" altLang="en-US" b="1" dirty="0" smtClean="0"/>
              <a:t>集合</a:t>
            </a:r>
            <a:r>
              <a:rPr lang="zh-CN" altLang="zh-CN" b="1" dirty="0"/>
              <a:t>集合</a:t>
            </a:r>
            <a:r>
              <a:rPr lang="en-US" altLang="zh-CN" b="1" i="1" dirty="0"/>
              <a:t>A={1,2,3,4,5,6,7}</a:t>
            </a:r>
            <a:r>
              <a:rPr lang="zh-CN" altLang="zh-CN" b="1" dirty="0"/>
              <a:t>上的一个划分是</a:t>
            </a:r>
            <a:r>
              <a:rPr lang="en-US" altLang="zh-CN" b="1" i="1" dirty="0" smtClean="0"/>
              <a:t>{{1,2},{3,4},{5,6,7}}</a:t>
            </a:r>
            <a:r>
              <a:rPr lang="zh-CN" altLang="zh-CN" b="1" dirty="0"/>
              <a:t>。求对应的等价关</a:t>
            </a:r>
            <a:r>
              <a:rPr lang="zh-CN" altLang="zh-CN" b="1" dirty="0" smtClean="0"/>
              <a:t>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含有的有序对是</a:t>
            </a:r>
            <a:r>
              <a:rPr lang="en-US" altLang="zh-CN" b="1" dirty="0" smtClean="0"/>
              <a:t>_____</a:t>
            </a:r>
            <a:r>
              <a:rPr lang="zh-CN" altLang="en-US" b="1" dirty="0" smtClean="0"/>
              <a:t>个。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3212976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定义偏序关系</a:t>
            </a:r>
            <a:r>
              <a:rPr kumimoji="1" lang="en-US" altLang="zh-CN" dirty="0" err="1" smtClean="0"/>
              <a:t>R</a:t>
            </a:r>
            <a:r>
              <a:rPr lang="en-US" altLang="zh-CN" dirty="0" err="1" smtClean="0"/>
              <a:t>’</a:t>
            </a:r>
            <a:r>
              <a:rPr lang="en-US" altLang="en-US" dirty="0" err="1" smtClean="0"/>
              <a:t>为集合A上的整除关系，则R’含有的有序对</a:t>
            </a:r>
            <a:r>
              <a:rPr lang="zh-CN" altLang="en-US" dirty="0" smtClean="0"/>
              <a:t>个数是</a:t>
            </a:r>
            <a:r>
              <a:rPr lang="en-US" altLang="zh-CN" dirty="0" smtClean="0"/>
              <a:t>______</a:t>
            </a:r>
            <a:r>
              <a:rPr lang="zh-CN" altLang="en-US" dirty="0" smtClean="0"/>
              <a:t>个。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4398203"/>
            <a:ext cx="770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en-US" altLang="en-US" dirty="0" err="1" smtClean="0"/>
              <a:t>集合A上</a:t>
            </a:r>
            <a:r>
              <a:rPr lang="zh-CN" altLang="en-US" dirty="0" smtClean="0"/>
              <a:t>即对称又反对称的关系有</a:t>
            </a:r>
            <a:r>
              <a:rPr lang="en-US" altLang="zh-CN" dirty="0" smtClean="0"/>
              <a:t>_____</a:t>
            </a:r>
            <a:r>
              <a:rPr lang="zh-CN" altLang="en-US" dirty="0" smtClean="0"/>
              <a:t>个。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75856" y="50131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FF0000"/>
                </a:solidFill>
              </a:rPr>
              <a:t>二元关系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快照 2019-06-28 下午8.3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924800" cy="83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568" y="40770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 一个商店提供三种不同的钢笔。假设小王进店时，每种钢笔至少有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支。则小王选择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支钢笔有</a:t>
            </a:r>
            <a:r>
              <a:rPr kumimoji="1" lang="en-US" altLang="zh-CN" dirty="0" smtClean="0"/>
              <a:t>____</a:t>
            </a:r>
            <a:r>
              <a:rPr lang="en-US" altLang="en-US" dirty="0" smtClean="0"/>
              <a:t>种选择方式。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63691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FF0000"/>
                </a:solidFill>
              </a:rPr>
              <a:t>二元关系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5856" y="50131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0000FF"/>
                </a:solidFill>
              </a:rPr>
              <a:t>组合计算</a:t>
            </a:r>
            <a:endParaRPr kumimoji="1" lang="zh-CN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2589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632" y="1590842"/>
            <a:ext cx="752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设</a:t>
            </a:r>
            <a:r>
              <a:rPr kumimoji="1" lang="en-US" altLang="zh-CN" dirty="0" err="1" smtClean="0"/>
              <a:t>K</a:t>
            </a:r>
            <a:r>
              <a:rPr lang="en-US" altLang="zh-CN" sz="1600" dirty="0" err="1" smtClean="0"/>
              <a:t>m,n</a:t>
            </a:r>
            <a:r>
              <a:rPr kumimoji="1" lang="zh-CN" altLang="en-US" dirty="0" smtClean="0"/>
              <a:t>是两部分分别有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个顶点的完全二部图。则它的着色数是</a:t>
            </a:r>
            <a:r>
              <a:rPr kumimoji="1" lang="en-US" altLang="zh-CN" dirty="0" smtClean="0"/>
              <a:t>___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6000" y="3449053"/>
            <a:ext cx="7660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  </a:t>
            </a:r>
            <a:r>
              <a:rPr kumimoji="1" lang="zh-CN" altLang="en-US" dirty="0" smtClean="0"/>
              <a:t>设树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的顶点集合为</a:t>
            </a:r>
            <a:r>
              <a:rPr kumimoji="1" lang="en-US" altLang="zh-CN" dirty="0" smtClean="0"/>
              <a:t>               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的平均度为</a:t>
            </a:r>
            <a:r>
              <a:rPr kumimoji="1" lang="en-US" altLang="zh-CN" dirty="0" smtClean="0"/>
              <a:t>            </a:t>
            </a:r>
          </a:p>
          <a:p>
            <a:endParaRPr lang="en-US" altLang="zh-CN" dirty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err="1" smtClean="0"/>
              <a:t>请用D表示树T的顶点个数</a:t>
            </a:r>
            <a:r>
              <a:rPr lang="en-US" altLang="zh-CN" dirty="0" err="1" smtClean="0"/>
              <a:t>n</a:t>
            </a:r>
            <a:r>
              <a:rPr lang="zh-CN" altLang="zh-CN" dirty="0" smtClean="0"/>
              <a:t>=</a:t>
            </a:r>
            <a:r>
              <a:rPr lang="en-US" altLang="zh-CN" dirty="0" smtClean="0"/>
              <a:t>________.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12184"/>
              </p:ext>
            </p:extLst>
          </p:nvPr>
        </p:nvGraphicFramePr>
        <p:xfrm>
          <a:off x="4067944" y="3284984"/>
          <a:ext cx="22145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3" imgW="787400" imgH="241300" progId="Equation.3">
                  <p:embed/>
                </p:oleObj>
              </mc:Choice>
              <mc:Fallback>
                <p:oleObj name="公式" r:id="rId3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284984"/>
                        <a:ext cx="2214563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41923"/>
              </p:ext>
            </p:extLst>
          </p:nvPr>
        </p:nvGraphicFramePr>
        <p:xfrm>
          <a:off x="3347864" y="3933056"/>
          <a:ext cx="26797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5" imgW="952500" imgH="444500" progId="Equation.3">
                  <p:embed/>
                </p:oleObj>
              </mc:Choice>
              <mc:Fallback>
                <p:oleObj name="公式" r:id="rId5" imgW="952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933056"/>
                        <a:ext cx="2679700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11960" y="249289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0000FF"/>
                </a:solidFill>
              </a:rPr>
              <a:t>图论</a:t>
            </a:r>
            <a:endParaRPr kumimoji="1" lang="zh-CN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07050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1484784"/>
            <a:ext cx="875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三、</a:t>
            </a:r>
            <a:r>
              <a:rPr kumimoji="1" lang="en-US" altLang="zh-CN" dirty="0" smtClean="0"/>
              <a:t>1  </a:t>
            </a:r>
            <a:r>
              <a:rPr kumimoji="1" lang="zh-CN" altLang="en-US" dirty="0" smtClean="0"/>
              <a:t>设个体域为</a:t>
            </a:r>
            <a:r>
              <a:rPr kumimoji="1" lang="en-US" altLang="zh-CN" dirty="0" smtClean="0"/>
              <a:t>{</a:t>
            </a:r>
            <a:r>
              <a:rPr kumimoji="1" lang="en-US" altLang="zh-CN" dirty="0" err="1" smtClean="0"/>
              <a:t>a,b,c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。试将下列公式转化成命题逻辑公式。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87169"/>
              </p:ext>
            </p:extLst>
          </p:nvPr>
        </p:nvGraphicFramePr>
        <p:xfrm>
          <a:off x="2195736" y="2564904"/>
          <a:ext cx="4645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1651000" imgH="203200" progId="Equation.3">
                  <p:embed/>
                </p:oleObj>
              </mc:Choice>
              <mc:Fallback>
                <p:oleObj name="公式" r:id="rId3" imgW="1651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64904"/>
                        <a:ext cx="46450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5616" y="41490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  </a:t>
            </a:r>
            <a:r>
              <a:rPr kumimoji="1" lang="zh-CN" altLang="en-US" dirty="0" smtClean="0"/>
              <a:t>求下式的主合取范式和主析取范式。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05874"/>
              </p:ext>
            </p:extLst>
          </p:nvPr>
        </p:nvGraphicFramePr>
        <p:xfrm>
          <a:off x="2371725" y="4868863"/>
          <a:ext cx="4002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5" imgW="1422400" imgH="203200" progId="Equation.3">
                  <p:embed/>
                </p:oleObj>
              </mc:Choice>
              <mc:Fallback>
                <p:oleObj name="公式" r:id="rId5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868863"/>
                        <a:ext cx="40020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59832" y="32129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谓词逻辑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5776" y="5517232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FF0000"/>
                </a:solidFill>
              </a:rPr>
              <a:t>合取范式、析取范式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624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2316" y="1216526"/>
            <a:ext cx="7794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smtClean="0"/>
              <a:t> 1  </a:t>
            </a:r>
            <a:r>
              <a:rPr lang="zh-CN" altLang="en-US" dirty="0" smtClean="0"/>
              <a:t>写出集合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上的一种关系，它既是等价关系，又是偏序关系。说明这种关系的特点。</a:t>
            </a:r>
            <a:endParaRPr kumimoji="1" lang="zh-CN" altLang="en-US" dirty="0"/>
          </a:p>
        </p:txBody>
      </p:sp>
      <p:pic>
        <p:nvPicPr>
          <p:cNvPr id="4" name="图片 3" descr="屏幕快照 2019-06-28 下午8.57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84328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3888" y="249289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FF0000"/>
                </a:solidFill>
              </a:rPr>
              <a:t>二元关系</a:t>
            </a:r>
            <a:endParaRPr kumimoji="1"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0131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0000FF"/>
                </a:solidFill>
              </a:rPr>
              <a:t>递推关系</a:t>
            </a:r>
            <a:endParaRPr kumimoji="1" lang="zh-CN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4607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1216526"/>
            <a:ext cx="796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设序列     的母函数是       。序列      的母函数</a:t>
            </a:r>
            <a:endParaRPr kumimoji="1" lang="en-US" altLang="zh-CN" dirty="0" smtClean="0"/>
          </a:p>
          <a:p>
            <a:endParaRPr lang="en-US" altLang="zh-CN" dirty="0"/>
          </a:p>
          <a:p>
            <a:r>
              <a:rPr kumimoji="1" lang="zh-CN" altLang="en-US" dirty="0" smtClean="0"/>
              <a:t>是       。如果</a:t>
            </a:r>
            <a:r>
              <a:rPr kumimoji="1" lang="en-US" altLang="zh-CN" dirty="0" smtClean="0"/>
              <a:t>        </a:t>
            </a:r>
            <a:r>
              <a:rPr kumimoji="1" lang="zh-CN" altLang="en-US" dirty="0" smtClean="0"/>
              <a:t>     ，且</a:t>
            </a:r>
            <a:r>
              <a:rPr kumimoji="1" lang="en-US" altLang="zh-CN" dirty="0" smtClean="0"/>
              <a:t>                </a:t>
            </a:r>
            <a:r>
              <a:rPr kumimoji="1" lang="zh-CN" altLang="en-US" dirty="0" smtClean="0"/>
              <a:t>    。</a:t>
            </a:r>
            <a:endParaRPr kumimoji="1" lang="en-US" altLang="zh-CN" dirty="0" smtClean="0"/>
          </a:p>
          <a:p>
            <a:endParaRPr lang="en-US" altLang="zh-CN" dirty="0"/>
          </a:p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f(x).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17052"/>
              </p:ext>
            </p:extLst>
          </p:nvPr>
        </p:nvGraphicFramePr>
        <p:xfrm>
          <a:off x="1876672" y="1124744"/>
          <a:ext cx="8207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4" imgW="292100" imgH="241300" progId="Equation.3">
                  <p:embed/>
                </p:oleObj>
              </mc:Choice>
              <mc:Fallback>
                <p:oleObj name="公式" r:id="rId4" imgW="29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672" y="1124744"/>
                        <a:ext cx="820737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12528"/>
              </p:ext>
            </p:extLst>
          </p:nvPr>
        </p:nvGraphicFramePr>
        <p:xfrm>
          <a:off x="6269160" y="1052736"/>
          <a:ext cx="7858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6" imgW="279400" imgH="241300" progId="Equation.3">
                  <p:embed/>
                </p:oleObj>
              </mc:Choice>
              <mc:Fallback>
                <p:oleObj name="公式" r:id="rId6" imgW="279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160" y="1052736"/>
                        <a:ext cx="785813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83086"/>
              </p:ext>
            </p:extLst>
          </p:nvPr>
        </p:nvGraphicFramePr>
        <p:xfrm>
          <a:off x="4252936" y="1196752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8" imgW="330200" imgH="203200" progId="Equation.3">
                  <p:embed/>
                </p:oleObj>
              </mc:Choice>
              <mc:Fallback>
                <p:oleObj name="公式" r:id="rId8" imgW="330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36" y="1196752"/>
                        <a:ext cx="927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85929"/>
              </p:ext>
            </p:extLst>
          </p:nvPr>
        </p:nvGraphicFramePr>
        <p:xfrm>
          <a:off x="1084584" y="1916832"/>
          <a:ext cx="962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10" imgW="342900" imgH="203200" progId="Equation.3">
                  <p:embed/>
                </p:oleObj>
              </mc:Choice>
              <mc:Fallback>
                <p:oleObj name="公式" r:id="rId10" imgW="342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84" y="1916832"/>
                        <a:ext cx="9620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945947"/>
              </p:ext>
            </p:extLst>
          </p:nvPr>
        </p:nvGraphicFramePr>
        <p:xfrm>
          <a:off x="3100808" y="1556792"/>
          <a:ext cx="17478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12" imgW="622300" imgH="444500" progId="Equation.3">
                  <p:embed/>
                </p:oleObj>
              </mc:Choice>
              <mc:Fallback>
                <p:oleObj name="公式" r:id="rId12" imgW="622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808" y="1556792"/>
                        <a:ext cx="1747838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70253"/>
              </p:ext>
            </p:extLst>
          </p:nvPr>
        </p:nvGraphicFramePr>
        <p:xfrm>
          <a:off x="5710836" y="1916832"/>
          <a:ext cx="3030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14" imgW="1079500" imgH="203200" progId="Equation.3">
                  <p:embed/>
                </p:oleObj>
              </mc:Choice>
              <mc:Fallback>
                <p:oleObj name="公式" r:id="rId14" imgW="1079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836" y="1916832"/>
                        <a:ext cx="30305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347864" y="378904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 smtClean="0">
                <a:solidFill>
                  <a:srgbClr val="0000FF"/>
                </a:solidFill>
              </a:rPr>
              <a:t>母函数</a:t>
            </a:r>
            <a:endParaRPr kumimoji="1" lang="zh-CN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37595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13847</TotalTime>
  <Words>261</Words>
  <Application>Microsoft Macintosh PowerPoint</Application>
  <PresentationFormat>全屏显示(4:3)</PresentationFormat>
  <Paragraphs>41</Paragraphs>
  <Slides>10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10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模版-微积分</vt:lpstr>
      <vt:lpstr>Photo Editor 照片</vt:lpstr>
      <vt:lpstr>Microsoft 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昊 李</cp:lastModifiedBy>
  <cp:revision>1067</cp:revision>
  <cp:lastPrinted>2017-06-03T11:49:04Z</cp:lastPrinted>
  <dcterms:created xsi:type="dcterms:W3CDTF">1999-09-06T23:59:14Z</dcterms:created>
  <dcterms:modified xsi:type="dcterms:W3CDTF">2019-06-28T13:05:23Z</dcterms:modified>
</cp:coreProperties>
</file>