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88971-2CC0-4F91-A9C7-7EF8AD8246AC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8FA83-9155-4975-A7F0-45979CC62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8FA83-9155-4975-A7F0-45979CC623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7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9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9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6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2D83-A6D7-49D2-AC5B-D045FCF607E8}" type="datetimeFigureOut">
              <a:rPr lang="zh-CN" altLang="en-US" smtClean="0"/>
              <a:t>2015/6/18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1F0-FABB-4F71-909D-F4ED9882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679025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  <a:ea typeface="Meiryo UI" panose="020B0604030504040204" pitchFamily="34" charset="-128"/>
              </a:rPr>
              <a:t>Dream House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  <a:ea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459" y="3340526"/>
            <a:ext cx="5758502" cy="2200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Website SQL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Program</a:t>
            </a:r>
            <a:b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王孜晗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/>
            </a:r>
            <a:b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International Class II</a:t>
            </a:r>
            <a:b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</a:b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2013302580150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7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5925" y="0"/>
            <a:ext cx="4937078" cy="1105469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Techniques Used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46964" y="1487607"/>
            <a:ext cx="6858000" cy="374289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Structs2</a:t>
            </a: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MVC</a:t>
            </a:r>
          </a:p>
          <a:p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Jsp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Js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Css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sql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Transactions Completed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68991"/>
            <a:ext cx="8174156" cy="588900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&gt;Insertion</a:t>
            </a:r>
            <a:b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&gt;Deletion</a:t>
            </a:r>
            <a:b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&gt;Updating</a:t>
            </a:r>
            <a:b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&gt;Query All Details of A Specific Relation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/>
            </a:r>
            <a:b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Find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Branch With Keyword</a:t>
            </a:r>
            <a:b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&gt;Find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Lease Details In A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&gt;Figure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Out Total Number of Branch In Each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City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&gt;List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Staffs In A Given Branch, Ordered By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&gt;Total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Number Of Staff And Their Salaries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&gt;Manager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Name Of Each Branch, Ordered By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&gt;Total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Max Rent Per Month For Each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&gt;Total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Lease Endure Less for One Year In Each </a:t>
            </a: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Branch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&gt;Property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With Room No Less Than And Rent Fee No Higher Than</a:t>
            </a:r>
            <a:endParaRPr lang="zh-CN" altLang="zh-CN" sz="31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&gt;Total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Properties </a:t>
            </a:r>
            <a:r>
              <a:rPr lang="en-US" altLang="zh-CN" sz="3100" dirty="0" err="1">
                <a:solidFill>
                  <a:srgbClr val="C00000"/>
                </a:solidFill>
                <a:latin typeface="Adobe Garamond Pro Bold" panose="02020702060506020403" pitchFamily="18" charset="0"/>
              </a:rPr>
              <a:t>Assinged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To Each Staff At A Given Branch</a:t>
            </a:r>
            <a:endParaRPr lang="zh-CN" altLang="zh-CN" sz="31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&gt;Find </a:t>
            </a:r>
            <a:r>
              <a:rPr lang="en-US" altLang="zh-CN" sz="31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Properties Matching A Client</a:t>
            </a:r>
            <a:endParaRPr lang="zh-CN" altLang="zh-CN" sz="31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1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37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Transactions Completed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64525"/>
            <a:ext cx="7983087" cy="529533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List details of staff supervised by a named Supervisor at the branch</a:t>
            </a:r>
            <a:endParaRPr lang="zh-CN" altLang="zh-CN" sz="26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List the details of properties that have not been rented out for more than three months</a:t>
            </a:r>
            <a:endParaRPr lang="zh-CN" altLang="zh-CN" sz="26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Produce a list of clients whose preferences match a particular 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property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Display the details of a lease between a named client and a given property</a:t>
            </a:r>
            <a:endParaRPr lang="zh-CN" altLang="zh-CN" sz="26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Display the names and phone numbers of clients who have viewed a given property but not supplied comments</a:t>
            </a:r>
            <a:endParaRPr lang="zh-CN" altLang="zh-CN" sz="26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List the details of comments made by clients viewing a given 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property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&gt;</a:t>
            </a:r>
            <a:r>
              <a:rPr lang="en-US" altLang="zh-CN" sz="2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Identify the name and telephone number of an owner of a given property</a:t>
            </a:r>
            <a:endParaRPr lang="zh-CN" altLang="zh-CN" sz="26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820" y="-102972"/>
            <a:ext cx="7886700" cy="142853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Accomplishment Flow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20" y="1487606"/>
            <a:ext cx="8064974" cy="4689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&gt;Create Entity Class</a:t>
            </a:r>
            <a:b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</a:b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&gt;Create 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DAO Interface for each entity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DAO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&gt;Create </a:t>
            </a:r>
            <a:r>
              <a:rPr lang="en-US" altLang="zh-CN" dirty="0" err="1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DatabaseConnection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 class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&gt;Create 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DAOs for the relations we want to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manipulate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&gt;Write </a:t>
            </a:r>
            <a:r>
              <a:rPr lang="en-US" altLang="zh-CN" dirty="0" err="1">
                <a:solidFill>
                  <a:srgbClr val="C00000"/>
                </a:solidFill>
                <a:latin typeface="Adobe Garamond Pro Bold" panose="02020702060506020403" pitchFamily="18" charset="0"/>
              </a:rPr>
              <a:t>DAOProxy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classes to initiate relevant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DAOs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&gt;Create 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a </a:t>
            </a:r>
            <a:r>
              <a:rPr lang="en-US" altLang="zh-CN" dirty="0" err="1">
                <a:solidFill>
                  <a:srgbClr val="C00000"/>
                </a:solidFill>
                <a:latin typeface="Adobe Garamond Pro Bold" panose="02020702060506020403" pitchFamily="18" charset="0"/>
              </a:rPr>
              <a:t>DAOFactory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class to gather all the </a:t>
            </a:r>
            <a:r>
              <a:rPr lang="en-US" altLang="zh-CN" dirty="0" err="1">
                <a:solidFill>
                  <a:srgbClr val="C00000"/>
                </a:solidFill>
                <a:latin typeface="Adobe Garamond Pro Bold" panose="02020702060506020403" pitchFamily="18" charset="0"/>
              </a:rPr>
              <a:t>DAOProxy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classes</a:t>
            </a:r>
            <a:endParaRPr lang="en-US" altLang="zh-CN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&gt;Write 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the Relevant </a:t>
            </a:r>
            <a:r>
              <a:rPr lang="en-US" altLang="zh-CN" dirty="0" err="1">
                <a:solidFill>
                  <a:srgbClr val="C00000"/>
                </a:solidFill>
                <a:latin typeface="Adobe Garamond Pro Bold" panose="02020702060506020403" pitchFamily="18" charset="0"/>
              </a:rPr>
              <a:t>jsp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file of the specific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query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&gt;Write 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the relevant Action to receive the input data and handle this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requirement</a:t>
            </a:r>
          </a:p>
          <a:p>
            <a:pPr marL="0" lv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&gt;Finally</a:t>
            </a:r>
            <a:r>
              <a:rPr lang="en-US" altLang="zh-CN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 before using, we must configure the </a:t>
            </a:r>
            <a:r>
              <a:rPr lang="en-US" altLang="zh-CN" dirty="0" smtClean="0">
                <a:solidFill>
                  <a:srgbClr val="C00000"/>
                </a:solidFill>
                <a:latin typeface="Adobe Garamond Pro Bold" panose="02020702060506020403" pitchFamily="18" charset="0"/>
              </a:rPr>
              <a:t>struct.xml</a:t>
            </a:r>
            <a:endParaRPr lang="zh-CN" altLang="zh-CN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900" y="2316757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Adobe Garamond Pro Bold" panose="02020702060506020403" pitchFamily="18" charset="0"/>
              </a:rPr>
              <a:t>Ready To Have A Try~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135</Words>
  <Application>Microsoft Office PowerPoint</Application>
  <PresentationFormat>全屏显示(4:3)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Meiryo UI</vt:lpstr>
      <vt:lpstr>宋体</vt:lpstr>
      <vt:lpstr>Adobe Garamond Pro Bold</vt:lpstr>
      <vt:lpstr>Arial</vt:lpstr>
      <vt:lpstr>Calibri</vt:lpstr>
      <vt:lpstr>Calibri Light</vt:lpstr>
      <vt:lpstr>Office 主题</vt:lpstr>
      <vt:lpstr>Dream House</vt:lpstr>
      <vt:lpstr>Techniques Used</vt:lpstr>
      <vt:lpstr>Transactions Completed</vt:lpstr>
      <vt:lpstr>Transactions Completed</vt:lpstr>
      <vt:lpstr>Accomplishment Flow</vt:lpstr>
      <vt:lpstr>Ready To Have A Try~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House</dc:title>
  <dc:creator>lenovo</dc:creator>
  <cp:lastModifiedBy>lenovo</cp:lastModifiedBy>
  <cp:revision>4</cp:revision>
  <dcterms:created xsi:type="dcterms:W3CDTF">2015-06-17T16:55:02Z</dcterms:created>
  <dcterms:modified xsi:type="dcterms:W3CDTF">2015-06-18T05:05:45Z</dcterms:modified>
</cp:coreProperties>
</file>