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2" r:id="rId6"/>
    <p:sldId id="266" r:id="rId7"/>
    <p:sldId id="263" r:id="rId8"/>
    <p:sldId id="265" r:id="rId9"/>
    <p:sldId id="260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6EFA-6C8D-4117-B9C9-D239F9BC79E2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0188A-5838-4D6C-B341-11706C2F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68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73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033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2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10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495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813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615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9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95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766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386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42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99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25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79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302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9EED-0957-4FF6-970B-A28B48791F13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FEED-69A1-47CB-B083-C0C3D2DF58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6522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Soul Reaper Registry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Изготвено от: Денислава Янкова и Ивана Вълчева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95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проекта: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Целта е да се създаде функционираща База Данни, пазеща много и различни обекти</a:t>
            </a:r>
            <a:r>
              <a:rPr lang="en-US" dirty="0" smtClean="0"/>
              <a:t>, </a:t>
            </a:r>
            <a:r>
              <a:rPr lang="bg-BG" dirty="0" smtClean="0"/>
              <a:t>и да може да извиква всеки обект и цялата информация за него.</a:t>
            </a:r>
          </a:p>
          <a:p>
            <a:endParaRPr lang="bg-BG" dirty="0" smtClean="0"/>
          </a:p>
          <a:p>
            <a:r>
              <a:rPr lang="bg-BG" dirty="0" smtClean="0"/>
              <a:t>Операцийте които може да се извършват са:</a:t>
            </a:r>
          </a:p>
          <a:p>
            <a:pPr lvl="1"/>
            <a:r>
              <a:rPr lang="bg-BG" dirty="0" smtClean="0"/>
              <a:t>Изписване на всички обекти(</a:t>
            </a:r>
            <a:r>
              <a:rPr lang="en-US" dirty="0" smtClean="0"/>
              <a:t>List All</a:t>
            </a:r>
            <a:r>
              <a:rPr lang="bg-BG" dirty="0" smtClean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Добавяне на нов обект(</a:t>
            </a:r>
            <a:r>
              <a:rPr lang="en-US" dirty="0" smtClean="0"/>
              <a:t>Add</a:t>
            </a:r>
            <a:r>
              <a:rPr lang="bg-BG" dirty="0" smtClean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Изписване на цялата информация за даден обект чрез </a:t>
            </a:r>
            <a:r>
              <a:rPr lang="en-US" dirty="0" smtClean="0"/>
              <a:t>Id(Fetch);</a:t>
            </a:r>
          </a:p>
          <a:p>
            <a:pPr lvl="1"/>
            <a:r>
              <a:rPr lang="bg-BG" dirty="0" smtClean="0"/>
              <a:t>Обновяване</a:t>
            </a:r>
            <a:r>
              <a:rPr lang="en-US" dirty="0"/>
              <a:t> </a:t>
            </a:r>
            <a:r>
              <a:rPr lang="bg-BG" dirty="0" smtClean="0"/>
              <a:t>на обект(</a:t>
            </a:r>
            <a:r>
              <a:rPr lang="en-US" dirty="0" smtClean="0"/>
              <a:t>Update</a:t>
            </a:r>
            <a:r>
              <a:rPr lang="bg-BG" dirty="0" smtClean="0"/>
              <a:t>);</a:t>
            </a:r>
          </a:p>
          <a:p>
            <a:pPr lvl="1"/>
            <a:r>
              <a:rPr lang="bg-BG" dirty="0" smtClean="0"/>
              <a:t>Изтриване на обек(</a:t>
            </a:r>
            <a:r>
              <a:rPr lang="en-US" dirty="0" smtClean="0"/>
              <a:t>Delete</a:t>
            </a:r>
            <a:r>
              <a:rPr lang="bg-BG" dirty="0" smtClean="0"/>
              <a:t>);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77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895600" y="489019"/>
            <a:ext cx="8610600" cy="1293028"/>
          </a:xfrm>
        </p:spPr>
        <p:txBody>
          <a:bodyPr/>
          <a:lstStyle/>
          <a:p>
            <a:r>
              <a:rPr lang="bg-BG" dirty="0" smtClean="0"/>
              <a:t>Осъществяване на проекта: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0" y="2310937"/>
            <a:ext cx="10820400" cy="2842953"/>
          </a:xfrm>
        </p:spPr>
        <p:txBody>
          <a:bodyPr/>
          <a:lstStyle/>
          <a:p>
            <a:r>
              <a:rPr lang="bg-BG" dirty="0" smtClean="0"/>
              <a:t>Първото нещо което направихме беше да създадем </a:t>
            </a:r>
            <a:r>
              <a:rPr lang="en-US" dirty="0" smtClean="0"/>
              <a:t>GitHub</a:t>
            </a:r>
            <a:r>
              <a:rPr lang="bg-BG" dirty="0" smtClean="0"/>
              <a:t>, и да установим връзка между проекта и нашите устройства, за по-лезно прехвърляне на файлове и синхронизация на проекта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След това направихме диаграма в </a:t>
            </a:r>
            <a:r>
              <a:rPr lang="en-US" dirty="0" smtClean="0"/>
              <a:t>diagrams.net, </a:t>
            </a:r>
            <a:r>
              <a:rPr lang="bg-BG" dirty="0" smtClean="0"/>
              <a:t>за да може да визоализираме структурата на нашия проект и да ни е по ясно какви класове трябва да създадем  и как трябва да ги свържим.</a:t>
            </a:r>
          </a:p>
          <a:p>
            <a:r>
              <a:rPr lang="bg-BG" dirty="0" smtClean="0"/>
              <a:t>За релизиране на проекто ние използвахме </a:t>
            </a:r>
            <a:r>
              <a:rPr lang="en-US" dirty="0"/>
              <a:t>Entity Framework C# version </a:t>
            </a:r>
            <a:r>
              <a:rPr lang="en-US" dirty="0" smtClean="0"/>
              <a:t>5.17</a:t>
            </a:r>
            <a:r>
              <a:rPr lang="bg-BG" dirty="0" smtClean="0"/>
              <a:t>- метода:</a:t>
            </a:r>
            <a:r>
              <a:rPr lang="en-US" dirty="0" smtClean="0"/>
              <a:t> </a:t>
            </a:r>
            <a:r>
              <a:rPr lang="en-US" dirty="0"/>
              <a:t>code </a:t>
            </a:r>
            <a:r>
              <a:rPr lang="en-US" dirty="0" smtClean="0"/>
              <a:t>first</a:t>
            </a:r>
            <a:r>
              <a:rPr lang="bg-BG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3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1160099"/>
            <a:ext cx="8558447" cy="5051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374073" y="1845425"/>
            <a:ext cx="2800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Диаграма създадена на </a:t>
            </a:r>
            <a:r>
              <a:rPr lang="en-US" dirty="0" smtClean="0"/>
              <a:t>diagrams.net, </a:t>
            </a:r>
            <a:r>
              <a:rPr lang="bg-BG" dirty="0" smtClean="0"/>
              <a:t>представяща структурата на нашия проект: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764373"/>
            <a:ext cx="10226040" cy="1293028"/>
          </a:xfrm>
        </p:spPr>
        <p:txBody>
          <a:bodyPr/>
          <a:lstStyle/>
          <a:p>
            <a:r>
              <a:rPr lang="bg-BG" dirty="0"/>
              <a:t>Използвахме трислоен модел за данни: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bg-BG" sz="2200" dirty="0"/>
              <a:t>Първо създадохме всички класове</a:t>
            </a:r>
            <a:r>
              <a:rPr lang="en-US" sz="2200" dirty="0"/>
              <a:t>(Data)</a:t>
            </a:r>
            <a:r>
              <a:rPr lang="bg-BG" sz="2200" dirty="0"/>
              <a:t>, които след като направихме </a:t>
            </a:r>
            <a:r>
              <a:rPr lang="en-US" sz="2200" dirty="0"/>
              <a:t>Migration</a:t>
            </a:r>
            <a:r>
              <a:rPr lang="bg-BG" sz="2200" dirty="0"/>
              <a:t> и </a:t>
            </a:r>
            <a:r>
              <a:rPr lang="en-US" sz="2200" dirty="0"/>
              <a:t>Update-database</a:t>
            </a:r>
            <a:r>
              <a:rPr lang="bg-BG" sz="2200" dirty="0"/>
              <a:t>: се превърнаха в нашите главни таблици</a:t>
            </a:r>
            <a:r>
              <a:rPr lang="bg-BG" sz="2200" dirty="0" smtClean="0"/>
              <a:t>;</a:t>
            </a:r>
            <a:endParaRPr lang="en-US" sz="2200" dirty="0" smtClean="0"/>
          </a:p>
          <a:p>
            <a:pPr marL="228600" lvl="1">
              <a:spcBef>
                <a:spcPts val="1000"/>
              </a:spcBef>
            </a:pPr>
            <a:endParaRPr lang="bg-BG" sz="2200" dirty="0"/>
          </a:p>
          <a:p>
            <a:pPr marL="228600" lvl="1">
              <a:spcBef>
                <a:spcPts val="1000"/>
              </a:spcBef>
            </a:pPr>
            <a:r>
              <a:rPr lang="bg-BG" sz="2200" dirty="0"/>
              <a:t>След това беше създадена Бизнес логиката(</a:t>
            </a:r>
            <a:r>
              <a:rPr lang="en-US" sz="2200" dirty="0"/>
              <a:t>Business</a:t>
            </a:r>
            <a:r>
              <a:rPr lang="bg-BG" sz="2200" dirty="0" smtClean="0"/>
              <a:t>);</a:t>
            </a:r>
            <a:endParaRPr lang="en-US" sz="2200" dirty="0" smtClean="0"/>
          </a:p>
          <a:p>
            <a:pPr marL="228600" lvl="1">
              <a:spcBef>
                <a:spcPts val="1000"/>
              </a:spcBef>
            </a:pPr>
            <a:endParaRPr lang="bg-BG" sz="2200" dirty="0"/>
          </a:p>
          <a:p>
            <a:pPr marL="228600" lvl="1">
              <a:spcBef>
                <a:spcPts val="1000"/>
              </a:spcBef>
            </a:pPr>
            <a:r>
              <a:rPr lang="bg-BG" sz="2200" dirty="0"/>
              <a:t>И най накрая създадохме Презатационния слой(</a:t>
            </a:r>
            <a:r>
              <a:rPr lang="en-US" sz="2200" dirty="0"/>
              <a:t>Display</a:t>
            </a:r>
            <a:r>
              <a:rPr lang="bg-BG" sz="2200" dirty="0"/>
              <a:t>)</a:t>
            </a:r>
            <a:r>
              <a:rPr lang="en-US" sz="2200" dirty="0"/>
              <a:t>;</a:t>
            </a:r>
            <a:endParaRPr lang="bg-BG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77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93" y="152972"/>
            <a:ext cx="5548938" cy="6431026"/>
          </a:xfrm>
        </p:spPr>
      </p:pic>
      <p:sp>
        <p:nvSpPr>
          <p:cNvPr id="6" name="TextBox 5"/>
          <p:cNvSpPr txBox="1"/>
          <p:nvPr/>
        </p:nvSpPr>
        <p:spPr>
          <a:xfrm>
            <a:off x="1296785" y="1438102"/>
            <a:ext cx="379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Реална яиаграма на вече свързани таблици в </a:t>
            </a:r>
            <a:r>
              <a:rPr lang="en-US" sz="2400" dirty="0" smtClean="0"/>
              <a:t>DataGrip: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7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17"/>
            <a:ext cx="8610600" cy="1293028"/>
          </a:xfrm>
        </p:spPr>
        <p:txBody>
          <a:bodyPr/>
          <a:lstStyle/>
          <a:p>
            <a:r>
              <a:rPr lang="bg-BG" dirty="0" smtClean="0"/>
              <a:t>Разпределение на Ролите: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86" y="1221972"/>
            <a:ext cx="10820400" cy="1737360"/>
          </a:xfrm>
        </p:spPr>
        <p:txBody>
          <a:bodyPr/>
          <a:lstStyle/>
          <a:p>
            <a:r>
              <a:rPr lang="bg-BG" dirty="0" smtClean="0"/>
              <a:t>Разделихме работата 50/50;</a:t>
            </a:r>
          </a:p>
          <a:p>
            <a:r>
              <a:rPr lang="bg-BG" dirty="0" smtClean="0"/>
              <a:t>Взаимно си помагахме;</a:t>
            </a:r>
          </a:p>
          <a:p>
            <a:r>
              <a:rPr lang="bg-BG" dirty="0" smtClean="0"/>
              <a:t>При затруднения използвахме интернет източници;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6" y="2993706"/>
            <a:ext cx="9588730" cy="28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5198"/>
            <a:ext cx="8610600" cy="1293028"/>
          </a:xfrm>
        </p:spPr>
        <p:txBody>
          <a:bodyPr/>
          <a:lstStyle/>
          <a:p>
            <a:r>
              <a:rPr lang="bg-BG" dirty="0" smtClean="0"/>
              <a:t>Използвани източници: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388226"/>
            <a:ext cx="4542905" cy="4688378"/>
          </a:xfrm>
        </p:spPr>
        <p:txBody>
          <a:bodyPr>
            <a:no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app.diagrams.net</a:t>
            </a:r>
            <a:r>
              <a:rPr lang="bg-BG" sz="2000" dirty="0" smtClean="0"/>
              <a:t>;</a:t>
            </a:r>
            <a:endParaRPr lang="en-US" sz="2000" dirty="0" smtClean="0"/>
          </a:p>
          <a:p>
            <a:endParaRPr lang="bg-BG" sz="2000" dirty="0"/>
          </a:p>
          <a:p>
            <a:r>
              <a:rPr lang="en-US" sz="2000" dirty="0"/>
              <a:t>https://</a:t>
            </a:r>
            <a:r>
              <a:rPr lang="en-US" sz="2000" dirty="0" smtClean="0"/>
              <a:t>www.google.com</a:t>
            </a:r>
            <a:r>
              <a:rPr lang="bg-BG" sz="2000" dirty="0" smtClean="0"/>
              <a:t>;</a:t>
            </a:r>
            <a:endParaRPr lang="en-US" sz="2000" dirty="0" smtClean="0"/>
          </a:p>
          <a:p>
            <a:endParaRPr lang="bg-BG" sz="2000" dirty="0"/>
          </a:p>
          <a:p>
            <a:r>
              <a:rPr lang="en-US" sz="2000" dirty="0"/>
              <a:t>https://</a:t>
            </a:r>
            <a:r>
              <a:rPr lang="en-US" sz="2000" dirty="0" smtClean="0"/>
              <a:t>chat.openai.com</a:t>
            </a:r>
            <a:r>
              <a:rPr lang="bg-BG" sz="2000" dirty="0" smtClean="0"/>
              <a:t>;</a:t>
            </a:r>
            <a:endParaRPr lang="en-US" sz="2000" dirty="0" smtClean="0"/>
          </a:p>
          <a:p>
            <a:endParaRPr lang="en-US" sz="2000" dirty="0"/>
          </a:p>
          <a:p>
            <a:r>
              <a:rPr lang="bg-BG" sz="2000" dirty="0" smtClean="0"/>
              <a:t>Предоставени примерни файлове;</a:t>
            </a:r>
          </a:p>
          <a:p>
            <a:endParaRPr lang="bg-BG" sz="2000" dirty="0"/>
          </a:p>
          <a:p>
            <a:r>
              <a:rPr lang="en-US" sz="2000" dirty="0"/>
              <a:t>https://</a:t>
            </a:r>
            <a:r>
              <a:rPr lang="en-US" sz="2000" dirty="0" smtClean="0"/>
              <a:t>www.w3schools.com;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09112" y="1388226"/>
            <a:ext cx="37593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https://docs.google.com;</a:t>
            </a:r>
          </a:p>
          <a:p>
            <a:endParaRPr lang="en-US" sz="2000" dirty="0"/>
          </a:p>
          <a:p>
            <a:r>
              <a:rPr lang="en-US" sz="2000" dirty="0"/>
              <a:t>https://github.com;</a:t>
            </a:r>
          </a:p>
          <a:p>
            <a:endParaRPr lang="en-US" sz="2000" dirty="0"/>
          </a:p>
          <a:p>
            <a:r>
              <a:rPr lang="en-US" sz="2000" dirty="0"/>
              <a:t>https://bleach.fandom.com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(RDBMS) DataGrip;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7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524437" y="2380129"/>
            <a:ext cx="11134164" cy="1248372"/>
          </a:xfrm>
        </p:spPr>
        <p:txBody>
          <a:bodyPr>
            <a:normAutofit/>
          </a:bodyPr>
          <a:lstStyle/>
          <a:p>
            <a:r>
              <a:rPr lang="bg-BG" sz="4800" dirty="0" smtClean="0"/>
              <a:t>Благодарим ви за вниманието!</a:t>
            </a:r>
            <a:endParaRPr lang="bg-BG" sz="4800" dirty="0"/>
          </a:p>
        </p:txBody>
      </p:sp>
      <p:sp>
        <p:nvSpPr>
          <p:cNvPr id="3" name="Rectangle 2"/>
          <p:cNvSpPr/>
          <p:nvPr/>
        </p:nvSpPr>
        <p:spPr>
          <a:xfrm>
            <a:off x="8728362" y="6211670"/>
            <a:ext cx="3463638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За повече информация прочетете </a:t>
            </a:r>
            <a:r>
              <a:rPr lang="bg-BG" dirty="0" smtClean="0"/>
              <a:t>документацията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00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Следа от самолет</Template>
  <TotalTime>145</TotalTime>
  <Words>334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Следа от самолет</vt:lpstr>
      <vt:lpstr>Soul Reaper Registry</vt:lpstr>
      <vt:lpstr>Цели на проекта:</vt:lpstr>
      <vt:lpstr>Осъществяване на проекта:</vt:lpstr>
      <vt:lpstr>PowerPoint Presentation</vt:lpstr>
      <vt:lpstr>Използвахме трислоен модел за данни:</vt:lpstr>
      <vt:lpstr>PowerPoint Presentation</vt:lpstr>
      <vt:lpstr>Разпределение на Ролите:</vt:lpstr>
      <vt:lpstr>Използвани източници:</vt:lpstr>
      <vt:lpstr>Благодарим ви за вниманието!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 Reaper Registry</dc:title>
  <dc:creator>user</dc:creator>
  <cp:lastModifiedBy>Student KK1</cp:lastModifiedBy>
  <cp:revision>24</cp:revision>
  <dcterms:created xsi:type="dcterms:W3CDTF">2023-03-24T19:58:34Z</dcterms:created>
  <dcterms:modified xsi:type="dcterms:W3CDTF">2023-03-26T09:17:51Z</dcterms:modified>
</cp:coreProperties>
</file>