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57" r:id="rId4"/>
    <p:sldId id="256" r:id="rId5"/>
    <p:sldId id="259" r:id="rId6"/>
    <p:sldId id="261" r:id="rId7"/>
    <p:sldId id="260" r:id="rId8"/>
    <p:sldId id="262" r:id="rId9"/>
    <p:sldId id="266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8" autoAdjust="0"/>
    <p:restoredTop sz="95065" autoAdjust="0"/>
  </p:normalViewPr>
  <p:slideViewPr>
    <p:cSldViewPr snapToGrid="0">
      <p:cViewPr varScale="1">
        <p:scale>
          <a:sx n="108" d="100"/>
          <a:sy n="108" d="100"/>
        </p:scale>
        <p:origin x="10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491CA-4C85-4BB4-A669-85C5A56232AC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E004-D7DC-4F23-96C3-6C25D4A4CA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31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4E004-D7DC-4F23-96C3-6C25D4A4CAD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077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4E004-D7DC-4F23-96C3-6C25D4A4CAD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73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4E004-D7DC-4F23-96C3-6C25D4A4CAD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04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05367-414E-15EF-B7F3-8327FB0F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A88F09-8591-C0F7-D034-76329F25B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DE73C1-6B0F-AFC1-81E0-209E4FE3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269F7F-DEEC-0925-11B4-219C4A43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E39671-AD5A-5ACB-FACE-5A6A978B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39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C7473-870C-7B41-FFA9-075FC056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0BD6DF-AB6C-61BE-5A2D-9A062F3A3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4A32E-1EFA-159E-863D-D939ED04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7AD7A-8D21-5A37-5FE7-387D9BB3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3EBCAB-9DDE-7D37-A32E-76DEF026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94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C65BFF-55A9-2294-6C1C-A94626F39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8A429A-F78C-124D-CE66-D406E2EEE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C1842-734E-75E3-2634-78B75700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27FBF3-2BAD-9DC7-1301-4E359D87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CFFB37-663F-1630-F64D-4C1B2FC1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07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6489C-77A3-6D59-65FD-ED82ABFF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466E0-6CFC-8FAD-06C6-EB1FCEFF1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DA25E-EAC7-302B-32A3-F35DCC75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91A03A-82AF-938B-0A6A-12C114F6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743B12-8F52-BD30-6179-ED9CE274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99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DD7EA-DA63-2553-7A86-7E983A0B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80CD1B-EDE1-8DD5-BD5C-0780FABEC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075CED-0DE7-1A9A-2E64-D2FF59B6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F353D-4D4B-6783-E7E3-3A5BACBD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16CC33-41DD-1034-E702-C55E38B8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21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C8D99-0F4B-EC7B-09D0-BCEB005A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314C3-C8B7-9919-FC21-34C72ACE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56B0E0-2F1B-3487-FE03-958A6CAB7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6E445B-F587-BC0F-59F3-EA9DEBDC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84220F-A461-674D-EB2A-8CDFF44D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0A30C0-3B7C-5306-3572-EB6381CB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89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4A687-C8D6-F941-C203-2E3E0C33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297E33-B2C8-989B-95E7-FF325618C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43F561-3B60-9B04-A11D-659F6FC7E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586ACE-1523-EE72-4EC6-553F4E73F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15EEB9-9154-8650-D359-B4276477B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C615C0-ADD6-8701-14D2-142DC93E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F66725-9BC0-E1D2-903E-5D7C40C4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B8D2E5-5FFB-67AD-A3C8-E65046F0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46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5B4A9-26E3-A45B-DEB6-097B412F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8E1229-93C8-72B2-B025-D0AD33A9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2D2B72-4BE8-53D9-7754-DD18331F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959CF1-E756-959F-3FAD-6F65A2E9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76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E87813-5FC6-71E1-87EB-0E3FF935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16CC4E-3242-702C-D186-DE3FAA18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C695EB-7179-E942-B62B-0BFD8CD6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42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16E26-4FAB-C78B-F368-2B613D6D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EB7CC4-F4C7-A499-EAF9-975BBE44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DEDB95-DE9F-3219-48E6-57EF15F12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BFDC50-7D2E-7367-CDDB-BAD1DDDE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84D602-34EC-C468-26AC-BF249E11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641887-3470-EEF0-9405-CEB233A0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05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18B86-4EED-1D0A-2B19-86D60EFF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07B0E5-5587-9CF0-CD61-2743252D6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615931-4512-B4D0-05F9-C54453A68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02E8D3-A1B3-F1F1-9B69-12FF37E3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B0E9CE-DF33-8AE7-9A17-5CBE0DA8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36681C-64F7-B44B-6683-BE3DD704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25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2E42E1-E35A-46AA-606E-D9B82703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51DDD4-44C9-6CAC-D57D-11209006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49A95C-F460-063C-6D0D-FCC970C22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01B9-84E4-4E1C-A6F5-333C66875601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11A81-751C-4557-AEC5-8B5ADA8F8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0AC4A-FF7E-DECF-A024-E5AF6DE9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1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 the GPIO pins of the ESP32">
            <a:extLst>
              <a:ext uri="{FF2B5EF4-FFF2-40B4-BE49-F238E27FC236}">
                <a16:creationId xmlns:a16="http://schemas.microsoft.com/office/drawing/2014/main" id="{DD4E754B-6833-E499-6BCE-CC70505D4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5613"/>
            <a:ext cx="12192000" cy="594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34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se the GPIO pins of the ESP32">
            <a:extLst>
              <a:ext uri="{FF2B5EF4-FFF2-40B4-BE49-F238E27FC236}">
                <a16:creationId xmlns:a16="http://schemas.microsoft.com/office/drawing/2014/main" id="{B321D326-364B-909E-C849-2BB944A1A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4" t="7074" r="31797"/>
          <a:stretch/>
        </p:blipFill>
        <p:spPr bwMode="auto">
          <a:xfrm>
            <a:off x="3629024" y="665956"/>
            <a:ext cx="4476751" cy="552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BE4F315-991E-9A04-6E67-7E7B302E0659}"/>
              </a:ext>
            </a:extLst>
          </p:cNvPr>
          <p:cNvSpPr txBox="1"/>
          <p:nvPr/>
        </p:nvSpPr>
        <p:spPr>
          <a:xfrm>
            <a:off x="8192940" y="1045189"/>
            <a:ext cx="10653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GND</a:t>
            </a:r>
          </a:p>
          <a:p>
            <a:r>
              <a:rPr lang="es-ES" sz="1400" dirty="0"/>
              <a:t>LCD – DIN</a:t>
            </a:r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GND</a:t>
            </a:r>
          </a:p>
          <a:p>
            <a:r>
              <a:rPr lang="es-ES" sz="1400" dirty="0"/>
              <a:t>LCD – DC</a:t>
            </a:r>
          </a:p>
          <a:p>
            <a:r>
              <a:rPr lang="es-ES" sz="1400" dirty="0"/>
              <a:t>LCD – CLK</a:t>
            </a:r>
          </a:p>
          <a:p>
            <a:r>
              <a:rPr lang="es-ES" sz="1400" dirty="0"/>
              <a:t>LCD – CE</a:t>
            </a:r>
          </a:p>
          <a:p>
            <a:r>
              <a:rPr lang="es-ES" sz="1400" dirty="0"/>
              <a:t>-</a:t>
            </a:r>
          </a:p>
          <a:p>
            <a:r>
              <a:rPr lang="es-ES" sz="1400" dirty="0"/>
              <a:t>-</a:t>
            </a:r>
          </a:p>
          <a:p>
            <a:endParaRPr lang="es-ES" sz="1400" dirty="0"/>
          </a:p>
          <a:p>
            <a:r>
              <a:rPr lang="es-ES" sz="1400" dirty="0"/>
              <a:t>LCD - LUZ</a:t>
            </a:r>
          </a:p>
          <a:p>
            <a:r>
              <a:rPr lang="es-ES" sz="1400" dirty="0"/>
              <a:t>LCD - RST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7D22824-7D3D-AEAE-F71B-47595522CA8D}"/>
              </a:ext>
            </a:extLst>
          </p:cNvPr>
          <p:cNvSpPr txBox="1"/>
          <p:nvPr/>
        </p:nvSpPr>
        <p:spPr>
          <a:xfrm>
            <a:off x="409575" y="1045189"/>
            <a:ext cx="32194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/>
              <a:t>3.3</a:t>
            </a:r>
          </a:p>
          <a:p>
            <a:pPr algn="r"/>
            <a:r>
              <a:rPr lang="es-ES" sz="1400" dirty="0"/>
              <a:t>-</a:t>
            </a:r>
          </a:p>
          <a:p>
            <a:pPr algn="r"/>
            <a:r>
              <a:rPr lang="es-ES" sz="1400" dirty="0"/>
              <a:t>-</a:t>
            </a:r>
          </a:p>
          <a:p>
            <a:pPr algn="r"/>
            <a:r>
              <a:rPr lang="es-ES" sz="1400" dirty="0"/>
              <a:t>-</a:t>
            </a:r>
          </a:p>
          <a:p>
            <a:pPr algn="r"/>
            <a:r>
              <a:rPr lang="es-ES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TECLADO_C1</a:t>
            </a:r>
          </a:p>
          <a:p>
            <a:pPr algn="r"/>
            <a:r>
              <a:rPr lang="es-ES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TECLADO_C2</a:t>
            </a:r>
          </a:p>
          <a:p>
            <a:pPr algn="r"/>
            <a:r>
              <a:rPr lang="es-ES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TECLADO_F1</a:t>
            </a:r>
          </a:p>
          <a:p>
            <a:pPr algn="r"/>
            <a:r>
              <a:rPr lang="es-ES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TECLADO_F</a:t>
            </a:r>
          </a:p>
          <a:p>
            <a:pPr algn="r"/>
            <a:r>
              <a:rPr lang="es-ES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ACT_RES14</a:t>
            </a:r>
            <a:endParaRPr lang="es-ES" sz="1400" dirty="0">
              <a:solidFill>
                <a:srgbClr val="D35400"/>
              </a:solidFill>
              <a:latin typeface="Consolas" panose="020B0609020204030204" pitchFamily="49" charset="0"/>
            </a:endParaRPr>
          </a:p>
          <a:p>
            <a:pPr algn="r"/>
            <a:r>
              <a:rPr lang="es-ES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ACT_RES16</a:t>
            </a:r>
          </a:p>
          <a:p>
            <a:pPr algn="r"/>
            <a:r>
              <a:rPr lang="es-ES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ACT_LUZ </a:t>
            </a:r>
          </a:p>
          <a:p>
            <a:pPr algn="r"/>
            <a:r>
              <a:rPr lang="es-ES" sz="1400" dirty="0"/>
              <a:t>Este nada, que de normal tiene tensión –</a:t>
            </a:r>
          </a:p>
          <a:p>
            <a:pPr algn="r"/>
            <a:r>
              <a:rPr lang="es-ES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PILOTO_LED</a:t>
            </a:r>
          </a:p>
          <a:p>
            <a:pPr algn="r"/>
            <a:r>
              <a:rPr lang="es-ES" sz="1400" dirty="0">
                <a:latin typeface="Consolas" panose="020B0609020204030204" pitchFamily="49" charset="0"/>
              </a:rPr>
              <a:t>GND</a:t>
            </a:r>
          </a:p>
          <a:p>
            <a:pPr algn="r"/>
            <a:r>
              <a:rPr lang="es-ES" sz="1400" dirty="0">
                <a:latin typeface="Consolas" panose="020B0609020204030204" pitchFamily="49" charset="0"/>
              </a:rPr>
              <a:t>DTH22</a:t>
            </a:r>
          </a:p>
          <a:p>
            <a:pPr algn="r"/>
            <a:endParaRPr lang="es-ES" sz="1400" dirty="0">
              <a:latin typeface="Consolas" panose="020B0609020204030204" pitchFamily="49" charset="0"/>
            </a:endParaRPr>
          </a:p>
          <a:p>
            <a:pPr algn="r"/>
            <a:endParaRPr lang="es-ES" sz="1400" dirty="0">
              <a:latin typeface="Consolas" panose="020B0609020204030204" pitchFamily="49" charset="0"/>
            </a:endParaRPr>
          </a:p>
          <a:p>
            <a:pPr algn="r"/>
            <a:endParaRPr lang="es-ES" sz="1400" dirty="0">
              <a:latin typeface="Consolas" panose="020B0609020204030204" pitchFamily="49" charset="0"/>
            </a:endParaRPr>
          </a:p>
          <a:p>
            <a:pPr algn="r"/>
            <a:endParaRPr lang="es-ES" sz="1400" dirty="0">
              <a:latin typeface="Consolas" panose="020B0609020204030204" pitchFamily="49" charset="0"/>
            </a:endParaRPr>
          </a:p>
          <a:p>
            <a:pPr algn="r"/>
            <a:r>
              <a:rPr lang="es-ES" sz="1400" dirty="0">
                <a:latin typeface="Consolas" panose="020B0609020204030204" pitchFamily="49" charset="0"/>
              </a:rPr>
              <a:t>5V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AC289A9-3E9E-B461-FC12-3289EE205BED}"/>
              </a:ext>
            </a:extLst>
          </p:cNvPr>
          <p:cNvSpPr txBox="1"/>
          <p:nvPr/>
        </p:nvSpPr>
        <p:spPr>
          <a:xfrm>
            <a:off x="4782269" y="152400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Asignación de pines</a:t>
            </a:r>
          </a:p>
        </p:txBody>
      </p:sp>
    </p:spTree>
    <p:extLst>
      <p:ext uri="{BB962C8B-B14F-4D97-AF65-F5344CB8AC3E}">
        <p14:creationId xmlns:p14="http://schemas.microsoft.com/office/powerpoint/2010/main" val="9329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0A65899-B62F-63B9-A088-CE10CBAA5FD2}"/>
              </a:ext>
            </a:extLst>
          </p:cNvPr>
          <p:cNvSpPr/>
          <p:nvPr/>
        </p:nvSpPr>
        <p:spPr>
          <a:xfrm>
            <a:off x="1552057" y="4443864"/>
            <a:ext cx="1762383" cy="93135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3C10682-6285-7323-8B6B-7B4C92891872}"/>
              </a:ext>
            </a:extLst>
          </p:cNvPr>
          <p:cNvSpPr/>
          <p:nvPr/>
        </p:nvSpPr>
        <p:spPr>
          <a:xfrm>
            <a:off x="2356367" y="4689838"/>
            <a:ext cx="699149" cy="4978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0753014-ACB4-8BD0-61D2-777BAAC8035A}"/>
              </a:ext>
            </a:extLst>
          </p:cNvPr>
          <p:cNvSpPr/>
          <p:nvPr/>
        </p:nvSpPr>
        <p:spPr>
          <a:xfrm>
            <a:off x="3951303" y="999342"/>
            <a:ext cx="866414" cy="4705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ESP32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8BD9FA6-45C3-023E-7EF7-92D4374935C0}"/>
              </a:ext>
            </a:extLst>
          </p:cNvPr>
          <p:cNvCxnSpPr>
            <a:cxnSpLocks/>
          </p:cNvCxnSpPr>
          <p:nvPr/>
        </p:nvCxnSpPr>
        <p:spPr>
          <a:xfrm>
            <a:off x="223823" y="662730"/>
            <a:ext cx="118473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09B704A-A9D7-DB15-9580-62CD538822ED}"/>
              </a:ext>
            </a:extLst>
          </p:cNvPr>
          <p:cNvCxnSpPr>
            <a:cxnSpLocks/>
          </p:cNvCxnSpPr>
          <p:nvPr/>
        </p:nvCxnSpPr>
        <p:spPr>
          <a:xfrm>
            <a:off x="416770" y="6209251"/>
            <a:ext cx="11298980" cy="193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266AAAC-A935-7C86-7E0E-80A821110414}"/>
              </a:ext>
            </a:extLst>
          </p:cNvPr>
          <p:cNvCxnSpPr/>
          <p:nvPr/>
        </p:nvCxnSpPr>
        <p:spPr>
          <a:xfrm>
            <a:off x="4835668" y="2095849"/>
            <a:ext cx="10066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2ECF4E53-CBD0-62B9-D3B0-A53EEEE947B3}"/>
              </a:ext>
            </a:extLst>
          </p:cNvPr>
          <p:cNvSpPr/>
          <p:nvPr/>
        </p:nvSpPr>
        <p:spPr>
          <a:xfrm>
            <a:off x="5790612" y="1803633"/>
            <a:ext cx="595618" cy="595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MOSFET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91A3141-3023-236D-2CF4-C7F95DE75D74}"/>
              </a:ext>
            </a:extLst>
          </p:cNvPr>
          <p:cNvCxnSpPr>
            <a:stCxn id="21" idx="4"/>
          </p:cNvCxnSpPr>
          <p:nvPr/>
        </p:nvCxnSpPr>
        <p:spPr>
          <a:xfrm flipH="1">
            <a:off x="6077239" y="2399251"/>
            <a:ext cx="11182" cy="381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21780CF-6C8D-7952-8ACA-A1FBB19160F1}"/>
              </a:ext>
            </a:extLst>
          </p:cNvPr>
          <p:cNvSpPr/>
          <p:nvPr/>
        </p:nvSpPr>
        <p:spPr>
          <a:xfrm>
            <a:off x="5706022" y="1026925"/>
            <a:ext cx="764798" cy="38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LEDS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B692DED-0EAA-41FF-060F-FD60411F5D1F}"/>
              </a:ext>
            </a:extLst>
          </p:cNvPr>
          <p:cNvCxnSpPr>
            <a:cxnSpLocks/>
          </p:cNvCxnSpPr>
          <p:nvPr/>
        </p:nvCxnSpPr>
        <p:spPr>
          <a:xfrm>
            <a:off x="223823" y="345347"/>
            <a:ext cx="118473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8B4B7F5-2637-BB0F-677D-BBC9340E6F49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088421" y="297636"/>
            <a:ext cx="0" cy="729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4EE3347-29A2-0816-958E-09D2261A1435}"/>
              </a:ext>
            </a:extLst>
          </p:cNvPr>
          <p:cNvCxnSpPr>
            <a:cxnSpLocks/>
            <a:stCxn id="26" idx="2"/>
            <a:endCxn id="21" idx="0"/>
          </p:cNvCxnSpPr>
          <p:nvPr/>
        </p:nvCxnSpPr>
        <p:spPr>
          <a:xfrm>
            <a:off x="6088421" y="1409872"/>
            <a:ext cx="0" cy="393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5ACEBD4F-C2C9-E17B-B16A-20F5C804CAC1}"/>
              </a:ext>
            </a:extLst>
          </p:cNvPr>
          <p:cNvCxnSpPr>
            <a:cxnSpLocks/>
          </p:cNvCxnSpPr>
          <p:nvPr/>
        </p:nvCxnSpPr>
        <p:spPr>
          <a:xfrm flipV="1">
            <a:off x="4384510" y="665765"/>
            <a:ext cx="0" cy="4283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16BAEA7-4E6C-D47F-0361-54E5BBF6745A}"/>
              </a:ext>
            </a:extLst>
          </p:cNvPr>
          <p:cNvCxnSpPr>
            <a:cxnSpLocks/>
          </p:cNvCxnSpPr>
          <p:nvPr/>
        </p:nvCxnSpPr>
        <p:spPr>
          <a:xfrm flipH="1">
            <a:off x="4359913" y="5666853"/>
            <a:ext cx="6496" cy="523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CEF24CF-F079-543C-ECCE-0C78678CD859}"/>
              </a:ext>
            </a:extLst>
          </p:cNvPr>
          <p:cNvCxnSpPr>
            <a:cxnSpLocks/>
          </p:cNvCxnSpPr>
          <p:nvPr/>
        </p:nvCxnSpPr>
        <p:spPr>
          <a:xfrm>
            <a:off x="4835668" y="3101392"/>
            <a:ext cx="22004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1975F5E3-F85B-1D5E-83C1-8AC01A63E4DD}"/>
              </a:ext>
            </a:extLst>
          </p:cNvPr>
          <p:cNvSpPr/>
          <p:nvPr/>
        </p:nvSpPr>
        <p:spPr>
          <a:xfrm>
            <a:off x="6310817" y="2852351"/>
            <a:ext cx="764798" cy="467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Sens</a:t>
            </a:r>
            <a:r>
              <a:rPr lang="es-ES" sz="1400" dirty="0"/>
              <a:t>. Luz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A3277509-86B4-F8E1-7380-A2DABBA3DDE0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693216" y="3320033"/>
            <a:ext cx="0" cy="2889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D5EBEA8-A3E4-B7A9-0151-145A0C3A33FE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6693216" y="662730"/>
            <a:ext cx="0" cy="2189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D7D2849-C76A-4F21-2B34-D65D08903707}"/>
              </a:ext>
            </a:extLst>
          </p:cNvPr>
          <p:cNvSpPr txBox="1"/>
          <p:nvPr/>
        </p:nvSpPr>
        <p:spPr>
          <a:xfrm>
            <a:off x="10260782" y="0"/>
            <a:ext cx="197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Bus Potencia - 12 V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232AFDF0-89C4-69B3-C269-BBD09B806075}"/>
              </a:ext>
            </a:extLst>
          </p:cNvPr>
          <p:cNvSpPr txBox="1"/>
          <p:nvPr/>
        </p:nvSpPr>
        <p:spPr>
          <a:xfrm>
            <a:off x="10424161" y="354786"/>
            <a:ext cx="190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Bus Control 3.3 V</a:t>
            </a:r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DB5CB874-6D6D-D57A-E3A6-F10600230A0B}"/>
              </a:ext>
            </a:extLst>
          </p:cNvPr>
          <p:cNvCxnSpPr>
            <a:cxnSpLocks/>
          </p:cNvCxnSpPr>
          <p:nvPr/>
        </p:nvCxnSpPr>
        <p:spPr>
          <a:xfrm flipV="1">
            <a:off x="9484211" y="354786"/>
            <a:ext cx="0" cy="4575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C368847F-0D3A-FD7D-B1F0-B681AC6B786C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845020" y="5085649"/>
            <a:ext cx="4372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0702F18-EEBE-7226-EBCE-0B72D71C5AFC}"/>
              </a:ext>
            </a:extLst>
          </p:cNvPr>
          <p:cNvSpPr txBox="1"/>
          <p:nvPr/>
        </p:nvSpPr>
        <p:spPr>
          <a:xfrm>
            <a:off x="4511334" y="2978281"/>
            <a:ext cx="447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ADC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1CA4BEC4-34B2-1003-72F5-2E0301196F44}"/>
              </a:ext>
            </a:extLst>
          </p:cNvPr>
          <p:cNvSpPr txBox="1"/>
          <p:nvPr/>
        </p:nvSpPr>
        <p:spPr>
          <a:xfrm>
            <a:off x="4411516" y="1973712"/>
            <a:ext cx="552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DO27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80683197-A762-2517-9F4F-BE6BBD91D85F}"/>
              </a:ext>
            </a:extLst>
          </p:cNvPr>
          <p:cNvSpPr/>
          <p:nvPr/>
        </p:nvSpPr>
        <p:spPr>
          <a:xfrm>
            <a:off x="90432" y="2705799"/>
            <a:ext cx="996410" cy="1276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 BUCK</a:t>
            </a:r>
          </a:p>
          <a:p>
            <a:pPr algn="ctr"/>
            <a:r>
              <a:rPr lang="es-ES" dirty="0"/>
              <a:t>5 V</a:t>
            </a:r>
          </a:p>
        </p:txBody>
      </p: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4012D88E-636F-5FEB-0E6D-7956BE109480}"/>
              </a:ext>
            </a:extLst>
          </p:cNvPr>
          <p:cNvCxnSpPr>
            <a:cxnSpLocks/>
          </p:cNvCxnSpPr>
          <p:nvPr/>
        </p:nvCxnSpPr>
        <p:spPr>
          <a:xfrm flipV="1">
            <a:off x="773195" y="345347"/>
            <a:ext cx="0" cy="2360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560C847-387F-0B76-B387-512CF228A27B}"/>
              </a:ext>
            </a:extLst>
          </p:cNvPr>
          <p:cNvCxnSpPr>
            <a:cxnSpLocks/>
          </p:cNvCxnSpPr>
          <p:nvPr/>
        </p:nvCxnSpPr>
        <p:spPr>
          <a:xfrm>
            <a:off x="588637" y="3982324"/>
            <a:ext cx="0" cy="222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B2095BD1-8DF2-F87E-9BE9-F47659DA36C8}"/>
              </a:ext>
            </a:extLst>
          </p:cNvPr>
          <p:cNvCxnSpPr>
            <a:cxnSpLocks/>
          </p:cNvCxnSpPr>
          <p:nvPr/>
        </p:nvCxnSpPr>
        <p:spPr>
          <a:xfrm flipH="1">
            <a:off x="1086842" y="2852351"/>
            <a:ext cx="28644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6D90EBE7-1B08-0FA8-A9DC-3CFC751B8749}"/>
              </a:ext>
            </a:extLst>
          </p:cNvPr>
          <p:cNvSpPr/>
          <p:nvPr/>
        </p:nvSpPr>
        <p:spPr>
          <a:xfrm>
            <a:off x="7391544" y="3627541"/>
            <a:ext cx="1065371" cy="540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DHT22</a:t>
            </a:r>
          </a:p>
        </p:txBody>
      </p: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E9F1234B-B632-6628-F56F-DF47D85C8219}"/>
              </a:ext>
            </a:extLst>
          </p:cNvPr>
          <p:cNvCxnSpPr>
            <a:stCxn id="118" idx="0"/>
          </p:cNvCxnSpPr>
          <p:nvPr/>
        </p:nvCxnSpPr>
        <p:spPr>
          <a:xfrm flipH="1" flipV="1">
            <a:off x="7924229" y="354786"/>
            <a:ext cx="1" cy="3272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BBF42FDD-9010-A1C2-D0C7-00742322327B}"/>
              </a:ext>
            </a:extLst>
          </p:cNvPr>
          <p:cNvCxnSpPr>
            <a:stCxn id="118" idx="2"/>
          </p:cNvCxnSpPr>
          <p:nvPr/>
        </p:nvCxnSpPr>
        <p:spPr>
          <a:xfrm flipH="1">
            <a:off x="7924229" y="4168309"/>
            <a:ext cx="1" cy="2040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020F6F92-B89F-EA38-4E0E-372F5C006D47}"/>
              </a:ext>
            </a:extLst>
          </p:cNvPr>
          <p:cNvCxnSpPr>
            <a:stCxn id="118" idx="1"/>
          </p:cNvCxnSpPr>
          <p:nvPr/>
        </p:nvCxnSpPr>
        <p:spPr>
          <a:xfrm flipH="1">
            <a:off x="4845020" y="3897925"/>
            <a:ext cx="2546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31904274-2926-2B75-F674-AB55C1D0AB79}"/>
              </a:ext>
            </a:extLst>
          </p:cNvPr>
          <p:cNvSpPr txBox="1"/>
          <p:nvPr/>
        </p:nvSpPr>
        <p:spPr>
          <a:xfrm>
            <a:off x="4282841" y="3782460"/>
            <a:ext cx="708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DIO14*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7853DBA8-B60B-0679-F158-D564C88CDFB2}"/>
              </a:ext>
            </a:extLst>
          </p:cNvPr>
          <p:cNvSpPr txBox="1"/>
          <p:nvPr/>
        </p:nvSpPr>
        <p:spPr>
          <a:xfrm>
            <a:off x="4434013" y="4525543"/>
            <a:ext cx="535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DO26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1C112D2-676C-AD21-7127-21E8D68EF3A3}"/>
              </a:ext>
            </a:extLst>
          </p:cNvPr>
          <p:cNvSpPr/>
          <p:nvPr/>
        </p:nvSpPr>
        <p:spPr>
          <a:xfrm>
            <a:off x="9217658" y="4787840"/>
            <a:ext cx="595618" cy="595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MOSFET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38314C7-2AEA-A48A-FF64-1C1CF14FCF08}"/>
              </a:ext>
            </a:extLst>
          </p:cNvPr>
          <p:cNvCxnSpPr>
            <a:stCxn id="3" idx="4"/>
          </p:cNvCxnSpPr>
          <p:nvPr/>
        </p:nvCxnSpPr>
        <p:spPr>
          <a:xfrm>
            <a:off x="9515467" y="5383458"/>
            <a:ext cx="0" cy="845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>
            <a:extLst>
              <a:ext uri="{FF2B5EF4-FFF2-40B4-BE49-F238E27FC236}">
                <a16:creationId xmlns:a16="http://schemas.microsoft.com/office/drawing/2014/main" id="{4FAEC925-7D76-5BE5-672F-67334F25B0D9}"/>
              </a:ext>
            </a:extLst>
          </p:cNvPr>
          <p:cNvSpPr/>
          <p:nvPr/>
        </p:nvSpPr>
        <p:spPr>
          <a:xfrm>
            <a:off x="8812342" y="2757965"/>
            <a:ext cx="1499358" cy="1276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Resistencias 1</a:t>
            </a:r>
          </a:p>
          <a:p>
            <a:pPr algn="ctr"/>
            <a:r>
              <a:rPr lang="es-ES" dirty="0"/>
              <a:t>14 OHM 10 W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1434AE8-A97F-342A-CA9E-9738611AF84F}"/>
              </a:ext>
            </a:extLst>
          </p:cNvPr>
          <p:cNvCxnSpPr>
            <a:cxnSpLocks/>
          </p:cNvCxnSpPr>
          <p:nvPr/>
        </p:nvCxnSpPr>
        <p:spPr>
          <a:xfrm flipV="1">
            <a:off x="11243720" y="354786"/>
            <a:ext cx="0" cy="4575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A431C629-E26A-EE4E-C436-6C844A1B0316}"/>
              </a:ext>
            </a:extLst>
          </p:cNvPr>
          <p:cNvSpPr/>
          <p:nvPr/>
        </p:nvSpPr>
        <p:spPr>
          <a:xfrm>
            <a:off x="10945911" y="4351698"/>
            <a:ext cx="595618" cy="595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MOSFET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F5CFD4A-6689-6D1B-8D77-C4FD478902FE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11243720" y="4947316"/>
            <a:ext cx="0" cy="126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80FEB3D-06AE-888F-C5AC-ECD8FFD74C68}"/>
              </a:ext>
            </a:extLst>
          </p:cNvPr>
          <p:cNvSpPr/>
          <p:nvPr/>
        </p:nvSpPr>
        <p:spPr>
          <a:xfrm>
            <a:off x="10571851" y="2757965"/>
            <a:ext cx="1499358" cy="1276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Resistencias 2</a:t>
            </a:r>
          </a:p>
          <a:p>
            <a:pPr algn="ctr"/>
            <a:r>
              <a:rPr lang="es-ES" dirty="0"/>
              <a:t>16 OHM 9 W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E25488A-1BDF-616F-2E6B-B4FB467B2BC8}"/>
              </a:ext>
            </a:extLst>
          </p:cNvPr>
          <p:cNvCxnSpPr>
            <a:stCxn id="15" idx="2"/>
          </p:cNvCxnSpPr>
          <p:nvPr/>
        </p:nvCxnSpPr>
        <p:spPr>
          <a:xfrm flipH="1">
            <a:off x="4825392" y="4649507"/>
            <a:ext cx="6120519" cy="6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76F7FFC-35A2-DECA-C4BF-52A5B18D8CBD}"/>
              </a:ext>
            </a:extLst>
          </p:cNvPr>
          <p:cNvSpPr txBox="1"/>
          <p:nvPr/>
        </p:nvSpPr>
        <p:spPr>
          <a:xfrm>
            <a:off x="4429408" y="4982120"/>
            <a:ext cx="490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DO25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94B03F3-39B6-C440-965D-C41DC28793C1}"/>
              </a:ext>
            </a:extLst>
          </p:cNvPr>
          <p:cNvSpPr/>
          <p:nvPr/>
        </p:nvSpPr>
        <p:spPr>
          <a:xfrm>
            <a:off x="2061336" y="1480165"/>
            <a:ext cx="1042307" cy="852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Display</a:t>
            </a:r>
            <a:endParaRPr lang="es-ES" dirty="0"/>
          </a:p>
          <a:p>
            <a:pPr algn="ctr"/>
            <a:r>
              <a:rPr lang="es-ES" dirty="0"/>
              <a:t>Nokia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D47F6C58-FB6A-4FF0-6600-39D0B802E78F}"/>
              </a:ext>
            </a:extLst>
          </p:cNvPr>
          <p:cNvCxnSpPr>
            <a:cxnSpLocks/>
          </p:cNvCxnSpPr>
          <p:nvPr/>
        </p:nvCxnSpPr>
        <p:spPr>
          <a:xfrm flipV="1">
            <a:off x="7209983" y="661185"/>
            <a:ext cx="0" cy="323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69E3074-ED3A-7802-849C-CB549D4299F5}"/>
              </a:ext>
            </a:extLst>
          </p:cNvPr>
          <p:cNvSpPr/>
          <p:nvPr/>
        </p:nvSpPr>
        <p:spPr>
          <a:xfrm rot="16200000">
            <a:off x="6813010" y="1777701"/>
            <a:ext cx="764798" cy="239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5K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4D660A6-7DDA-8EBF-5E97-A7C1F28B0994}"/>
              </a:ext>
            </a:extLst>
          </p:cNvPr>
          <p:cNvCxnSpPr>
            <a:cxnSpLocks/>
          </p:cNvCxnSpPr>
          <p:nvPr/>
        </p:nvCxnSpPr>
        <p:spPr>
          <a:xfrm>
            <a:off x="3103643" y="1678170"/>
            <a:ext cx="847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C222465-AAAB-9B1F-9869-ADC9C071C944}"/>
              </a:ext>
            </a:extLst>
          </p:cNvPr>
          <p:cNvSpPr txBox="1"/>
          <p:nvPr/>
        </p:nvSpPr>
        <p:spPr>
          <a:xfrm>
            <a:off x="3441342" y="852349"/>
            <a:ext cx="5728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CLK 18</a:t>
            </a:r>
          </a:p>
          <a:p>
            <a:r>
              <a:rPr lang="nb-NO" sz="1000" dirty="0"/>
              <a:t>DIN 23</a:t>
            </a:r>
          </a:p>
          <a:p>
            <a:r>
              <a:rPr lang="nb-NO" sz="1000" dirty="0"/>
              <a:t>DC 19</a:t>
            </a:r>
          </a:p>
          <a:p>
            <a:r>
              <a:rPr lang="nb-NO" sz="1000" dirty="0"/>
              <a:t>CE 5</a:t>
            </a:r>
          </a:p>
          <a:p>
            <a:r>
              <a:rPr lang="nb-NO" sz="1000" dirty="0"/>
              <a:t>RST 2</a:t>
            </a: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7C1A1973-8004-3A14-6776-C0D8B3B441A9}"/>
              </a:ext>
            </a:extLst>
          </p:cNvPr>
          <p:cNvCxnSpPr/>
          <p:nvPr/>
        </p:nvCxnSpPr>
        <p:spPr>
          <a:xfrm flipH="1">
            <a:off x="3247604" y="1546010"/>
            <a:ext cx="17145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0B9081F-E235-EDD5-1AC9-01387FF76F64}"/>
              </a:ext>
            </a:extLst>
          </p:cNvPr>
          <p:cNvSpPr txBox="1"/>
          <p:nvPr/>
        </p:nvSpPr>
        <p:spPr>
          <a:xfrm>
            <a:off x="3292120" y="1332901"/>
            <a:ext cx="205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4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5EA54F5C-BC22-DDD2-B9C9-92E561738684}"/>
              </a:ext>
            </a:extLst>
          </p:cNvPr>
          <p:cNvCxnSpPr>
            <a:cxnSpLocks/>
            <a:stCxn id="36" idx="3"/>
            <a:endCxn id="66" idx="1"/>
          </p:cNvCxnSpPr>
          <p:nvPr/>
        </p:nvCxnSpPr>
        <p:spPr>
          <a:xfrm>
            <a:off x="3103643" y="1906518"/>
            <a:ext cx="843579" cy="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FB75DC0-9BE3-C69F-3E93-50B92D8C02CA}"/>
              </a:ext>
            </a:extLst>
          </p:cNvPr>
          <p:cNvSpPr/>
          <p:nvPr/>
        </p:nvSpPr>
        <p:spPr>
          <a:xfrm>
            <a:off x="3324148" y="1822990"/>
            <a:ext cx="473121" cy="16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220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DBE51193-90BB-BCBD-8074-057BE8E4B526}"/>
              </a:ext>
            </a:extLst>
          </p:cNvPr>
          <p:cNvSpPr txBox="1"/>
          <p:nvPr/>
        </p:nvSpPr>
        <p:spPr>
          <a:xfrm>
            <a:off x="3947222" y="1786332"/>
            <a:ext cx="59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DIO0*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40E278A4-9B26-4D3A-5EC5-F9EBD6843003}"/>
              </a:ext>
            </a:extLst>
          </p:cNvPr>
          <p:cNvSpPr/>
          <p:nvPr/>
        </p:nvSpPr>
        <p:spPr>
          <a:xfrm>
            <a:off x="2142101" y="4952276"/>
            <a:ext cx="477878" cy="33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+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4349E105-E5AD-CFBC-47C4-749CDD90F087}"/>
              </a:ext>
            </a:extLst>
          </p:cNvPr>
          <p:cNvSpPr/>
          <p:nvPr/>
        </p:nvSpPr>
        <p:spPr>
          <a:xfrm>
            <a:off x="2756339" y="4952276"/>
            <a:ext cx="477878" cy="33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-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921195E-A736-004D-6C28-7C367BE71742}"/>
              </a:ext>
            </a:extLst>
          </p:cNvPr>
          <p:cNvSpPr/>
          <p:nvPr/>
        </p:nvSpPr>
        <p:spPr>
          <a:xfrm>
            <a:off x="2142101" y="4526215"/>
            <a:ext cx="477878" cy="33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ACEPTAR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7E1AC288-3AC9-866E-5AE1-073E9388F25E}"/>
              </a:ext>
            </a:extLst>
          </p:cNvPr>
          <p:cNvSpPr/>
          <p:nvPr/>
        </p:nvSpPr>
        <p:spPr>
          <a:xfrm>
            <a:off x="2753928" y="4522518"/>
            <a:ext cx="477878" cy="33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CANCELAR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B09437-9125-E019-8DE3-CA5101AFAA6B}"/>
              </a:ext>
            </a:extLst>
          </p:cNvPr>
          <p:cNvSpPr txBox="1"/>
          <p:nvPr/>
        </p:nvSpPr>
        <p:spPr>
          <a:xfrm>
            <a:off x="387893" y="6365888"/>
            <a:ext cx="303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*Etiqueta DIO -  Cambia entre entrada y salida </a:t>
            </a:r>
          </a:p>
          <a:p>
            <a:r>
              <a:rPr lang="es-ES" sz="900" dirty="0"/>
              <a:t>** Solo Entradas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3C5BD55-0FF7-0216-A58D-A0F66CAD61BD}"/>
              </a:ext>
            </a:extLst>
          </p:cNvPr>
          <p:cNvSpPr txBox="1"/>
          <p:nvPr/>
        </p:nvSpPr>
        <p:spPr>
          <a:xfrm>
            <a:off x="3977848" y="1532416"/>
            <a:ext cx="436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SPI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96F3ECE-F5F0-3B12-C8C7-95015DC5157B}"/>
              </a:ext>
            </a:extLst>
          </p:cNvPr>
          <p:cNvGrpSpPr/>
          <p:nvPr/>
        </p:nvGrpSpPr>
        <p:grpSpPr>
          <a:xfrm>
            <a:off x="1683372" y="4515139"/>
            <a:ext cx="159603" cy="159603"/>
            <a:chOff x="2649165" y="3816350"/>
            <a:chExt cx="159603" cy="159603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A3E6329-C023-357A-193F-CEA2636B6C3D}"/>
                </a:ext>
              </a:extLst>
            </p:cNvPr>
            <p:cNvSpPr/>
            <p:nvPr/>
          </p:nvSpPr>
          <p:spPr>
            <a:xfrm>
              <a:off x="2649165" y="3816350"/>
              <a:ext cx="159603" cy="1596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6B62358-1463-A41E-512E-FFD4CBDC8746}"/>
                </a:ext>
              </a:extLst>
            </p:cNvPr>
            <p:cNvCxnSpPr>
              <a:stCxn id="14" idx="1"/>
              <a:endCxn id="14" idx="5"/>
            </p:cNvCxnSpPr>
            <p:nvPr/>
          </p:nvCxnSpPr>
          <p:spPr>
            <a:xfrm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F0066F67-703A-0720-054A-1D43CC8EF531}"/>
                </a:ext>
              </a:extLst>
            </p:cNvPr>
            <p:cNvCxnSpPr>
              <a:stCxn id="14" idx="7"/>
              <a:endCxn id="14" idx="3"/>
            </p:cNvCxnSpPr>
            <p:nvPr/>
          </p:nvCxnSpPr>
          <p:spPr>
            <a:xfrm flipH="1"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91A27E1-4F31-646F-83DF-DAFCAA634606}"/>
              </a:ext>
            </a:extLst>
          </p:cNvPr>
          <p:cNvSpPr txBox="1"/>
          <p:nvPr/>
        </p:nvSpPr>
        <p:spPr>
          <a:xfrm>
            <a:off x="1790264" y="4469241"/>
            <a:ext cx="38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dirty="0"/>
              <a:t>Piloto poca humedad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F7329-FB2C-DAF3-9971-1E9690D5EA85}"/>
              </a:ext>
            </a:extLst>
          </p:cNvPr>
          <p:cNvCxnSpPr>
            <a:cxnSpLocks/>
          </p:cNvCxnSpPr>
          <p:nvPr/>
        </p:nvCxnSpPr>
        <p:spPr>
          <a:xfrm flipV="1">
            <a:off x="2356367" y="4102100"/>
            <a:ext cx="0" cy="42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AAE4EB8-6B7F-638C-A2FC-63528ED12060}"/>
              </a:ext>
            </a:extLst>
          </p:cNvPr>
          <p:cNvCxnSpPr/>
          <p:nvPr/>
        </p:nvCxnSpPr>
        <p:spPr>
          <a:xfrm flipV="1">
            <a:off x="3055516" y="4286496"/>
            <a:ext cx="0" cy="222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3AD253A-C827-0C3B-AE4C-E752B74F55F1}"/>
              </a:ext>
            </a:extLst>
          </p:cNvPr>
          <p:cNvGrpSpPr/>
          <p:nvPr/>
        </p:nvGrpSpPr>
        <p:grpSpPr>
          <a:xfrm>
            <a:off x="1683372" y="4725865"/>
            <a:ext cx="159603" cy="159603"/>
            <a:chOff x="2649165" y="3816350"/>
            <a:chExt cx="159603" cy="159603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EDDBE20-F7F6-9020-4306-9B182BE9957E}"/>
                </a:ext>
              </a:extLst>
            </p:cNvPr>
            <p:cNvSpPr/>
            <p:nvPr/>
          </p:nvSpPr>
          <p:spPr>
            <a:xfrm>
              <a:off x="2649165" y="3816350"/>
              <a:ext cx="159603" cy="1596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5FDFF8CF-74E8-221F-F8E4-34E5478E8E64}"/>
                </a:ext>
              </a:extLst>
            </p:cNvPr>
            <p:cNvCxnSpPr>
              <a:stCxn id="44" idx="1"/>
              <a:endCxn id="44" idx="5"/>
            </p:cNvCxnSpPr>
            <p:nvPr/>
          </p:nvCxnSpPr>
          <p:spPr>
            <a:xfrm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12527104-4B63-818A-10F9-D8AD1254774A}"/>
                </a:ext>
              </a:extLst>
            </p:cNvPr>
            <p:cNvCxnSpPr>
              <a:stCxn id="44" idx="7"/>
              <a:endCxn id="44" idx="3"/>
            </p:cNvCxnSpPr>
            <p:nvPr/>
          </p:nvCxnSpPr>
          <p:spPr>
            <a:xfrm flipH="1"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3F5586E-2DDC-D80C-0216-65CBAFE58DD5}"/>
              </a:ext>
            </a:extLst>
          </p:cNvPr>
          <p:cNvSpPr txBox="1"/>
          <p:nvPr/>
        </p:nvSpPr>
        <p:spPr>
          <a:xfrm>
            <a:off x="1785495" y="4719870"/>
            <a:ext cx="39458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dirty="0"/>
              <a:t>Piloto Luz</a:t>
            </a: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2119A96A-7B9E-A847-8B8D-2D57DC01AA62}"/>
              </a:ext>
            </a:extLst>
          </p:cNvPr>
          <p:cNvGrpSpPr/>
          <p:nvPr/>
        </p:nvGrpSpPr>
        <p:grpSpPr>
          <a:xfrm>
            <a:off x="1684153" y="4936023"/>
            <a:ext cx="159603" cy="159603"/>
            <a:chOff x="2649165" y="3816350"/>
            <a:chExt cx="159603" cy="159603"/>
          </a:xfrm>
        </p:grpSpPr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E5BF1195-CADE-EA0C-B151-F275DAD1935C}"/>
                </a:ext>
              </a:extLst>
            </p:cNvPr>
            <p:cNvSpPr/>
            <p:nvPr/>
          </p:nvSpPr>
          <p:spPr>
            <a:xfrm>
              <a:off x="2649165" y="3816350"/>
              <a:ext cx="159603" cy="1596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4D99A799-5AFE-5C7E-B529-B1604165FF7F}"/>
                </a:ext>
              </a:extLst>
            </p:cNvPr>
            <p:cNvCxnSpPr>
              <a:stCxn id="55" idx="1"/>
              <a:endCxn id="55" idx="5"/>
            </p:cNvCxnSpPr>
            <p:nvPr/>
          </p:nvCxnSpPr>
          <p:spPr>
            <a:xfrm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5479F658-EE1C-2304-6630-BE8C05B6BEB4}"/>
                </a:ext>
              </a:extLst>
            </p:cNvPr>
            <p:cNvCxnSpPr>
              <a:stCxn id="55" idx="7"/>
              <a:endCxn id="55" idx="3"/>
            </p:cNvCxnSpPr>
            <p:nvPr/>
          </p:nvCxnSpPr>
          <p:spPr>
            <a:xfrm flipH="1"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408E3C0-BDA0-A540-62BC-E785ACA011C0}"/>
              </a:ext>
            </a:extLst>
          </p:cNvPr>
          <p:cNvSpPr txBox="1"/>
          <p:nvPr/>
        </p:nvSpPr>
        <p:spPr>
          <a:xfrm>
            <a:off x="1786276" y="4917884"/>
            <a:ext cx="40551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dirty="0"/>
              <a:t>Piloto R1</a:t>
            </a:r>
          </a:p>
        </p:txBody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7E50624F-3DA4-878B-2DCE-6A7A43C643BB}"/>
              </a:ext>
            </a:extLst>
          </p:cNvPr>
          <p:cNvGrpSpPr/>
          <p:nvPr/>
        </p:nvGrpSpPr>
        <p:grpSpPr>
          <a:xfrm>
            <a:off x="1684396" y="5144504"/>
            <a:ext cx="159603" cy="159603"/>
            <a:chOff x="2649165" y="3816350"/>
            <a:chExt cx="159603" cy="159603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6ADED05C-AC6B-CFBC-5F72-88D7E9A51136}"/>
                </a:ext>
              </a:extLst>
            </p:cNvPr>
            <p:cNvSpPr/>
            <p:nvPr/>
          </p:nvSpPr>
          <p:spPr>
            <a:xfrm>
              <a:off x="2649165" y="3816350"/>
              <a:ext cx="159603" cy="1596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E8D3726B-FF56-879C-F16D-9A5DFDC6765F}"/>
                </a:ext>
              </a:extLst>
            </p:cNvPr>
            <p:cNvCxnSpPr>
              <a:stCxn id="88" idx="1"/>
              <a:endCxn id="88" idx="5"/>
            </p:cNvCxnSpPr>
            <p:nvPr/>
          </p:nvCxnSpPr>
          <p:spPr>
            <a:xfrm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96E727B1-1058-A63C-213A-9057ADE1A68F}"/>
                </a:ext>
              </a:extLst>
            </p:cNvPr>
            <p:cNvCxnSpPr>
              <a:stCxn id="88" idx="7"/>
              <a:endCxn id="88" idx="3"/>
            </p:cNvCxnSpPr>
            <p:nvPr/>
          </p:nvCxnSpPr>
          <p:spPr>
            <a:xfrm flipH="1"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93" name="CuadroTexto 92">
            <a:extLst>
              <a:ext uri="{FF2B5EF4-FFF2-40B4-BE49-F238E27FC236}">
                <a16:creationId xmlns:a16="http://schemas.microsoft.com/office/drawing/2014/main" id="{FB8D3F8E-C398-DAFC-5D0E-DE8B4F7F6DF0}"/>
              </a:ext>
            </a:extLst>
          </p:cNvPr>
          <p:cNvSpPr txBox="1"/>
          <p:nvPr/>
        </p:nvSpPr>
        <p:spPr>
          <a:xfrm>
            <a:off x="1786519" y="5138509"/>
            <a:ext cx="40527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dirty="0"/>
              <a:t>Piloto R2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35377DB3-7E09-317E-13AA-D0F32990862C}"/>
              </a:ext>
            </a:extLst>
          </p:cNvPr>
          <p:cNvSpPr txBox="1"/>
          <p:nvPr/>
        </p:nvSpPr>
        <p:spPr>
          <a:xfrm>
            <a:off x="2429306" y="4411448"/>
            <a:ext cx="69424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dirty="0"/>
              <a:t>Teclado matricial</a:t>
            </a:r>
          </a:p>
        </p:txBody>
      </p: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F26B99BB-E538-A873-42FF-F7CC91C0713B}"/>
              </a:ext>
            </a:extLst>
          </p:cNvPr>
          <p:cNvCxnSpPr>
            <a:cxnSpLocks/>
          </p:cNvCxnSpPr>
          <p:nvPr/>
        </p:nvCxnSpPr>
        <p:spPr>
          <a:xfrm flipH="1">
            <a:off x="1747078" y="5362172"/>
            <a:ext cx="3943" cy="834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5656DC0B-4AC8-A38B-5FD1-B7E53711C14E}"/>
              </a:ext>
            </a:extLst>
          </p:cNvPr>
          <p:cNvCxnSpPr/>
          <p:nvPr/>
        </p:nvCxnSpPr>
        <p:spPr>
          <a:xfrm flipH="1">
            <a:off x="1409700" y="4565336"/>
            <a:ext cx="1423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EBE3EAFA-DBBA-268B-4B74-5360AB607203}"/>
              </a:ext>
            </a:extLst>
          </p:cNvPr>
          <p:cNvCxnSpPr/>
          <p:nvPr/>
        </p:nvCxnSpPr>
        <p:spPr>
          <a:xfrm flipH="1">
            <a:off x="1409700" y="4787118"/>
            <a:ext cx="1423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F957303A-395C-EF38-6D32-1F9F0A756828}"/>
              </a:ext>
            </a:extLst>
          </p:cNvPr>
          <p:cNvCxnSpPr/>
          <p:nvPr/>
        </p:nvCxnSpPr>
        <p:spPr>
          <a:xfrm flipH="1">
            <a:off x="1409700" y="5215549"/>
            <a:ext cx="1423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A1543CC3-5015-D01E-3491-991D5C3102E8}"/>
              </a:ext>
            </a:extLst>
          </p:cNvPr>
          <p:cNvCxnSpPr/>
          <p:nvPr/>
        </p:nvCxnSpPr>
        <p:spPr>
          <a:xfrm flipH="1">
            <a:off x="1409700" y="5017773"/>
            <a:ext cx="1423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2C9910BD-2134-B837-8605-57A20E662500}"/>
              </a:ext>
            </a:extLst>
          </p:cNvPr>
          <p:cNvCxnSpPr>
            <a:cxnSpLocks/>
          </p:cNvCxnSpPr>
          <p:nvPr/>
        </p:nvCxnSpPr>
        <p:spPr>
          <a:xfrm>
            <a:off x="3242841" y="4698138"/>
            <a:ext cx="704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CEAB7671-CCC0-55E3-C9BB-461F8605647C}"/>
              </a:ext>
            </a:extLst>
          </p:cNvPr>
          <p:cNvCxnSpPr>
            <a:cxnSpLocks/>
          </p:cNvCxnSpPr>
          <p:nvPr/>
        </p:nvCxnSpPr>
        <p:spPr>
          <a:xfrm>
            <a:off x="3247604" y="5108689"/>
            <a:ext cx="699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22FAB50F-A163-A8B3-FD53-456FFD5CDB7E}"/>
              </a:ext>
            </a:extLst>
          </p:cNvPr>
          <p:cNvCxnSpPr/>
          <p:nvPr/>
        </p:nvCxnSpPr>
        <p:spPr>
          <a:xfrm>
            <a:off x="3055516" y="4286496"/>
            <a:ext cx="89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52854C05-3A22-E101-3BF1-59EC55967662}"/>
              </a:ext>
            </a:extLst>
          </p:cNvPr>
          <p:cNvCxnSpPr>
            <a:cxnSpLocks/>
          </p:cNvCxnSpPr>
          <p:nvPr/>
        </p:nvCxnSpPr>
        <p:spPr>
          <a:xfrm>
            <a:off x="2356367" y="4102100"/>
            <a:ext cx="1562389" cy="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EBF9D609-09EE-719A-85E9-CE75430A21F2}"/>
              </a:ext>
            </a:extLst>
          </p:cNvPr>
          <p:cNvSpPr txBox="1"/>
          <p:nvPr/>
        </p:nvSpPr>
        <p:spPr>
          <a:xfrm>
            <a:off x="3918756" y="3990749"/>
            <a:ext cx="696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DIO32*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BD687238-ED9F-F6D5-1CF4-2D97402E9797}"/>
              </a:ext>
            </a:extLst>
          </p:cNvPr>
          <p:cNvSpPr txBox="1"/>
          <p:nvPr/>
        </p:nvSpPr>
        <p:spPr>
          <a:xfrm>
            <a:off x="3924951" y="4175141"/>
            <a:ext cx="648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DIO33*</a:t>
            </a: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4A96CE75-6A9B-B3F8-D605-84F1EC607713}"/>
              </a:ext>
            </a:extLst>
          </p:cNvPr>
          <p:cNvSpPr txBox="1"/>
          <p:nvPr/>
        </p:nvSpPr>
        <p:spPr>
          <a:xfrm>
            <a:off x="3886472" y="4569441"/>
            <a:ext cx="624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DI34**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60399296-A842-8231-2892-5C27961D5D2C}"/>
              </a:ext>
            </a:extLst>
          </p:cNvPr>
          <p:cNvSpPr txBox="1"/>
          <p:nvPr/>
        </p:nvSpPr>
        <p:spPr>
          <a:xfrm>
            <a:off x="3900419" y="4982120"/>
            <a:ext cx="564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DI35**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55D89BCD-CCF8-4159-1B9A-F20A6B68AE2F}"/>
              </a:ext>
            </a:extLst>
          </p:cNvPr>
          <p:cNvSpPr txBox="1"/>
          <p:nvPr/>
        </p:nvSpPr>
        <p:spPr>
          <a:xfrm>
            <a:off x="918628" y="4433325"/>
            <a:ext cx="602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 TBD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2FA7F7D6-B713-B928-A8AA-C5D111EA5572}"/>
              </a:ext>
            </a:extLst>
          </p:cNvPr>
          <p:cNvSpPr txBox="1"/>
          <p:nvPr/>
        </p:nvSpPr>
        <p:spPr>
          <a:xfrm>
            <a:off x="975082" y="4654753"/>
            <a:ext cx="50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DO27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05260445-9881-132E-3FF4-0742B559664E}"/>
              </a:ext>
            </a:extLst>
          </p:cNvPr>
          <p:cNvSpPr txBox="1"/>
          <p:nvPr/>
        </p:nvSpPr>
        <p:spPr>
          <a:xfrm>
            <a:off x="973974" y="4873758"/>
            <a:ext cx="50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DO26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B5A6D711-2527-A675-96DF-349EEBD5D693}"/>
              </a:ext>
            </a:extLst>
          </p:cNvPr>
          <p:cNvSpPr txBox="1"/>
          <p:nvPr/>
        </p:nvSpPr>
        <p:spPr>
          <a:xfrm>
            <a:off x="984225" y="5099102"/>
            <a:ext cx="50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DO25</a:t>
            </a:r>
          </a:p>
        </p:txBody>
      </p:sp>
      <p:sp>
        <p:nvSpPr>
          <p:cNvPr id="150" name="Rectángulo 149">
            <a:extLst>
              <a:ext uri="{FF2B5EF4-FFF2-40B4-BE49-F238E27FC236}">
                <a16:creationId xmlns:a16="http://schemas.microsoft.com/office/drawing/2014/main" id="{1C3C64B3-A744-9A9C-1940-0AA291654C79}"/>
              </a:ext>
            </a:extLst>
          </p:cNvPr>
          <p:cNvSpPr/>
          <p:nvPr/>
        </p:nvSpPr>
        <p:spPr>
          <a:xfrm>
            <a:off x="8854095" y="4236969"/>
            <a:ext cx="2964180" cy="14696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200" dirty="0"/>
              <a:t>Placa de Potencia</a:t>
            </a:r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id="{B11AFB06-EEAA-9C2C-11A2-5CA29F4B06B1}"/>
              </a:ext>
            </a:extLst>
          </p:cNvPr>
          <p:cNvSpPr/>
          <p:nvPr/>
        </p:nvSpPr>
        <p:spPr>
          <a:xfrm>
            <a:off x="5507203" y="1520718"/>
            <a:ext cx="1145120" cy="9850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200" dirty="0"/>
              <a:t>Placa de Potencia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C82517C-9C05-5F57-A2E7-F232BE326AEC}"/>
              </a:ext>
            </a:extLst>
          </p:cNvPr>
          <p:cNvSpPr txBox="1"/>
          <p:nvPr/>
        </p:nvSpPr>
        <p:spPr>
          <a:xfrm>
            <a:off x="2238511" y="2565220"/>
            <a:ext cx="85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 V</a:t>
            </a:r>
          </a:p>
        </p:txBody>
      </p: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6A8CCBA0-D375-2D75-0D10-3E72E3FB295B}"/>
              </a:ext>
            </a:extLst>
          </p:cNvPr>
          <p:cNvSpPr/>
          <p:nvPr/>
        </p:nvSpPr>
        <p:spPr>
          <a:xfrm>
            <a:off x="13383" y="2460423"/>
            <a:ext cx="1448558" cy="16449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200" dirty="0"/>
              <a:t>Placa de Potencia</a:t>
            </a:r>
          </a:p>
        </p:txBody>
      </p:sp>
      <p:sp>
        <p:nvSpPr>
          <p:cNvPr id="154" name="Rectángulo 153">
            <a:extLst>
              <a:ext uri="{FF2B5EF4-FFF2-40B4-BE49-F238E27FC236}">
                <a16:creationId xmlns:a16="http://schemas.microsoft.com/office/drawing/2014/main" id="{E541F0C5-9398-158A-C66A-C2F68E484893}"/>
              </a:ext>
            </a:extLst>
          </p:cNvPr>
          <p:cNvSpPr/>
          <p:nvPr/>
        </p:nvSpPr>
        <p:spPr>
          <a:xfrm>
            <a:off x="7296601" y="2538761"/>
            <a:ext cx="4882015" cy="16577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200" dirty="0"/>
              <a:t>Invernadero</a:t>
            </a:r>
          </a:p>
        </p:txBody>
      </p: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CEF76ACC-D3D2-4B6D-B328-7518D53AFC6C}"/>
              </a:ext>
            </a:extLst>
          </p:cNvPr>
          <p:cNvSpPr/>
          <p:nvPr/>
        </p:nvSpPr>
        <p:spPr>
          <a:xfrm>
            <a:off x="4093884" y="1084076"/>
            <a:ext cx="607285" cy="304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LTO 3.3</a:t>
            </a:r>
          </a:p>
        </p:txBody>
      </p: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BB66F514-0A91-F60C-BA6E-766D6246A077}"/>
              </a:ext>
            </a:extLst>
          </p:cNvPr>
          <p:cNvCxnSpPr>
            <a:cxnSpLocks/>
            <a:endCxn id="155" idx="2"/>
          </p:cNvCxnSpPr>
          <p:nvPr/>
        </p:nvCxnSpPr>
        <p:spPr>
          <a:xfrm flipH="1" flipV="1">
            <a:off x="4397527" y="1388561"/>
            <a:ext cx="2799" cy="14637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5B911DCD-0D9E-46C8-9D93-102BFE42F3EF}"/>
              </a:ext>
            </a:extLst>
          </p:cNvPr>
          <p:cNvCxnSpPr>
            <a:cxnSpLocks/>
            <a:endCxn id="75" idx="3"/>
          </p:cNvCxnSpPr>
          <p:nvPr/>
        </p:nvCxnSpPr>
        <p:spPr>
          <a:xfrm>
            <a:off x="3947222" y="2851964"/>
            <a:ext cx="474619" cy="104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1E184B83-2DA4-1C86-9CF4-2E215CCF3E71}"/>
              </a:ext>
            </a:extLst>
          </p:cNvPr>
          <p:cNvSpPr txBox="1"/>
          <p:nvPr/>
        </p:nvSpPr>
        <p:spPr>
          <a:xfrm>
            <a:off x="3948720" y="2729894"/>
            <a:ext cx="473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/>
              <a:t>5V</a:t>
            </a:r>
            <a:endParaRPr lang="es-ES" sz="1000" dirty="0"/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A07536F9-97B1-C708-ECAB-547E36F2B955}"/>
              </a:ext>
            </a:extLst>
          </p:cNvPr>
          <p:cNvSpPr txBox="1"/>
          <p:nvPr/>
        </p:nvSpPr>
        <p:spPr>
          <a:xfrm>
            <a:off x="1547866" y="4228518"/>
            <a:ext cx="791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BOTONERA</a:t>
            </a:r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4445ED11-EAD7-B3F9-7751-D918CBB516D4}"/>
              </a:ext>
            </a:extLst>
          </p:cNvPr>
          <p:cNvSpPr/>
          <p:nvPr/>
        </p:nvSpPr>
        <p:spPr>
          <a:xfrm>
            <a:off x="5489586" y="785842"/>
            <a:ext cx="1145844" cy="7109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200" dirty="0"/>
              <a:t>Invernadero</a:t>
            </a:r>
          </a:p>
        </p:txBody>
      </p:sp>
    </p:spTree>
    <p:extLst>
      <p:ext uri="{BB962C8B-B14F-4D97-AF65-F5344CB8AC3E}">
        <p14:creationId xmlns:p14="http://schemas.microsoft.com/office/powerpoint/2010/main" val="51238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0753014-ACB4-8BD0-61D2-777BAAC8035A}"/>
              </a:ext>
            </a:extLst>
          </p:cNvPr>
          <p:cNvSpPr/>
          <p:nvPr/>
        </p:nvSpPr>
        <p:spPr>
          <a:xfrm>
            <a:off x="2390859" y="260059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Reloj Interno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3076CD-3CEB-B7A9-09E2-46E48F830933}"/>
              </a:ext>
            </a:extLst>
          </p:cNvPr>
          <p:cNvSpPr/>
          <p:nvPr/>
        </p:nvSpPr>
        <p:spPr>
          <a:xfrm>
            <a:off x="5127068" y="260059"/>
            <a:ext cx="1584124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Administrador Luz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5AF3590-BFA0-4D40-1579-8B83AD84FF3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842156" y="586531"/>
            <a:ext cx="128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9F7EE5B-11D1-5257-AE90-F5775999045E}"/>
              </a:ext>
            </a:extLst>
          </p:cNvPr>
          <p:cNvSpPr/>
          <p:nvPr/>
        </p:nvSpPr>
        <p:spPr>
          <a:xfrm>
            <a:off x="7927595" y="260059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Luz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2E2957-6BC6-37DB-A222-4EBC5DDA96A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6711192" y="586531"/>
            <a:ext cx="1216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E8C2F40-0F59-1E3C-837F-5C7D166E1FFC}"/>
              </a:ext>
            </a:extLst>
          </p:cNvPr>
          <p:cNvSpPr/>
          <p:nvPr/>
        </p:nvSpPr>
        <p:spPr>
          <a:xfrm>
            <a:off x="6136546" y="147401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Horario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1C687D5-C774-547D-F027-986B8EB3946F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H="1" flipV="1">
            <a:off x="5919130" y="913002"/>
            <a:ext cx="943065" cy="56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32674A4-B464-F85A-21B0-94DC245FB23F}"/>
              </a:ext>
            </a:extLst>
          </p:cNvPr>
          <p:cNvSpPr/>
          <p:nvPr/>
        </p:nvSpPr>
        <p:spPr>
          <a:xfrm>
            <a:off x="4061668" y="147401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Sensor luz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52D78EA-17C5-9F60-24F9-45A02D3E3472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4787317" y="913002"/>
            <a:ext cx="1131813" cy="56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3588100-C2DF-120E-7527-17DB3A484020}"/>
              </a:ext>
            </a:extLst>
          </p:cNvPr>
          <p:cNvSpPr/>
          <p:nvPr/>
        </p:nvSpPr>
        <p:spPr>
          <a:xfrm>
            <a:off x="2390859" y="259324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Termómetro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BBE66B3-45E2-B661-BCBB-08D2440CA46F}"/>
              </a:ext>
            </a:extLst>
          </p:cNvPr>
          <p:cNvSpPr/>
          <p:nvPr/>
        </p:nvSpPr>
        <p:spPr>
          <a:xfrm>
            <a:off x="5127068" y="2593247"/>
            <a:ext cx="1517012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Administrador Temperatura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66DDC48-9C7F-9857-E8C0-AD5E541B5D94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3842156" y="2919719"/>
            <a:ext cx="128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0026D60-948B-96F8-AC7E-73994FF38B14}"/>
              </a:ext>
            </a:extLst>
          </p:cNvPr>
          <p:cNvSpPr/>
          <p:nvPr/>
        </p:nvSpPr>
        <p:spPr>
          <a:xfrm>
            <a:off x="7927595" y="259324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Célula </a:t>
            </a:r>
            <a:r>
              <a:rPr lang="es-ES" dirty="0" err="1"/>
              <a:t>Peltier</a:t>
            </a:r>
            <a:endParaRPr lang="es-ES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2A96C67-BA57-CCBA-A1C6-03E094268384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6644080" y="2919719"/>
            <a:ext cx="128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2C2FA858-AE6C-B2E9-48FC-752B3EB4DED4}"/>
              </a:ext>
            </a:extLst>
          </p:cNvPr>
          <p:cNvSpPr/>
          <p:nvPr/>
        </p:nvSpPr>
        <p:spPr>
          <a:xfrm>
            <a:off x="6796477" y="3651658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Aviso baja Temperatura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6796FDF-47E4-4A6D-B152-B8EACE927269}"/>
              </a:ext>
            </a:extLst>
          </p:cNvPr>
          <p:cNvCxnSpPr>
            <a:stCxn id="29" idx="2"/>
            <a:endCxn id="2" idx="1"/>
          </p:cNvCxnSpPr>
          <p:nvPr/>
        </p:nvCxnSpPr>
        <p:spPr>
          <a:xfrm>
            <a:off x="5885574" y="3246190"/>
            <a:ext cx="910903" cy="73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E77BAD68-13FD-2B90-76D9-57717D028DDB}"/>
              </a:ext>
            </a:extLst>
          </p:cNvPr>
          <p:cNvSpPr/>
          <p:nvPr/>
        </p:nvSpPr>
        <p:spPr>
          <a:xfrm>
            <a:off x="2390859" y="471006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Medidor Humedad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222B9FB-87DC-B885-13D9-69AFCFCD2FDF}"/>
              </a:ext>
            </a:extLst>
          </p:cNvPr>
          <p:cNvSpPr/>
          <p:nvPr/>
        </p:nvSpPr>
        <p:spPr>
          <a:xfrm>
            <a:off x="5127068" y="4710067"/>
            <a:ext cx="1517012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Administrador Humedad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900B3A4-A050-EE69-FDDB-11A7FA475D6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842156" y="5036539"/>
            <a:ext cx="128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3768C3-CE51-CE53-CFC2-CE5D0B7D7477}"/>
              </a:ext>
            </a:extLst>
          </p:cNvPr>
          <p:cNvSpPr/>
          <p:nvPr/>
        </p:nvSpPr>
        <p:spPr>
          <a:xfrm>
            <a:off x="7927595" y="471006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Aviso Riego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A619900-E285-9028-6865-00E8DD7FBB73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6644080" y="5036539"/>
            <a:ext cx="128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8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2702A-6BF1-BA69-3A1F-AE71DCC3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LCD DE NOKIA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7B4044-9754-FB07-7400-B357E1C1D29C}"/>
              </a:ext>
            </a:extLst>
          </p:cNvPr>
          <p:cNvSpPr txBox="1"/>
          <p:nvPr/>
        </p:nvSpPr>
        <p:spPr>
          <a:xfrm>
            <a:off x="4548090" y="7868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https://microcontrollerslab.com/nokia-5110-lcd-esp32-tutorial/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DF32FE2-1B21-5232-0ABA-4427667F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091" y="1153492"/>
            <a:ext cx="1725710" cy="225829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6BF362E-4E28-D2B1-A8BB-AA98F6DA8462}"/>
              </a:ext>
            </a:extLst>
          </p:cNvPr>
          <p:cNvSpPr txBox="1"/>
          <p:nvPr/>
        </p:nvSpPr>
        <p:spPr>
          <a:xfrm>
            <a:off x="4498975" y="3568072"/>
            <a:ext cx="47529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s-ES" sz="7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700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SPI.h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s-ES" sz="7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700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Adafruit_GFX.h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s-ES" sz="7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&lt;Adafruit_PCD8544.h&gt;</a:t>
            </a:r>
            <a:endParaRPr lang="es-E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Adafruit_PCD8544 </a:t>
            </a:r>
            <a:r>
              <a:rPr lang="es-ES" sz="7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Adafruit_PCD8544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endParaRPr lang="es-ES" sz="7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setContrast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800" b="0" i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</a:t>
            </a:r>
            <a:r>
              <a:rPr lang="en-US" sz="8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DD4A68"/>
                </a:solidFill>
                <a:latin typeface="Consolas" panose="020B0609020204030204" pitchFamily="49" charset="0"/>
              </a:rPr>
              <a:t>clearDisplay</a:t>
            </a:r>
            <a:r>
              <a:rPr lang="en-US" sz="800" dirty="0">
                <a:solidFill>
                  <a:srgbClr val="999999"/>
                </a:solidFill>
                <a:latin typeface="Consolas" panose="020B0609020204030204" pitchFamily="49" charset="0"/>
              </a:rPr>
              <a:t>();</a:t>
            </a:r>
            <a:endParaRPr lang="en-US" sz="800" b="0" i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800" dirty="0">
                <a:solidFill>
                  <a:srgbClr val="999999"/>
                </a:solidFill>
                <a:latin typeface="Consolas" panose="020B0609020204030204" pitchFamily="49" charset="0"/>
              </a:rPr>
              <a:t>#DIBUJOS / TEXTO</a:t>
            </a:r>
          </a:p>
          <a:p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</a:t>
            </a:r>
            <a:r>
              <a:rPr lang="es-ES" sz="8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DD4A68"/>
                </a:solidFill>
                <a:latin typeface="Consolas" panose="020B0609020204030204" pitchFamily="49" charset="0"/>
              </a:rPr>
              <a:t>display</a:t>
            </a:r>
            <a:r>
              <a:rPr lang="es-ES" sz="800" dirty="0">
                <a:solidFill>
                  <a:srgbClr val="999999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800" b="0" i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drawRect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fillRect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drawRoundRect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fillRoundRect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fillCircle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drawTriangle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fillTriangle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s-E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drawBitmap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bitmap_image_en_array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84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30C37D2-817C-2547-FDF7-30F4545864C6}"/>
              </a:ext>
            </a:extLst>
          </p:cNvPr>
          <p:cNvSpPr txBox="1"/>
          <p:nvPr/>
        </p:nvSpPr>
        <p:spPr>
          <a:xfrm>
            <a:off x="8116461" y="5017362"/>
            <a:ext cx="37308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clearDisplay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endParaRPr lang="es-E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setTextSize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setTextColor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“¡Hola!”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endParaRPr lang="es-ES" sz="1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B0C1E2-C001-A0B6-7108-EE04BC74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2" y="1690688"/>
            <a:ext cx="4351837" cy="387090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B74BFF9-4CCC-845A-CBED-CE76464EDFF1}"/>
              </a:ext>
            </a:extLst>
          </p:cNvPr>
          <p:cNvSpPr txBox="1"/>
          <p:nvPr/>
        </p:nvSpPr>
        <p:spPr>
          <a:xfrm>
            <a:off x="7386520" y="1240473"/>
            <a:ext cx="37308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NOTAS: </a:t>
            </a:r>
          </a:p>
          <a:p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 luz de fondo se conecta a masa a través de una resistencia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. Para conmutarla -&gt; a GPIO. Conmuto entre entrada(OFF)/salida(ON).</a:t>
            </a:r>
          </a:p>
        </p:txBody>
      </p:sp>
    </p:spTree>
    <p:extLst>
      <p:ext uri="{BB962C8B-B14F-4D97-AF65-F5344CB8AC3E}">
        <p14:creationId xmlns:p14="http://schemas.microsoft.com/office/powerpoint/2010/main" val="390068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BDADD92-E8CF-1C93-B634-5A9C43AD2B14}"/>
              </a:ext>
            </a:extLst>
          </p:cNvPr>
          <p:cNvCxnSpPr/>
          <p:nvPr/>
        </p:nvCxnSpPr>
        <p:spPr>
          <a:xfrm>
            <a:off x="171450" y="492050"/>
            <a:ext cx="37338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C5F18229-5CDB-75ED-707D-450A1D1655FD}"/>
              </a:ext>
            </a:extLst>
          </p:cNvPr>
          <p:cNvSpPr/>
          <p:nvPr/>
        </p:nvSpPr>
        <p:spPr>
          <a:xfrm>
            <a:off x="0" y="351080"/>
            <a:ext cx="251460" cy="251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65814CC-A476-8AAE-21CC-743F4761E767}"/>
              </a:ext>
            </a:extLst>
          </p:cNvPr>
          <p:cNvSpPr/>
          <p:nvPr/>
        </p:nvSpPr>
        <p:spPr>
          <a:xfrm>
            <a:off x="2132659" y="129540"/>
            <a:ext cx="5494020" cy="545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dirty="0"/>
              <a:t>Bucle principal de control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D571806-D016-B6B4-AF00-4822D937FDAA}"/>
              </a:ext>
            </a:extLst>
          </p:cNvPr>
          <p:cNvSpPr/>
          <p:nvPr/>
        </p:nvSpPr>
        <p:spPr>
          <a:xfrm>
            <a:off x="4435800" y="1754505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Temperatura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4E873C9-B43D-B17F-45D6-5CDB32ECBFF6}"/>
              </a:ext>
            </a:extLst>
          </p:cNvPr>
          <p:cNvSpPr/>
          <p:nvPr/>
        </p:nvSpPr>
        <p:spPr>
          <a:xfrm>
            <a:off x="4434384" y="2652964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Resistencia 1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E33102A-4B00-3B8F-3D91-88A0272E4CE2}"/>
              </a:ext>
            </a:extLst>
          </p:cNvPr>
          <p:cNvSpPr/>
          <p:nvPr/>
        </p:nvSpPr>
        <p:spPr>
          <a:xfrm>
            <a:off x="4434384" y="3785711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Resistencia 2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58DCD2A-8181-14A8-5B4C-CA605DACA3CA}"/>
              </a:ext>
            </a:extLst>
          </p:cNvPr>
          <p:cNvSpPr/>
          <p:nvPr/>
        </p:nvSpPr>
        <p:spPr>
          <a:xfrm>
            <a:off x="4435799" y="726758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Leer sensor DTH22</a:t>
            </a: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01CBD3D5-4EDD-9031-722C-839A7B0CFE8D}"/>
              </a:ext>
            </a:extLst>
          </p:cNvPr>
          <p:cNvCxnSpPr/>
          <p:nvPr/>
        </p:nvCxnSpPr>
        <p:spPr>
          <a:xfrm flipH="1">
            <a:off x="5001581" y="1436315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685AB81D-5E8B-343D-CF01-4365F9E8293C}"/>
              </a:ext>
            </a:extLst>
          </p:cNvPr>
          <p:cNvCxnSpPr/>
          <p:nvPr/>
        </p:nvCxnSpPr>
        <p:spPr>
          <a:xfrm flipH="1">
            <a:off x="4963484" y="2326453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354C17F0-176C-E24D-649F-895DC12B31A0}"/>
              </a:ext>
            </a:extLst>
          </p:cNvPr>
          <p:cNvCxnSpPr/>
          <p:nvPr/>
        </p:nvCxnSpPr>
        <p:spPr>
          <a:xfrm flipH="1">
            <a:off x="5000164" y="3379833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>
            <a:extLst>
              <a:ext uri="{FF2B5EF4-FFF2-40B4-BE49-F238E27FC236}">
                <a16:creationId xmlns:a16="http://schemas.microsoft.com/office/drawing/2014/main" id="{2D4B1BCB-CA64-2AD5-39C5-2F2885426A98}"/>
              </a:ext>
            </a:extLst>
          </p:cNvPr>
          <p:cNvSpPr/>
          <p:nvPr/>
        </p:nvSpPr>
        <p:spPr>
          <a:xfrm>
            <a:off x="8342955" y="129540"/>
            <a:ext cx="3741395" cy="557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dirty="0"/>
              <a:t>Menú (Bloqueante)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E6BDE24B-01D6-0E90-8C3A-6FECD14391F3}"/>
              </a:ext>
            </a:extLst>
          </p:cNvPr>
          <p:cNvCxnSpPr/>
          <p:nvPr/>
        </p:nvCxnSpPr>
        <p:spPr>
          <a:xfrm>
            <a:off x="7626679" y="1645920"/>
            <a:ext cx="716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CCCF1740-C085-ADF4-DAE0-EAB0714B854B}"/>
              </a:ext>
            </a:extLst>
          </p:cNvPr>
          <p:cNvSpPr txBox="1"/>
          <p:nvPr/>
        </p:nvSpPr>
        <p:spPr>
          <a:xfrm>
            <a:off x="7529506" y="138431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Tecla pulsada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B9DE669D-776E-5753-A74C-CC59CEC0C740}"/>
              </a:ext>
            </a:extLst>
          </p:cNvPr>
          <p:cNvCxnSpPr/>
          <p:nvPr/>
        </p:nvCxnSpPr>
        <p:spPr>
          <a:xfrm flipH="1">
            <a:off x="7626679" y="3240740"/>
            <a:ext cx="716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E54F203-1745-9325-2EA1-5CE5902EB1F5}"/>
              </a:ext>
            </a:extLst>
          </p:cNvPr>
          <p:cNvSpPr/>
          <p:nvPr/>
        </p:nvSpPr>
        <p:spPr>
          <a:xfrm>
            <a:off x="8671551" y="590495"/>
            <a:ext cx="2860355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Hay que configurar modo de funcionamiento:</a:t>
            </a:r>
          </a:p>
          <a:p>
            <a:pPr algn="ctr"/>
            <a:r>
              <a:rPr lang="es-ES" sz="1200" dirty="0"/>
              <a:t>Luz + Calor / Sólo Calor</a:t>
            </a:r>
          </a:p>
        </p:txBody>
      </p:sp>
      <p:sp>
        <p:nvSpPr>
          <p:cNvPr id="95" name="Rombo 94">
            <a:extLst>
              <a:ext uri="{FF2B5EF4-FFF2-40B4-BE49-F238E27FC236}">
                <a16:creationId xmlns:a16="http://schemas.microsoft.com/office/drawing/2014/main" id="{2659798B-7F60-D977-48B3-4E7E839D84F9}"/>
              </a:ext>
            </a:extLst>
          </p:cNvPr>
          <p:cNvSpPr/>
          <p:nvPr/>
        </p:nvSpPr>
        <p:spPr>
          <a:xfrm>
            <a:off x="8671551" y="1436315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Acepar pulsado</a:t>
            </a:r>
          </a:p>
        </p:txBody>
      </p:sp>
      <p:sp>
        <p:nvSpPr>
          <p:cNvPr id="96" name="Rombo 95">
            <a:extLst>
              <a:ext uri="{FF2B5EF4-FFF2-40B4-BE49-F238E27FC236}">
                <a16:creationId xmlns:a16="http://schemas.microsoft.com/office/drawing/2014/main" id="{13B3BADA-E44F-111D-5212-E700269289ED}"/>
              </a:ext>
            </a:extLst>
          </p:cNvPr>
          <p:cNvSpPr/>
          <p:nvPr/>
        </p:nvSpPr>
        <p:spPr>
          <a:xfrm>
            <a:off x="10448912" y="1436315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Cancelar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308D080-6106-238F-A80E-BF018DDEC6A1}"/>
              </a:ext>
            </a:extLst>
          </p:cNvPr>
          <p:cNvSpPr txBox="1"/>
          <p:nvPr/>
        </p:nvSpPr>
        <p:spPr>
          <a:xfrm>
            <a:off x="7826225" y="289424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 s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4433B898-092F-22DA-2125-FEED762A0BE0}"/>
              </a:ext>
            </a:extLst>
          </p:cNvPr>
          <p:cNvSpPr/>
          <p:nvPr/>
        </p:nvSpPr>
        <p:spPr>
          <a:xfrm>
            <a:off x="8564877" y="2409197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Mostrar hora, </a:t>
            </a:r>
            <a:r>
              <a:rPr lang="es-ES" sz="1200" dirty="0" err="1"/>
              <a:t>temp</a:t>
            </a:r>
            <a:r>
              <a:rPr lang="es-ES" sz="1200" dirty="0"/>
              <a:t> y luz 5 s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84194C99-BDEE-C9B8-39B8-3B8672659E90}"/>
              </a:ext>
            </a:extLst>
          </p:cNvPr>
          <p:cNvSpPr/>
          <p:nvPr/>
        </p:nvSpPr>
        <p:spPr>
          <a:xfrm>
            <a:off x="10059341" y="5042534"/>
            <a:ext cx="860116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Luz + Calor</a:t>
            </a:r>
          </a:p>
        </p:txBody>
      </p:sp>
      <p:sp>
        <p:nvSpPr>
          <p:cNvPr id="101" name="Rombo 100">
            <a:extLst>
              <a:ext uri="{FF2B5EF4-FFF2-40B4-BE49-F238E27FC236}">
                <a16:creationId xmlns:a16="http://schemas.microsoft.com/office/drawing/2014/main" id="{2948FC9F-C538-05F5-FE43-ACDBF931661D}"/>
              </a:ext>
            </a:extLst>
          </p:cNvPr>
          <p:cNvSpPr/>
          <p:nvPr/>
        </p:nvSpPr>
        <p:spPr>
          <a:xfrm>
            <a:off x="10446052" y="3107951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Tecla +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35040E9A-C92B-1A81-1030-C641EE117029}"/>
              </a:ext>
            </a:extLst>
          </p:cNvPr>
          <p:cNvSpPr/>
          <p:nvPr/>
        </p:nvSpPr>
        <p:spPr>
          <a:xfrm>
            <a:off x="11119944" y="5042534"/>
            <a:ext cx="860116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Sólo Calor</a:t>
            </a:r>
          </a:p>
        </p:txBody>
      </p:sp>
      <p:sp>
        <p:nvSpPr>
          <p:cNvPr id="103" name="Rombo 102">
            <a:extLst>
              <a:ext uri="{FF2B5EF4-FFF2-40B4-BE49-F238E27FC236}">
                <a16:creationId xmlns:a16="http://schemas.microsoft.com/office/drawing/2014/main" id="{099B2984-1A33-0B5E-EAF7-32410A209A86}"/>
              </a:ext>
            </a:extLst>
          </p:cNvPr>
          <p:cNvSpPr/>
          <p:nvPr/>
        </p:nvSpPr>
        <p:spPr>
          <a:xfrm>
            <a:off x="10470804" y="3973500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Tecla -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DAD428DD-A587-ED97-FDF3-2F8D1A30D0AC}"/>
              </a:ext>
            </a:extLst>
          </p:cNvPr>
          <p:cNvCxnSpPr>
            <a:cxnSpLocks/>
          </p:cNvCxnSpPr>
          <p:nvPr/>
        </p:nvCxnSpPr>
        <p:spPr>
          <a:xfrm flipH="1">
            <a:off x="10287000" y="3421127"/>
            <a:ext cx="159052" cy="162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F357E3B2-859E-9C37-7DDF-773017EDB8B0}"/>
              </a:ext>
            </a:extLst>
          </p:cNvPr>
          <p:cNvCxnSpPr/>
          <p:nvPr/>
        </p:nvCxnSpPr>
        <p:spPr>
          <a:xfrm>
            <a:off x="10973724" y="2127267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922EB0BB-2BD7-C3A5-B63A-F3AC527A5DED}"/>
              </a:ext>
            </a:extLst>
          </p:cNvPr>
          <p:cNvCxnSpPr/>
          <p:nvPr/>
        </p:nvCxnSpPr>
        <p:spPr>
          <a:xfrm>
            <a:off x="10989888" y="3777557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13A58D7F-A34A-46D7-77C6-61E90B36573A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11553798" y="4309339"/>
            <a:ext cx="245744" cy="73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mbo 113">
            <a:extLst>
              <a:ext uri="{FF2B5EF4-FFF2-40B4-BE49-F238E27FC236}">
                <a16:creationId xmlns:a16="http://schemas.microsoft.com/office/drawing/2014/main" id="{B218E0A8-2B59-55A1-E500-897EA63A00D2}"/>
              </a:ext>
            </a:extLst>
          </p:cNvPr>
          <p:cNvSpPr/>
          <p:nvPr/>
        </p:nvSpPr>
        <p:spPr>
          <a:xfrm>
            <a:off x="10456503" y="2273048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Aceptar</a:t>
            </a:r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6C0EF43D-0125-AFB5-EE4F-3E4448C22AD1}"/>
              </a:ext>
            </a:extLst>
          </p:cNvPr>
          <p:cNvCxnSpPr/>
          <p:nvPr/>
        </p:nvCxnSpPr>
        <p:spPr>
          <a:xfrm>
            <a:off x="10981315" y="2948760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6B5207C9-2C1B-5AF9-4E59-BE082BEDB713}"/>
              </a:ext>
            </a:extLst>
          </p:cNvPr>
          <p:cNvCxnSpPr>
            <a:cxnSpLocks/>
          </p:cNvCxnSpPr>
          <p:nvPr/>
        </p:nvCxnSpPr>
        <p:spPr>
          <a:xfrm flipH="1">
            <a:off x="9692364" y="2652964"/>
            <a:ext cx="753688" cy="94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0CE504C4-2025-CACC-62AC-0D45197C85CD}"/>
              </a:ext>
            </a:extLst>
          </p:cNvPr>
          <p:cNvCxnSpPr>
            <a:cxnSpLocks/>
          </p:cNvCxnSpPr>
          <p:nvPr/>
        </p:nvCxnSpPr>
        <p:spPr>
          <a:xfrm>
            <a:off x="9179254" y="2972975"/>
            <a:ext cx="24752" cy="62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169ED95C-2500-EDD5-9BD8-CCC801D4D36F}"/>
              </a:ext>
            </a:extLst>
          </p:cNvPr>
          <p:cNvCxnSpPr/>
          <p:nvPr/>
        </p:nvCxnSpPr>
        <p:spPr>
          <a:xfrm>
            <a:off x="9197340" y="2127267"/>
            <a:ext cx="0" cy="28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EBC87804-EC5A-96E7-FE73-65B1EC272C45}"/>
              </a:ext>
            </a:extLst>
          </p:cNvPr>
          <p:cNvCxnSpPr>
            <a:cxnSpLocks/>
          </p:cNvCxnSpPr>
          <p:nvPr/>
        </p:nvCxnSpPr>
        <p:spPr>
          <a:xfrm flipH="1" flipV="1">
            <a:off x="11679514" y="2273048"/>
            <a:ext cx="366753" cy="330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A64EB2F8-4489-E568-432F-2876CAC99C27}"/>
              </a:ext>
            </a:extLst>
          </p:cNvPr>
          <p:cNvCxnSpPr/>
          <p:nvPr/>
        </p:nvCxnSpPr>
        <p:spPr>
          <a:xfrm>
            <a:off x="10446052" y="5638800"/>
            <a:ext cx="1638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4B49B698-0EDD-6977-AFC6-4C5375019B13}"/>
              </a:ext>
            </a:extLst>
          </p:cNvPr>
          <p:cNvCxnSpPr>
            <a:endCxn id="100" idx="2"/>
          </p:cNvCxnSpPr>
          <p:nvPr/>
        </p:nvCxnSpPr>
        <p:spPr>
          <a:xfrm flipV="1">
            <a:off x="10470804" y="5578063"/>
            <a:ext cx="18595" cy="6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52C74B8D-8438-32D8-E488-5339406E527A}"/>
              </a:ext>
            </a:extLst>
          </p:cNvPr>
          <p:cNvCxnSpPr/>
          <p:nvPr/>
        </p:nvCxnSpPr>
        <p:spPr>
          <a:xfrm flipV="1">
            <a:off x="11679514" y="5578063"/>
            <a:ext cx="0" cy="6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92A4EB4C-B897-61B8-FCBD-59729FEAC815}"/>
              </a:ext>
            </a:extLst>
          </p:cNvPr>
          <p:cNvCxnSpPr/>
          <p:nvPr/>
        </p:nvCxnSpPr>
        <p:spPr>
          <a:xfrm flipH="1" flipV="1">
            <a:off x="10989888" y="2158785"/>
            <a:ext cx="689626" cy="13124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E7247C2E-1E8F-552F-DC4F-3F4226B7B298}"/>
              </a:ext>
            </a:extLst>
          </p:cNvPr>
          <p:cNvSpPr/>
          <p:nvPr/>
        </p:nvSpPr>
        <p:spPr>
          <a:xfrm>
            <a:off x="8697299" y="3600812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Apagar pantalla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AF2EB53C-6F8C-C63A-7FC4-F08CE6C62EEA}"/>
              </a:ext>
            </a:extLst>
          </p:cNvPr>
          <p:cNvCxnSpPr/>
          <p:nvPr/>
        </p:nvCxnSpPr>
        <p:spPr>
          <a:xfrm flipH="1" flipV="1">
            <a:off x="8342955" y="3240740"/>
            <a:ext cx="458145" cy="33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06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65BDA40-27DC-FE39-E013-87A678678749}"/>
              </a:ext>
            </a:extLst>
          </p:cNvPr>
          <p:cNvSpPr/>
          <p:nvPr/>
        </p:nvSpPr>
        <p:spPr>
          <a:xfrm>
            <a:off x="555307" y="803910"/>
            <a:ext cx="861072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Introducir Fecha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BDADD92-E8CF-1C93-B634-5A9C43AD2B14}"/>
              </a:ext>
            </a:extLst>
          </p:cNvPr>
          <p:cNvCxnSpPr/>
          <p:nvPr/>
        </p:nvCxnSpPr>
        <p:spPr>
          <a:xfrm>
            <a:off x="171450" y="492050"/>
            <a:ext cx="37338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C5F18229-5CDB-75ED-707D-450A1D1655FD}"/>
              </a:ext>
            </a:extLst>
          </p:cNvPr>
          <p:cNvSpPr/>
          <p:nvPr/>
        </p:nvSpPr>
        <p:spPr>
          <a:xfrm>
            <a:off x="0" y="351080"/>
            <a:ext cx="251460" cy="251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65814CC-A476-8AAE-21CC-743F4761E767}"/>
              </a:ext>
            </a:extLst>
          </p:cNvPr>
          <p:cNvSpPr/>
          <p:nvPr/>
        </p:nvSpPr>
        <p:spPr>
          <a:xfrm>
            <a:off x="2132659" y="129540"/>
            <a:ext cx="5494020" cy="545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dirty="0"/>
              <a:t>Bucle principal de control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CDCA36A-F64B-DB05-8808-FC463D55C22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416379" y="1131570"/>
            <a:ext cx="716280" cy="3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027082-DDC1-2587-D472-2A9F6F2D24C3}"/>
              </a:ext>
            </a:extLst>
          </p:cNvPr>
          <p:cNvSpPr/>
          <p:nvPr/>
        </p:nvSpPr>
        <p:spPr>
          <a:xfrm>
            <a:off x="2587953" y="726758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hora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962AD0-4C37-F376-FFC2-58F2D7ACE89B}"/>
              </a:ext>
            </a:extLst>
          </p:cNvPr>
          <p:cNvSpPr/>
          <p:nvPr/>
        </p:nvSpPr>
        <p:spPr>
          <a:xfrm>
            <a:off x="2587952" y="1591740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Leer sensor Luz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76D62FF-D66E-4AC0-8DED-430F2ACDFE32}"/>
              </a:ext>
            </a:extLst>
          </p:cNvPr>
          <p:cNvSpPr/>
          <p:nvPr/>
        </p:nvSpPr>
        <p:spPr>
          <a:xfrm>
            <a:off x="2587951" y="2519755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Bloquear Resistencia 2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D571806-D016-B6B4-AF00-4822D937FDAA}"/>
              </a:ext>
            </a:extLst>
          </p:cNvPr>
          <p:cNvSpPr/>
          <p:nvPr/>
        </p:nvSpPr>
        <p:spPr>
          <a:xfrm>
            <a:off x="4435800" y="1754505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Temperatura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BA44013-F310-7EB2-8439-C2039C3E7F7E}"/>
              </a:ext>
            </a:extLst>
          </p:cNvPr>
          <p:cNvSpPr/>
          <p:nvPr/>
        </p:nvSpPr>
        <p:spPr>
          <a:xfrm>
            <a:off x="2587950" y="3632275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Luz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E152A9B1-E6BF-957E-A39A-5C72EDF8F8D9}"/>
              </a:ext>
            </a:extLst>
          </p:cNvPr>
          <p:cNvSpPr/>
          <p:nvPr/>
        </p:nvSpPr>
        <p:spPr>
          <a:xfrm>
            <a:off x="4435800" y="2685937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si está la luz dada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4E873C9-B43D-B17F-45D6-5CDB32ECBFF6}"/>
              </a:ext>
            </a:extLst>
          </p:cNvPr>
          <p:cNvSpPr/>
          <p:nvPr/>
        </p:nvSpPr>
        <p:spPr>
          <a:xfrm>
            <a:off x="4435799" y="3547502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Resistencia 1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E33102A-4B00-3B8F-3D91-88A0272E4CE2}"/>
              </a:ext>
            </a:extLst>
          </p:cNvPr>
          <p:cNvSpPr/>
          <p:nvPr/>
        </p:nvSpPr>
        <p:spPr>
          <a:xfrm>
            <a:off x="4435799" y="4680249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Resistencia 2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58DCD2A-8181-14A8-5B4C-CA605DACA3CA}"/>
              </a:ext>
            </a:extLst>
          </p:cNvPr>
          <p:cNvSpPr/>
          <p:nvPr/>
        </p:nvSpPr>
        <p:spPr>
          <a:xfrm>
            <a:off x="4435799" y="726758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Leer sensor DTH22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2619C23A-8601-5F4E-E338-D71119907D65}"/>
              </a:ext>
            </a:extLst>
          </p:cNvPr>
          <p:cNvSpPr/>
          <p:nvPr/>
        </p:nvSpPr>
        <p:spPr>
          <a:xfrm>
            <a:off x="6207450" y="1773779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Humedad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0028004-DEF9-784B-3E83-0638B33362CC}"/>
              </a:ext>
            </a:extLst>
          </p:cNvPr>
          <p:cNvSpPr/>
          <p:nvPr/>
        </p:nvSpPr>
        <p:spPr>
          <a:xfrm>
            <a:off x="6207450" y="2705211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Encender piloto aviso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AEABD8B-E838-4EC7-F3CD-82B34BC3E819}"/>
              </a:ext>
            </a:extLst>
          </p:cNvPr>
          <p:cNvCxnSpPr>
            <a:endCxn id="19" idx="0"/>
          </p:cNvCxnSpPr>
          <p:nvPr/>
        </p:nvCxnSpPr>
        <p:spPr>
          <a:xfrm flipH="1">
            <a:off x="3153737" y="1262287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EA5ED041-89D3-75EE-579F-9B0FA2184BEF}"/>
              </a:ext>
            </a:extLst>
          </p:cNvPr>
          <p:cNvCxnSpPr/>
          <p:nvPr/>
        </p:nvCxnSpPr>
        <p:spPr>
          <a:xfrm flipH="1">
            <a:off x="3153732" y="2158785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7E916A83-AE90-C3C1-6766-3957ABD7B4E8}"/>
              </a:ext>
            </a:extLst>
          </p:cNvPr>
          <p:cNvCxnSpPr/>
          <p:nvPr/>
        </p:nvCxnSpPr>
        <p:spPr>
          <a:xfrm flipH="1">
            <a:off x="3153730" y="3278840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01CBD3D5-4EDD-9031-722C-839A7B0CFE8D}"/>
              </a:ext>
            </a:extLst>
          </p:cNvPr>
          <p:cNvCxnSpPr/>
          <p:nvPr/>
        </p:nvCxnSpPr>
        <p:spPr>
          <a:xfrm flipH="1">
            <a:off x="5001581" y="1436315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685AB81D-5E8B-343D-CF01-4365F9E8293C}"/>
              </a:ext>
            </a:extLst>
          </p:cNvPr>
          <p:cNvCxnSpPr/>
          <p:nvPr/>
        </p:nvCxnSpPr>
        <p:spPr>
          <a:xfrm flipH="1">
            <a:off x="4963484" y="2326453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64529B6B-826E-9D6A-45D2-3114FE09C89B}"/>
              </a:ext>
            </a:extLst>
          </p:cNvPr>
          <p:cNvCxnSpPr/>
          <p:nvPr/>
        </p:nvCxnSpPr>
        <p:spPr>
          <a:xfrm flipH="1">
            <a:off x="5001579" y="3218049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354C17F0-176C-E24D-649F-895DC12B31A0}"/>
              </a:ext>
            </a:extLst>
          </p:cNvPr>
          <p:cNvCxnSpPr/>
          <p:nvPr/>
        </p:nvCxnSpPr>
        <p:spPr>
          <a:xfrm flipH="1">
            <a:off x="5001579" y="4274371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E46D92AF-E035-ECCA-BD6C-8538918446AC}"/>
              </a:ext>
            </a:extLst>
          </p:cNvPr>
          <p:cNvCxnSpPr/>
          <p:nvPr/>
        </p:nvCxnSpPr>
        <p:spPr>
          <a:xfrm flipV="1">
            <a:off x="5645479" y="2127269"/>
            <a:ext cx="480060" cy="288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DD3E81B3-F0FB-DF01-16BA-323374E6075A}"/>
              </a:ext>
            </a:extLst>
          </p:cNvPr>
          <p:cNvCxnSpPr/>
          <p:nvPr/>
        </p:nvCxnSpPr>
        <p:spPr>
          <a:xfrm flipH="1">
            <a:off x="6799899" y="2323511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230B677E-3C13-A6BD-1971-385F300EBC76}"/>
              </a:ext>
            </a:extLst>
          </p:cNvPr>
          <p:cNvCxnSpPr>
            <a:endCxn id="18" idx="0"/>
          </p:cNvCxnSpPr>
          <p:nvPr/>
        </p:nvCxnSpPr>
        <p:spPr>
          <a:xfrm flipH="1">
            <a:off x="3153738" y="468630"/>
            <a:ext cx="182881" cy="25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4695FE63-F84B-78CD-9039-8BB53D7ECA1D}"/>
              </a:ext>
            </a:extLst>
          </p:cNvPr>
          <p:cNvCxnSpPr>
            <a:cxnSpLocks/>
          </p:cNvCxnSpPr>
          <p:nvPr/>
        </p:nvCxnSpPr>
        <p:spPr>
          <a:xfrm flipH="1" flipV="1">
            <a:off x="3336619" y="468630"/>
            <a:ext cx="4002400" cy="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201CE122-EDA1-AFC2-42BD-13FBF6990A40}"/>
              </a:ext>
            </a:extLst>
          </p:cNvPr>
          <p:cNvCxnSpPr>
            <a:cxnSpLocks/>
          </p:cNvCxnSpPr>
          <p:nvPr/>
        </p:nvCxnSpPr>
        <p:spPr>
          <a:xfrm flipH="1" flipV="1">
            <a:off x="7417109" y="461178"/>
            <a:ext cx="34307" cy="314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9CD45655-1DA7-5B7C-C9CF-48EFE87DE7B3}"/>
              </a:ext>
            </a:extLst>
          </p:cNvPr>
          <p:cNvCxnSpPr/>
          <p:nvPr/>
        </p:nvCxnSpPr>
        <p:spPr>
          <a:xfrm>
            <a:off x="6799899" y="3278840"/>
            <a:ext cx="634363" cy="29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>
            <a:extLst>
              <a:ext uri="{FF2B5EF4-FFF2-40B4-BE49-F238E27FC236}">
                <a16:creationId xmlns:a16="http://schemas.microsoft.com/office/drawing/2014/main" id="{2D4B1BCB-CA64-2AD5-39C5-2F2885426A98}"/>
              </a:ext>
            </a:extLst>
          </p:cNvPr>
          <p:cNvSpPr/>
          <p:nvPr/>
        </p:nvSpPr>
        <p:spPr>
          <a:xfrm>
            <a:off x="8342955" y="129540"/>
            <a:ext cx="3741395" cy="557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dirty="0"/>
              <a:t>Menú (Bloqueante)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E6BDE24B-01D6-0E90-8C3A-6FECD14391F3}"/>
              </a:ext>
            </a:extLst>
          </p:cNvPr>
          <p:cNvCxnSpPr/>
          <p:nvPr/>
        </p:nvCxnSpPr>
        <p:spPr>
          <a:xfrm>
            <a:off x="7626679" y="1645920"/>
            <a:ext cx="716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CCCF1740-C085-ADF4-DAE0-EAB0714B854B}"/>
              </a:ext>
            </a:extLst>
          </p:cNvPr>
          <p:cNvSpPr txBox="1"/>
          <p:nvPr/>
        </p:nvSpPr>
        <p:spPr>
          <a:xfrm>
            <a:off x="7529506" y="138431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Tecla pulsada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B9DE669D-776E-5753-A74C-CC59CEC0C740}"/>
              </a:ext>
            </a:extLst>
          </p:cNvPr>
          <p:cNvCxnSpPr/>
          <p:nvPr/>
        </p:nvCxnSpPr>
        <p:spPr>
          <a:xfrm flipH="1">
            <a:off x="7626679" y="3240740"/>
            <a:ext cx="716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E54F203-1745-9325-2EA1-5CE5902EB1F5}"/>
              </a:ext>
            </a:extLst>
          </p:cNvPr>
          <p:cNvSpPr/>
          <p:nvPr/>
        </p:nvSpPr>
        <p:spPr>
          <a:xfrm>
            <a:off x="8671551" y="590495"/>
            <a:ext cx="2860355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Hay que configurar modo de funcionamiento:</a:t>
            </a:r>
          </a:p>
          <a:p>
            <a:pPr algn="ctr"/>
            <a:r>
              <a:rPr lang="es-ES" sz="1200" dirty="0"/>
              <a:t>Luz + Calor / Sólo Calor</a:t>
            </a:r>
          </a:p>
        </p:txBody>
      </p:sp>
      <p:sp>
        <p:nvSpPr>
          <p:cNvPr id="95" name="Rombo 94">
            <a:extLst>
              <a:ext uri="{FF2B5EF4-FFF2-40B4-BE49-F238E27FC236}">
                <a16:creationId xmlns:a16="http://schemas.microsoft.com/office/drawing/2014/main" id="{2659798B-7F60-D977-48B3-4E7E839D84F9}"/>
              </a:ext>
            </a:extLst>
          </p:cNvPr>
          <p:cNvSpPr/>
          <p:nvPr/>
        </p:nvSpPr>
        <p:spPr>
          <a:xfrm>
            <a:off x="8671551" y="1436315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Acepar pulsado</a:t>
            </a:r>
          </a:p>
        </p:txBody>
      </p:sp>
      <p:sp>
        <p:nvSpPr>
          <p:cNvPr id="96" name="Rombo 95">
            <a:extLst>
              <a:ext uri="{FF2B5EF4-FFF2-40B4-BE49-F238E27FC236}">
                <a16:creationId xmlns:a16="http://schemas.microsoft.com/office/drawing/2014/main" id="{13B3BADA-E44F-111D-5212-E700269289ED}"/>
              </a:ext>
            </a:extLst>
          </p:cNvPr>
          <p:cNvSpPr/>
          <p:nvPr/>
        </p:nvSpPr>
        <p:spPr>
          <a:xfrm>
            <a:off x="10448912" y="1436315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Cancelar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308D080-6106-238F-A80E-BF018DDEC6A1}"/>
              </a:ext>
            </a:extLst>
          </p:cNvPr>
          <p:cNvSpPr txBox="1"/>
          <p:nvPr/>
        </p:nvSpPr>
        <p:spPr>
          <a:xfrm>
            <a:off x="7826225" y="289424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 s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4433B898-092F-22DA-2125-FEED762A0BE0}"/>
              </a:ext>
            </a:extLst>
          </p:cNvPr>
          <p:cNvSpPr/>
          <p:nvPr/>
        </p:nvSpPr>
        <p:spPr>
          <a:xfrm>
            <a:off x="8564877" y="2409197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Mostrar hora, </a:t>
            </a:r>
            <a:r>
              <a:rPr lang="es-ES" sz="1200" dirty="0" err="1"/>
              <a:t>temp</a:t>
            </a:r>
            <a:r>
              <a:rPr lang="es-ES" sz="1200" dirty="0"/>
              <a:t> y luz 5 s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84194C99-BDEE-C9B8-39B8-3B8672659E90}"/>
              </a:ext>
            </a:extLst>
          </p:cNvPr>
          <p:cNvSpPr/>
          <p:nvPr/>
        </p:nvSpPr>
        <p:spPr>
          <a:xfrm>
            <a:off x="10059341" y="5042534"/>
            <a:ext cx="860116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Luz + Calor</a:t>
            </a:r>
          </a:p>
        </p:txBody>
      </p:sp>
      <p:sp>
        <p:nvSpPr>
          <p:cNvPr id="101" name="Rombo 100">
            <a:extLst>
              <a:ext uri="{FF2B5EF4-FFF2-40B4-BE49-F238E27FC236}">
                <a16:creationId xmlns:a16="http://schemas.microsoft.com/office/drawing/2014/main" id="{2948FC9F-C538-05F5-FE43-ACDBF931661D}"/>
              </a:ext>
            </a:extLst>
          </p:cNvPr>
          <p:cNvSpPr/>
          <p:nvPr/>
        </p:nvSpPr>
        <p:spPr>
          <a:xfrm>
            <a:off x="10446052" y="3107951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Tecla +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35040E9A-C92B-1A81-1030-C641EE117029}"/>
              </a:ext>
            </a:extLst>
          </p:cNvPr>
          <p:cNvSpPr/>
          <p:nvPr/>
        </p:nvSpPr>
        <p:spPr>
          <a:xfrm>
            <a:off x="11119944" y="5042534"/>
            <a:ext cx="860116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Sólo Calor</a:t>
            </a:r>
          </a:p>
        </p:txBody>
      </p:sp>
      <p:sp>
        <p:nvSpPr>
          <p:cNvPr id="103" name="Rombo 102">
            <a:extLst>
              <a:ext uri="{FF2B5EF4-FFF2-40B4-BE49-F238E27FC236}">
                <a16:creationId xmlns:a16="http://schemas.microsoft.com/office/drawing/2014/main" id="{099B2984-1A33-0B5E-EAF7-32410A209A86}"/>
              </a:ext>
            </a:extLst>
          </p:cNvPr>
          <p:cNvSpPr/>
          <p:nvPr/>
        </p:nvSpPr>
        <p:spPr>
          <a:xfrm>
            <a:off x="10470804" y="3973500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Tecla -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DAD428DD-A587-ED97-FDF3-2F8D1A30D0AC}"/>
              </a:ext>
            </a:extLst>
          </p:cNvPr>
          <p:cNvCxnSpPr>
            <a:cxnSpLocks/>
          </p:cNvCxnSpPr>
          <p:nvPr/>
        </p:nvCxnSpPr>
        <p:spPr>
          <a:xfrm flipH="1">
            <a:off x="10287000" y="3421127"/>
            <a:ext cx="159052" cy="162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F357E3B2-859E-9C37-7DDF-773017EDB8B0}"/>
              </a:ext>
            </a:extLst>
          </p:cNvPr>
          <p:cNvCxnSpPr/>
          <p:nvPr/>
        </p:nvCxnSpPr>
        <p:spPr>
          <a:xfrm>
            <a:off x="10973724" y="2127267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922EB0BB-2BD7-C3A5-B63A-F3AC527A5DED}"/>
              </a:ext>
            </a:extLst>
          </p:cNvPr>
          <p:cNvCxnSpPr/>
          <p:nvPr/>
        </p:nvCxnSpPr>
        <p:spPr>
          <a:xfrm>
            <a:off x="10989888" y="3777557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13A58D7F-A34A-46D7-77C6-61E90B36573A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11553798" y="4309339"/>
            <a:ext cx="245744" cy="73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mbo 113">
            <a:extLst>
              <a:ext uri="{FF2B5EF4-FFF2-40B4-BE49-F238E27FC236}">
                <a16:creationId xmlns:a16="http://schemas.microsoft.com/office/drawing/2014/main" id="{B218E0A8-2B59-55A1-E500-897EA63A00D2}"/>
              </a:ext>
            </a:extLst>
          </p:cNvPr>
          <p:cNvSpPr/>
          <p:nvPr/>
        </p:nvSpPr>
        <p:spPr>
          <a:xfrm>
            <a:off x="10456503" y="2273048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Aceptar</a:t>
            </a:r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6C0EF43D-0125-AFB5-EE4F-3E4448C22AD1}"/>
              </a:ext>
            </a:extLst>
          </p:cNvPr>
          <p:cNvCxnSpPr/>
          <p:nvPr/>
        </p:nvCxnSpPr>
        <p:spPr>
          <a:xfrm>
            <a:off x="10981315" y="2948760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6B5207C9-2C1B-5AF9-4E59-BE082BEDB713}"/>
              </a:ext>
            </a:extLst>
          </p:cNvPr>
          <p:cNvCxnSpPr>
            <a:cxnSpLocks/>
          </p:cNvCxnSpPr>
          <p:nvPr/>
        </p:nvCxnSpPr>
        <p:spPr>
          <a:xfrm flipH="1">
            <a:off x="9692364" y="2652964"/>
            <a:ext cx="753688" cy="94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0CE504C4-2025-CACC-62AC-0D45197C85CD}"/>
              </a:ext>
            </a:extLst>
          </p:cNvPr>
          <p:cNvCxnSpPr>
            <a:cxnSpLocks/>
          </p:cNvCxnSpPr>
          <p:nvPr/>
        </p:nvCxnSpPr>
        <p:spPr>
          <a:xfrm>
            <a:off x="9179254" y="2972975"/>
            <a:ext cx="24752" cy="62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169ED95C-2500-EDD5-9BD8-CCC801D4D36F}"/>
              </a:ext>
            </a:extLst>
          </p:cNvPr>
          <p:cNvCxnSpPr/>
          <p:nvPr/>
        </p:nvCxnSpPr>
        <p:spPr>
          <a:xfrm>
            <a:off x="9197340" y="2127267"/>
            <a:ext cx="0" cy="28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EBC87804-EC5A-96E7-FE73-65B1EC272C45}"/>
              </a:ext>
            </a:extLst>
          </p:cNvPr>
          <p:cNvCxnSpPr>
            <a:cxnSpLocks/>
          </p:cNvCxnSpPr>
          <p:nvPr/>
        </p:nvCxnSpPr>
        <p:spPr>
          <a:xfrm flipH="1" flipV="1">
            <a:off x="11679514" y="2273048"/>
            <a:ext cx="366753" cy="330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A64EB2F8-4489-E568-432F-2876CAC99C27}"/>
              </a:ext>
            </a:extLst>
          </p:cNvPr>
          <p:cNvCxnSpPr/>
          <p:nvPr/>
        </p:nvCxnSpPr>
        <p:spPr>
          <a:xfrm>
            <a:off x="10446052" y="5638800"/>
            <a:ext cx="1638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4B49B698-0EDD-6977-AFC6-4C5375019B13}"/>
              </a:ext>
            </a:extLst>
          </p:cNvPr>
          <p:cNvCxnSpPr>
            <a:endCxn id="100" idx="2"/>
          </p:cNvCxnSpPr>
          <p:nvPr/>
        </p:nvCxnSpPr>
        <p:spPr>
          <a:xfrm flipV="1">
            <a:off x="10470804" y="5578063"/>
            <a:ext cx="18595" cy="6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52C74B8D-8438-32D8-E488-5339406E527A}"/>
              </a:ext>
            </a:extLst>
          </p:cNvPr>
          <p:cNvCxnSpPr/>
          <p:nvPr/>
        </p:nvCxnSpPr>
        <p:spPr>
          <a:xfrm flipV="1">
            <a:off x="11679514" y="5578063"/>
            <a:ext cx="0" cy="6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92A4EB4C-B897-61B8-FCBD-59729FEAC815}"/>
              </a:ext>
            </a:extLst>
          </p:cNvPr>
          <p:cNvCxnSpPr/>
          <p:nvPr/>
        </p:nvCxnSpPr>
        <p:spPr>
          <a:xfrm flipH="1" flipV="1">
            <a:off x="10989888" y="2158785"/>
            <a:ext cx="689626" cy="13124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E7247C2E-1E8F-552F-DC4F-3F4226B7B298}"/>
              </a:ext>
            </a:extLst>
          </p:cNvPr>
          <p:cNvSpPr/>
          <p:nvPr/>
        </p:nvSpPr>
        <p:spPr>
          <a:xfrm>
            <a:off x="8697299" y="3600812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Apagar pantalla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AF2EB53C-6F8C-C63A-7FC4-F08CE6C62EEA}"/>
              </a:ext>
            </a:extLst>
          </p:cNvPr>
          <p:cNvCxnSpPr/>
          <p:nvPr/>
        </p:nvCxnSpPr>
        <p:spPr>
          <a:xfrm flipH="1" flipV="1">
            <a:off x="8342955" y="3240740"/>
            <a:ext cx="458145" cy="33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4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05A969C-C47C-E5D2-1CC4-A8827E860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00" y="2891207"/>
            <a:ext cx="8688790" cy="253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7E500C-386B-E999-4420-FB1A498D7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100" y="1566127"/>
            <a:ext cx="3462799" cy="12048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1713F6-7705-DCEB-3D21-78B276A5D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100" y="686771"/>
            <a:ext cx="6104848" cy="87935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C29C586-82EB-8CC9-DD62-FEFA11B79552}"/>
              </a:ext>
            </a:extLst>
          </p:cNvPr>
          <p:cNvSpPr txBox="1"/>
          <p:nvPr/>
        </p:nvSpPr>
        <p:spPr>
          <a:xfrm>
            <a:off x="1603899" y="59865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https://github.com/fbiego/ESP32Time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BD43EEF-01F7-C7AF-6FBF-12147F812268}"/>
              </a:ext>
            </a:extLst>
          </p:cNvPr>
          <p:cNvSpPr txBox="1"/>
          <p:nvPr/>
        </p:nvSpPr>
        <p:spPr>
          <a:xfrm>
            <a:off x="1419225" y="142875"/>
            <a:ext cx="238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Librería del RTC interno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C97EA70-6EEC-DC7B-F155-AD3337740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28912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getTime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("%A, %B %d %Y %H:%M:%S")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937DDCE-640C-CC57-B0E7-A9BFCBEC9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043" y="2009992"/>
            <a:ext cx="496411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setTime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(30, 24, 15, 17, 1, 2021); // 17-1-2021 15:24:30   -&gt; El que hizo la librería también tenía sus taras mentales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2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D53974E-04C7-DAAA-E027-E909A255B422}"/>
              </a:ext>
            </a:extLst>
          </p:cNvPr>
          <p:cNvSpPr/>
          <p:nvPr/>
        </p:nvSpPr>
        <p:spPr>
          <a:xfrm>
            <a:off x="2629911" y="176788"/>
            <a:ext cx="1943558" cy="317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Control</a:t>
            </a:r>
          </a:p>
          <a:p>
            <a:r>
              <a:rPr lang="es-ES" sz="1100" dirty="0" err="1"/>
              <a:t>Init</a:t>
            </a:r>
            <a:r>
              <a:rPr lang="es-ES" sz="1100" dirty="0"/>
              <a:t>()</a:t>
            </a:r>
          </a:p>
          <a:p>
            <a:r>
              <a:rPr lang="es-ES" sz="1100" dirty="0"/>
              <a:t>Ejecutar(</a:t>
            </a:r>
            <a:r>
              <a:rPr lang="es-ES" sz="1100" dirty="0" err="1"/>
              <a:t>Tiempo_t</a:t>
            </a:r>
            <a:r>
              <a:rPr lang="es-ES" sz="1100" dirty="0"/>
              <a:t> time)*</a:t>
            </a:r>
          </a:p>
          <a:p>
            <a:r>
              <a:rPr lang="es-ES" sz="1100" dirty="0" err="1"/>
              <a:t>HabilitarLuz</a:t>
            </a:r>
            <a:r>
              <a:rPr lang="es-ES" sz="1100" dirty="0"/>
              <a:t>(</a:t>
            </a:r>
            <a:r>
              <a:rPr lang="es-ES" sz="1100" dirty="0" err="1"/>
              <a:t>bool</a:t>
            </a:r>
            <a:r>
              <a:rPr lang="es-ES" sz="1100" dirty="0"/>
              <a:t>)*</a:t>
            </a:r>
          </a:p>
          <a:p>
            <a:endParaRPr lang="es-ES" sz="1100" dirty="0"/>
          </a:p>
          <a:p>
            <a:r>
              <a:rPr lang="es-ES" sz="1100" dirty="0" err="1"/>
              <a:t>Bool</a:t>
            </a:r>
            <a:r>
              <a:rPr lang="es-ES" sz="1100" dirty="0"/>
              <a:t> GetEstadoR1()*</a:t>
            </a:r>
          </a:p>
          <a:p>
            <a:r>
              <a:rPr lang="es-ES" sz="1100" dirty="0" err="1"/>
              <a:t>Bool</a:t>
            </a:r>
            <a:r>
              <a:rPr lang="es-ES" sz="1100" dirty="0"/>
              <a:t> GetEstadoR2()*</a:t>
            </a:r>
          </a:p>
          <a:p>
            <a:r>
              <a:rPr lang="es-ES" sz="1100" dirty="0" err="1"/>
              <a:t>Bool</a:t>
            </a:r>
            <a:r>
              <a:rPr lang="es-ES" sz="1100" dirty="0"/>
              <a:t>  </a:t>
            </a:r>
            <a:r>
              <a:rPr lang="es-ES" sz="1100" dirty="0" err="1"/>
              <a:t>GetEstadoLuz</a:t>
            </a:r>
            <a:r>
              <a:rPr lang="es-ES" sz="1100" dirty="0"/>
              <a:t>()*</a:t>
            </a:r>
          </a:p>
          <a:p>
            <a:r>
              <a:rPr lang="es-ES" sz="1100" dirty="0" err="1"/>
              <a:t>Bool</a:t>
            </a:r>
            <a:r>
              <a:rPr lang="es-ES" sz="1100" dirty="0"/>
              <a:t> </a:t>
            </a:r>
            <a:r>
              <a:rPr lang="es-ES" sz="1100" dirty="0" err="1"/>
              <a:t>GetAlarmaHumedad</a:t>
            </a:r>
            <a:r>
              <a:rPr lang="es-ES" sz="1100" dirty="0"/>
              <a:t>()*</a:t>
            </a:r>
          </a:p>
          <a:p>
            <a:r>
              <a:rPr lang="es-ES" sz="1100" dirty="0" err="1"/>
              <a:t>Bool</a:t>
            </a:r>
            <a:r>
              <a:rPr lang="es-ES" sz="1100" dirty="0"/>
              <a:t> </a:t>
            </a:r>
            <a:r>
              <a:rPr lang="es-ES" sz="1100" dirty="0" err="1"/>
              <a:t>GetNocheDia</a:t>
            </a:r>
            <a:r>
              <a:rPr lang="es-ES" sz="1100" dirty="0"/>
              <a:t>()*</a:t>
            </a:r>
          </a:p>
          <a:p>
            <a:r>
              <a:rPr lang="es-ES" sz="1100" dirty="0" err="1"/>
              <a:t>Int</a:t>
            </a:r>
            <a:r>
              <a:rPr lang="es-ES" sz="1100" dirty="0"/>
              <a:t> </a:t>
            </a:r>
            <a:r>
              <a:rPr lang="es-ES" sz="1100" dirty="0" err="1"/>
              <a:t>GetValorSensor</a:t>
            </a:r>
            <a:r>
              <a:rPr lang="es-ES" sz="1100" dirty="0"/>
              <a:t>()*</a:t>
            </a:r>
          </a:p>
          <a:p>
            <a:r>
              <a:rPr lang="es-ES" sz="1100" dirty="0" err="1"/>
              <a:t>float</a:t>
            </a:r>
            <a:r>
              <a:rPr lang="es-ES" sz="1100" dirty="0"/>
              <a:t> </a:t>
            </a:r>
            <a:r>
              <a:rPr lang="es-ES" sz="1100" dirty="0" err="1"/>
              <a:t>GetTemp</a:t>
            </a:r>
            <a:r>
              <a:rPr lang="es-ES" sz="1100" dirty="0"/>
              <a:t>()*</a:t>
            </a:r>
          </a:p>
          <a:p>
            <a:r>
              <a:rPr lang="es-ES" sz="1100" dirty="0" err="1"/>
              <a:t>float</a:t>
            </a:r>
            <a:r>
              <a:rPr lang="es-ES" sz="1100" dirty="0"/>
              <a:t> </a:t>
            </a:r>
            <a:r>
              <a:rPr lang="es-ES" sz="1100" dirty="0" err="1"/>
              <a:t>GetHumedad</a:t>
            </a:r>
            <a:r>
              <a:rPr lang="es-ES" sz="1100" dirty="0"/>
              <a:t>()*</a:t>
            </a:r>
          </a:p>
          <a:p>
            <a:endParaRPr lang="es-ES" sz="1100" dirty="0"/>
          </a:p>
          <a:p>
            <a:pPr algn="ctr"/>
            <a:endParaRPr lang="es-ES" sz="16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834F384-D14B-65D7-60CE-DC4C703BA4D6}"/>
              </a:ext>
            </a:extLst>
          </p:cNvPr>
          <p:cNvSpPr/>
          <p:nvPr/>
        </p:nvSpPr>
        <p:spPr>
          <a:xfrm>
            <a:off x="5769831" y="142800"/>
            <a:ext cx="1651246" cy="166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 err="1"/>
              <a:t>Control_Temp</a:t>
            </a:r>
            <a:endParaRPr lang="es-ES" sz="1600" dirty="0"/>
          </a:p>
          <a:p>
            <a:r>
              <a:rPr lang="es-ES" sz="1100" dirty="0" err="1"/>
              <a:t>Init</a:t>
            </a:r>
            <a:r>
              <a:rPr lang="es-ES" sz="1100" dirty="0"/>
              <a:t>()</a:t>
            </a:r>
          </a:p>
          <a:p>
            <a:r>
              <a:rPr lang="es-ES" sz="1100" dirty="0"/>
              <a:t>Ejecutar(</a:t>
            </a:r>
            <a:r>
              <a:rPr lang="es-ES" sz="1100" dirty="0" err="1"/>
              <a:t>Tiempo_t</a:t>
            </a:r>
            <a:r>
              <a:rPr lang="es-ES" sz="1100" dirty="0"/>
              <a:t> time, </a:t>
            </a:r>
            <a:r>
              <a:rPr lang="es-ES" sz="1100" dirty="0" err="1"/>
              <a:t>temp</a:t>
            </a:r>
            <a:r>
              <a:rPr lang="es-ES" sz="1100" dirty="0"/>
              <a:t>, </a:t>
            </a:r>
            <a:r>
              <a:rPr lang="es-ES" sz="1100" dirty="0" err="1"/>
              <a:t>bool</a:t>
            </a:r>
            <a:r>
              <a:rPr lang="es-ES" sz="1100" dirty="0"/>
              <a:t> </a:t>
            </a:r>
            <a:r>
              <a:rPr lang="es-ES" sz="1100" dirty="0" err="1"/>
              <a:t>EstadoLuz</a:t>
            </a:r>
            <a:r>
              <a:rPr lang="es-ES" sz="1100" dirty="0"/>
              <a:t>)</a:t>
            </a:r>
          </a:p>
          <a:p>
            <a:r>
              <a:rPr lang="es-ES" sz="1100" dirty="0" err="1"/>
              <a:t>BloqueoResistencia</a:t>
            </a:r>
            <a:r>
              <a:rPr lang="es-ES" sz="1100" dirty="0"/>
              <a:t>(</a:t>
            </a:r>
            <a:r>
              <a:rPr lang="es-ES" sz="1100" dirty="0" err="1"/>
              <a:t>bool</a:t>
            </a:r>
            <a:r>
              <a:rPr lang="es-ES" sz="1100" dirty="0"/>
              <a:t>)</a:t>
            </a:r>
          </a:p>
          <a:p>
            <a:endParaRPr lang="es-ES" sz="1100" dirty="0"/>
          </a:p>
          <a:p>
            <a:r>
              <a:rPr lang="es-ES" sz="1100" dirty="0" err="1"/>
              <a:t>Bool</a:t>
            </a:r>
            <a:r>
              <a:rPr lang="es-ES" sz="1100" dirty="0"/>
              <a:t> EstadoR1</a:t>
            </a:r>
          </a:p>
          <a:p>
            <a:r>
              <a:rPr lang="es-ES" sz="1100" dirty="0" err="1"/>
              <a:t>Bool</a:t>
            </a:r>
            <a:r>
              <a:rPr lang="es-ES" sz="1100" dirty="0"/>
              <a:t> EstadoR2</a:t>
            </a:r>
            <a:endParaRPr lang="es-ES" sz="105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D8D487A-313C-BB85-A4BC-97BB26C5D624}"/>
              </a:ext>
            </a:extLst>
          </p:cNvPr>
          <p:cNvSpPr/>
          <p:nvPr/>
        </p:nvSpPr>
        <p:spPr>
          <a:xfrm>
            <a:off x="5794337" y="2376270"/>
            <a:ext cx="2056500" cy="1581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 err="1"/>
              <a:t>Control_Luz</a:t>
            </a:r>
            <a:endParaRPr lang="es-ES" sz="1600" dirty="0"/>
          </a:p>
          <a:p>
            <a:r>
              <a:rPr lang="es-ES" sz="1200" dirty="0" err="1"/>
              <a:t>Init</a:t>
            </a:r>
            <a:r>
              <a:rPr lang="es-ES" sz="1200" dirty="0"/>
              <a:t>()</a:t>
            </a:r>
          </a:p>
          <a:p>
            <a:r>
              <a:rPr lang="es-ES" sz="1200" dirty="0"/>
              <a:t>Ejecutar(</a:t>
            </a:r>
            <a:r>
              <a:rPr lang="es-ES" sz="1200" dirty="0" err="1"/>
              <a:t>Tiempo_t</a:t>
            </a:r>
            <a:r>
              <a:rPr lang="es-ES" sz="1200" dirty="0"/>
              <a:t> time)</a:t>
            </a:r>
          </a:p>
          <a:p>
            <a:r>
              <a:rPr lang="es-ES" sz="1200" dirty="0"/>
              <a:t>Habilitar (</a:t>
            </a:r>
            <a:r>
              <a:rPr lang="es-ES" sz="1200" dirty="0" err="1"/>
              <a:t>bool</a:t>
            </a:r>
            <a:r>
              <a:rPr lang="es-ES" sz="1200" dirty="0"/>
              <a:t>)</a:t>
            </a:r>
          </a:p>
          <a:p>
            <a:endParaRPr lang="es-ES" sz="1200" dirty="0"/>
          </a:p>
          <a:p>
            <a:r>
              <a:rPr lang="es-ES" sz="1200" dirty="0" err="1"/>
              <a:t>Bool</a:t>
            </a:r>
            <a:r>
              <a:rPr lang="es-ES" sz="1200" dirty="0"/>
              <a:t> </a:t>
            </a:r>
            <a:r>
              <a:rPr lang="es-ES" sz="1200" dirty="0" err="1"/>
              <a:t>GetEstadoLuz</a:t>
            </a:r>
            <a:r>
              <a:rPr lang="es-ES" sz="1200" dirty="0"/>
              <a:t>()</a:t>
            </a:r>
          </a:p>
          <a:p>
            <a:r>
              <a:rPr lang="es-ES" sz="1200" dirty="0" err="1"/>
              <a:t>Bool</a:t>
            </a:r>
            <a:r>
              <a:rPr lang="es-ES" sz="1200" dirty="0"/>
              <a:t> </a:t>
            </a:r>
            <a:r>
              <a:rPr lang="es-ES" sz="1200" dirty="0" err="1"/>
              <a:t>GetNocheDia</a:t>
            </a:r>
            <a:r>
              <a:rPr lang="es-ES" sz="1200" dirty="0"/>
              <a:t>()</a:t>
            </a:r>
          </a:p>
          <a:p>
            <a:r>
              <a:rPr lang="es-ES" sz="1200" dirty="0" err="1">
                <a:solidFill>
                  <a:schemeClr val="bg1"/>
                </a:solidFill>
              </a:rPr>
              <a:t>Int</a:t>
            </a:r>
            <a:r>
              <a:rPr lang="es-ES" sz="1200" dirty="0">
                <a:solidFill>
                  <a:schemeClr val="bg1"/>
                </a:solidFill>
              </a:rPr>
              <a:t> </a:t>
            </a:r>
            <a:r>
              <a:rPr lang="es-ES" sz="1200" dirty="0" err="1">
                <a:solidFill>
                  <a:schemeClr val="bg1"/>
                </a:solidFill>
              </a:rPr>
              <a:t>GetValorSensor</a:t>
            </a:r>
            <a:r>
              <a:rPr lang="es-ES" sz="1200" dirty="0">
                <a:solidFill>
                  <a:schemeClr val="bg1"/>
                </a:solidFill>
              </a:rPr>
              <a:t>()</a:t>
            </a:r>
          </a:p>
          <a:p>
            <a:endParaRPr lang="es-ES" sz="16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55FA862-C7D3-B80A-F281-564E1EB48866}"/>
              </a:ext>
            </a:extLst>
          </p:cNvPr>
          <p:cNvSpPr/>
          <p:nvPr/>
        </p:nvSpPr>
        <p:spPr>
          <a:xfrm>
            <a:off x="2995100" y="4624458"/>
            <a:ext cx="1651246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UI</a:t>
            </a:r>
          </a:p>
          <a:p>
            <a:r>
              <a:rPr lang="es-ES" sz="1100" dirty="0" err="1"/>
              <a:t>Void</a:t>
            </a:r>
            <a:r>
              <a:rPr lang="es-ES" sz="1100" dirty="0"/>
              <a:t> </a:t>
            </a:r>
            <a:r>
              <a:rPr lang="es-ES" sz="1100" dirty="0" err="1"/>
              <a:t>DisplayInit</a:t>
            </a:r>
            <a:r>
              <a:rPr lang="es-ES" sz="1100" dirty="0"/>
              <a:t>()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460F80F-FFFD-8F94-4D75-ACFCC74C319D}"/>
              </a:ext>
            </a:extLst>
          </p:cNvPr>
          <p:cNvSpPr/>
          <p:nvPr/>
        </p:nvSpPr>
        <p:spPr>
          <a:xfrm>
            <a:off x="5843352" y="4204468"/>
            <a:ext cx="186875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Botonera</a:t>
            </a:r>
          </a:p>
          <a:p>
            <a:r>
              <a:rPr lang="es-ES" sz="1100"/>
              <a:t>EncenderLed(</a:t>
            </a:r>
            <a:r>
              <a:rPr lang="es-ES" sz="1100" dirty="0" err="1"/>
              <a:t>bool</a:t>
            </a:r>
            <a:r>
              <a:rPr lang="es-ES" sz="1100" dirty="0"/>
              <a:t>)</a:t>
            </a:r>
          </a:p>
          <a:p>
            <a:r>
              <a:rPr lang="es-ES" sz="1100" dirty="0" err="1"/>
              <a:t>tecla_t</a:t>
            </a:r>
            <a:r>
              <a:rPr lang="es-ES" sz="1100" dirty="0"/>
              <a:t> </a:t>
            </a:r>
            <a:r>
              <a:rPr lang="es-ES" sz="1100" dirty="0" err="1"/>
              <a:t>MuestrearBotonera</a:t>
            </a:r>
            <a:r>
              <a:rPr lang="es-ES" sz="1100" dirty="0"/>
              <a:t>()</a:t>
            </a:r>
          </a:p>
        </p:txBody>
      </p:sp>
      <p:sp>
        <p:nvSpPr>
          <p:cNvPr id="17" name="Rombo 16">
            <a:extLst>
              <a:ext uri="{FF2B5EF4-FFF2-40B4-BE49-F238E27FC236}">
                <a16:creationId xmlns:a16="http://schemas.microsoft.com/office/drawing/2014/main" id="{D94591CD-8C75-93A7-A056-7A4DE62AFE0F}"/>
              </a:ext>
            </a:extLst>
          </p:cNvPr>
          <p:cNvSpPr/>
          <p:nvPr/>
        </p:nvSpPr>
        <p:spPr>
          <a:xfrm rot="5400000">
            <a:off x="4758062" y="2574540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A94A393-E946-6B2F-0837-483B627619D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822587" y="1814778"/>
            <a:ext cx="0" cy="561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D7E7BF0-EDB8-D61F-914E-AF57890307CE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5017730" y="2749871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712F0A9-78D4-986A-5294-E5BE69F66E73}"/>
              </a:ext>
            </a:extLst>
          </p:cNvPr>
          <p:cNvSpPr/>
          <p:nvPr/>
        </p:nvSpPr>
        <p:spPr>
          <a:xfrm>
            <a:off x="5843352" y="4967728"/>
            <a:ext cx="806395" cy="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LCD</a:t>
            </a:r>
          </a:p>
        </p:txBody>
      </p:sp>
      <p:sp>
        <p:nvSpPr>
          <p:cNvPr id="1025" name="Rectángulo 1024">
            <a:extLst>
              <a:ext uri="{FF2B5EF4-FFF2-40B4-BE49-F238E27FC236}">
                <a16:creationId xmlns:a16="http://schemas.microsoft.com/office/drawing/2014/main" id="{D66E5958-AC1A-7B54-A5CE-8DB40FEA065F}"/>
              </a:ext>
            </a:extLst>
          </p:cNvPr>
          <p:cNvSpPr/>
          <p:nvPr/>
        </p:nvSpPr>
        <p:spPr>
          <a:xfrm>
            <a:off x="8599670" y="166917"/>
            <a:ext cx="1651246" cy="11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Resistencia</a:t>
            </a:r>
          </a:p>
          <a:p>
            <a:r>
              <a:rPr lang="es-ES" sz="1100" dirty="0"/>
              <a:t>Bloqueo (</a:t>
            </a:r>
            <a:r>
              <a:rPr lang="es-ES" sz="1100" dirty="0" err="1"/>
              <a:t>bool</a:t>
            </a:r>
            <a:r>
              <a:rPr lang="es-ES" sz="1100" dirty="0"/>
              <a:t>)</a:t>
            </a:r>
          </a:p>
          <a:p>
            <a:r>
              <a:rPr lang="es-ES" sz="1050" dirty="0"/>
              <a:t>Encender(</a:t>
            </a:r>
            <a:r>
              <a:rPr lang="es-ES" sz="1050" dirty="0" err="1"/>
              <a:t>bool</a:t>
            </a:r>
            <a:r>
              <a:rPr lang="es-ES" sz="1050" dirty="0"/>
              <a:t>)</a:t>
            </a:r>
          </a:p>
          <a:p>
            <a:r>
              <a:rPr lang="es-ES" sz="1050" dirty="0" err="1"/>
              <a:t>SetPin</a:t>
            </a:r>
            <a:r>
              <a:rPr lang="es-ES" sz="1050" dirty="0"/>
              <a:t>(</a:t>
            </a:r>
            <a:r>
              <a:rPr lang="es-ES" sz="1050" dirty="0" err="1"/>
              <a:t>int</a:t>
            </a:r>
            <a:r>
              <a:rPr lang="es-ES" sz="1050" dirty="0"/>
              <a:t>)</a:t>
            </a:r>
          </a:p>
          <a:p>
            <a:endParaRPr lang="es-ES" sz="1050" dirty="0"/>
          </a:p>
          <a:p>
            <a:r>
              <a:rPr lang="es-ES" sz="1050" dirty="0"/>
              <a:t>Estado</a:t>
            </a:r>
            <a:endParaRPr lang="es-ES" sz="1100" dirty="0"/>
          </a:p>
        </p:txBody>
      </p:sp>
      <p:sp>
        <p:nvSpPr>
          <p:cNvPr id="1029" name="Rectángulo 1028">
            <a:extLst>
              <a:ext uri="{FF2B5EF4-FFF2-40B4-BE49-F238E27FC236}">
                <a16:creationId xmlns:a16="http://schemas.microsoft.com/office/drawing/2014/main" id="{33DA48A6-0C51-402B-8445-C796D8D45F20}"/>
              </a:ext>
            </a:extLst>
          </p:cNvPr>
          <p:cNvSpPr/>
          <p:nvPr/>
        </p:nvSpPr>
        <p:spPr>
          <a:xfrm>
            <a:off x="8305226" y="167297"/>
            <a:ext cx="276688" cy="26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030" name="Rectángulo 1029">
            <a:extLst>
              <a:ext uri="{FF2B5EF4-FFF2-40B4-BE49-F238E27FC236}">
                <a16:creationId xmlns:a16="http://schemas.microsoft.com/office/drawing/2014/main" id="{98354E31-1412-82F0-3B7C-7B83D5E4C86B}"/>
              </a:ext>
            </a:extLst>
          </p:cNvPr>
          <p:cNvSpPr/>
          <p:nvPr/>
        </p:nvSpPr>
        <p:spPr>
          <a:xfrm>
            <a:off x="7504753" y="175065"/>
            <a:ext cx="276688" cy="26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032" name="Rombo 1031">
            <a:extLst>
              <a:ext uri="{FF2B5EF4-FFF2-40B4-BE49-F238E27FC236}">
                <a16:creationId xmlns:a16="http://schemas.microsoft.com/office/drawing/2014/main" id="{87C9740C-F759-5F9E-EF49-6D8715AA8F1C}"/>
              </a:ext>
            </a:extLst>
          </p:cNvPr>
          <p:cNvSpPr/>
          <p:nvPr/>
        </p:nvSpPr>
        <p:spPr>
          <a:xfrm rot="5400000">
            <a:off x="7521773" y="360236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33" name="Conector recto 1032">
            <a:extLst>
              <a:ext uri="{FF2B5EF4-FFF2-40B4-BE49-F238E27FC236}">
                <a16:creationId xmlns:a16="http://schemas.microsoft.com/office/drawing/2014/main" id="{AF5172BC-E4B4-22EC-720E-C18EEB6AF56D}"/>
              </a:ext>
            </a:extLst>
          </p:cNvPr>
          <p:cNvCxnSpPr>
            <a:cxnSpLocks/>
            <a:endCxn id="1032" idx="0"/>
          </p:cNvCxnSpPr>
          <p:nvPr/>
        </p:nvCxnSpPr>
        <p:spPr>
          <a:xfrm flipH="1">
            <a:off x="7781441" y="535567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0" name="Rombo 1039">
            <a:extLst>
              <a:ext uri="{FF2B5EF4-FFF2-40B4-BE49-F238E27FC236}">
                <a16:creationId xmlns:a16="http://schemas.microsoft.com/office/drawing/2014/main" id="{456406E9-795D-E7EF-5CA9-B7EB21582A15}"/>
              </a:ext>
            </a:extLst>
          </p:cNvPr>
          <p:cNvSpPr/>
          <p:nvPr/>
        </p:nvSpPr>
        <p:spPr>
          <a:xfrm rot="5400000">
            <a:off x="4758062" y="4518670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41" name="Conector recto 1040">
            <a:extLst>
              <a:ext uri="{FF2B5EF4-FFF2-40B4-BE49-F238E27FC236}">
                <a16:creationId xmlns:a16="http://schemas.microsoft.com/office/drawing/2014/main" id="{9A2CA7DD-EA09-DEC9-6335-306D5224E4C6}"/>
              </a:ext>
            </a:extLst>
          </p:cNvPr>
          <p:cNvCxnSpPr>
            <a:cxnSpLocks/>
            <a:endCxn id="1040" idx="0"/>
          </p:cNvCxnSpPr>
          <p:nvPr/>
        </p:nvCxnSpPr>
        <p:spPr>
          <a:xfrm flipH="1">
            <a:off x="5017730" y="4694001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2" name="Rombo 1041">
            <a:extLst>
              <a:ext uri="{FF2B5EF4-FFF2-40B4-BE49-F238E27FC236}">
                <a16:creationId xmlns:a16="http://schemas.microsoft.com/office/drawing/2014/main" id="{2ED9E5BF-EF10-541B-C4F2-2E1764D1E363}"/>
              </a:ext>
            </a:extLst>
          </p:cNvPr>
          <p:cNvSpPr/>
          <p:nvPr/>
        </p:nvSpPr>
        <p:spPr>
          <a:xfrm rot="5400000">
            <a:off x="4758062" y="4991176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43" name="Conector recto 1042">
            <a:extLst>
              <a:ext uri="{FF2B5EF4-FFF2-40B4-BE49-F238E27FC236}">
                <a16:creationId xmlns:a16="http://schemas.microsoft.com/office/drawing/2014/main" id="{2D37B238-BB06-E877-A22B-6DE98284C427}"/>
              </a:ext>
            </a:extLst>
          </p:cNvPr>
          <p:cNvCxnSpPr>
            <a:cxnSpLocks/>
            <a:endCxn id="1042" idx="0"/>
          </p:cNvCxnSpPr>
          <p:nvPr/>
        </p:nvCxnSpPr>
        <p:spPr>
          <a:xfrm flipH="1">
            <a:off x="5017730" y="5166507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1183DDDF-F626-9C85-05A7-A1A745356EF2}"/>
              </a:ext>
            </a:extLst>
          </p:cNvPr>
          <p:cNvSpPr/>
          <p:nvPr/>
        </p:nvSpPr>
        <p:spPr>
          <a:xfrm>
            <a:off x="8617439" y="1385778"/>
            <a:ext cx="806395" cy="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DHT22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FECC027-E642-47AC-E7E3-661FF9C42519}"/>
              </a:ext>
            </a:extLst>
          </p:cNvPr>
          <p:cNvSpPr/>
          <p:nvPr/>
        </p:nvSpPr>
        <p:spPr>
          <a:xfrm>
            <a:off x="8978290" y="2054898"/>
            <a:ext cx="1651246" cy="11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LUZ</a:t>
            </a:r>
          </a:p>
          <a:p>
            <a:r>
              <a:rPr lang="es-ES" sz="1050" dirty="0"/>
              <a:t>Encender(</a:t>
            </a:r>
            <a:r>
              <a:rPr lang="es-ES" sz="1050" dirty="0" err="1"/>
              <a:t>bool</a:t>
            </a:r>
            <a:r>
              <a:rPr lang="es-ES" sz="1050" dirty="0"/>
              <a:t>)</a:t>
            </a:r>
          </a:p>
          <a:p>
            <a:r>
              <a:rPr lang="es-ES" sz="1050" dirty="0" err="1"/>
              <a:t>SetPin</a:t>
            </a:r>
            <a:r>
              <a:rPr lang="es-ES" sz="1050" dirty="0"/>
              <a:t>(</a:t>
            </a:r>
            <a:r>
              <a:rPr lang="es-ES" sz="1050" dirty="0" err="1"/>
              <a:t>int</a:t>
            </a:r>
            <a:r>
              <a:rPr lang="es-ES" sz="1050" dirty="0"/>
              <a:t>)</a:t>
            </a:r>
          </a:p>
          <a:p>
            <a:endParaRPr lang="es-ES" sz="1050" dirty="0"/>
          </a:p>
          <a:p>
            <a:r>
              <a:rPr lang="es-ES" sz="1050" dirty="0"/>
              <a:t>Estado</a:t>
            </a:r>
            <a:endParaRPr lang="es-ES" sz="11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4C07083-1231-F896-4A4C-B817F205F14A}"/>
              </a:ext>
            </a:extLst>
          </p:cNvPr>
          <p:cNvSpPr/>
          <p:nvPr/>
        </p:nvSpPr>
        <p:spPr>
          <a:xfrm>
            <a:off x="8725284" y="2112766"/>
            <a:ext cx="276688" cy="26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C4C5B49-D22E-A6DB-4EA1-53DA2671634D}"/>
              </a:ext>
            </a:extLst>
          </p:cNvPr>
          <p:cNvSpPr/>
          <p:nvPr/>
        </p:nvSpPr>
        <p:spPr>
          <a:xfrm>
            <a:off x="7924811" y="2120534"/>
            <a:ext cx="276688" cy="26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25" name="Rombo 24">
            <a:extLst>
              <a:ext uri="{FF2B5EF4-FFF2-40B4-BE49-F238E27FC236}">
                <a16:creationId xmlns:a16="http://schemas.microsoft.com/office/drawing/2014/main" id="{D4B3EBF5-1C7B-8421-88B3-D4255FD74996}"/>
              </a:ext>
            </a:extLst>
          </p:cNvPr>
          <p:cNvSpPr/>
          <p:nvPr/>
        </p:nvSpPr>
        <p:spPr>
          <a:xfrm rot="5400000">
            <a:off x="7941831" y="2305705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602B0DD-401A-3324-EC33-600055DC1890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8201499" y="2481036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mbo 29">
            <a:extLst>
              <a:ext uri="{FF2B5EF4-FFF2-40B4-BE49-F238E27FC236}">
                <a16:creationId xmlns:a16="http://schemas.microsoft.com/office/drawing/2014/main" id="{C61E3000-20DD-FAFD-CE85-CEBD3299DA01}"/>
              </a:ext>
            </a:extLst>
          </p:cNvPr>
          <p:cNvSpPr/>
          <p:nvPr/>
        </p:nvSpPr>
        <p:spPr>
          <a:xfrm rot="5400000">
            <a:off x="7543754" y="1424947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D5D6036-CA4D-3D58-DBAC-48EF6DF7B589}"/>
              </a:ext>
            </a:extLst>
          </p:cNvPr>
          <p:cNvCxnSpPr>
            <a:cxnSpLocks/>
            <a:stCxn id="9" idx="1"/>
            <a:endCxn id="30" idx="0"/>
          </p:cNvCxnSpPr>
          <p:nvPr/>
        </p:nvCxnSpPr>
        <p:spPr>
          <a:xfrm flipH="1">
            <a:off x="7803422" y="1600278"/>
            <a:ext cx="8140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Rectángulo 1030">
            <a:extLst>
              <a:ext uri="{FF2B5EF4-FFF2-40B4-BE49-F238E27FC236}">
                <a16:creationId xmlns:a16="http://schemas.microsoft.com/office/drawing/2014/main" id="{0221E5AD-362E-6333-07D6-DC876DAC5F47}"/>
              </a:ext>
            </a:extLst>
          </p:cNvPr>
          <p:cNvSpPr/>
          <p:nvPr/>
        </p:nvSpPr>
        <p:spPr>
          <a:xfrm>
            <a:off x="2995100" y="5850248"/>
            <a:ext cx="1651246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 err="1"/>
              <a:t>MiRTC</a:t>
            </a:r>
            <a:endParaRPr lang="es-ES" sz="1600" dirty="0"/>
          </a:p>
          <a:p>
            <a:r>
              <a:rPr lang="es-ES" sz="1100" dirty="0" err="1"/>
              <a:t>Void</a:t>
            </a:r>
            <a:r>
              <a:rPr lang="es-ES" sz="1100" dirty="0"/>
              <a:t> </a:t>
            </a:r>
            <a:r>
              <a:rPr lang="es-ES" sz="1100" dirty="0" err="1"/>
              <a:t>DisplayInit</a:t>
            </a:r>
            <a:r>
              <a:rPr lang="es-ES" sz="1100" dirty="0"/>
              <a:t>()</a:t>
            </a:r>
          </a:p>
        </p:txBody>
      </p:sp>
      <p:sp>
        <p:nvSpPr>
          <p:cNvPr id="1035" name="Rectángulo 1034">
            <a:extLst>
              <a:ext uri="{FF2B5EF4-FFF2-40B4-BE49-F238E27FC236}">
                <a16:creationId xmlns:a16="http://schemas.microsoft.com/office/drawing/2014/main" id="{4C767027-257E-0A98-3B85-B3A6B6955D3E}"/>
              </a:ext>
            </a:extLst>
          </p:cNvPr>
          <p:cNvSpPr/>
          <p:nvPr/>
        </p:nvSpPr>
        <p:spPr>
          <a:xfrm>
            <a:off x="2951826" y="5897153"/>
            <a:ext cx="1651246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RTC</a:t>
            </a:r>
          </a:p>
        </p:txBody>
      </p:sp>
      <p:sp>
        <p:nvSpPr>
          <p:cNvPr id="1037" name="Rombo 1036">
            <a:extLst>
              <a:ext uri="{FF2B5EF4-FFF2-40B4-BE49-F238E27FC236}">
                <a16:creationId xmlns:a16="http://schemas.microsoft.com/office/drawing/2014/main" id="{09E10B38-543B-B6A1-30E4-33FEF2E76076}"/>
              </a:ext>
            </a:extLst>
          </p:cNvPr>
          <p:cNvSpPr/>
          <p:nvPr/>
        </p:nvSpPr>
        <p:spPr>
          <a:xfrm rot="5400000">
            <a:off x="1869007" y="6119472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38" name="Conector recto 1037">
            <a:extLst>
              <a:ext uri="{FF2B5EF4-FFF2-40B4-BE49-F238E27FC236}">
                <a16:creationId xmlns:a16="http://schemas.microsoft.com/office/drawing/2014/main" id="{95E17F5A-CFE6-B24A-5BE1-F49E90202010}"/>
              </a:ext>
            </a:extLst>
          </p:cNvPr>
          <p:cNvCxnSpPr>
            <a:cxnSpLocks/>
            <a:endCxn id="1037" idx="0"/>
          </p:cNvCxnSpPr>
          <p:nvPr/>
        </p:nvCxnSpPr>
        <p:spPr>
          <a:xfrm flipH="1">
            <a:off x="2128675" y="6294803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Rectángulo 1043">
            <a:extLst>
              <a:ext uri="{FF2B5EF4-FFF2-40B4-BE49-F238E27FC236}">
                <a16:creationId xmlns:a16="http://schemas.microsoft.com/office/drawing/2014/main" id="{F8C6F08A-2EAE-9896-726F-B1FF05F4D637}"/>
              </a:ext>
            </a:extLst>
          </p:cNvPr>
          <p:cNvSpPr/>
          <p:nvPr/>
        </p:nvSpPr>
        <p:spPr>
          <a:xfrm>
            <a:off x="519117" y="271170"/>
            <a:ext cx="1260146" cy="6328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 err="1"/>
              <a:t>Main</a:t>
            </a:r>
            <a:endParaRPr lang="es-ES" sz="1600" dirty="0"/>
          </a:p>
          <a:p>
            <a:r>
              <a:rPr lang="es-ES" sz="1100" dirty="0" err="1"/>
              <a:t>Tiempo_t</a:t>
            </a:r>
            <a:r>
              <a:rPr lang="es-ES" sz="1100" dirty="0"/>
              <a:t> Tiempo</a:t>
            </a:r>
          </a:p>
          <a:p>
            <a:endParaRPr lang="es-ES" sz="900" dirty="0"/>
          </a:p>
        </p:txBody>
      </p:sp>
      <p:sp>
        <p:nvSpPr>
          <p:cNvPr id="1047" name="Rectángulo 1046">
            <a:extLst>
              <a:ext uri="{FF2B5EF4-FFF2-40B4-BE49-F238E27FC236}">
                <a16:creationId xmlns:a16="http://schemas.microsoft.com/office/drawing/2014/main" id="{0EA3491C-1248-139C-27E9-3AC2D8EF8E24}"/>
              </a:ext>
            </a:extLst>
          </p:cNvPr>
          <p:cNvSpPr/>
          <p:nvPr/>
        </p:nvSpPr>
        <p:spPr>
          <a:xfrm>
            <a:off x="8957922" y="3794888"/>
            <a:ext cx="2670237" cy="66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 err="1"/>
              <a:t>CurvasLuz.h</a:t>
            </a:r>
            <a:endParaRPr lang="es-ES" sz="1600" dirty="0"/>
          </a:p>
          <a:p>
            <a:r>
              <a:rPr lang="fr-FR" sz="1050" dirty="0" err="1"/>
              <a:t>float</a:t>
            </a:r>
            <a:r>
              <a:rPr lang="fr-FR" sz="1050" dirty="0"/>
              <a:t> </a:t>
            </a:r>
            <a:r>
              <a:rPr lang="fr-FR" sz="1050" dirty="0" err="1"/>
              <a:t>CalcHoraAmanecer</a:t>
            </a:r>
            <a:r>
              <a:rPr lang="fr-FR" sz="1050" dirty="0"/>
              <a:t> (</a:t>
            </a:r>
            <a:r>
              <a:rPr lang="fr-FR" sz="1050" dirty="0" err="1"/>
              <a:t>int</a:t>
            </a:r>
            <a:r>
              <a:rPr lang="fr-FR" sz="1050" dirty="0"/>
              <a:t> mes, </a:t>
            </a:r>
            <a:r>
              <a:rPr lang="fr-FR" sz="1050" dirty="0" err="1"/>
              <a:t>int</a:t>
            </a:r>
            <a:r>
              <a:rPr lang="fr-FR" sz="1050" dirty="0"/>
              <a:t> dia)</a:t>
            </a:r>
          </a:p>
          <a:p>
            <a:r>
              <a:rPr lang="fr-FR" sz="1050" dirty="0" err="1"/>
              <a:t>float</a:t>
            </a:r>
            <a:r>
              <a:rPr lang="fr-FR" sz="1050" dirty="0"/>
              <a:t> </a:t>
            </a:r>
            <a:r>
              <a:rPr lang="fr-FR" sz="1050" dirty="0" err="1"/>
              <a:t>CalcHoraAnochecer</a:t>
            </a:r>
            <a:r>
              <a:rPr lang="fr-FR" sz="1050" dirty="0"/>
              <a:t> (</a:t>
            </a:r>
            <a:r>
              <a:rPr lang="fr-FR" sz="1050" dirty="0" err="1"/>
              <a:t>int</a:t>
            </a:r>
            <a:r>
              <a:rPr lang="fr-FR" sz="1050" dirty="0"/>
              <a:t> mes, </a:t>
            </a:r>
            <a:r>
              <a:rPr lang="fr-FR" sz="1050" dirty="0" err="1"/>
              <a:t>int</a:t>
            </a:r>
            <a:r>
              <a:rPr lang="fr-FR" sz="1050" dirty="0"/>
              <a:t> dia)</a:t>
            </a:r>
          </a:p>
          <a:p>
            <a:endParaRPr lang="es-ES" sz="1100" dirty="0"/>
          </a:p>
        </p:txBody>
      </p:sp>
      <p:cxnSp>
        <p:nvCxnSpPr>
          <p:cNvPr id="1049" name="Conector recto 1048">
            <a:extLst>
              <a:ext uri="{FF2B5EF4-FFF2-40B4-BE49-F238E27FC236}">
                <a16:creationId xmlns:a16="http://schemas.microsoft.com/office/drawing/2014/main" id="{37A0A1EF-635D-F5D9-18DA-B3E7949C64C5}"/>
              </a:ext>
            </a:extLst>
          </p:cNvPr>
          <p:cNvCxnSpPr>
            <a:cxnSpLocks/>
            <a:stCxn id="1047" idx="1"/>
          </p:cNvCxnSpPr>
          <p:nvPr/>
        </p:nvCxnSpPr>
        <p:spPr>
          <a:xfrm flipH="1" flipV="1">
            <a:off x="7924811" y="3765128"/>
            <a:ext cx="1033111" cy="363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4" name="Rectángulo 1053">
            <a:extLst>
              <a:ext uri="{FF2B5EF4-FFF2-40B4-BE49-F238E27FC236}">
                <a16:creationId xmlns:a16="http://schemas.microsoft.com/office/drawing/2014/main" id="{391404BC-8A75-FB12-BD7F-D7C2E45D0A1C}"/>
              </a:ext>
            </a:extLst>
          </p:cNvPr>
          <p:cNvSpPr/>
          <p:nvPr/>
        </p:nvSpPr>
        <p:spPr>
          <a:xfrm>
            <a:off x="8982922" y="3219631"/>
            <a:ext cx="1651246" cy="381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SensorLUZ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B4948B31-7E73-2E58-0663-3D3320D17FCC}"/>
              </a:ext>
            </a:extLst>
          </p:cNvPr>
          <p:cNvSpPr/>
          <p:nvPr/>
        </p:nvSpPr>
        <p:spPr>
          <a:xfrm>
            <a:off x="8732053" y="3008428"/>
            <a:ext cx="276688" cy="26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056" name="Rectángulo 1055">
            <a:extLst>
              <a:ext uri="{FF2B5EF4-FFF2-40B4-BE49-F238E27FC236}">
                <a16:creationId xmlns:a16="http://schemas.microsoft.com/office/drawing/2014/main" id="{18ACF794-A1A5-A1B9-430E-D218B9530C75}"/>
              </a:ext>
            </a:extLst>
          </p:cNvPr>
          <p:cNvSpPr/>
          <p:nvPr/>
        </p:nvSpPr>
        <p:spPr>
          <a:xfrm>
            <a:off x="7931580" y="3016196"/>
            <a:ext cx="276688" cy="26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057" name="Rombo 1056">
            <a:extLst>
              <a:ext uri="{FF2B5EF4-FFF2-40B4-BE49-F238E27FC236}">
                <a16:creationId xmlns:a16="http://schemas.microsoft.com/office/drawing/2014/main" id="{8F90C30B-7464-B38F-F4A1-B866D7F6E61C}"/>
              </a:ext>
            </a:extLst>
          </p:cNvPr>
          <p:cNvSpPr/>
          <p:nvPr/>
        </p:nvSpPr>
        <p:spPr>
          <a:xfrm rot="5400000">
            <a:off x="7948600" y="3201367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58" name="Conector recto 1057">
            <a:extLst>
              <a:ext uri="{FF2B5EF4-FFF2-40B4-BE49-F238E27FC236}">
                <a16:creationId xmlns:a16="http://schemas.microsoft.com/office/drawing/2014/main" id="{8F335DA7-CE18-5C22-CDCD-4507B24CAE11}"/>
              </a:ext>
            </a:extLst>
          </p:cNvPr>
          <p:cNvCxnSpPr>
            <a:cxnSpLocks/>
            <a:endCxn id="1057" idx="0"/>
          </p:cNvCxnSpPr>
          <p:nvPr/>
        </p:nvCxnSpPr>
        <p:spPr>
          <a:xfrm flipH="1">
            <a:off x="8208268" y="3376698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9" name="Rombo 1058">
            <a:extLst>
              <a:ext uri="{FF2B5EF4-FFF2-40B4-BE49-F238E27FC236}">
                <a16:creationId xmlns:a16="http://schemas.microsoft.com/office/drawing/2014/main" id="{908E60CB-8EE1-7221-0194-C1BE7786B8B7}"/>
              </a:ext>
            </a:extLst>
          </p:cNvPr>
          <p:cNvSpPr/>
          <p:nvPr/>
        </p:nvSpPr>
        <p:spPr>
          <a:xfrm rot="5400000">
            <a:off x="1846457" y="1290069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60" name="Conector recto 1059">
            <a:extLst>
              <a:ext uri="{FF2B5EF4-FFF2-40B4-BE49-F238E27FC236}">
                <a16:creationId xmlns:a16="http://schemas.microsoft.com/office/drawing/2014/main" id="{2CE1AA8F-4B52-B37D-733D-417AFD8B6FBD}"/>
              </a:ext>
            </a:extLst>
          </p:cNvPr>
          <p:cNvCxnSpPr>
            <a:cxnSpLocks/>
          </p:cNvCxnSpPr>
          <p:nvPr/>
        </p:nvCxnSpPr>
        <p:spPr>
          <a:xfrm flipH="1">
            <a:off x="2106125" y="1471551"/>
            <a:ext cx="5237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1" name="Rombo 1060">
            <a:extLst>
              <a:ext uri="{FF2B5EF4-FFF2-40B4-BE49-F238E27FC236}">
                <a16:creationId xmlns:a16="http://schemas.microsoft.com/office/drawing/2014/main" id="{466D99AF-A540-0094-18D5-BD432D63ABAC}"/>
              </a:ext>
            </a:extLst>
          </p:cNvPr>
          <p:cNvSpPr/>
          <p:nvPr/>
        </p:nvSpPr>
        <p:spPr>
          <a:xfrm rot="5400000">
            <a:off x="1870257" y="4792397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62" name="Conector recto 1061">
            <a:extLst>
              <a:ext uri="{FF2B5EF4-FFF2-40B4-BE49-F238E27FC236}">
                <a16:creationId xmlns:a16="http://schemas.microsoft.com/office/drawing/2014/main" id="{F555CC4F-5350-B514-318A-8BB9359D4905}"/>
              </a:ext>
            </a:extLst>
          </p:cNvPr>
          <p:cNvCxnSpPr>
            <a:cxnSpLocks/>
            <a:endCxn id="1061" idx="0"/>
          </p:cNvCxnSpPr>
          <p:nvPr/>
        </p:nvCxnSpPr>
        <p:spPr>
          <a:xfrm flipH="1">
            <a:off x="2129925" y="4967728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ombo 1062">
            <a:extLst>
              <a:ext uri="{FF2B5EF4-FFF2-40B4-BE49-F238E27FC236}">
                <a16:creationId xmlns:a16="http://schemas.microsoft.com/office/drawing/2014/main" id="{F568B28E-EDAB-7FE1-1FBC-0B7BF7C497BD}"/>
              </a:ext>
            </a:extLst>
          </p:cNvPr>
          <p:cNvSpPr/>
          <p:nvPr/>
        </p:nvSpPr>
        <p:spPr>
          <a:xfrm rot="5400000">
            <a:off x="1887013" y="6072567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64" name="Conector recto 1063">
            <a:extLst>
              <a:ext uri="{FF2B5EF4-FFF2-40B4-BE49-F238E27FC236}">
                <a16:creationId xmlns:a16="http://schemas.microsoft.com/office/drawing/2014/main" id="{C366A399-23DC-4ED1-3051-95E28A17C558}"/>
              </a:ext>
            </a:extLst>
          </p:cNvPr>
          <p:cNvCxnSpPr>
            <a:cxnSpLocks/>
            <a:endCxn id="1063" idx="0"/>
          </p:cNvCxnSpPr>
          <p:nvPr/>
        </p:nvCxnSpPr>
        <p:spPr>
          <a:xfrm flipH="1">
            <a:off x="2146681" y="6247898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7" name="Rectángulo 1066">
            <a:extLst>
              <a:ext uri="{FF2B5EF4-FFF2-40B4-BE49-F238E27FC236}">
                <a16:creationId xmlns:a16="http://schemas.microsoft.com/office/drawing/2014/main" id="{30B2753B-61A0-89C7-4119-936C97A217F2}"/>
              </a:ext>
            </a:extLst>
          </p:cNvPr>
          <p:cNvSpPr/>
          <p:nvPr/>
        </p:nvSpPr>
        <p:spPr>
          <a:xfrm>
            <a:off x="2941450" y="3685815"/>
            <a:ext cx="1632018" cy="7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 err="1"/>
              <a:t>MenuConfiguracion.h</a:t>
            </a:r>
            <a:endParaRPr lang="es-ES" sz="1600" dirty="0"/>
          </a:p>
          <a:p>
            <a:r>
              <a:rPr lang="es-ES" sz="1100" dirty="0" err="1"/>
              <a:t>SetHora</a:t>
            </a:r>
            <a:r>
              <a:rPr lang="es-ES" sz="1100" dirty="0"/>
              <a:t>()</a:t>
            </a:r>
          </a:p>
        </p:txBody>
      </p:sp>
      <p:cxnSp>
        <p:nvCxnSpPr>
          <p:cNvPr id="1068" name="Conector recto 1067">
            <a:extLst>
              <a:ext uri="{FF2B5EF4-FFF2-40B4-BE49-F238E27FC236}">
                <a16:creationId xmlns:a16="http://schemas.microsoft.com/office/drawing/2014/main" id="{74984495-B9FF-5BD2-03B0-7C36D1F3C64E}"/>
              </a:ext>
            </a:extLst>
          </p:cNvPr>
          <p:cNvCxnSpPr>
            <a:cxnSpLocks/>
          </p:cNvCxnSpPr>
          <p:nvPr/>
        </p:nvCxnSpPr>
        <p:spPr>
          <a:xfrm flipH="1">
            <a:off x="1796019" y="3967603"/>
            <a:ext cx="111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0" name="CuadroTexto 1069">
            <a:extLst>
              <a:ext uri="{FF2B5EF4-FFF2-40B4-BE49-F238E27FC236}">
                <a16:creationId xmlns:a16="http://schemas.microsoft.com/office/drawing/2014/main" id="{D6CEAC12-814D-AC02-584E-B75A5CFBEAA9}"/>
              </a:ext>
            </a:extLst>
          </p:cNvPr>
          <p:cNvSpPr txBox="1"/>
          <p:nvPr/>
        </p:nvSpPr>
        <p:spPr>
          <a:xfrm>
            <a:off x="8305226" y="6414774"/>
            <a:ext cx="232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*Protegidas con </a:t>
            </a:r>
            <a:r>
              <a:rPr lang="es-ES" dirty="0" err="1"/>
              <a:t>mutex</a:t>
            </a:r>
            <a:endParaRPr lang="es-ES" dirty="0"/>
          </a:p>
        </p:txBody>
      </p:sp>
      <p:sp>
        <p:nvSpPr>
          <p:cNvPr id="16" name="Rombo 15">
            <a:extLst>
              <a:ext uri="{FF2B5EF4-FFF2-40B4-BE49-F238E27FC236}">
                <a16:creationId xmlns:a16="http://schemas.microsoft.com/office/drawing/2014/main" id="{ED14BAD4-4295-A9B7-167D-AC14F141C5FB}"/>
              </a:ext>
            </a:extLst>
          </p:cNvPr>
          <p:cNvSpPr/>
          <p:nvPr/>
        </p:nvSpPr>
        <p:spPr>
          <a:xfrm>
            <a:off x="6738250" y="2025608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1847485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873</Words>
  <Application>Microsoft Office PowerPoint</Application>
  <PresentationFormat>Panorámica</PresentationFormat>
  <Paragraphs>254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ui-monospace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LCD DE NOKIA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Carro Fernández</dc:creator>
  <cp:lastModifiedBy>Diego Carro Fernández</cp:lastModifiedBy>
  <cp:revision>57</cp:revision>
  <dcterms:created xsi:type="dcterms:W3CDTF">2022-11-18T11:07:03Z</dcterms:created>
  <dcterms:modified xsi:type="dcterms:W3CDTF">2023-03-06T09:38:33Z</dcterms:modified>
</cp:coreProperties>
</file>