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7" r:id="rId4"/>
    <p:sldId id="256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 autoAdjust="0"/>
    <p:restoredTop sz="95065" autoAdjust="0"/>
  </p:normalViewPr>
  <p:slideViewPr>
    <p:cSldViewPr snapToGrid="0">
      <p:cViewPr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91CA-4C85-4BB4-A669-85C5A56232AC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E004-D7DC-4F23-96C3-6C25D4A4CA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0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5367-414E-15EF-B7F3-8327FB0F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88F09-8591-C0F7-D034-76329F2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E73C1-6B0F-AFC1-81E0-209E4FE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9F7F-DEEC-0925-11B4-219C4A4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39671-AD5A-5ACB-FACE-5A6A978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7473-870C-7B41-FFA9-075FC05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BD6DF-AB6C-61BE-5A2D-9A062F3A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4A32E-1EFA-159E-863D-D939ED0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7AD7A-8D21-5A37-5FE7-387D9BB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BCAB-9DDE-7D37-A32E-76DEF0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65BFF-55A9-2294-6C1C-A94626F3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429A-F78C-124D-CE66-D406E2EE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842-734E-75E3-2634-78B7570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FBF3-2BAD-9DC7-1301-4E359D8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FB37-663F-1630-F64D-4C1B2FC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89C-77A3-6D59-65FD-ED82ABF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66E0-6CFC-8FAD-06C6-EB1FCEF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25E-EAC7-302B-32A3-F35DCC7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1A03A-82AF-938B-0A6A-12C114F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3B12-8F52-BD30-6179-ED9CE27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D7EA-DA63-2553-7A86-7E983A0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0CD1B-EDE1-8DD5-BD5C-0780FAB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5CED-0DE7-1A9A-2E64-D2FF59B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353D-4D4B-6783-E7E3-3A5BACB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6CC33-41DD-1034-E702-C55E38B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8D99-0F4B-EC7B-09D0-BCEB005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314C3-C8B7-9919-FC21-34C72ACE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6B0E0-2F1B-3487-FE03-958A6CAB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E445B-F587-BC0F-59F3-EA9DEBDC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220F-A461-674D-EB2A-8CDFF44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30C0-3B7C-5306-3572-EB6381C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A687-C8D6-F941-C203-2E3E0C3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97E33-B2C8-989B-95E7-FF32561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3F561-3B60-9B04-A11D-659F6FC7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86ACE-1523-EE72-4EC6-553F4E73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5EEB9-9154-8650-D359-B4276477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615C0-ADD6-8701-14D2-142DC93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F66725-9BC0-E1D2-903E-5D7C40C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8D2E5-5FFB-67AD-A3C8-E65046F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B4A9-26E3-A45B-DEB6-097B412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8E1229-93C8-72B2-B025-D0AD33A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2B72-4BE8-53D9-7754-DD18331F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59CF1-E756-959F-3FAD-6F65A2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87813-5FC6-71E1-87EB-0E3FF93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6CC4E-3242-702C-D186-DE3FAA1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695EB-7179-E942-B62B-0BFD8CD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6E26-4FAB-C78B-F368-2B613D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7CC4-F4C7-A499-EAF9-975BBE4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EDB95-DE9F-3219-48E6-57EF15F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DC50-7D2E-7367-CDDB-BAD1DDD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4D602-34EC-C468-26AC-BF249E1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41887-3470-EEF0-9405-CEB233A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0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8B86-4EED-1D0A-2B19-86D60EF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07B0E5-5587-9CF0-CD61-2743252D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5931-4512-B4D0-05F9-C54453A6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2E8D3-A1B3-F1F1-9B69-12FF37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E9CE-DF33-8AE7-9A17-5CBE0DA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6681C-64F7-B44B-6683-BE3DD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2E42E1-E35A-46AA-606E-D9B8270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1DDD4-44C9-6CAC-D57D-1120900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9A95C-F460-063C-6D0D-FCC970C2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1B9-84E4-4E1C-A6F5-333C66875601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11A81-751C-4557-AEC5-8B5ADA8F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C4A-FF7E-DECF-A024-E5AF6DE9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the GPIO pins of the ESP32">
            <a:extLst>
              <a:ext uri="{FF2B5EF4-FFF2-40B4-BE49-F238E27FC236}">
                <a16:creationId xmlns:a16="http://schemas.microsoft.com/office/drawing/2014/main" id="{DD4E754B-6833-E499-6BCE-CC70505D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3"/>
            <a:ext cx="12192000" cy="5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4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e the GPIO pins of the ESP32">
            <a:extLst>
              <a:ext uri="{FF2B5EF4-FFF2-40B4-BE49-F238E27FC236}">
                <a16:creationId xmlns:a16="http://schemas.microsoft.com/office/drawing/2014/main" id="{B321D326-364B-909E-C849-2BB944A1A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4" t="7074" r="31797"/>
          <a:stretch/>
        </p:blipFill>
        <p:spPr bwMode="auto">
          <a:xfrm>
            <a:off x="3629024" y="665956"/>
            <a:ext cx="4476751" cy="5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E4F315-991E-9A04-6E67-7E7B302E0659}"/>
              </a:ext>
            </a:extLst>
          </p:cNvPr>
          <p:cNvSpPr txBox="1"/>
          <p:nvPr/>
        </p:nvSpPr>
        <p:spPr>
          <a:xfrm>
            <a:off x="8192940" y="1045189"/>
            <a:ext cx="10653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GND</a:t>
            </a:r>
          </a:p>
          <a:p>
            <a:r>
              <a:rPr lang="es-ES" sz="1400" dirty="0"/>
              <a:t>LCD – DIN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GND</a:t>
            </a:r>
          </a:p>
          <a:p>
            <a:r>
              <a:rPr lang="es-ES" sz="1400" dirty="0"/>
              <a:t>LCD – DC</a:t>
            </a:r>
          </a:p>
          <a:p>
            <a:r>
              <a:rPr lang="es-ES" sz="1400" dirty="0"/>
              <a:t>LCD – CLK</a:t>
            </a:r>
          </a:p>
          <a:p>
            <a:r>
              <a:rPr lang="es-ES" sz="1400" dirty="0"/>
              <a:t>LCD – CE</a:t>
            </a:r>
          </a:p>
          <a:p>
            <a:r>
              <a:rPr lang="es-ES" sz="1400" dirty="0"/>
              <a:t>-</a:t>
            </a:r>
          </a:p>
          <a:p>
            <a:r>
              <a:rPr lang="es-ES" sz="1400" dirty="0"/>
              <a:t>-</a:t>
            </a:r>
          </a:p>
          <a:p>
            <a:endParaRPr lang="es-ES" sz="1400" dirty="0"/>
          </a:p>
          <a:p>
            <a:r>
              <a:rPr lang="es-ES" sz="1400" dirty="0"/>
              <a:t>LCD - LUZ</a:t>
            </a:r>
          </a:p>
          <a:p>
            <a:r>
              <a:rPr lang="es-ES" sz="1400" dirty="0"/>
              <a:t>LCD - RST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D22824-7D3D-AEAE-F71B-47595522CA8D}"/>
              </a:ext>
            </a:extLst>
          </p:cNvPr>
          <p:cNvSpPr txBox="1"/>
          <p:nvPr/>
        </p:nvSpPr>
        <p:spPr>
          <a:xfrm>
            <a:off x="409575" y="1045189"/>
            <a:ext cx="3219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3.3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dirty="0"/>
              <a:t>-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TECLADO_C1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TECLADO_C2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TECLADO_F1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TECLADO_F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ACT_Res14</a:t>
            </a:r>
            <a:endParaRPr lang="es-ES" sz="1400" dirty="0">
              <a:solidFill>
                <a:srgbClr val="D35400"/>
              </a:solidFill>
              <a:latin typeface="Consolas" panose="020B0609020204030204" pitchFamily="49" charset="0"/>
            </a:endParaRP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ACT_Res16</a:t>
            </a:r>
          </a:p>
          <a:p>
            <a:pPr algn="r"/>
            <a:r>
              <a:rPr lang="es-ES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ACT_Luz</a:t>
            </a:r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r"/>
            <a:r>
              <a:rPr lang="es-ES" sz="1400" dirty="0"/>
              <a:t>Este nada, que de normal tiene tensión –</a:t>
            </a:r>
          </a:p>
          <a:p>
            <a:pPr algn="r"/>
            <a:r>
              <a:rPr lang="es-ES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PILOTO_LED</a:t>
            </a: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GND</a:t>
            </a: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DTH22</a:t>
            </a: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endParaRPr lang="es-ES" sz="1400" dirty="0">
              <a:latin typeface="Consolas" panose="020B0609020204030204" pitchFamily="49" charset="0"/>
            </a:endParaRPr>
          </a:p>
          <a:p>
            <a:pPr algn="r"/>
            <a:r>
              <a:rPr lang="es-ES" sz="1400" dirty="0">
                <a:latin typeface="Consolas" panose="020B0609020204030204" pitchFamily="49" charset="0"/>
              </a:rPr>
              <a:t>5V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C289A9-3E9E-B461-FC12-3289EE205BED}"/>
              </a:ext>
            </a:extLst>
          </p:cNvPr>
          <p:cNvSpPr txBox="1"/>
          <p:nvPr/>
        </p:nvSpPr>
        <p:spPr>
          <a:xfrm>
            <a:off x="4782269" y="1524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Asignación de pines</a:t>
            </a:r>
          </a:p>
        </p:txBody>
      </p:sp>
    </p:spTree>
    <p:extLst>
      <p:ext uri="{BB962C8B-B14F-4D97-AF65-F5344CB8AC3E}">
        <p14:creationId xmlns:p14="http://schemas.microsoft.com/office/powerpoint/2010/main" val="932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0A65899-B62F-63B9-A088-CE10CBAA5FD2}"/>
              </a:ext>
            </a:extLst>
          </p:cNvPr>
          <p:cNvSpPr/>
          <p:nvPr/>
        </p:nvSpPr>
        <p:spPr>
          <a:xfrm>
            <a:off x="1552057" y="4443864"/>
            <a:ext cx="1762383" cy="9313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3C10682-6285-7323-8B6B-7B4C92891872}"/>
              </a:ext>
            </a:extLst>
          </p:cNvPr>
          <p:cNvSpPr/>
          <p:nvPr/>
        </p:nvSpPr>
        <p:spPr>
          <a:xfrm>
            <a:off x="2356367" y="4689838"/>
            <a:ext cx="699149" cy="4978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3951303" y="999342"/>
            <a:ext cx="866414" cy="470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ESP32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BD9FA6-45C3-023E-7EF7-92D4374935C0}"/>
              </a:ext>
            </a:extLst>
          </p:cNvPr>
          <p:cNvCxnSpPr>
            <a:cxnSpLocks/>
          </p:cNvCxnSpPr>
          <p:nvPr/>
        </p:nvCxnSpPr>
        <p:spPr>
          <a:xfrm>
            <a:off x="223823" y="662730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9B704A-A9D7-DB15-9580-62CD538822ED}"/>
              </a:ext>
            </a:extLst>
          </p:cNvPr>
          <p:cNvCxnSpPr>
            <a:cxnSpLocks/>
          </p:cNvCxnSpPr>
          <p:nvPr/>
        </p:nvCxnSpPr>
        <p:spPr>
          <a:xfrm>
            <a:off x="416770" y="6209251"/>
            <a:ext cx="11298980" cy="1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66AAAC-A935-7C86-7E0E-80A821110414}"/>
              </a:ext>
            </a:extLst>
          </p:cNvPr>
          <p:cNvCxnSpPr/>
          <p:nvPr/>
        </p:nvCxnSpPr>
        <p:spPr>
          <a:xfrm>
            <a:off x="4835668" y="2095849"/>
            <a:ext cx="1006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ECF4E53-CBD0-62B9-D3B0-A53EEEE947B3}"/>
              </a:ext>
            </a:extLst>
          </p:cNvPr>
          <p:cNvSpPr/>
          <p:nvPr/>
        </p:nvSpPr>
        <p:spPr>
          <a:xfrm>
            <a:off x="5790612" y="1803633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1A3141-3023-236D-2CF4-C7F95DE75D74}"/>
              </a:ext>
            </a:extLst>
          </p:cNvPr>
          <p:cNvCxnSpPr>
            <a:stCxn id="21" idx="4"/>
          </p:cNvCxnSpPr>
          <p:nvPr/>
        </p:nvCxnSpPr>
        <p:spPr>
          <a:xfrm flipH="1">
            <a:off x="6077239" y="2399251"/>
            <a:ext cx="11182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1780CF-6C8D-7952-8ACA-A1FBB19160F1}"/>
              </a:ext>
            </a:extLst>
          </p:cNvPr>
          <p:cNvSpPr/>
          <p:nvPr/>
        </p:nvSpPr>
        <p:spPr>
          <a:xfrm>
            <a:off x="5706022" y="1026925"/>
            <a:ext cx="764798" cy="38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692DED-0EAA-41FF-060F-FD60411F5D1F}"/>
              </a:ext>
            </a:extLst>
          </p:cNvPr>
          <p:cNvCxnSpPr>
            <a:cxnSpLocks/>
          </p:cNvCxnSpPr>
          <p:nvPr/>
        </p:nvCxnSpPr>
        <p:spPr>
          <a:xfrm>
            <a:off x="223823" y="345347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B4B7F5-2637-BB0F-677D-BBC9340E6F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88421" y="297636"/>
            <a:ext cx="0" cy="72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EE3347-29A2-0816-958E-09D2261A1435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6088421" y="1409872"/>
            <a:ext cx="0" cy="39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ACEBD4F-C2C9-E17B-B16A-20F5C804CAC1}"/>
              </a:ext>
            </a:extLst>
          </p:cNvPr>
          <p:cNvCxnSpPr>
            <a:cxnSpLocks/>
          </p:cNvCxnSpPr>
          <p:nvPr/>
        </p:nvCxnSpPr>
        <p:spPr>
          <a:xfrm flipV="1">
            <a:off x="4384510" y="665765"/>
            <a:ext cx="0" cy="428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6BAEA7-4E6C-D47F-0361-54E5BBF6745A}"/>
              </a:ext>
            </a:extLst>
          </p:cNvPr>
          <p:cNvCxnSpPr>
            <a:cxnSpLocks/>
          </p:cNvCxnSpPr>
          <p:nvPr/>
        </p:nvCxnSpPr>
        <p:spPr>
          <a:xfrm flipH="1">
            <a:off x="4359913" y="5666853"/>
            <a:ext cx="6496" cy="52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CEF24CF-F079-543C-ECCE-0C78678CD859}"/>
              </a:ext>
            </a:extLst>
          </p:cNvPr>
          <p:cNvCxnSpPr>
            <a:cxnSpLocks/>
          </p:cNvCxnSpPr>
          <p:nvPr/>
        </p:nvCxnSpPr>
        <p:spPr>
          <a:xfrm>
            <a:off x="4835668" y="3101392"/>
            <a:ext cx="220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975F5E3-F85B-1D5E-83C1-8AC01A63E4DD}"/>
              </a:ext>
            </a:extLst>
          </p:cNvPr>
          <p:cNvSpPr/>
          <p:nvPr/>
        </p:nvSpPr>
        <p:spPr>
          <a:xfrm>
            <a:off x="6310817" y="285235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Sens</a:t>
            </a:r>
            <a:r>
              <a:rPr lang="es-ES" sz="1400" dirty="0"/>
              <a:t>. Luz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3277509-86B4-F8E1-7380-A2DABBA3DDE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93216" y="3320033"/>
            <a:ext cx="0" cy="2889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D5EBEA8-A3E4-B7A9-0151-145A0C3A33F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6693216" y="662730"/>
            <a:ext cx="0" cy="218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7D2849-C76A-4F21-2B34-D65D08903707}"/>
              </a:ext>
            </a:extLst>
          </p:cNvPr>
          <p:cNvSpPr txBox="1"/>
          <p:nvPr/>
        </p:nvSpPr>
        <p:spPr>
          <a:xfrm>
            <a:off x="10260782" y="0"/>
            <a:ext cx="19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Potencia - 12 V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32AFDF0-89C4-69B3-C269-BBD09B806075}"/>
              </a:ext>
            </a:extLst>
          </p:cNvPr>
          <p:cNvSpPr txBox="1"/>
          <p:nvPr/>
        </p:nvSpPr>
        <p:spPr>
          <a:xfrm>
            <a:off x="10424161" y="354786"/>
            <a:ext cx="19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Control 3.3 V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B5CB874-6D6D-D57A-E3A6-F10600230A0B}"/>
              </a:ext>
            </a:extLst>
          </p:cNvPr>
          <p:cNvCxnSpPr>
            <a:cxnSpLocks/>
          </p:cNvCxnSpPr>
          <p:nvPr/>
        </p:nvCxnSpPr>
        <p:spPr>
          <a:xfrm flipV="1">
            <a:off x="9484211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68847F-0D3A-FD7D-B1F0-B681AC6B786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845020" y="5085649"/>
            <a:ext cx="4372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702F18-EEBE-7226-EBCE-0B72D71C5AFC}"/>
              </a:ext>
            </a:extLst>
          </p:cNvPr>
          <p:cNvSpPr txBox="1"/>
          <p:nvPr/>
        </p:nvSpPr>
        <p:spPr>
          <a:xfrm>
            <a:off x="4511334" y="2978281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ADC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A4BEC4-34B2-1003-72F5-2E0301196F44}"/>
              </a:ext>
            </a:extLst>
          </p:cNvPr>
          <p:cNvSpPr txBox="1"/>
          <p:nvPr/>
        </p:nvSpPr>
        <p:spPr>
          <a:xfrm>
            <a:off x="4411516" y="1973712"/>
            <a:ext cx="552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0683197-A762-2517-9F4F-BE6BBD91D85F}"/>
              </a:ext>
            </a:extLst>
          </p:cNvPr>
          <p:cNvSpPr/>
          <p:nvPr/>
        </p:nvSpPr>
        <p:spPr>
          <a:xfrm>
            <a:off x="90432" y="2705799"/>
            <a:ext cx="996410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 BUCK</a:t>
            </a:r>
          </a:p>
          <a:p>
            <a:pPr algn="ctr"/>
            <a:r>
              <a:rPr lang="es-ES" dirty="0"/>
              <a:t>5 V</a:t>
            </a: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012D88E-636F-5FEB-0E6D-7956BE109480}"/>
              </a:ext>
            </a:extLst>
          </p:cNvPr>
          <p:cNvCxnSpPr>
            <a:cxnSpLocks/>
          </p:cNvCxnSpPr>
          <p:nvPr/>
        </p:nvCxnSpPr>
        <p:spPr>
          <a:xfrm flipV="1">
            <a:off x="773195" y="345347"/>
            <a:ext cx="0" cy="23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560C847-387F-0B76-B387-512CF228A27B}"/>
              </a:ext>
            </a:extLst>
          </p:cNvPr>
          <p:cNvCxnSpPr>
            <a:cxnSpLocks/>
          </p:cNvCxnSpPr>
          <p:nvPr/>
        </p:nvCxnSpPr>
        <p:spPr>
          <a:xfrm>
            <a:off x="588637" y="3982324"/>
            <a:ext cx="0" cy="222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2095BD1-8DF2-F87E-9BE9-F47659DA36C8}"/>
              </a:ext>
            </a:extLst>
          </p:cNvPr>
          <p:cNvCxnSpPr>
            <a:cxnSpLocks/>
          </p:cNvCxnSpPr>
          <p:nvPr/>
        </p:nvCxnSpPr>
        <p:spPr>
          <a:xfrm flipH="1">
            <a:off x="1086842" y="2852351"/>
            <a:ext cx="2864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D90EBE7-1B08-0FA8-A9DC-3CFC751B8749}"/>
              </a:ext>
            </a:extLst>
          </p:cNvPr>
          <p:cNvSpPr/>
          <p:nvPr/>
        </p:nvSpPr>
        <p:spPr>
          <a:xfrm>
            <a:off x="7391544" y="3627541"/>
            <a:ext cx="1065371" cy="5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DHT22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9F1234B-B632-6628-F56F-DF47D85C8219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7924229" y="354786"/>
            <a:ext cx="1" cy="327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F42FDD-9010-A1C2-D0C7-00742322327B}"/>
              </a:ext>
            </a:extLst>
          </p:cNvPr>
          <p:cNvCxnSpPr>
            <a:stCxn id="118" idx="2"/>
          </p:cNvCxnSpPr>
          <p:nvPr/>
        </p:nvCxnSpPr>
        <p:spPr>
          <a:xfrm flipH="1">
            <a:off x="7924229" y="4168309"/>
            <a:ext cx="1" cy="20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0F6F92-B89F-EA38-4E0E-372F5C006D47}"/>
              </a:ext>
            </a:extLst>
          </p:cNvPr>
          <p:cNvCxnSpPr>
            <a:stCxn id="118" idx="1"/>
          </p:cNvCxnSpPr>
          <p:nvPr/>
        </p:nvCxnSpPr>
        <p:spPr>
          <a:xfrm flipH="1">
            <a:off x="4845020" y="3897925"/>
            <a:ext cx="2546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1904274-2926-2B75-F674-AB55C1D0AB79}"/>
              </a:ext>
            </a:extLst>
          </p:cNvPr>
          <p:cNvSpPr txBox="1"/>
          <p:nvPr/>
        </p:nvSpPr>
        <p:spPr>
          <a:xfrm>
            <a:off x="4282841" y="3782460"/>
            <a:ext cx="708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DIO14*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853DBA8-B60B-0679-F158-D564C88CDFB2}"/>
              </a:ext>
            </a:extLst>
          </p:cNvPr>
          <p:cNvSpPr txBox="1"/>
          <p:nvPr/>
        </p:nvSpPr>
        <p:spPr>
          <a:xfrm>
            <a:off x="4434013" y="4525543"/>
            <a:ext cx="535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1C112D2-676C-AD21-7127-21E8D68EF3A3}"/>
              </a:ext>
            </a:extLst>
          </p:cNvPr>
          <p:cNvSpPr/>
          <p:nvPr/>
        </p:nvSpPr>
        <p:spPr>
          <a:xfrm>
            <a:off x="9217658" y="4787840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8314C7-2AEA-A48A-FF64-1C1CF14FCF08}"/>
              </a:ext>
            </a:extLst>
          </p:cNvPr>
          <p:cNvCxnSpPr>
            <a:stCxn id="3" idx="4"/>
          </p:cNvCxnSpPr>
          <p:nvPr/>
        </p:nvCxnSpPr>
        <p:spPr>
          <a:xfrm>
            <a:off x="9515467" y="5383458"/>
            <a:ext cx="0" cy="84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FAEC925-7D76-5BE5-672F-67334F25B0D9}"/>
              </a:ext>
            </a:extLst>
          </p:cNvPr>
          <p:cNvSpPr/>
          <p:nvPr/>
        </p:nvSpPr>
        <p:spPr>
          <a:xfrm>
            <a:off x="8812342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1</a:t>
            </a:r>
          </a:p>
          <a:p>
            <a:pPr algn="ctr"/>
            <a:r>
              <a:rPr lang="es-ES" dirty="0"/>
              <a:t>14 OHM 10 W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434AE8-A97F-342A-CA9E-9738611AF84F}"/>
              </a:ext>
            </a:extLst>
          </p:cNvPr>
          <p:cNvCxnSpPr>
            <a:cxnSpLocks/>
          </p:cNvCxnSpPr>
          <p:nvPr/>
        </p:nvCxnSpPr>
        <p:spPr>
          <a:xfrm flipV="1">
            <a:off x="11243720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431C629-E26A-EE4E-C436-6C844A1B0316}"/>
              </a:ext>
            </a:extLst>
          </p:cNvPr>
          <p:cNvSpPr/>
          <p:nvPr/>
        </p:nvSpPr>
        <p:spPr>
          <a:xfrm>
            <a:off x="10945911" y="4351698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F5CFD4A-6689-6D1B-8D77-C4FD478902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1243720" y="4947316"/>
            <a:ext cx="0" cy="12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0FEB3D-06AE-888F-C5AC-ECD8FFD74C68}"/>
              </a:ext>
            </a:extLst>
          </p:cNvPr>
          <p:cNvSpPr/>
          <p:nvPr/>
        </p:nvSpPr>
        <p:spPr>
          <a:xfrm>
            <a:off x="10571851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2</a:t>
            </a:r>
          </a:p>
          <a:p>
            <a:pPr algn="ctr"/>
            <a:r>
              <a:rPr lang="es-ES" dirty="0"/>
              <a:t>16 OHM 9 W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25488A-1BDF-616F-2E6B-B4FB467B2BC8}"/>
              </a:ext>
            </a:extLst>
          </p:cNvPr>
          <p:cNvCxnSpPr>
            <a:stCxn id="15" idx="2"/>
          </p:cNvCxnSpPr>
          <p:nvPr/>
        </p:nvCxnSpPr>
        <p:spPr>
          <a:xfrm flipH="1">
            <a:off x="4825392" y="4649507"/>
            <a:ext cx="6120519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6F7FFC-35A2-DECA-C4BF-52A5B18D8CBD}"/>
              </a:ext>
            </a:extLst>
          </p:cNvPr>
          <p:cNvSpPr txBox="1"/>
          <p:nvPr/>
        </p:nvSpPr>
        <p:spPr>
          <a:xfrm>
            <a:off x="4429408" y="4982120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4B03F3-39B6-C440-965D-C41DC28793C1}"/>
              </a:ext>
            </a:extLst>
          </p:cNvPr>
          <p:cNvSpPr/>
          <p:nvPr/>
        </p:nvSpPr>
        <p:spPr>
          <a:xfrm>
            <a:off x="2061336" y="1480165"/>
            <a:ext cx="1042307" cy="8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endParaRPr lang="es-ES" dirty="0"/>
          </a:p>
          <a:p>
            <a:pPr algn="ctr"/>
            <a:r>
              <a:rPr lang="es-ES" dirty="0"/>
              <a:t>Nokia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7F6C58-FB6A-4FF0-6600-39D0B802E78F}"/>
              </a:ext>
            </a:extLst>
          </p:cNvPr>
          <p:cNvCxnSpPr>
            <a:cxnSpLocks/>
          </p:cNvCxnSpPr>
          <p:nvPr/>
        </p:nvCxnSpPr>
        <p:spPr>
          <a:xfrm flipV="1">
            <a:off x="7209983" y="661185"/>
            <a:ext cx="0" cy="323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9E3074-ED3A-7802-849C-CB549D4299F5}"/>
              </a:ext>
            </a:extLst>
          </p:cNvPr>
          <p:cNvSpPr/>
          <p:nvPr/>
        </p:nvSpPr>
        <p:spPr>
          <a:xfrm rot="16200000">
            <a:off x="6813010" y="1777701"/>
            <a:ext cx="764798" cy="239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5K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4D660A6-7DDA-8EBF-5E97-A7C1F28B0994}"/>
              </a:ext>
            </a:extLst>
          </p:cNvPr>
          <p:cNvCxnSpPr>
            <a:cxnSpLocks/>
          </p:cNvCxnSpPr>
          <p:nvPr/>
        </p:nvCxnSpPr>
        <p:spPr>
          <a:xfrm>
            <a:off x="3103643" y="1678170"/>
            <a:ext cx="847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222465-AAAB-9B1F-9869-ADC9C071C944}"/>
              </a:ext>
            </a:extLst>
          </p:cNvPr>
          <p:cNvSpPr txBox="1"/>
          <p:nvPr/>
        </p:nvSpPr>
        <p:spPr>
          <a:xfrm>
            <a:off x="3441342" y="852349"/>
            <a:ext cx="572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CLK 18</a:t>
            </a:r>
          </a:p>
          <a:p>
            <a:r>
              <a:rPr lang="nb-NO" sz="1000" dirty="0"/>
              <a:t>DIN 23</a:t>
            </a:r>
          </a:p>
          <a:p>
            <a:r>
              <a:rPr lang="nb-NO" sz="1000" dirty="0"/>
              <a:t>DC 19</a:t>
            </a:r>
          </a:p>
          <a:p>
            <a:r>
              <a:rPr lang="nb-NO" sz="1000" dirty="0"/>
              <a:t>CE 5</a:t>
            </a:r>
          </a:p>
          <a:p>
            <a:r>
              <a:rPr lang="nb-NO" sz="1000" dirty="0"/>
              <a:t>RST 2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C1A1973-8004-3A14-6776-C0D8B3B441A9}"/>
              </a:ext>
            </a:extLst>
          </p:cNvPr>
          <p:cNvCxnSpPr/>
          <p:nvPr/>
        </p:nvCxnSpPr>
        <p:spPr>
          <a:xfrm flipH="1">
            <a:off x="3247604" y="1546010"/>
            <a:ext cx="17145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B9081F-E235-EDD5-1AC9-01387FF76F64}"/>
              </a:ext>
            </a:extLst>
          </p:cNvPr>
          <p:cNvSpPr txBox="1"/>
          <p:nvPr/>
        </p:nvSpPr>
        <p:spPr>
          <a:xfrm>
            <a:off x="3292120" y="1332901"/>
            <a:ext cx="2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EA54F5C-BC22-DDD2-B9C9-92E56173868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>
            <a:off x="3103643" y="1906518"/>
            <a:ext cx="843579" cy="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B75DC0-9BE3-C69F-3E93-50B92D8C02CA}"/>
              </a:ext>
            </a:extLst>
          </p:cNvPr>
          <p:cNvSpPr/>
          <p:nvPr/>
        </p:nvSpPr>
        <p:spPr>
          <a:xfrm>
            <a:off x="3324148" y="1822990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220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51193-90BB-BCBD-8074-057BE8E4B526}"/>
              </a:ext>
            </a:extLst>
          </p:cNvPr>
          <p:cNvSpPr txBox="1"/>
          <p:nvPr/>
        </p:nvSpPr>
        <p:spPr>
          <a:xfrm>
            <a:off x="3947222" y="1786332"/>
            <a:ext cx="59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DIO0*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0E278A4-9B26-4D3A-5EC5-F9EBD6843003}"/>
              </a:ext>
            </a:extLst>
          </p:cNvPr>
          <p:cNvSpPr/>
          <p:nvPr/>
        </p:nvSpPr>
        <p:spPr>
          <a:xfrm>
            <a:off x="2142101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349E105-E5AD-CFBC-47C4-749CDD90F087}"/>
              </a:ext>
            </a:extLst>
          </p:cNvPr>
          <p:cNvSpPr/>
          <p:nvPr/>
        </p:nvSpPr>
        <p:spPr>
          <a:xfrm>
            <a:off x="2756339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21195E-A736-004D-6C28-7C367BE71742}"/>
              </a:ext>
            </a:extLst>
          </p:cNvPr>
          <p:cNvSpPr/>
          <p:nvPr/>
        </p:nvSpPr>
        <p:spPr>
          <a:xfrm>
            <a:off x="2142101" y="4526215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ACEPTAR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1AC288-3AC9-866E-5AE1-073E9388F25E}"/>
              </a:ext>
            </a:extLst>
          </p:cNvPr>
          <p:cNvSpPr/>
          <p:nvPr/>
        </p:nvSpPr>
        <p:spPr>
          <a:xfrm>
            <a:off x="2753928" y="4522518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CANCELAR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09437-9125-E019-8DE3-CA5101AFAA6B}"/>
              </a:ext>
            </a:extLst>
          </p:cNvPr>
          <p:cNvSpPr txBox="1"/>
          <p:nvPr/>
        </p:nvSpPr>
        <p:spPr>
          <a:xfrm>
            <a:off x="387893" y="6365888"/>
            <a:ext cx="30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*Etiqueta DIO -  Cambia entre entrada y salida </a:t>
            </a:r>
          </a:p>
          <a:p>
            <a:r>
              <a:rPr lang="es-ES" sz="900" dirty="0"/>
              <a:t>** Solo Entradas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C5BD55-0FF7-0216-A58D-A0F66CAD61BD}"/>
              </a:ext>
            </a:extLst>
          </p:cNvPr>
          <p:cNvSpPr txBox="1"/>
          <p:nvPr/>
        </p:nvSpPr>
        <p:spPr>
          <a:xfrm>
            <a:off x="3977848" y="1532416"/>
            <a:ext cx="436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SPI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96F3ECE-F5F0-3B12-C8C7-95015DC5157B}"/>
              </a:ext>
            </a:extLst>
          </p:cNvPr>
          <p:cNvGrpSpPr/>
          <p:nvPr/>
        </p:nvGrpSpPr>
        <p:grpSpPr>
          <a:xfrm>
            <a:off x="1683372" y="4515139"/>
            <a:ext cx="159603" cy="159603"/>
            <a:chOff x="2649165" y="3816350"/>
            <a:chExt cx="159603" cy="159603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A3E6329-C023-357A-193F-CEA2636B6C3D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B62358-1463-A41E-512E-FFD4CBDC8746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F0066F67-703A-0720-054A-1D43CC8EF531}"/>
                </a:ext>
              </a:extLst>
            </p:cNvPr>
            <p:cNvCxnSpPr>
              <a:stCxn id="14" idx="7"/>
              <a:endCxn id="1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1A27E1-4F31-646F-83DF-DAFCAA634606}"/>
              </a:ext>
            </a:extLst>
          </p:cNvPr>
          <p:cNvSpPr txBox="1"/>
          <p:nvPr/>
        </p:nvSpPr>
        <p:spPr>
          <a:xfrm>
            <a:off x="1790264" y="4469241"/>
            <a:ext cx="38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poca humedad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F7329-FB2C-DAF3-9971-1E9690D5EA85}"/>
              </a:ext>
            </a:extLst>
          </p:cNvPr>
          <p:cNvCxnSpPr>
            <a:cxnSpLocks/>
          </p:cNvCxnSpPr>
          <p:nvPr/>
        </p:nvCxnSpPr>
        <p:spPr>
          <a:xfrm flipV="1">
            <a:off x="2356367" y="4102100"/>
            <a:ext cx="0" cy="42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AE4EB8-6B7F-638C-A2FC-63528ED12060}"/>
              </a:ext>
            </a:extLst>
          </p:cNvPr>
          <p:cNvCxnSpPr/>
          <p:nvPr/>
        </p:nvCxnSpPr>
        <p:spPr>
          <a:xfrm flipV="1">
            <a:off x="3055516" y="4286496"/>
            <a:ext cx="0" cy="22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3AD253A-C827-0C3B-AE4C-E752B74F55F1}"/>
              </a:ext>
            </a:extLst>
          </p:cNvPr>
          <p:cNvGrpSpPr/>
          <p:nvPr/>
        </p:nvGrpSpPr>
        <p:grpSpPr>
          <a:xfrm>
            <a:off x="1683372" y="4725865"/>
            <a:ext cx="159603" cy="159603"/>
            <a:chOff x="2649165" y="3816350"/>
            <a:chExt cx="159603" cy="1596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EDDBE20-F7F6-9020-4306-9B182BE9957E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FDFF8CF-74E8-221F-F8E4-34E5478E8E64}"/>
                </a:ext>
              </a:extLst>
            </p:cNvPr>
            <p:cNvCxnSpPr>
              <a:stCxn id="44" idx="1"/>
              <a:endCxn id="4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2527104-4B63-818A-10F9-D8AD1254774A}"/>
                </a:ext>
              </a:extLst>
            </p:cNvPr>
            <p:cNvCxnSpPr>
              <a:stCxn id="44" idx="7"/>
              <a:endCxn id="4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3F5586E-2DDC-D80C-0216-65CBAFE58DD5}"/>
              </a:ext>
            </a:extLst>
          </p:cNvPr>
          <p:cNvSpPr txBox="1"/>
          <p:nvPr/>
        </p:nvSpPr>
        <p:spPr>
          <a:xfrm>
            <a:off x="1785495" y="4719870"/>
            <a:ext cx="39458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Luz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19A96A-7B9E-A847-8B8D-2D57DC01AA62}"/>
              </a:ext>
            </a:extLst>
          </p:cNvPr>
          <p:cNvGrpSpPr/>
          <p:nvPr/>
        </p:nvGrpSpPr>
        <p:grpSpPr>
          <a:xfrm>
            <a:off x="1684153" y="4936023"/>
            <a:ext cx="159603" cy="159603"/>
            <a:chOff x="2649165" y="3816350"/>
            <a:chExt cx="159603" cy="159603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5BF1195-CADE-EA0C-B151-F275DAD1935C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4D99A799-5AFE-5C7E-B529-B1604165FF7F}"/>
                </a:ext>
              </a:extLst>
            </p:cNvPr>
            <p:cNvCxnSpPr>
              <a:stCxn id="55" idx="1"/>
              <a:endCxn id="55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479F658-EE1C-2304-6630-BE8C05B6BEB4}"/>
                </a:ext>
              </a:extLst>
            </p:cNvPr>
            <p:cNvCxnSpPr>
              <a:stCxn id="55" idx="7"/>
              <a:endCxn id="55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408E3C0-BDA0-A540-62BC-E785ACA011C0}"/>
              </a:ext>
            </a:extLst>
          </p:cNvPr>
          <p:cNvSpPr txBox="1"/>
          <p:nvPr/>
        </p:nvSpPr>
        <p:spPr>
          <a:xfrm>
            <a:off x="1786276" y="4917884"/>
            <a:ext cx="405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R1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E50624F-3DA4-878B-2DCE-6A7A43C643BB}"/>
              </a:ext>
            </a:extLst>
          </p:cNvPr>
          <p:cNvGrpSpPr/>
          <p:nvPr/>
        </p:nvGrpSpPr>
        <p:grpSpPr>
          <a:xfrm>
            <a:off x="1684396" y="5144504"/>
            <a:ext cx="159603" cy="159603"/>
            <a:chOff x="2649165" y="3816350"/>
            <a:chExt cx="159603" cy="159603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6ADED05C-AC6B-CFBC-5F72-88D7E9A51136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E8D3726B-FF56-879C-F16D-9A5DFDC6765F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6E727B1-1058-A63C-213A-9057ADE1A68F}"/>
                </a:ext>
              </a:extLst>
            </p:cNvPr>
            <p:cNvCxnSpPr>
              <a:stCxn id="88" idx="7"/>
              <a:endCxn id="88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B8D3F8E-C398-DAFC-5D0E-DE8B4F7F6DF0}"/>
              </a:ext>
            </a:extLst>
          </p:cNvPr>
          <p:cNvSpPr txBox="1"/>
          <p:nvPr/>
        </p:nvSpPr>
        <p:spPr>
          <a:xfrm>
            <a:off x="1786519" y="5138509"/>
            <a:ext cx="40527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R2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5377DB3-7E09-317E-13AA-D0F32990862C}"/>
              </a:ext>
            </a:extLst>
          </p:cNvPr>
          <p:cNvSpPr txBox="1"/>
          <p:nvPr/>
        </p:nvSpPr>
        <p:spPr>
          <a:xfrm>
            <a:off x="2429306" y="4411448"/>
            <a:ext cx="6942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Teclado matricial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F26B99BB-E538-A873-42FF-F7CC91C0713B}"/>
              </a:ext>
            </a:extLst>
          </p:cNvPr>
          <p:cNvCxnSpPr>
            <a:cxnSpLocks/>
          </p:cNvCxnSpPr>
          <p:nvPr/>
        </p:nvCxnSpPr>
        <p:spPr>
          <a:xfrm flipH="1">
            <a:off x="1747078" y="5362172"/>
            <a:ext cx="3943" cy="83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5656DC0B-4AC8-A38B-5FD1-B7E53711C14E}"/>
              </a:ext>
            </a:extLst>
          </p:cNvPr>
          <p:cNvCxnSpPr/>
          <p:nvPr/>
        </p:nvCxnSpPr>
        <p:spPr>
          <a:xfrm flipH="1">
            <a:off x="1409700" y="4565336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BE3EAFA-DBBA-268B-4B74-5360AB607203}"/>
              </a:ext>
            </a:extLst>
          </p:cNvPr>
          <p:cNvCxnSpPr/>
          <p:nvPr/>
        </p:nvCxnSpPr>
        <p:spPr>
          <a:xfrm flipH="1">
            <a:off x="1409700" y="4787118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957303A-395C-EF38-6D32-1F9F0A756828}"/>
              </a:ext>
            </a:extLst>
          </p:cNvPr>
          <p:cNvCxnSpPr/>
          <p:nvPr/>
        </p:nvCxnSpPr>
        <p:spPr>
          <a:xfrm flipH="1">
            <a:off x="1409700" y="5215549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1543CC3-5015-D01E-3491-991D5C3102E8}"/>
              </a:ext>
            </a:extLst>
          </p:cNvPr>
          <p:cNvCxnSpPr/>
          <p:nvPr/>
        </p:nvCxnSpPr>
        <p:spPr>
          <a:xfrm flipH="1">
            <a:off x="1409700" y="5017773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2C9910BD-2134-B837-8605-57A20E662500}"/>
              </a:ext>
            </a:extLst>
          </p:cNvPr>
          <p:cNvCxnSpPr>
            <a:cxnSpLocks/>
          </p:cNvCxnSpPr>
          <p:nvPr/>
        </p:nvCxnSpPr>
        <p:spPr>
          <a:xfrm>
            <a:off x="3242841" y="4698138"/>
            <a:ext cx="704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EAB7671-CCC0-55E3-C9BB-461F8605647C}"/>
              </a:ext>
            </a:extLst>
          </p:cNvPr>
          <p:cNvCxnSpPr>
            <a:cxnSpLocks/>
          </p:cNvCxnSpPr>
          <p:nvPr/>
        </p:nvCxnSpPr>
        <p:spPr>
          <a:xfrm>
            <a:off x="3247604" y="5108689"/>
            <a:ext cx="69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2FAB50F-A163-A8B3-FD53-456FFD5CDB7E}"/>
              </a:ext>
            </a:extLst>
          </p:cNvPr>
          <p:cNvCxnSpPr/>
          <p:nvPr/>
        </p:nvCxnSpPr>
        <p:spPr>
          <a:xfrm>
            <a:off x="3055516" y="4286496"/>
            <a:ext cx="89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52854C05-3A22-E101-3BF1-59EC55967662}"/>
              </a:ext>
            </a:extLst>
          </p:cNvPr>
          <p:cNvCxnSpPr>
            <a:cxnSpLocks/>
          </p:cNvCxnSpPr>
          <p:nvPr/>
        </p:nvCxnSpPr>
        <p:spPr>
          <a:xfrm>
            <a:off x="2356367" y="4102100"/>
            <a:ext cx="1562389" cy="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BF9D609-09EE-719A-85E9-CE75430A21F2}"/>
              </a:ext>
            </a:extLst>
          </p:cNvPr>
          <p:cNvSpPr txBox="1"/>
          <p:nvPr/>
        </p:nvSpPr>
        <p:spPr>
          <a:xfrm>
            <a:off x="3918756" y="3990749"/>
            <a:ext cx="69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DIO32*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BD687238-ED9F-F6D5-1CF4-2D97402E9797}"/>
              </a:ext>
            </a:extLst>
          </p:cNvPr>
          <p:cNvSpPr txBox="1"/>
          <p:nvPr/>
        </p:nvSpPr>
        <p:spPr>
          <a:xfrm>
            <a:off x="3924951" y="4175141"/>
            <a:ext cx="648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DIO33*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4A96CE75-6A9B-B3F8-D605-84F1EC607713}"/>
              </a:ext>
            </a:extLst>
          </p:cNvPr>
          <p:cNvSpPr txBox="1"/>
          <p:nvPr/>
        </p:nvSpPr>
        <p:spPr>
          <a:xfrm>
            <a:off x="3886472" y="4569441"/>
            <a:ext cx="624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DI34**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60399296-A842-8231-2892-5C27961D5D2C}"/>
              </a:ext>
            </a:extLst>
          </p:cNvPr>
          <p:cNvSpPr txBox="1"/>
          <p:nvPr/>
        </p:nvSpPr>
        <p:spPr>
          <a:xfrm>
            <a:off x="3900419" y="4982120"/>
            <a:ext cx="56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DI35**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55D89BCD-CCF8-4159-1B9A-F20A6B68AE2F}"/>
              </a:ext>
            </a:extLst>
          </p:cNvPr>
          <p:cNvSpPr txBox="1"/>
          <p:nvPr/>
        </p:nvSpPr>
        <p:spPr>
          <a:xfrm>
            <a:off x="918628" y="4433325"/>
            <a:ext cx="602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 TBD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2FA7F7D6-B713-B928-A8AA-C5D111EA5572}"/>
              </a:ext>
            </a:extLst>
          </p:cNvPr>
          <p:cNvSpPr txBox="1"/>
          <p:nvPr/>
        </p:nvSpPr>
        <p:spPr>
          <a:xfrm>
            <a:off x="975082" y="4654753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5260445-9881-132E-3FF4-0742B559664E}"/>
              </a:ext>
            </a:extLst>
          </p:cNvPr>
          <p:cNvSpPr txBox="1"/>
          <p:nvPr/>
        </p:nvSpPr>
        <p:spPr>
          <a:xfrm>
            <a:off x="973974" y="4873758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B5A6D711-2527-A675-96DF-349EEBD5D693}"/>
              </a:ext>
            </a:extLst>
          </p:cNvPr>
          <p:cNvSpPr txBox="1"/>
          <p:nvPr/>
        </p:nvSpPr>
        <p:spPr>
          <a:xfrm>
            <a:off x="984225" y="5099102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1C3C64B3-A744-9A9C-1940-0AA291654C79}"/>
              </a:ext>
            </a:extLst>
          </p:cNvPr>
          <p:cNvSpPr/>
          <p:nvPr/>
        </p:nvSpPr>
        <p:spPr>
          <a:xfrm>
            <a:off x="8854095" y="4236969"/>
            <a:ext cx="2964180" cy="1469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B11AFB06-EEAA-9C2C-11A2-5CA29F4B06B1}"/>
              </a:ext>
            </a:extLst>
          </p:cNvPr>
          <p:cNvSpPr/>
          <p:nvPr/>
        </p:nvSpPr>
        <p:spPr>
          <a:xfrm>
            <a:off x="5507203" y="1520718"/>
            <a:ext cx="1145120" cy="985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C82517C-9C05-5F57-A2E7-F232BE326AEC}"/>
              </a:ext>
            </a:extLst>
          </p:cNvPr>
          <p:cNvSpPr txBox="1"/>
          <p:nvPr/>
        </p:nvSpPr>
        <p:spPr>
          <a:xfrm>
            <a:off x="2238511" y="2565220"/>
            <a:ext cx="85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V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A8CCBA0-D375-2D75-0D10-3E72E3FB295B}"/>
              </a:ext>
            </a:extLst>
          </p:cNvPr>
          <p:cNvSpPr/>
          <p:nvPr/>
        </p:nvSpPr>
        <p:spPr>
          <a:xfrm>
            <a:off x="13383" y="2460423"/>
            <a:ext cx="1448558" cy="164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541F0C5-9398-158A-C66A-C2F68E484893}"/>
              </a:ext>
            </a:extLst>
          </p:cNvPr>
          <p:cNvSpPr/>
          <p:nvPr/>
        </p:nvSpPr>
        <p:spPr>
          <a:xfrm>
            <a:off x="7296601" y="2538761"/>
            <a:ext cx="4882015" cy="16577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CEF76ACC-D3D2-4B6D-B328-7518D53AFC6C}"/>
              </a:ext>
            </a:extLst>
          </p:cNvPr>
          <p:cNvSpPr/>
          <p:nvPr/>
        </p:nvSpPr>
        <p:spPr>
          <a:xfrm>
            <a:off x="4093884" y="1084076"/>
            <a:ext cx="607285" cy="304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LTO 3.3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B66F514-0A91-F60C-BA6E-766D6246A077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 flipV="1">
            <a:off x="4397527" y="1388561"/>
            <a:ext cx="2799" cy="14637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5B911DCD-0D9E-46C8-9D93-102BFE42F3EF}"/>
              </a:ext>
            </a:extLst>
          </p:cNvPr>
          <p:cNvCxnSpPr>
            <a:cxnSpLocks/>
            <a:endCxn id="75" idx="3"/>
          </p:cNvCxnSpPr>
          <p:nvPr/>
        </p:nvCxnSpPr>
        <p:spPr>
          <a:xfrm>
            <a:off x="3947222" y="2851964"/>
            <a:ext cx="474619" cy="10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184B83-2DA4-1C86-9CF4-2E215CCF3E71}"/>
              </a:ext>
            </a:extLst>
          </p:cNvPr>
          <p:cNvSpPr txBox="1"/>
          <p:nvPr/>
        </p:nvSpPr>
        <p:spPr>
          <a:xfrm>
            <a:off x="3948720" y="2729894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/>
              <a:t>5V</a:t>
            </a:r>
            <a:endParaRPr lang="es-ES" sz="1000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A07536F9-97B1-C708-ECAB-547E36F2B955}"/>
              </a:ext>
            </a:extLst>
          </p:cNvPr>
          <p:cNvSpPr txBox="1"/>
          <p:nvPr/>
        </p:nvSpPr>
        <p:spPr>
          <a:xfrm>
            <a:off x="1547866" y="4228518"/>
            <a:ext cx="79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BOTONERA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445ED11-EAD7-B3F9-7751-D918CBB516D4}"/>
              </a:ext>
            </a:extLst>
          </p:cNvPr>
          <p:cNvSpPr/>
          <p:nvPr/>
        </p:nvSpPr>
        <p:spPr>
          <a:xfrm>
            <a:off x="5489586" y="785842"/>
            <a:ext cx="1145844" cy="7109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</p:spTree>
    <p:extLst>
      <p:ext uri="{BB962C8B-B14F-4D97-AF65-F5344CB8AC3E}">
        <p14:creationId xmlns:p14="http://schemas.microsoft.com/office/powerpoint/2010/main" val="51238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2390859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Reloj Interno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076CD-3CEB-B7A9-09E2-46E48F830933}"/>
              </a:ext>
            </a:extLst>
          </p:cNvPr>
          <p:cNvSpPr/>
          <p:nvPr/>
        </p:nvSpPr>
        <p:spPr>
          <a:xfrm>
            <a:off x="5127068" y="260059"/>
            <a:ext cx="1584124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Luz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AF3590-BFA0-4D40-1579-8B83AD84FF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42156" y="586531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F7EE5B-11D1-5257-AE90-F5775999045E}"/>
              </a:ext>
            </a:extLst>
          </p:cNvPr>
          <p:cNvSpPr/>
          <p:nvPr/>
        </p:nvSpPr>
        <p:spPr>
          <a:xfrm>
            <a:off x="7927595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2E2957-6BC6-37DB-A222-4EBC5DDA96A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192" y="586531"/>
            <a:ext cx="1216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8C2F40-0F59-1E3C-837F-5C7D166E1FFC}"/>
              </a:ext>
            </a:extLst>
          </p:cNvPr>
          <p:cNvSpPr/>
          <p:nvPr/>
        </p:nvSpPr>
        <p:spPr>
          <a:xfrm>
            <a:off x="6136546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Horario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1C687D5-C774-547D-F027-986B8EB394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5919130" y="913002"/>
            <a:ext cx="943065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2674A4-B464-F85A-21B0-94DC245FB23F}"/>
              </a:ext>
            </a:extLst>
          </p:cNvPr>
          <p:cNvSpPr/>
          <p:nvPr/>
        </p:nvSpPr>
        <p:spPr>
          <a:xfrm>
            <a:off x="4061668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Sensor luz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2D78EA-17C5-9F60-24F9-45A02D3E3472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4787317" y="913002"/>
            <a:ext cx="1131813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3588100-C2DF-120E-7527-17DB3A484020}"/>
              </a:ext>
            </a:extLst>
          </p:cNvPr>
          <p:cNvSpPr/>
          <p:nvPr/>
        </p:nvSpPr>
        <p:spPr>
          <a:xfrm>
            <a:off x="2390859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Termómetro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BE66B3-45E2-B661-BCBB-08D2440CA46F}"/>
              </a:ext>
            </a:extLst>
          </p:cNvPr>
          <p:cNvSpPr/>
          <p:nvPr/>
        </p:nvSpPr>
        <p:spPr>
          <a:xfrm>
            <a:off x="5127068" y="259324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Temperatura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6DDC48-9C7F-9857-E8C0-AD5E541B5D9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42156" y="291971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026D60-948B-96F8-AC7E-73994FF38B14}"/>
              </a:ext>
            </a:extLst>
          </p:cNvPr>
          <p:cNvSpPr/>
          <p:nvPr/>
        </p:nvSpPr>
        <p:spPr>
          <a:xfrm>
            <a:off x="7927595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Célula </a:t>
            </a:r>
            <a:r>
              <a:rPr lang="es-ES" dirty="0" err="1"/>
              <a:t>Peltier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A96C67-BA57-CCBA-A1C6-03E09426838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4080" y="291971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FA858-AE6C-B2E9-48FC-752B3EB4DED4}"/>
              </a:ext>
            </a:extLst>
          </p:cNvPr>
          <p:cNvSpPr/>
          <p:nvPr/>
        </p:nvSpPr>
        <p:spPr>
          <a:xfrm>
            <a:off x="6796477" y="3651658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baja Temperatura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96FDF-47E4-4A6D-B152-B8EACE927269}"/>
              </a:ext>
            </a:extLst>
          </p:cNvPr>
          <p:cNvCxnSpPr>
            <a:stCxn id="29" idx="2"/>
            <a:endCxn id="2" idx="1"/>
          </p:cNvCxnSpPr>
          <p:nvPr/>
        </p:nvCxnSpPr>
        <p:spPr>
          <a:xfrm>
            <a:off x="5885574" y="3246190"/>
            <a:ext cx="910903" cy="7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BAD68-13FD-2B90-76D9-57717D028DDB}"/>
              </a:ext>
            </a:extLst>
          </p:cNvPr>
          <p:cNvSpPr/>
          <p:nvPr/>
        </p:nvSpPr>
        <p:spPr>
          <a:xfrm>
            <a:off x="2390859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Medidor Humedad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2B9FB-87DC-B885-13D9-69AFCFCD2FDF}"/>
              </a:ext>
            </a:extLst>
          </p:cNvPr>
          <p:cNvSpPr/>
          <p:nvPr/>
        </p:nvSpPr>
        <p:spPr>
          <a:xfrm>
            <a:off x="5127068" y="471006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Humedad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0B3A4-A050-EE69-FDDB-11A7FA475D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2156" y="503653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768C3-CE51-CE53-CFC2-CE5D0B7D7477}"/>
              </a:ext>
            </a:extLst>
          </p:cNvPr>
          <p:cNvSpPr/>
          <p:nvPr/>
        </p:nvSpPr>
        <p:spPr>
          <a:xfrm>
            <a:off x="7927595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Riego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619900-E285-9028-6865-00E8DD7FBB7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44080" y="503653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702A-6BF1-BA69-3A1F-AE71DCC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LCD DE NOKIA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B4044-9754-FB07-7400-B357E1C1D29C}"/>
              </a:ext>
            </a:extLst>
          </p:cNvPr>
          <p:cNvSpPr txBox="1"/>
          <p:nvPr/>
        </p:nvSpPr>
        <p:spPr>
          <a:xfrm>
            <a:off x="454809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https://microcontrollerslab.com/nokia-5110-lcd-esp32-tutorial/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F32FE2-1B21-5232-0ABA-4427667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1" y="1153492"/>
            <a:ext cx="1725710" cy="2258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F362E-4E28-D2B1-A8BB-AA98F6DA8462}"/>
              </a:ext>
            </a:extLst>
          </p:cNvPr>
          <p:cNvSpPr txBox="1"/>
          <p:nvPr/>
        </p:nvSpPr>
        <p:spPr>
          <a:xfrm>
            <a:off x="4498975" y="3568072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Adafruit_GFX.h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&lt;Adafruit_PCD8544.h&gt;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Adafruit_PCD8544 </a:t>
            </a:r>
            <a:r>
              <a:rPr lang="es-ES" sz="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Adafruit_PCD8544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7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setContrast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clearDisplay</a:t>
            </a:r>
            <a:r>
              <a:rPr lang="en-U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#DIBUJOS / TEXTO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drawBitmap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bitmap_image_en_array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C37D2-817C-2547-FDF7-30F4545864C6}"/>
              </a:ext>
            </a:extLst>
          </p:cNvPr>
          <p:cNvSpPr txBox="1"/>
          <p:nvPr/>
        </p:nvSpPr>
        <p:spPr>
          <a:xfrm>
            <a:off x="8116461" y="5017362"/>
            <a:ext cx="3730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setTextSize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“¡Hola!”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C1E2-C001-A0B6-7108-EE04BC74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1690688"/>
            <a:ext cx="4351837" cy="387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74BFF9-4CCC-845A-CBED-CE76464EDFF1}"/>
              </a:ext>
            </a:extLst>
          </p:cNvPr>
          <p:cNvSpPr txBox="1"/>
          <p:nvPr/>
        </p:nvSpPr>
        <p:spPr>
          <a:xfrm>
            <a:off x="7386520" y="1240473"/>
            <a:ext cx="3730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NOTAS: </a:t>
            </a:r>
          </a:p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 luz de fondo se conecta a masa a través de una resistencia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. Para conmutarla -&gt; a GPIO. Conmuto entre entrada/salida_a_1.</a:t>
            </a:r>
          </a:p>
        </p:txBody>
      </p:sp>
    </p:spTree>
    <p:extLst>
      <p:ext uri="{BB962C8B-B14F-4D97-AF65-F5344CB8AC3E}">
        <p14:creationId xmlns:p14="http://schemas.microsoft.com/office/powerpoint/2010/main" val="390068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4384" y="2652964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4384" y="3785711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0164" y="337983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5BDA40-27DC-FE39-E013-87A678678749}"/>
              </a:ext>
            </a:extLst>
          </p:cNvPr>
          <p:cNvSpPr/>
          <p:nvPr/>
        </p:nvSpPr>
        <p:spPr>
          <a:xfrm>
            <a:off x="555307" y="803910"/>
            <a:ext cx="86107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Introducir Fecha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DCA36A-F64B-DB05-8808-FC463D55C2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16379" y="1131570"/>
            <a:ext cx="716280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027082-DDC1-2587-D472-2A9F6F2D24C3}"/>
              </a:ext>
            </a:extLst>
          </p:cNvPr>
          <p:cNvSpPr/>
          <p:nvPr/>
        </p:nvSpPr>
        <p:spPr>
          <a:xfrm>
            <a:off x="2587953" y="726758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62AD0-4C37-F376-FFC2-58F2D7ACE89B}"/>
              </a:ext>
            </a:extLst>
          </p:cNvPr>
          <p:cNvSpPr/>
          <p:nvPr/>
        </p:nvSpPr>
        <p:spPr>
          <a:xfrm>
            <a:off x="2587952" y="1591740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Luz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6D62FF-D66E-4AC0-8DED-430F2ACDFE32}"/>
              </a:ext>
            </a:extLst>
          </p:cNvPr>
          <p:cNvSpPr/>
          <p:nvPr/>
        </p:nvSpPr>
        <p:spPr>
          <a:xfrm>
            <a:off x="2587951" y="251975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Bloquear Resistencia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A44013-F310-7EB2-8439-C2039C3E7F7E}"/>
              </a:ext>
            </a:extLst>
          </p:cNvPr>
          <p:cNvSpPr/>
          <p:nvPr/>
        </p:nvSpPr>
        <p:spPr>
          <a:xfrm>
            <a:off x="2587950" y="363227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Luz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52A9B1-E6BF-957E-A39A-5C72EDF8F8D9}"/>
              </a:ext>
            </a:extLst>
          </p:cNvPr>
          <p:cNvSpPr/>
          <p:nvPr/>
        </p:nvSpPr>
        <p:spPr>
          <a:xfrm>
            <a:off x="4435800" y="268593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si está la luz dada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5799" y="3547502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5799" y="4680249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19C23A-8601-5F4E-E338-D71119907D65}"/>
              </a:ext>
            </a:extLst>
          </p:cNvPr>
          <p:cNvSpPr/>
          <p:nvPr/>
        </p:nvSpPr>
        <p:spPr>
          <a:xfrm>
            <a:off x="6207450" y="1773779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Humedad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028004-DEF9-784B-3E83-0638B33362CC}"/>
              </a:ext>
            </a:extLst>
          </p:cNvPr>
          <p:cNvSpPr/>
          <p:nvPr/>
        </p:nvSpPr>
        <p:spPr>
          <a:xfrm>
            <a:off x="6207450" y="2705211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Encender piloto aviso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EABD8B-E838-4EC7-F3CD-82B34BC3E819}"/>
              </a:ext>
            </a:extLst>
          </p:cNvPr>
          <p:cNvCxnSpPr>
            <a:endCxn id="19" idx="0"/>
          </p:cNvCxnSpPr>
          <p:nvPr/>
        </p:nvCxnSpPr>
        <p:spPr>
          <a:xfrm flipH="1">
            <a:off x="3153737" y="1262287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D041-89D3-75EE-579F-9B0FA2184BEF}"/>
              </a:ext>
            </a:extLst>
          </p:cNvPr>
          <p:cNvCxnSpPr/>
          <p:nvPr/>
        </p:nvCxnSpPr>
        <p:spPr>
          <a:xfrm flipH="1">
            <a:off x="3153732" y="215878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E916A83-AE90-C3C1-6766-3957ABD7B4E8}"/>
              </a:ext>
            </a:extLst>
          </p:cNvPr>
          <p:cNvCxnSpPr/>
          <p:nvPr/>
        </p:nvCxnSpPr>
        <p:spPr>
          <a:xfrm flipH="1">
            <a:off x="3153730" y="3278840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4529B6B-826E-9D6A-45D2-3114FE09C89B}"/>
              </a:ext>
            </a:extLst>
          </p:cNvPr>
          <p:cNvCxnSpPr/>
          <p:nvPr/>
        </p:nvCxnSpPr>
        <p:spPr>
          <a:xfrm flipH="1">
            <a:off x="5001579" y="3218049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1579" y="427437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46D92AF-E035-ECCA-BD6C-8538918446AC}"/>
              </a:ext>
            </a:extLst>
          </p:cNvPr>
          <p:cNvCxnSpPr/>
          <p:nvPr/>
        </p:nvCxnSpPr>
        <p:spPr>
          <a:xfrm flipV="1">
            <a:off x="5645479" y="2127269"/>
            <a:ext cx="480060" cy="28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D3E81B3-F0FB-DF01-16BA-323374E6075A}"/>
              </a:ext>
            </a:extLst>
          </p:cNvPr>
          <p:cNvCxnSpPr/>
          <p:nvPr/>
        </p:nvCxnSpPr>
        <p:spPr>
          <a:xfrm flipH="1">
            <a:off x="6799899" y="232351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30B677E-3C13-A6BD-1971-385F300EBC76}"/>
              </a:ext>
            </a:extLst>
          </p:cNvPr>
          <p:cNvCxnSpPr>
            <a:endCxn id="18" idx="0"/>
          </p:cNvCxnSpPr>
          <p:nvPr/>
        </p:nvCxnSpPr>
        <p:spPr>
          <a:xfrm flipH="1">
            <a:off x="3153738" y="468630"/>
            <a:ext cx="182881" cy="25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95FE63-F84B-78CD-9039-8BB53D7ECA1D}"/>
              </a:ext>
            </a:extLst>
          </p:cNvPr>
          <p:cNvCxnSpPr>
            <a:cxnSpLocks/>
          </p:cNvCxnSpPr>
          <p:nvPr/>
        </p:nvCxnSpPr>
        <p:spPr>
          <a:xfrm flipH="1" flipV="1">
            <a:off x="3336619" y="468630"/>
            <a:ext cx="400240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01CE122-EDA1-AFC2-42BD-13FBF6990A40}"/>
              </a:ext>
            </a:extLst>
          </p:cNvPr>
          <p:cNvCxnSpPr>
            <a:cxnSpLocks/>
          </p:cNvCxnSpPr>
          <p:nvPr/>
        </p:nvCxnSpPr>
        <p:spPr>
          <a:xfrm flipH="1" flipV="1">
            <a:off x="7417109" y="461178"/>
            <a:ext cx="34307" cy="31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CD45655-1DA7-5B7C-C9CF-48EFE87DE7B3}"/>
              </a:ext>
            </a:extLst>
          </p:cNvPr>
          <p:cNvCxnSpPr/>
          <p:nvPr/>
        </p:nvCxnSpPr>
        <p:spPr>
          <a:xfrm>
            <a:off x="6799899" y="3278840"/>
            <a:ext cx="634363" cy="2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A969C-C47C-E5D2-1CC4-A8827E86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2891207"/>
            <a:ext cx="8688790" cy="25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E500C-386B-E999-4420-FB1A498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1566127"/>
            <a:ext cx="3462799" cy="120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1713F6-7705-DCEB-3D21-78B276A5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00" y="686771"/>
            <a:ext cx="6104848" cy="87935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29C586-82EB-8CC9-DD62-FEFA11B79552}"/>
              </a:ext>
            </a:extLst>
          </p:cNvPr>
          <p:cNvSpPr txBox="1"/>
          <p:nvPr/>
        </p:nvSpPr>
        <p:spPr>
          <a:xfrm>
            <a:off x="1603899" y="5986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https://github.com/fbiego/ESP32Time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D43EEF-01F7-C7AF-6FBF-12147F812268}"/>
              </a:ext>
            </a:extLst>
          </p:cNvPr>
          <p:cNvSpPr txBox="1"/>
          <p:nvPr/>
        </p:nvSpPr>
        <p:spPr>
          <a:xfrm>
            <a:off x="1419225" y="142875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Librería del RTC interno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C97EA70-6EEC-DC7B-F155-AD333774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8912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getTime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("%A, %B %d %Y %H:%M:%S")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D53974E-04C7-DAAA-E027-E909A255B422}"/>
              </a:ext>
            </a:extLst>
          </p:cNvPr>
          <p:cNvSpPr/>
          <p:nvPr/>
        </p:nvSpPr>
        <p:spPr>
          <a:xfrm>
            <a:off x="2629911" y="176788"/>
            <a:ext cx="1943558" cy="317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Control</a:t>
            </a:r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Ejecutar(</a:t>
            </a:r>
            <a:r>
              <a:rPr lang="es-ES" sz="1100" dirty="0" err="1"/>
              <a:t>Tiempo_t</a:t>
            </a:r>
            <a:r>
              <a:rPr lang="es-ES" sz="1100" dirty="0"/>
              <a:t> time)*</a:t>
            </a:r>
          </a:p>
          <a:p>
            <a:r>
              <a:rPr lang="es-ES" sz="1100" dirty="0" err="1"/>
              <a:t>HabilitarLuz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)*</a:t>
            </a:r>
          </a:p>
          <a:p>
            <a:endParaRPr lang="es-ES" sz="1100" dirty="0"/>
          </a:p>
          <a:p>
            <a:r>
              <a:rPr lang="es-ES" sz="1100" dirty="0" err="1"/>
              <a:t>Bool</a:t>
            </a:r>
            <a:r>
              <a:rPr lang="es-ES" sz="1100" dirty="0"/>
              <a:t> GetEstadoR1()*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GetEstadoR2()*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 </a:t>
            </a:r>
            <a:r>
              <a:rPr lang="es-ES" sz="1100" dirty="0" err="1"/>
              <a:t>GetEstadoLuz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GetAlarmaHumedad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GetNocheDia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GetValorSensor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float</a:t>
            </a:r>
            <a:r>
              <a:rPr lang="es-ES" sz="1100" dirty="0"/>
              <a:t> </a:t>
            </a:r>
            <a:r>
              <a:rPr lang="es-ES" sz="1100" dirty="0" err="1"/>
              <a:t>GetTemp</a:t>
            </a:r>
            <a:r>
              <a:rPr lang="es-ES" sz="1100" dirty="0"/>
              <a:t>()*</a:t>
            </a:r>
          </a:p>
          <a:p>
            <a:r>
              <a:rPr lang="es-ES" sz="1100" dirty="0" err="1"/>
              <a:t>float</a:t>
            </a:r>
            <a:r>
              <a:rPr lang="es-ES" sz="1100" dirty="0"/>
              <a:t> </a:t>
            </a:r>
            <a:r>
              <a:rPr lang="es-ES" sz="1100" dirty="0" err="1"/>
              <a:t>GetHumedad</a:t>
            </a:r>
            <a:r>
              <a:rPr lang="es-ES" sz="1100" dirty="0"/>
              <a:t>()*</a:t>
            </a:r>
          </a:p>
          <a:p>
            <a:endParaRPr lang="es-ES" sz="1100" dirty="0"/>
          </a:p>
          <a:p>
            <a:pPr algn="ctr"/>
            <a:endParaRPr lang="es-ES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34F384-D14B-65D7-60CE-DC4C703BA4D6}"/>
              </a:ext>
            </a:extLst>
          </p:cNvPr>
          <p:cNvSpPr/>
          <p:nvPr/>
        </p:nvSpPr>
        <p:spPr>
          <a:xfrm>
            <a:off x="5769831" y="142800"/>
            <a:ext cx="1651246" cy="166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Control_Temp</a:t>
            </a:r>
            <a:endParaRPr lang="es-ES" sz="1600" dirty="0"/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Ejecutar(</a:t>
            </a:r>
            <a:r>
              <a:rPr lang="es-ES" sz="1100" dirty="0" err="1"/>
              <a:t>Tiempo_t</a:t>
            </a:r>
            <a:r>
              <a:rPr lang="es-ES" sz="1100" dirty="0"/>
              <a:t> time, </a:t>
            </a:r>
            <a:r>
              <a:rPr lang="es-ES" sz="1100" dirty="0" err="1"/>
              <a:t>temp</a:t>
            </a:r>
            <a:r>
              <a:rPr lang="es-ES" sz="1100" dirty="0"/>
              <a:t>, </a:t>
            </a:r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EstadoLuz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BloqueoResistencia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endParaRPr lang="es-ES" sz="1100" dirty="0"/>
          </a:p>
          <a:p>
            <a:r>
              <a:rPr lang="es-ES" sz="1100" dirty="0" err="1"/>
              <a:t>Bool</a:t>
            </a:r>
            <a:r>
              <a:rPr lang="es-ES" sz="1100" dirty="0"/>
              <a:t> EstadoR1</a:t>
            </a:r>
          </a:p>
          <a:p>
            <a:r>
              <a:rPr lang="es-ES" sz="1100" dirty="0" err="1"/>
              <a:t>Bool</a:t>
            </a:r>
            <a:r>
              <a:rPr lang="es-ES" sz="1100" dirty="0"/>
              <a:t> EstadoR2</a:t>
            </a:r>
            <a:endParaRPr lang="es-ES" sz="105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8D487A-313C-BB85-A4BC-97BB26C5D624}"/>
              </a:ext>
            </a:extLst>
          </p:cNvPr>
          <p:cNvSpPr/>
          <p:nvPr/>
        </p:nvSpPr>
        <p:spPr>
          <a:xfrm>
            <a:off x="5794337" y="2376270"/>
            <a:ext cx="2056500" cy="158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Control_Luz</a:t>
            </a:r>
            <a:endParaRPr lang="es-ES" sz="1600" dirty="0"/>
          </a:p>
          <a:p>
            <a:r>
              <a:rPr lang="es-ES" sz="1200" dirty="0" err="1"/>
              <a:t>Init</a:t>
            </a:r>
            <a:r>
              <a:rPr lang="es-ES" sz="1200" dirty="0"/>
              <a:t>()</a:t>
            </a:r>
          </a:p>
          <a:p>
            <a:r>
              <a:rPr lang="es-ES" sz="1200" dirty="0"/>
              <a:t>Ejecutar(</a:t>
            </a:r>
            <a:r>
              <a:rPr lang="es-ES" sz="1200" dirty="0" err="1"/>
              <a:t>Tiempo_t</a:t>
            </a:r>
            <a:r>
              <a:rPr lang="es-ES" sz="1200" dirty="0"/>
              <a:t> time)</a:t>
            </a:r>
          </a:p>
          <a:p>
            <a:r>
              <a:rPr lang="es-ES" sz="1200" dirty="0"/>
              <a:t>Habilitar (</a:t>
            </a:r>
            <a:r>
              <a:rPr lang="es-ES" sz="1200" dirty="0" err="1"/>
              <a:t>bool</a:t>
            </a:r>
            <a:r>
              <a:rPr lang="es-ES" sz="1200" dirty="0"/>
              <a:t>)</a:t>
            </a:r>
          </a:p>
          <a:p>
            <a:endParaRPr lang="es-ES" sz="1200" dirty="0"/>
          </a:p>
          <a:p>
            <a:r>
              <a:rPr lang="es-ES" sz="1200" dirty="0" err="1"/>
              <a:t>Bool</a:t>
            </a:r>
            <a:r>
              <a:rPr lang="es-ES" sz="1200" dirty="0"/>
              <a:t> </a:t>
            </a:r>
            <a:r>
              <a:rPr lang="es-ES" sz="1200" dirty="0" err="1"/>
              <a:t>EstadoLuz</a:t>
            </a:r>
            <a:endParaRPr lang="es-ES" sz="1200" dirty="0"/>
          </a:p>
          <a:p>
            <a:r>
              <a:rPr lang="es-ES" sz="1200" dirty="0" err="1"/>
              <a:t>Bool</a:t>
            </a:r>
            <a:r>
              <a:rPr lang="es-ES" sz="1200" dirty="0"/>
              <a:t> </a:t>
            </a:r>
            <a:r>
              <a:rPr lang="es-ES" sz="1200" dirty="0" err="1"/>
              <a:t>NocheDia</a:t>
            </a:r>
            <a:endParaRPr lang="es-ES" sz="1200" dirty="0"/>
          </a:p>
          <a:p>
            <a:r>
              <a:rPr lang="es-ES" sz="1200" dirty="0" err="1">
                <a:solidFill>
                  <a:schemeClr val="bg1"/>
                </a:solidFill>
              </a:rPr>
              <a:t>Int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ValorSensor</a:t>
            </a:r>
            <a:endParaRPr lang="es-ES" sz="1200" dirty="0">
              <a:solidFill>
                <a:schemeClr val="bg1"/>
              </a:solidFill>
            </a:endParaRPr>
          </a:p>
          <a:p>
            <a:endParaRPr lang="es-E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5FA862-C7D3-B80A-F281-564E1EB48866}"/>
              </a:ext>
            </a:extLst>
          </p:cNvPr>
          <p:cNvSpPr/>
          <p:nvPr/>
        </p:nvSpPr>
        <p:spPr>
          <a:xfrm>
            <a:off x="2995100" y="4624458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UI</a:t>
            </a:r>
          </a:p>
          <a:p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DisplayInit</a:t>
            </a:r>
            <a:r>
              <a:rPr lang="es-ES" sz="1100" dirty="0"/>
              <a:t>()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60F80F-FFFD-8F94-4D75-ACFCC74C319D}"/>
              </a:ext>
            </a:extLst>
          </p:cNvPr>
          <p:cNvSpPr/>
          <p:nvPr/>
        </p:nvSpPr>
        <p:spPr>
          <a:xfrm>
            <a:off x="5843352" y="4204468"/>
            <a:ext cx="186875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Botonera</a:t>
            </a:r>
          </a:p>
          <a:p>
            <a:r>
              <a:rPr lang="es-ES" sz="1100"/>
              <a:t>EncenderLed(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tecla_t</a:t>
            </a:r>
            <a:r>
              <a:rPr lang="es-ES" sz="1100" dirty="0"/>
              <a:t> </a:t>
            </a:r>
            <a:r>
              <a:rPr lang="es-ES" sz="1100" dirty="0" err="1"/>
              <a:t>MuestrearBotonera</a:t>
            </a:r>
            <a:r>
              <a:rPr lang="es-ES" sz="1100" dirty="0"/>
              <a:t>()</a:t>
            </a: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ED14BAD4-4295-A9B7-167D-AC14F141C5FB}"/>
              </a:ext>
            </a:extLst>
          </p:cNvPr>
          <p:cNvSpPr/>
          <p:nvPr/>
        </p:nvSpPr>
        <p:spPr>
          <a:xfrm rot="5400000">
            <a:off x="4694066" y="52481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D94591CD-8C75-93A7-A056-7A4DE62AFE0F}"/>
              </a:ext>
            </a:extLst>
          </p:cNvPr>
          <p:cNvSpPr/>
          <p:nvPr/>
        </p:nvSpPr>
        <p:spPr>
          <a:xfrm rot="5400000">
            <a:off x="4728274" y="2574540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94A393-E946-6B2F-0837-483B627619D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953734" y="70014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E7BF0-EDB8-D61F-914E-AF57890307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987942" y="2749871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712F0A9-78D4-986A-5294-E5BE69F66E73}"/>
              </a:ext>
            </a:extLst>
          </p:cNvPr>
          <p:cNvSpPr/>
          <p:nvPr/>
        </p:nvSpPr>
        <p:spPr>
          <a:xfrm>
            <a:off x="5843352" y="4967728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LCD</a:t>
            </a:r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D66E5958-AC1A-7B54-A5CE-8DB40FEA065F}"/>
              </a:ext>
            </a:extLst>
          </p:cNvPr>
          <p:cNvSpPr/>
          <p:nvPr/>
        </p:nvSpPr>
        <p:spPr>
          <a:xfrm>
            <a:off x="8599670" y="166917"/>
            <a:ext cx="1651246" cy="11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Resistencia</a:t>
            </a:r>
          </a:p>
          <a:p>
            <a:r>
              <a:rPr lang="es-ES" sz="1100" dirty="0"/>
              <a:t>Bloqueo 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r>
              <a:rPr lang="es-ES" sz="1050" dirty="0"/>
              <a:t>Estado</a:t>
            </a:r>
            <a:endParaRPr lang="es-ES" sz="1100" dirty="0"/>
          </a:p>
        </p:txBody>
      </p:sp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33DA48A6-0C51-402B-8445-C796D8D45F20}"/>
              </a:ext>
            </a:extLst>
          </p:cNvPr>
          <p:cNvSpPr/>
          <p:nvPr/>
        </p:nvSpPr>
        <p:spPr>
          <a:xfrm>
            <a:off x="8305226" y="167297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98354E31-1412-82F0-3B7C-7B83D5E4C86B}"/>
              </a:ext>
            </a:extLst>
          </p:cNvPr>
          <p:cNvSpPr/>
          <p:nvPr/>
        </p:nvSpPr>
        <p:spPr>
          <a:xfrm>
            <a:off x="7504753" y="175065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32" name="Rombo 1031">
            <a:extLst>
              <a:ext uri="{FF2B5EF4-FFF2-40B4-BE49-F238E27FC236}">
                <a16:creationId xmlns:a16="http://schemas.microsoft.com/office/drawing/2014/main" id="{87C9740C-F759-5F9E-EF49-6D8715AA8F1C}"/>
              </a:ext>
            </a:extLst>
          </p:cNvPr>
          <p:cNvSpPr/>
          <p:nvPr/>
        </p:nvSpPr>
        <p:spPr>
          <a:xfrm rot="5400000">
            <a:off x="7521773" y="36023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AF5172BC-E4B4-22EC-720E-C18EEB6AF56D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7781441" y="53556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Rombo 1039">
            <a:extLst>
              <a:ext uri="{FF2B5EF4-FFF2-40B4-BE49-F238E27FC236}">
                <a16:creationId xmlns:a16="http://schemas.microsoft.com/office/drawing/2014/main" id="{456406E9-795D-E7EF-5CA9-B7EB21582A15}"/>
              </a:ext>
            </a:extLst>
          </p:cNvPr>
          <p:cNvSpPr/>
          <p:nvPr/>
        </p:nvSpPr>
        <p:spPr>
          <a:xfrm rot="5400000">
            <a:off x="4758062" y="4518670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2CA7DD-EA09-DEC9-6335-306D5224E4C6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5017730" y="4694001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Rombo 1041">
            <a:extLst>
              <a:ext uri="{FF2B5EF4-FFF2-40B4-BE49-F238E27FC236}">
                <a16:creationId xmlns:a16="http://schemas.microsoft.com/office/drawing/2014/main" id="{2ED9E5BF-EF10-541B-C4F2-2E1764D1E363}"/>
              </a:ext>
            </a:extLst>
          </p:cNvPr>
          <p:cNvSpPr/>
          <p:nvPr/>
        </p:nvSpPr>
        <p:spPr>
          <a:xfrm rot="5400000">
            <a:off x="4758062" y="499117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2D37B238-BB06-E877-A22B-6DE98284C427}"/>
              </a:ext>
            </a:extLst>
          </p:cNvPr>
          <p:cNvCxnSpPr>
            <a:cxnSpLocks/>
            <a:endCxn id="1042" idx="0"/>
          </p:cNvCxnSpPr>
          <p:nvPr/>
        </p:nvCxnSpPr>
        <p:spPr>
          <a:xfrm flipH="1">
            <a:off x="5017730" y="516650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183DDDF-F626-9C85-05A7-A1A745356EF2}"/>
              </a:ext>
            </a:extLst>
          </p:cNvPr>
          <p:cNvSpPr/>
          <p:nvPr/>
        </p:nvSpPr>
        <p:spPr>
          <a:xfrm>
            <a:off x="8617439" y="1385778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DHT22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ECC027-E642-47AC-E7E3-661FF9C42519}"/>
              </a:ext>
            </a:extLst>
          </p:cNvPr>
          <p:cNvSpPr/>
          <p:nvPr/>
        </p:nvSpPr>
        <p:spPr>
          <a:xfrm>
            <a:off x="8978290" y="2054898"/>
            <a:ext cx="1651246" cy="11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LUZ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r>
              <a:rPr lang="es-ES" sz="1050" dirty="0"/>
              <a:t>Estado</a:t>
            </a:r>
            <a:endParaRPr lang="es-ES" sz="11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4C07083-1231-F896-4A4C-B817F205F14A}"/>
              </a:ext>
            </a:extLst>
          </p:cNvPr>
          <p:cNvSpPr/>
          <p:nvPr/>
        </p:nvSpPr>
        <p:spPr>
          <a:xfrm>
            <a:off x="8725284" y="2112766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C4C5B49-D22E-A6DB-4EA1-53DA2671634D}"/>
              </a:ext>
            </a:extLst>
          </p:cNvPr>
          <p:cNvSpPr/>
          <p:nvPr/>
        </p:nvSpPr>
        <p:spPr>
          <a:xfrm>
            <a:off x="7924811" y="2120534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D4B3EBF5-1C7B-8421-88B3-D4255FD74996}"/>
              </a:ext>
            </a:extLst>
          </p:cNvPr>
          <p:cNvSpPr/>
          <p:nvPr/>
        </p:nvSpPr>
        <p:spPr>
          <a:xfrm rot="5400000">
            <a:off x="7941831" y="2305705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602B0DD-401A-3324-EC33-600055DC1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201499" y="2481036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C61E3000-20DD-FAFD-CE85-CEBD3299DA01}"/>
              </a:ext>
            </a:extLst>
          </p:cNvPr>
          <p:cNvSpPr/>
          <p:nvPr/>
        </p:nvSpPr>
        <p:spPr>
          <a:xfrm rot="5400000">
            <a:off x="7543754" y="142494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D5D6036-CA4D-3D58-DBAC-48EF6DF7B589}"/>
              </a:ext>
            </a:extLst>
          </p:cNvPr>
          <p:cNvCxnSpPr>
            <a:cxnSpLocks/>
            <a:stCxn id="9" idx="1"/>
            <a:endCxn id="30" idx="0"/>
          </p:cNvCxnSpPr>
          <p:nvPr/>
        </p:nvCxnSpPr>
        <p:spPr>
          <a:xfrm flipH="1">
            <a:off x="7803422" y="1600278"/>
            <a:ext cx="814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0221E5AD-362E-6333-07D6-DC876DAC5F47}"/>
              </a:ext>
            </a:extLst>
          </p:cNvPr>
          <p:cNvSpPr/>
          <p:nvPr/>
        </p:nvSpPr>
        <p:spPr>
          <a:xfrm>
            <a:off x="2995100" y="5850248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MiRTC</a:t>
            </a:r>
            <a:endParaRPr lang="es-ES" sz="1600" dirty="0"/>
          </a:p>
          <a:p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DisplayInit</a:t>
            </a:r>
            <a:r>
              <a:rPr lang="es-ES" sz="1100" dirty="0"/>
              <a:t>()</a:t>
            </a:r>
          </a:p>
        </p:txBody>
      </p:sp>
      <p:sp>
        <p:nvSpPr>
          <p:cNvPr id="1035" name="Rectángulo 1034">
            <a:extLst>
              <a:ext uri="{FF2B5EF4-FFF2-40B4-BE49-F238E27FC236}">
                <a16:creationId xmlns:a16="http://schemas.microsoft.com/office/drawing/2014/main" id="{4C767027-257E-0A98-3B85-B3A6B6955D3E}"/>
              </a:ext>
            </a:extLst>
          </p:cNvPr>
          <p:cNvSpPr/>
          <p:nvPr/>
        </p:nvSpPr>
        <p:spPr>
          <a:xfrm>
            <a:off x="5860108" y="5850248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RTC</a:t>
            </a:r>
          </a:p>
        </p:txBody>
      </p:sp>
      <p:sp>
        <p:nvSpPr>
          <p:cNvPr id="1037" name="Rombo 1036">
            <a:extLst>
              <a:ext uri="{FF2B5EF4-FFF2-40B4-BE49-F238E27FC236}">
                <a16:creationId xmlns:a16="http://schemas.microsoft.com/office/drawing/2014/main" id="{09E10B38-543B-B6A1-30E4-33FEF2E76076}"/>
              </a:ext>
            </a:extLst>
          </p:cNvPr>
          <p:cNvSpPr/>
          <p:nvPr/>
        </p:nvSpPr>
        <p:spPr>
          <a:xfrm rot="5400000">
            <a:off x="4777289" y="607256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95E17F5A-CFE6-B24A-5BE1-F49E90202010}"/>
              </a:ext>
            </a:extLst>
          </p:cNvPr>
          <p:cNvCxnSpPr>
            <a:cxnSpLocks/>
            <a:endCxn id="1037" idx="0"/>
          </p:cNvCxnSpPr>
          <p:nvPr/>
        </p:nvCxnSpPr>
        <p:spPr>
          <a:xfrm flipH="1">
            <a:off x="5036957" y="624789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Rectángulo 1043">
            <a:extLst>
              <a:ext uri="{FF2B5EF4-FFF2-40B4-BE49-F238E27FC236}">
                <a16:creationId xmlns:a16="http://schemas.microsoft.com/office/drawing/2014/main" id="{F8C6F08A-2EAE-9896-726F-B1FF05F4D637}"/>
              </a:ext>
            </a:extLst>
          </p:cNvPr>
          <p:cNvSpPr/>
          <p:nvPr/>
        </p:nvSpPr>
        <p:spPr>
          <a:xfrm>
            <a:off x="850055" y="271170"/>
            <a:ext cx="929208" cy="632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Main</a:t>
            </a:r>
            <a:endParaRPr lang="es-ES" sz="1100" dirty="0"/>
          </a:p>
          <a:p>
            <a:pPr algn="ctr"/>
            <a:endParaRPr lang="es-ES" sz="1600" dirty="0"/>
          </a:p>
        </p:txBody>
      </p:sp>
      <p:sp>
        <p:nvSpPr>
          <p:cNvPr id="1047" name="Rectángulo 1046">
            <a:extLst>
              <a:ext uri="{FF2B5EF4-FFF2-40B4-BE49-F238E27FC236}">
                <a16:creationId xmlns:a16="http://schemas.microsoft.com/office/drawing/2014/main" id="{0EA3491C-1248-139C-27E9-3AC2D8EF8E24}"/>
              </a:ext>
            </a:extLst>
          </p:cNvPr>
          <p:cNvSpPr/>
          <p:nvPr/>
        </p:nvSpPr>
        <p:spPr>
          <a:xfrm>
            <a:off x="8957922" y="3794888"/>
            <a:ext cx="2670237" cy="6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CurvasLuz.h</a:t>
            </a:r>
            <a:endParaRPr lang="es-ES" sz="1600" dirty="0"/>
          </a:p>
          <a:p>
            <a:r>
              <a:rPr lang="fr-FR" sz="1050" dirty="0" err="1"/>
              <a:t>float</a:t>
            </a:r>
            <a:r>
              <a:rPr lang="fr-FR" sz="1050" dirty="0"/>
              <a:t> </a:t>
            </a:r>
            <a:r>
              <a:rPr lang="fr-FR" sz="1050" dirty="0" err="1"/>
              <a:t>CalcHoraAmanecer</a:t>
            </a:r>
            <a:r>
              <a:rPr lang="fr-FR" sz="1050" dirty="0"/>
              <a:t> (</a:t>
            </a:r>
            <a:r>
              <a:rPr lang="fr-FR" sz="1050" dirty="0" err="1"/>
              <a:t>int</a:t>
            </a:r>
            <a:r>
              <a:rPr lang="fr-FR" sz="1050" dirty="0"/>
              <a:t> mes, </a:t>
            </a:r>
            <a:r>
              <a:rPr lang="fr-FR" sz="1050" dirty="0" err="1"/>
              <a:t>int</a:t>
            </a:r>
            <a:r>
              <a:rPr lang="fr-FR" sz="1050" dirty="0"/>
              <a:t> dia)</a:t>
            </a:r>
          </a:p>
          <a:p>
            <a:r>
              <a:rPr lang="fr-FR" sz="1050" dirty="0" err="1"/>
              <a:t>float</a:t>
            </a:r>
            <a:r>
              <a:rPr lang="fr-FR" sz="1050" dirty="0"/>
              <a:t> </a:t>
            </a:r>
            <a:r>
              <a:rPr lang="fr-FR" sz="1050" dirty="0" err="1"/>
              <a:t>CalcHoraAnochecer</a:t>
            </a:r>
            <a:r>
              <a:rPr lang="fr-FR" sz="1050" dirty="0"/>
              <a:t> (</a:t>
            </a:r>
            <a:r>
              <a:rPr lang="fr-FR" sz="1050" dirty="0" err="1"/>
              <a:t>int</a:t>
            </a:r>
            <a:r>
              <a:rPr lang="fr-FR" sz="1050" dirty="0"/>
              <a:t> mes, </a:t>
            </a:r>
            <a:r>
              <a:rPr lang="fr-FR" sz="1050" dirty="0" err="1"/>
              <a:t>int</a:t>
            </a:r>
            <a:r>
              <a:rPr lang="fr-FR" sz="1050" dirty="0"/>
              <a:t> dia)</a:t>
            </a:r>
          </a:p>
          <a:p>
            <a:endParaRPr lang="es-ES" sz="1100" dirty="0"/>
          </a:p>
        </p:txBody>
      </p:sp>
      <p:cxnSp>
        <p:nvCxnSpPr>
          <p:cNvPr id="1049" name="Conector recto 1048">
            <a:extLst>
              <a:ext uri="{FF2B5EF4-FFF2-40B4-BE49-F238E27FC236}">
                <a16:creationId xmlns:a16="http://schemas.microsoft.com/office/drawing/2014/main" id="{37A0A1EF-635D-F5D9-18DA-B3E7949C64C5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 flipV="1">
            <a:off x="7924811" y="3765128"/>
            <a:ext cx="1033111" cy="36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4" name="Rectángulo 1053">
            <a:extLst>
              <a:ext uri="{FF2B5EF4-FFF2-40B4-BE49-F238E27FC236}">
                <a16:creationId xmlns:a16="http://schemas.microsoft.com/office/drawing/2014/main" id="{391404BC-8A75-FB12-BD7F-D7C2E45D0A1C}"/>
              </a:ext>
            </a:extLst>
          </p:cNvPr>
          <p:cNvSpPr/>
          <p:nvPr/>
        </p:nvSpPr>
        <p:spPr>
          <a:xfrm>
            <a:off x="8982922" y="3219631"/>
            <a:ext cx="1651246" cy="381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SensorLUZ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B4948B31-7E73-2E58-0663-3D3320D17FCC}"/>
              </a:ext>
            </a:extLst>
          </p:cNvPr>
          <p:cNvSpPr/>
          <p:nvPr/>
        </p:nvSpPr>
        <p:spPr>
          <a:xfrm>
            <a:off x="8732053" y="3008428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18ACF794-A1A5-A1B9-430E-D218B9530C75}"/>
              </a:ext>
            </a:extLst>
          </p:cNvPr>
          <p:cNvSpPr/>
          <p:nvPr/>
        </p:nvSpPr>
        <p:spPr>
          <a:xfrm>
            <a:off x="7931580" y="3016196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57" name="Rombo 1056">
            <a:extLst>
              <a:ext uri="{FF2B5EF4-FFF2-40B4-BE49-F238E27FC236}">
                <a16:creationId xmlns:a16="http://schemas.microsoft.com/office/drawing/2014/main" id="{8F90C30B-7464-B38F-F4A1-B866D7F6E61C}"/>
              </a:ext>
            </a:extLst>
          </p:cNvPr>
          <p:cNvSpPr/>
          <p:nvPr/>
        </p:nvSpPr>
        <p:spPr>
          <a:xfrm rot="5400000">
            <a:off x="7948600" y="320136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58" name="Conector recto 1057">
            <a:extLst>
              <a:ext uri="{FF2B5EF4-FFF2-40B4-BE49-F238E27FC236}">
                <a16:creationId xmlns:a16="http://schemas.microsoft.com/office/drawing/2014/main" id="{8F335DA7-CE18-5C22-CDCD-4507B24CAE11}"/>
              </a:ext>
            </a:extLst>
          </p:cNvPr>
          <p:cNvCxnSpPr>
            <a:cxnSpLocks/>
            <a:endCxn id="1057" idx="0"/>
          </p:cNvCxnSpPr>
          <p:nvPr/>
        </p:nvCxnSpPr>
        <p:spPr>
          <a:xfrm flipH="1">
            <a:off x="8208268" y="337669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9" name="Rombo 1058">
            <a:extLst>
              <a:ext uri="{FF2B5EF4-FFF2-40B4-BE49-F238E27FC236}">
                <a16:creationId xmlns:a16="http://schemas.microsoft.com/office/drawing/2014/main" id="{908E60CB-8EE1-7221-0194-C1BE7786B8B7}"/>
              </a:ext>
            </a:extLst>
          </p:cNvPr>
          <p:cNvSpPr/>
          <p:nvPr/>
        </p:nvSpPr>
        <p:spPr>
          <a:xfrm rot="5400000">
            <a:off x="1846457" y="1290069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0" name="Conector recto 1059">
            <a:extLst>
              <a:ext uri="{FF2B5EF4-FFF2-40B4-BE49-F238E27FC236}">
                <a16:creationId xmlns:a16="http://schemas.microsoft.com/office/drawing/2014/main" id="{2CE1AA8F-4B52-B37D-733D-417AFD8B6FBD}"/>
              </a:ext>
            </a:extLst>
          </p:cNvPr>
          <p:cNvCxnSpPr>
            <a:cxnSpLocks/>
            <a:endCxn id="1059" idx="0"/>
          </p:cNvCxnSpPr>
          <p:nvPr/>
        </p:nvCxnSpPr>
        <p:spPr>
          <a:xfrm flipH="1">
            <a:off x="2106125" y="1465400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1" name="Rombo 1060">
            <a:extLst>
              <a:ext uri="{FF2B5EF4-FFF2-40B4-BE49-F238E27FC236}">
                <a16:creationId xmlns:a16="http://schemas.microsoft.com/office/drawing/2014/main" id="{466D99AF-A540-0094-18D5-BD432D63ABAC}"/>
              </a:ext>
            </a:extLst>
          </p:cNvPr>
          <p:cNvSpPr/>
          <p:nvPr/>
        </p:nvSpPr>
        <p:spPr>
          <a:xfrm rot="5400000">
            <a:off x="1870257" y="479239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2" name="Conector recto 1061">
            <a:extLst>
              <a:ext uri="{FF2B5EF4-FFF2-40B4-BE49-F238E27FC236}">
                <a16:creationId xmlns:a16="http://schemas.microsoft.com/office/drawing/2014/main" id="{F555CC4F-5350-B514-318A-8BB9359D4905}"/>
              </a:ext>
            </a:extLst>
          </p:cNvPr>
          <p:cNvCxnSpPr>
            <a:cxnSpLocks/>
            <a:endCxn id="1061" idx="0"/>
          </p:cNvCxnSpPr>
          <p:nvPr/>
        </p:nvCxnSpPr>
        <p:spPr>
          <a:xfrm flipH="1">
            <a:off x="2129925" y="496772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ombo 1062">
            <a:extLst>
              <a:ext uri="{FF2B5EF4-FFF2-40B4-BE49-F238E27FC236}">
                <a16:creationId xmlns:a16="http://schemas.microsoft.com/office/drawing/2014/main" id="{F568B28E-EDAB-7FE1-1FBC-0B7BF7C497BD}"/>
              </a:ext>
            </a:extLst>
          </p:cNvPr>
          <p:cNvSpPr/>
          <p:nvPr/>
        </p:nvSpPr>
        <p:spPr>
          <a:xfrm rot="5400000">
            <a:off x="1887013" y="6072567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64" name="Conector recto 1063">
            <a:extLst>
              <a:ext uri="{FF2B5EF4-FFF2-40B4-BE49-F238E27FC236}">
                <a16:creationId xmlns:a16="http://schemas.microsoft.com/office/drawing/2014/main" id="{C366A399-23DC-4ED1-3051-95E28A17C558}"/>
              </a:ext>
            </a:extLst>
          </p:cNvPr>
          <p:cNvCxnSpPr>
            <a:cxnSpLocks/>
            <a:endCxn id="1063" idx="0"/>
          </p:cNvCxnSpPr>
          <p:nvPr/>
        </p:nvCxnSpPr>
        <p:spPr>
          <a:xfrm flipH="1">
            <a:off x="2146681" y="6247898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Rectángulo 1066">
            <a:extLst>
              <a:ext uri="{FF2B5EF4-FFF2-40B4-BE49-F238E27FC236}">
                <a16:creationId xmlns:a16="http://schemas.microsoft.com/office/drawing/2014/main" id="{30B2753B-61A0-89C7-4119-936C97A217F2}"/>
              </a:ext>
            </a:extLst>
          </p:cNvPr>
          <p:cNvSpPr/>
          <p:nvPr/>
        </p:nvSpPr>
        <p:spPr>
          <a:xfrm>
            <a:off x="2941450" y="3685815"/>
            <a:ext cx="1632018" cy="7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MenuConfiguracion.h</a:t>
            </a:r>
            <a:endParaRPr lang="es-ES" sz="1600" dirty="0"/>
          </a:p>
          <a:p>
            <a:r>
              <a:rPr lang="es-ES" sz="1100" dirty="0" err="1"/>
              <a:t>SetHora</a:t>
            </a:r>
            <a:r>
              <a:rPr lang="es-ES" sz="1100" dirty="0"/>
              <a:t>()</a:t>
            </a:r>
          </a:p>
        </p:txBody>
      </p:sp>
      <p:cxnSp>
        <p:nvCxnSpPr>
          <p:cNvPr id="1068" name="Conector recto 1067">
            <a:extLst>
              <a:ext uri="{FF2B5EF4-FFF2-40B4-BE49-F238E27FC236}">
                <a16:creationId xmlns:a16="http://schemas.microsoft.com/office/drawing/2014/main" id="{74984495-B9FF-5BD2-03B0-7C36D1F3C64E}"/>
              </a:ext>
            </a:extLst>
          </p:cNvPr>
          <p:cNvCxnSpPr>
            <a:cxnSpLocks/>
          </p:cNvCxnSpPr>
          <p:nvPr/>
        </p:nvCxnSpPr>
        <p:spPr>
          <a:xfrm flipH="1">
            <a:off x="1796019" y="3967603"/>
            <a:ext cx="111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CuadroTexto 1069">
            <a:extLst>
              <a:ext uri="{FF2B5EF4-FFF2-40B4-BE49-F238E27FC236}">
                <a16:creationId xmlns:a16="http://schemas.microsoft.com/office/drawing/2014/main" id="{D6CEAC12-814D-AC02-584E-B75A5CFBEAA9}"/>
              </a:ext>
            </a:extLst>
          </p:cNvPr>
          <p:cNvSpPr txBox="1"/>
          <p:nvPr/>
        </p:nvSpPr>
        <p:spPr>
          <a:xfrm>
            <a:off x="8305226" y="6414774"/>
            <a:ext cx="23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*Protegidas con </a:t>
            </a:r>
            <a:r>
              <a:rPr lang="es-ES" dirty="0" err="1"/>
              <a:t>mutex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838</Words>
  <Application>Microsoft Office PowerPoint</Application>
  <PresentationFormat>Panorámica</PresentationFormat>
  <Paragraphs>252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ui-monospace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LCD DE NOKIA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Carro Fernández</dc:creator>
  <cp:lastModifiedBy>Diego Carro Fernández</cp:lastModifiedBy>
  <cp:revision>44</cp:revision>
  <dcterms:created xsi:type="dcterms:W3CDTF">2022-11-18T11:07:03Z</dcterms:created>
  <dcterms:modified xsi:type="dcterms:W3CDTF">2023-03-04T14:08:06Z</dcterms:modified>
</cp:coreProperties>
</file>