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8" autoAdjust="0"/>
    <p:restoredTop sz="95065" autoAdjust="0"/>
  </p:normalViewPr>
  <p:slideViewPr>
    <p:cSldViewPr snapToGrid="0">
      <p:cViewPr varScale="1">
        <p:scale>
          <a:sx n="108" d="100"/>
          <a:sy n="108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491CA-4C85-4BB4-A669-85C5A56232AC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E004-D7DC-4F23-96C3-6C25D4A4CA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31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077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73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4E004-D7DC-4F23-96C3-6C25D4A4CAD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04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05367-414E-15EF-B7F3-8327FB0F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A88F09-8591-C0F7-D034-76329F25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E73C1-6B0F-AFC1-81E0-209E4FE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69F7F-DEEC-0925-11B4-219C4A43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39671-AD5A-5ACB-FACE-5A6A978B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39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C7473-870C-7B41-FFA9-075FC056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0BD6DF-AB6C-61BE-5A2D-9A062F3A3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4A32E-1EFA-159E-863D-D939ED04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7AD7A-8D21-5A37-5FE7-387D9BB3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EBCAB-9DDE-7D37-A32E-76DEF026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9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C65BFF-55A9-2294-6C1C-A94626F39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8A429A-F78C-124D-CE66-D406E2EEE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C1842-734E-75E3-2634-78B75700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7FBF3-2BAD-9DC7-1301-4E359D87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FFB37-663F-1630-F64D-4C1B2FC1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0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489C-77A3-6D59-65FD-ED82ABFF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466E0-6CFC-8FAD-06C6-EB1FCEFF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DA25E-EAC7-302B-32A3-F35DCC75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1A03A-82AF-938B-0A6A-12C114F6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43B12-8F52-BD30-6179-ED9CE274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DD7EA-DA63-2553-7A86-7E983A0B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80CD1B-EDE1-8DD5-BD5C-0780FABEC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75CED-0DE7-1A9A-2E64-D2FF59B6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F353D-4D4B-6783-E7E3-3A5BACBD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6CC33-41DD-1034-E702-C55E38B8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2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C8D99-0F4B-EC7B-09D0-BCEB005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314C3-C8B7-9919-FC21-34C72ACE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56B0E0-2F1B-3487-FE03-958A6CAB7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E445B-F587-BC0F-59F3-EA9DEBDC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84220F-A461-674D-EB2A-8CDFF44D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0A30C0-3B7C-5306-3572-EB6381CB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8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4A687-C8D6-F941-C203-2E3E0C33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297E33-B2C8-989B-95E7-FF325618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43F561-3B60-9B04-A11D-659F6FC7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586ACE-1523-EE72-4EC6-553F4E73F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15EEB9-9154-8650-D359-B4276477B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C615C0-ADD6-8701-14D2-142DC93E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F66725-9BC0-E1D2-903E-5D7C40C4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B8D2E5-5FFB-67AD-A3C8-E65046F0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46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5B4A9-26E3-A45B-DEB6-097B412F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8E1229-93C8-72B2-B025-D0AD33A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2D2B72-4BE8-53D9-7754-DD18331F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959CF1-E756-959F-3FAD-6F65A2E9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76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E87813-5FC6-71E1-87EB-0E3FF935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6CC4E-3242-702C-D186-DE3FAA18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C695EB-7179-E942-B62B-0BFD8CD6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42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6E26-4FAB-C78B-F368-2B613D6D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B7CC4-F4C7-A499-EAF9-975BBE44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DEDB95-DE9F-3219-48E6-57EF15F1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BFDC50-7D2E-7367-CDDB-BAD1DDDE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4D602-34EC-C468-26AC-BF249E11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641887-3470-EEF0-9405-CEB233A0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05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18B86-4EED-1D0A-2B19-86D60EFF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07B0E5-5587-9CF0-CD61-2743252D6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615931-4512-B4D0-05F9-C54453A6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2E8D3-A1B3-F1F1-9B69-12FF37E3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B0E9CE-DF33-8AE7-9A17-5CBE0DA8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6681C-64F7-B44B-6683-BE3DD704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5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2E42E1-E35A-46AA-606E-D9B82703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1DDD4-44C9-6CAC-D57D-11209006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9A95C-F460-063C-6D0D-FCC970C22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01B9-84E4-4E1C-A6F5-333C66875601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11A81-751C-4557-AEC5-8B5ADA8F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0AC4A-FF7E-DECF-A024-E5AF6DE9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0BBE-0749-4690-B000-0796CD95C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1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753014-ACB4-8BD0-61D2-777BAAC8035A}"/>
              </a:ext>
            </a:extLst>
          </p:cNvPr>
          <p:cNvSpPr/>
          <p:nvPr/>
        </p:nvSpPr>
        <p:spPr>
          <a:xfrm>
            <a:off x="3951303" y="999342"/>
            <a:ext cx="866414" cy="4705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ESP32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8BD9FA6-45C3-023E-7EF7-92D4374935C0}"/>
              </a:ext>
            </a:extLst>
          </p:cNvPr>
          <p:cNvCxnSpPr>
            <a:cxnSpLocks/>
          </p:cNvCxnSpPr>
          <p:nvPr/>
        </p:nvCxnSpPr>
        <p:spPr>
          <a:xfrm>
            <a:off x="223823" y="662730"/>
            <a:ext cx="118473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09B704A-A9D7-DB15-9580-62CD538822ED}"/>
              </a:ext>
            </a:extLst>
          </p:cNvPr>
          <p:cNvCxnSpPr>
            <a:cxnSpLocks/>
          </p:cNvCxnSpPr>
          <p:nvPr/>
        </p:nvCxnSpPr>
        <p:spPr>
          <a:xfrm>
            <a:off x="416770" y="6209251"/>
            <a:ext cx="11298980" cy="19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266AAAC-A935-7C86-7E0E-80A821110414}"/>
              </a:ext>
            </a:extLst>
          </p:cNvPr>
          <p:cNvCxnSpPr/>
          <p:nvPr/>
        </p:nvCxnSpPr>
        <p:spPr>
          <a:xfrm>
            <a:off x="4835668" y="2095849"/>
            <a:ext cx="1006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2ECF4E53-CBD0-62B9-D3B0-A53EEEE947B3}"/>
              </a:ext>
            </a:extLst>
          </p:cNvPr>
          <p:cNvSpPr/>
          <p:nvPr/>
        </p:nvSpPr>
        <p:spPr>
          <a:xfrm>
            <a:off x="5790612" y="1803633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91A3141-3023-236D-2CF4-C7F95DE75D74}"/>
              </a:ext>
            </a:extLst>
          </p:cNvPr>
          <p:cNvCxnSpPr>
            <a:stCxn id="21" idx="4"/>
          </p:cNvCxnSpPr>
          <p:nvPr/>
        </p:nvCxnSpPr>
        <p:spPr>
          <a:xfrm flipH="1">
            <a:off x="6077239" y="2399251"/>
            <a:ext cx="11182" cy="381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21780CF-6C8D-7952-8ACA-A1FBB19160F1}"/>
              </a:ext>
            </a:extLst>
          </p:cNvPr>
          <p:cNvSpPr/>
          <p:nvPr/>
        </p:nvSpPr>
        <p:spPr>
          <a:xfrm>
            <a:off x="5706022" y="999341"/>
            <a:ext cx="764798" cy="467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LEDS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B692DED-0EAA-41FF-060F-FD60411F5D1F}"/>
              </a:ext>
            </a:extLst>
          </p:cNvPr>
          <p:cNvCxnSpPr>
            <a:cxnSpLocks/>
          </p:cNvCxnSpPr>
          <p:nvPr/>
        </p:nvCxnSpPr>
        <p:spPr>
          <a:xfrm>
            <a:off x="223823" y="345347"/>
            <a:ext cx="118473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8B4B7F5-2637-BB0F-677D-BBC9340E6F49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088421" y="354786"/>
            <a:ext cx="0" cy="644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4EE3347-29A2-0816-958E-09D2261A1435}"/>
              </a:ext>
            </a:extLst>
          </p:cNvPr>
          <p:cNvCxnSpPr>
            <a:stCxn id="26" idx="2"/>
            <a:endCxn id="21" idx="0"/>
          </p:cNvCxnSpPr>
          <p:nvPr/>
        </p:nvCxnSpPr>
        <p:spPr>
          <a:xfrm>
            <a:off x="6088421" y="1467023"/>
            <a:ext cx="0" cy="336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ACEBD4F-C2C9-E17B-B16A-20F5C804CAC1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78014" y="685218"/>
            <a:ext cx="6496" cy="314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16BAEA7-4E6C-D47F-0361-54E5BBF6745A}"/>
              </a:ext>
            </a:extLst>
          </p:cNvPr>
          <p:cNvCxnSpPr>
            <a:cxnSpLocks/>
          </p:cNvCxnSpPr>
          <p:nvPr/>
        </p:nvCxnSpPr>
        <p:spPr>
          <a:xfrm flipH="1">
            <a:off x="4359913" y="5666853"/>
            <a:ext cx="6496" cy="523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CEF24CF-F079-543C-ECCE-0C78678CD859}"/>
              </a:ext>
            </a:extLst>
          </p:cNvPr>
          <p:cNvCxnSpPr>
            <a:cxnSpLocks/>
          </p:cNvCxnSpPr>
          <p:nvPr/>
        </p:nvCxnSpPr>
        <p:spPr>
          <a:xfrm>
            <a:off x="4835668" y="3101392"/>
            <a:ext cx="2200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975F5E3-F85B-1D5E-83C1-8AC01A63E4DD}"/>
              </a:ext>
            </a:extLst>
          </p:cNvPr>
          <p:cNvSpPr/>
          <p:nvPr/>
        </p:nvSpPr>
        <p:spPr>
          <a:xfrm>
            <a:off x="6310817" y="2852351"/>
            <a:ext cx="764798" cy="467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Sens</a:t>
            </a:r>
            <a:r>
              <a:rPr lang="es-ES" dirty="0"/>
              <a:t>. Luz</a:t>
            </a: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A3277509-86B4-F8E1-7380-A2DABBA3DDE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693216" y="3320033"/>
            <a:ext cx="0" cy="2889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D5EBEA8-A3E4-B7A9-0151-145A0C3A33F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6693216" y="662730"/>
            <a:ext cx="0" cy="2189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D7D2849-C76A-4F21-2B34-D65D08903707}"/>
              </a:ext>
            </a:extLst>
          </p:cNvPr>
          <p:cNvSpPr txBox="1"/>
          <p:nvPr/>
        </p:nvSpPr>
        <p:spPr>
          <a:xfrm>
            <a:off x="10260782" y="0"/>
            <a:ext cx="19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 Principal - 12 V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32AFDF0-89C4-69B3-C269-BBD09B806075}"/>
              </a:ext>
            </a:extLst>
          </p:cNvPr>
          <p:cNvSpPr txBox="1"/>
          <p:nvPr/>
        </p:nvSpPr>
        <p:spPr>
          <a:xfrm>
            <a:off x="11256889" y="354786"/>
            <a:ext cx="107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0000"/>
                </a:highlight>
              </a:rPr>
              <a:t>5 – </a:t>
            </a:r>
            <a:r>
              <a:rPr lang="es-ES" dirty="0"/>
              <a:t>3.3 V</a:t>
            </a: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DB5CB874-6D6D-D57A-E3A6-F10600230A0B}"/>
              </a:ext>
            </a:extLst>
          </p:cNvPr>
          <p:cNvCxnSpPr>
            <a:cxnSpLocks/>
          </p:cNvCxnSpPr>
          <p:nvPr/>
        </p:nvCxnSpPr>
        <p:spPr>
          <a:xfrm flipV="1">
            <a:off x="9484211" y="354786"/>
            <a:ext cx="0" cy="457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C368847F-0D3A-FD7D-B1F0-B681AC6B786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845020" y="5085649"/>
            <a:ext cx="43726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0702F18-EEBE-7226-EBCE-0B72D71C5AFC}"/>
              </a:ext>
            </a:extLst>
          </p:cNvPr>
          <p:cNvSpPr txBox="1"/>
          <p:nvPr/>
        </p:nvSpPr>
        <p:spPr>
          <a:xfrm>
            <a:off x="4511334" y="2978281"/>
            <a:ext cx="44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ADC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1CA4BEC4-34B2-1003-72F5-2E0301196F44}"/>
              </a:ext>
            </a:extLst>
          </p:cNvPr>
          <p:cNvSpPr txBox="1"/>
          <p:nvPr/>
        </p:nvSpPr>
        <p:spPr>
          <a:xfrm>
            <a:off x="4329954" y="1966987"/>
            <a:ext cx="47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DO1</a:t>
            </a:r>
          </a:p>
          <a:p>
            <a:r>
              <a:rPr lang="es-ES" sz="1000" dirty="0"/>
              <a:t>PWM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80683197-A762-2517-9F4F-BE6BBD91D85F}"/>
              </a:ext>
            </a:extLst>
          </p:cNvPr>
          <p:cNvSpPr/>
          <p:nvPr/>
        </p:nvSpPr>
        <p:spPr>
          <a:xfrm>
            <a:off x="90432" y="2705799"/>
            <a:ext cx="996410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 BUCK</a:t>
            </a:r>
          </a:p>
          <a:p>
            <a:pPr algn="ctr"/>
            <a:r>
              <a:rPr lang="es-ES" dirty="0"/>
              <a:t>5 V</a:t>
            </a:r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4012D88E-636F-5FEB-0E6D-7956BE109480}"/>
              </a:ext>
            </a:extLst>
          </p:cNvPr>
          <p:cNvCxnSpPr>
            <a:cxnSpLocks/>
          </p:cNvCxnSpPr>
          <p:nvPr/>
        </p:nvCxnSpPr>
        <p:spPr>
          <a:xfrm flipV="1">
            <a:off x="773195" y="345347"/>
            <a:ext cx="0" cy="2360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560C847-387F-0B76-B387-512CF228A27B}"/>
              </a:ext>
            </a:extLst>
          </p:cNvPr>
          <p:cNvCxnSpPr>
            <a:cxnSpLocks/>
          </p:cNvCxnSpPr>
          <p:nvPr/>
        </p:nvCxnSpPr>
        <p:spPr>
          <a:xfrm>
            <a:off x="588637" y="3982324"/>
            <a:ext cx="0" cy="222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B2095BD1-8DF2-F87E-9BE9-F47659DA36C8}"/>
              </a:ext>
            </a:extLst>
          </p:cNvPr>
          <p:cNvCxnSpPr>
            <a:cxnSpLocks/>
          </p:cNvCxnSpPr>
          <p:nvPr/>
        </p:nvCxnSpPr>
        <p:spPr>
          <a:xfrm flipH="1">
            <a:off x="1086842" y="2852351"/>
            <a:ext cx="28644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6D90EBE7-1B08-0FA8-A9DC-3CFC751B8749}"/>
              </a:ext>
            </a:extLst>
          </p:cNvPr>
          <p:cNvSpPr/>
          <p:nvPr/>
        </p:nvSpPr>
        <p:spPr>
          <a:xfrm>
            <a:off x="7391544" y="3627541"/>
            <a:ext cx="1065371" cy="540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DHT11</a:t>
            </a:r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E9F1234B-B632-6628-F56F-DF47D85C8219}"/>
              </a:ext>
            </a:extLst>
          </p:cNvPr>
          <p:cNvCxnSpPr>
            <a:stCxn id="118" idx="0"/>
          </p:cNvCxnSpPr>
          <p:nvPr/>
        </p:nvCxnSpPr>
        <p:spPr>
          <a:xfrm flipH="1" flipV="1">
            <a:off x="7924229" y="354786"/>
            <a:ext cx="1" cy="327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BBF42FDD-9010-A1C2-D0C7-00742322327B}"/>
              </a:ext>
            </a:extLst>
          </p:cNvPr>
          <p:cNvCxnSpPr>
            <a:stCxn id="118" idx="2"/>
          </p:cNvCxnSpPr>
          <p:nvPr/>
        </p:nvCxnSpPr>
        <p:spPr>
          <a:xfrm flipH="1">
            <a:off x="7924229" y="4168309"/>
            <a:ext cx="1" cy="2040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020F6F92-B89F-EA38-4E0E-372F5C006D47}"/>
              </a:ext>
            </a:extLst>
          </p:cNvPr>
          <p:cNvCxnSpPr>
            <a:stCxn id="118" idx="1"/>
          </p:cNvCxnSpPr>
          <p:nvPr/>
        </p:nvCxnSpPr>
        <p:spPr>
          <a:xfrm flipH="1">
            <a:off x="4845020" y="3897925"/>
            <a:ext cx="2546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31904274-2926-2B75-F674-AB55C1D0AB79}"/>
              </a:ext>
            </a:extLst>
          </p:cNvPr>
          <p:cNvSpPr txBox="1"/>
          <p:nvPr/>
        </p:nvSpPr>
        <p:spPr>
          <a:xfrm>
            <a:off x="4378014" y="3768814"/>
            <a:ext cx="447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Serie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853DBA8-B60B-0679-F158-D564C88CDFB2}"/>
              </a:ext>
            </a:extLst>
          </p:cNvPr>
          <p:cNvSpPr txBox="1"/>
          <p:nvPr/>
        </p:nvSpPr>
        <p:spPr>
          <a:xfrm>
            <a:off x="4329954" y="4538036"/>
            <a:ext cx="490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DO2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1C112D2-676C-AD21-7127-21E8D68EF3A3}"/>
              </a:ext>
            </a:extLst>
          </p:cNvPr>
          <p:cNvSpPr/>
          <p:nvPr/>
        </p:nvSpPr>
        <p:spPr>
          <a:xfrm>
            <a:off x="9217658" y="4787840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38314C7-2AEA-A48A-FF64-1C1CF14FCF08}"/>
              </a:ext>
            </a:extLst>
          </p:cNvPr>
          <p:cNvCxnSpPr>
            <a:stCxn id="3" idx="4"/>
          </p:cNvCxnSpPr>
          <p:nvPr/>
        </p:nvCxnSpPr>
        <p:spPr>
          <a:xfrm>
            <a:off x="9515467" y="5383458"/>
            <a:ext cx="0" cy="84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FAEC925-7D76-5BE5-672F-67334F25B0D9}"/>
              </a:ext>
            </a:extLst>
          </p:cNvPr>
          <p:cNvSpPr/>
          <p:nvPr/>
        </p:nvSpPr>
        <p:spPr>
          <a:xfrm>
            <a:off x="8812342" y="2757965"/>
            <a:ext cx="1499358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Resistencias 1</a:t>
            </a:r>
          </a:p>
          <a:p>
            <a:pPr algn="ctr"/>
            <a:r>
              <a:rPr lang="es-ES" dirty="0"/>
              <a:t>10 W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1434AE8-A97F-342A-CA9E-9738611AF84F}"/>
              </a:ext>
            </a:extLst>
          </p:cNvPr>
          <p:cNvCxnSpPr>
            <a:cxnSpLocks/>
          </p:cNvCxnSpPr>
          <p:nvPr/>
        </p:nvCxnSpPr>
        <p:spPr>
          <a:xfrm flipV="1">
            <a:off x="11243720" y="354786"/>
            <a:ext cx="0" cy="4575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A431C629-E26A-EE4E-C436-6C844A1B0316}"/>
              </a:ext>
            </a:extLst>
          </p:cNvPr>
          <p:cNvSpPr/>
          <p:nvPr/>
        </p:nvSpPr>
        <p:spPr>
          <a:xfrm>
            <a:off x="10945911" y="4351698"/>
            <a:ext cx="595618" cy="5956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MOSFET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F5CFD4A-6689-6D1B-8D77-C4FD478902FE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1243720" y="4947316"/>
            <a:ext cx="0" cy="126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80FEB3D-06AE-888F-C5AC-ECD8FFD74C68}"/>
              </a:ext>
            </a:extLst>
          </p:cNvPr>
          <p:cNvSpPr/>
          <p:nvPr/>
        </p:nvSpPr>
        <p:spPr>
          <a:xfrm>
            <a:off x="10571851" y="2757965"/>
            <a:ext cx="1499358" cy="1276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Resistencias 2</a:t>
            </a:r>
          </a:p>
          <a:p>
            <a:pPr algn="ctr"/>
            <a:r>
              <a:rPr lang="es-ES" dirty="0"/>
              <a:t>9 W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E25488A-1BDF-616F-2E6B-B4FB467B2BC8}"/>
              </a:ext>
            </a:extLst>
          </p:cNvPr>
          <p:cNvCxnSpPr>
            <a:stCxn id="15" idx="2"/>
          </p:cNvCxnSpPr>
          <p:nvPr/>
        </p:nvCxnSpPr>
        <p:spPr>
          <a:xfrm flipH="1">
            <a:off x="4825392" y="4649507"/>
            <a:ext cx="6120519" cy="6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6F7FFC-35A2-DECA-C4BF-52A5B18D8CBD}"/>
              </a:ext>
            </a:extLst>
          </p:cNvPr>
          <p:cNvSpPr txBox="1"/>
          <p:nvPr/>
        </p:nvSpPr>
        <p:spPr>
          <a:xfrm>
            <a:off x="4365900" y="4975992"/>
            <a:ext cx="490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DO3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94B03F3-39B6-C440-965D-C41DC28793C1}"/>
              </a:ext>
            </a:extLst>
          </p:cNvPr>
          <p:cNvSpPr/>
          <p:nvPr/>
        </p:nvSpPr>
        <p:spPr>
          <a:xfrm>
            <a:off x="2061336" y="1480165"/>
            <a:ext cx="1042307" cy="85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Display</a:t>
            </a:r>
            <a:endParaRPr lang="es-ES" dirty="0"/>
          </a:p>
          <a:p>
            <a:pPr algn="ctr"/>
            <a:r>
              <a:rPr lang="es-ES" dirty="0"/>
              <a:t>Nokia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47F6C58-FB6A-4FF0-6600-39D0B802E78F}"/>
              </a:ext>
            </a:extLst>
          </p:cNvPr>
          <p:cNvCxnSpPr>
            <a:cxnSpLocks/>
          </p:cNvCxnSpPr>
          <p:nvPr/>
        </p:nvCxnSpPr>
        <p:spPr>
          <a:xfrm flipV="1">
            <a:off x="7209983" y="661185"/>
            <a:ext cx="0" cy="323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69E3074-ED3A-7802-849C-CB549D4299F5}"/>
              </a:ext>
            </a:extLst>
          </p:cNvPr>
          <p:cNvSpPr/>
          <p:nvPr/>
        </p:nvSpPr>
        <p:spPr>
          <a:xfrm rot="16200000">
            <a:off x="6813010" y="1777701"/>
            <a:ext cx="764798" cy="239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5K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4D660A6-7DDA-8EBF-5E97-A7C1F28B0994}"/>
              </a:ext>
            </a:extLst>
          </p:cNvPr>
          <p:cNvCxnSpPr>
            <a:cxnSpLocks/>
          </p:cNvCxnSpPr>
          <p:nvPr/>
        </p:nvCxnSpPr>
        <p:spPr>
          <a:xfrm>
            <a:off x="3103643" y="1678170"/>
            <a:ext cx="847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C222465-AAAB-9B1F-9869-ADC9C071C944}"/>
              </a:ext>
            </a:extLst>
          </p:cNvPr>
          <p:cNvSpPr txBox="1"/>
          <p:nvPr/>
        </p:nvSpPr>
        <p:spPr>
          <a:xfrm>
            <a:off x="3957893" y="1576120"/>
            <a:ext cx="47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SPI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C1A1973-8004-3A14-6776-C0D8B3B441A9}"/>
              </a:ext>
            </a:extLst>
          </p:cNvPr>
          <p:cNvCxnSpPr/>
          <p:nvPr/>
        </p:nvCxnSpPr>
        <p:spPr>
          <a:xfrm flipH="1">
            <a:off x="3496180" y="1546010"/>
            <a:ext cx="17145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0B9081F-E235-EDD5-1AC9-01387FF76F64}"/>
              </a:ext>
            </a:extLst>
          </p:cNvPr>
          <p:cNvSpPr txBox="1"/>
          <p:nvPr/>
        </p:nvSpPr>
        <p:spPr>
          <a:xfrm>
            <a:off x="3540696" y="1332901"/>
            <a:ext cx="2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4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5EA54F5C-BC22-DDD2-B9C9-92E56173868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>
            <a:off x="3103643" y="1906518"/>
            <a:ext cx="843579" cy="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B75DC0-9BE3-C69F-3E93-50B92D8C02CA}"/>
              </a:ext>
            </a:extLst>
          </p:cNvPr>
          <p:cNvSpPr/>
          <p:nvPr/>
        </p:nvSpPr>
        <p:spPr>
          <a:xfrm>
            <a:off x="3324148" y="1822990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220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BE51193-90BB-BCBD-8074-057BE8E4B526}"/>
              </a:ext>
            </a:extLst>
          </p:cNvPr>
          <p:cNvSpPr txBox="1"/>
          <p:nvPr/>
        </p:nvSpPr>
        <p:spPr>
          <a:xfrm>
            <a:off x="3947222" y="1786332"/>
            <a:ext cx="47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DO4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1E184B83-2DA4-1C86-9CF4-2E215CCF3E71}"/>
              </a:ext>
            </a:extLst>
          </p:cNvPr>
          <p:cNvSpPr txBox="1"/>
          <p:nvPr/>
        </p:nvSpPr>
        <p:spPr>
          <a:xfrm>
            <a:off x="3948720" y="2729894"/>
            <a:ext cx="47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5V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0E278A4-9B26-4D3A-5EC5-F9EBD6843003}"/>
              </a:ext>
            </a:extLst>
          </p:cNvPr>
          <p:cNvSpPr/>
          <p:nvPr/>
        </p:nvSpPr>
        <p:spPr>
          <a:xfrm>
            <a:off x="2431921" y="3489381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+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4349E105-E5AD-CFBC-47C4-749CDD90F087}"/>
              </a:ext>
            </a:extLst>
          </p:cNvPr>
          <p:cNvSpPr/>
          <p:nvPr/>
        </p:nvSpPr>
        <p:spPr>
          <a:xfrm>
            <a:off x="2140628" y="3931269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-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921195E-A736-004D-6C28-7C367BE71742}"/>
              </a:ext>
            </a:extLst>
          </p:cNvPr>
          <p:cNvSpPr/>
          <p:nvPr/>
        </p:nvSpPr>
        <p:spPr>
          <a:xfrm>
            <a:off x="1861443" y="4391445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ACEPTAR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7E1AC288-3AC9-866E-5AE1-073E9388F25E}"/>
              </a:ext>
            </a:extLst>
          </p:cNvPr>
          <p:cNvSpPr/>
          <p:nvPr/>
        </p:nvSpPr>
        <p:spPr>
          <a:xfrm>
            <a:off x="1573677" y="4884509"/>
            <a:ext cx="477878" cy="33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CANCELAR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A4A1628F-5637-4C23-4201-B42BC4C62B9C}"/>
              </a:ext>
            </a:extLst>
          </p:cNvPr>
          <p:cNvCxnSpPr>
            <a:cxnSpLocks/>
          </p:cNvCxnSpPr>
          <p:nvPr/>
        </p:nvCxnSpPr>
        <p:spPr>
          <a:xfrm>
            <a:off x="1812616" y="3224502"/>
            <a:ext cx="858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77A3EF4F-8340-A7FE-C76D-E177B537EA73}"/>
              </a:ext>
            </a:extLst>
          </p:cNvPr>
          <p:cNvCxnSpPr>
            <a:stCxn id="83" idx="0"/>
          </p:cNvCxnSpPr>
          <p:nvPr/>
        </p:nvCxnSpPr>
        <p:spPr>
          <a:xfrm flipV="1">
            <a:off x="1812616" y="3224502"/>
            <a:ext cx="0" cy="166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45BE0751-D7F8-A423-0B0D-28689AA1AD60}"/>
              </a:ext>
            </a:extLst>
          </p:cNvPr>
          <p:cNvCxnSpPr>
            <a:stCxn id="81" idx="0"/>
          </p:cNvCxnSpPr>
          <p:nvPr/>
        </p:nvCxnSpPr>
        <p:spPr>
          <a:xfrm flipV="1">
            <a:off x="2100382" y="3224502"/>
            <a:ext cx="0" cy="116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D3119A70-4087-9652-7B5B-14E989CD9A11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2378017" y="3224502"/>
            <a:ext cx="1550" cy="7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A4236C03-26E7-E779-FCE6-64B3B319FBA6}"/>
              </a:ext>
            </a:extLst>
          </p:cNvPr>
          <p:cNvCxnSpPr>
            <a:stCxn id="78" idx="0"/>
          </p:cNvCxnSpPr>
          <p:nvPr/>
        </p:nvCxnSpPr>
        <p:spPr>
          <a:xfrm flipV="1">
            <a:off x="2670860" y="3224502"/>
            <a:ext cx="0" cy="26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EBC174E-2AAC-2281-33BE-0FE56F03E6EB}"/>
              </a:ext>
            </a:extLst>
          </p:cNvPr>
          <p:cNvCxnSpPr>
            <a:stCxn id="78" idx="3"/>
          </p:cNvCxnSpPr>
          <p:nvPr/>
        </p:nvCxnSpPr>
        <p:spPr>
          <a:xfrm flipV="1">
            <a:off x="2909799" y="3656701"/>
            <a:ext cx="10374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50731E3C-7B2E-3068-4D59-959143D7D0B2}"/>
              </a:ext>
            </a:extLst>
          </p:cNvPr>
          <p:cNvCxnSpPr/>
          <p:nvPr/>
        </p:nvCxnSpPr>
        <p:spPr>
          <a:xfrm>
            <a:off x="2670860" y="4098589"/>
            <a:ext cx="1287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E7782CB-1F96-5532-F82C-32FCC58EBB99}"/>
              </a:ext>
            </a:extLst>
          </p:cNvPr>
          <p:cNvCxnSpPr>
            <a:stCxn id="81" idx="3"/>
          </p:cNvCxnSpPr>
          <p:nvPr/>
        </p:nvCxnSpPr>
        <p:spPr>
          <a:xfrm flipV="1">
            <a:off x="2339321" y="4558765"/>
            <a:ext cx="16079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35E1D0A3-798E-F64B-CD69-737ACE59070D}"/>
              </a:ext>
            </a:extLst>
          </p:cNvPr>
          <p:cNvCxnSpPr>
            <a:stCxn id="83" idx="3"/>
          </p:cNvCxnSpPr>
          <p:nvPr/>
        </p:nvCxnSpPr>
        <p:spPr>
          <a:xfrm flipV="1">
            <a:off x="2051555" y="5051829"/>
            <a:ext cx="18956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BAE9CB31-2EC8-9412-C4A1-2D7E873BD47A}"/>
              </a:ext>
            </a:extLst>
          </p:cNvPr>
          <p:cNvCxnSpPr/>
          <p:nvPr/>
        </p:nvCxnSpPr>
        <p:spPr>
          <a:xfrm flipV="1">
            <a:off x="1812616" y="685218"/>
            <a:ext cx="0" cy="253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645D8F40-5286-28A3-14CE-84CDB302C896}"/>
              </a:ext>
            </a:extLst>
          </p:cNvPr>
          <p:cNvCxnSpPr/>
          <p:nvPr/>
        </p:nvCxnSpPr>
        <p:spPr>
          <a:xfrm>
            <a:off x="2478405" y="5051829"/>
            <a:ext cx="0" cy="1176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3440FB7E-E64C-9662-7178-60270330295E}"/>
              </a:ext>
            </a:extLst>
          </p:cNvPr>
          <p:cNvCxnSpPr/>
          <p:nvPr/>
        </p:nvCxnSpPr>
        <p:spPr>
          <a:xfrm flipV="1">
            <a:off x="2896148" y="4649507"/>
            <a:ext cx="0" cy="1579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3DDB2A01-078F-9394-A491-07B437C6D9CE}"/>
              </a:ext>
            </a:extLst>
          </p:cNvPr>
          <p:cNvCxnSpPr/>
          <p:nvPr/>
        </p:nvCxnSpPr>
        <p:spPr>
          <a:xfrm flipV="1">
            <a:off x="3258561" y="4054505"/>
            <a:ext cx="0" cy="215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5265874F-414A-05D5-4007-1B6571941025}"/>
              </a:ext>
            </a:extLst>
          </p:cNvPr>
          <p:cNvCxnSpPr/>
          <p:nvPr/>
        </p:nvCxnSpPr>
        <p:spPr>
          <a:xfrm flipV="1">
            <a:off x="3640010" y="3656701"/>
            <a:ext cx="0" cy="257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771B2794-481B-CBA2-1A85-DD3DE0E276AF}"/>
              </a:ext>
            </a:extLst>
          </p:cNvPr>
          <p:cNvSpPr/>
          <p:nvPr/>
        </p:nvSpPr>
        <p:spPr>
          <a:xfrm rot="16200000">
            <a:off x="2241845" y="5664635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1K</a:t>
            </a: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4611A8CF-6DB8-F4B5-7EA2-CCAAF51603D7}"/>
              </a:ext>
            </a:extLst>
          </p:cNvPr>
          <p:cNvSpPr/>
          <p:nvPr/>
        </p:nvSpPr>
        <p:spPr>
          <a:xfrm rot="16200000">
            <a:off x="2659588" y="5665822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1K</a:t>
            </a: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F8CCD1D0-7617-3E8B-38DA-53B90274596F}"/>
              </a:ext>
            </a:extLst>
          </p:cNvPr>
          <p:cNvSpPr/>
          <p:nvPr/>
        </p:nvSpPr>
        <p:spPr>
          <a:xfrm rot="16200000">
            <a:off x="3022001" y="5686168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1K</a:t>
            </a: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A1946E26-4604-4483-76C1-5E7EDA158C8C}"/>
              </a:ext>
            </a:extLst>
          </p:cNvPr>
          <p:cNvSpPr/>
          <p:nvPr/>
        </p:nvSpPr>
        <p:spPr>
          <a:xfrm rot="16200000">
            <a:off x="3403450" y="5656295"/>
            <a:ext cx="473121" cy="16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1K</a:t>
            </a:r>
          </a:p>
        </p:txBody>
      </p:sp>
    </p:spTree>
    <p:extLst>
      <p:ext uri="{BB962C8B-B14F-4D97-AF65-F5344CB8AC3E}">
        <p14:creationId xmlns:p14="http://schemas.microsoft.com/office/powerpoint/2010/main" val="51238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753014-ACB4-8BD0-61D2-777BAAC8035A}"/>
              </a:ext>
            </a:extLst>
          </p:cNvPr>
          <p:cNvSpPr/>
          <p:nvPr/>
        </p:nvSpPr>
        <p:spPr>
          <a:xfrm>
            <a:off x="2390859" y="260059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Reloj Interno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3076CD-3CEB-B7A9-09E2-46E48F830933}"/>
              </a:ext>
            </a:extLst>
          </p:cNvPr>
          <p:cNvSpPr/>
          <p:nvPr/>
        </p:nvSpPr>
        <p:spPr>
          <a:xfrm>
            <a:off x="5127068" y="260059"/>
            <a:ext cx="1584124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Luz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5AF3590-BFA0-4D40-1579-8B83AD84FF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42156" y="586531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9F7EE5B-11D1-5257-AE90-F5775999045E}"/>
              </a:ext>
            </a:extLst>
          </p:cNvPr>
          <p:cNvSpPr/>
          <p:nvPr/>
        </p:nvSpPr>
        <p:spPr>
          <a:xfrm>
            <a:off x="7927595" y="260059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Luz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32E2957-6BC6-37DB-A222-4EBC5DDA96A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711192" y="586531"/>
            <a:ext cx="1216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E8C2F40-0F59-1E3C-837F-5C7D166E1FFC}"/>
              </a:ext>
            </a:extLst>
          </p:cNvPr>
          <p:cNvSpPr/>
          <p:nvPr/>
        </p:nvSpPr>
        <p:spPr>
          <a:xfrm>
            <a:off x="6136546" y="147401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Horario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1C687D5-C774-547D-F027-986B8EB3946F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H="1" flipV="1">
            <a:off x="5919130" y="913002"/>
            <a:ext cx="943065" cy="56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32674A4-B464-F85A-21B0-94DC245FB23F}"/>
              </a:ext>
            </a:extLst>
          </p:cNvPr>
          <p:cNvSpPr/>
          <p:nvPr/>
        </p:nvSpPr>
        <p:spPr>
          <a:xfrm>
            <a:off x="4061668" y="147401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Sensor luz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52D78EA-17C5-9F60-24F9-45A02D3E3472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V="1">
            <a:off x="4787317" y="913002"/>
            <a:ext cx="1131813" cy="56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3588100-C2DF-120E-7527-17DB3A484020}"/>
              </a:ext>
            </a:extLst>
          </p:cNvPr>
          <p:cNvSpPr/>
          <p:nvPr/>
        </p:nvSpPr>
        <p:spPr>
          <a:xfrm>
            <a:off x="2390859" y="259324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Termómetro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BBE66B3-45E2-B661-BCBB-08D2440CA46F}"/>
              </a:ext>
            </a:extLst>
          </p:cNvPr>
          <p:cNvSpPr/>
          <p:nvPr/>
        </p:nvSpPr>
        <p:spPr>
          <a:xfrm>
            <a:off x="5127068" y="2593247"/>
            <a:ext cx="1517012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Temperatura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66DDC48-9C7F-9857-E8C0-AD5E541B5D94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842156" y="2919719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0026D60-948B-96F8-AC7E-73994FF38B14}"/>
              </a:ext>
            </a:extLst>
          </p:cNvPr>
          <p:cNvSpPr/>
          <p:nvPr/>
        </p:nvSpPr>
        <p:spPr>
          <a:xfrm>
            <a:off x="7927595" y="259324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Célula </a:t>
            </a:r>
            <a:r>
              <a:rPr lang="es-ES" dirty="0" err="1"/>
              <a:t>Peltier</a:t>
            </a:r>
            <a:endParaRPr lang="es-ES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2A96C67-BA57-CCBA-A1C6-03E09426838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6644080" y="2919719"/>
            <a:ext cx="128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2C2FA858-AE6C-B2E9-48FC-752B3EB4DED4}"/>
              </a:ext>
            </a:extLst>
          </p:cNvPr>
          <p:cNvSpPr/>
          <p:nvPr/>
        </p:nvSpPr>
        <p:spPr>
          <a:xfrm>
            <a:off x="6796477" y="3651658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Aviso baja Temperatura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6796FDF-47E4-4A6D-B152-B8EACE927269}"/>
              </a:ext>
            </a:extLst>
          </p:cNvPr>
          <p:cNvCxnSpPr>
            <a:stCxn id="29" idx="2"/>
            <a:endCxn id="2" idx="1"/>
          </p:cNvCxnSpPr>
          <p:nvPr/>
        </p:nvCxnSpPr>
        <p:spPr>
          <a:xfrm>
            <a:off x="5885574" y="3246190"/>
            <a:ext cx="910903" cy="73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77BAD68-13FD-2B90-76D9-57717D028DDB}"/>
              </a:ext>
            </a:extLst>
          </p:cNvPr>
          <p:cNvSpPr/>
          <p:nvPr/>
        </p:nvSpPr>
        <p:spPr>
          <a:xfrm>
            <a:off x="2390859" y="471006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Medidor Humedad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22B9FB-87DC-B885-13D9-69AFCFCD2FDF}"/>
              </a:ext>
            </a:extLst>
          </p:cNvPr>
          <p:cNvSpPr/>
          <p:nvPr/>
        </p:nvSpPr>
        <p:spPr>
          <a:xfrm>
            <a:off x="5127068" y="4710067"/>
            <a:ext cx="1517012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Administrador Humedad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900B3A4-A050-EE69-FDDB-11A7FA475D6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842156" y="5036539"/>
            <a:ext cx="128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3768C3-CE51-CE53-CFC2-CE5D0B7D7477}"/>
              </a:ext>
            </a:extLst>
          </p:cNvPr>
          <p:cNvSpPr/>
          <p:nvPr/>
        </p:nvSpPr>
        <p:spPr>
          <a:xfrm>
            <a:off x="7927595" y="4710067"/>
            <a:ext cx="1451297" cy="65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Aviso Riego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A619900-E285-9028-6865-00E8DD7FBB73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644080" y="5036539"/>
            <a:ext cx="128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78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2702A-6BF1-BA69-3A1F-AE71DCC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LCD DE NOKIA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7B4044-9754-FB07-7400-B357E1C1D29C}"/>
              </a:ext>
            </a:extLst>
          </p:cNvPr>
          <p:cNvSpPr txBox="1"/>
          <p:nvPr/>
        </p:nvSpPr>
        <p:spPr>
          <a:xfrm>
            <a:off x="4548090" y="786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https://microcontrollerslab.com/nokia-5110-lcd-esp32-tutorial/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DF32FE2-1B21-5232-0ABA-4427667F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91" y="1153492"/>
            <a:ext cx="1725710" cy="225829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6BF362E-4E28-D2B1-A8BB-AA98F6DA8462}"/>
              </a:ext>
            </a:extLst>
          </p:cNvPr>
          <p:cNvSpPr txBox="1"/>
          <p:nvPr/>
        </p:nvSpPr>
        <p:spPr>
          <a:xfrm>
            <a:off x="4498975" y="3568072"/>
            <a:ext cx="47529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7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SPI.h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7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Adafruit_GFX.h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s-ES" sz="7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&lt;Adafruit_PCD8544.h&gt;</a:t>
            </a:r>
            <a:endParaRPr lang="es-E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Adafruit_PCD8544 </a:t>
            </a:r>
            <a:r>
              <a:rPr lang="es-ES" sz="7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7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Adafruit_PCD8544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7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7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endParaRPr lang="es-ES" sz="7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setContrast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en-US" sz="8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800" dirty="0" err="1">
                <a:solidFill>
                  <a:srgbClr val="DD4A68"/>
                </a:solidFill>
                <a:latin typeface="Consolas" panose="020B0609020204030204" pitchFamily="49" charset="0"/>
              </a:rPr>
              <a:t>clearDisplay</a:t>
            </a:r>
            <a:r>
              <a:rPr lang="en-US" sz="8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999999"/>
                </a:solidFill>
                <a:latin typeface="Consolas" panose="020B0609020204030204" pitchFamily="49" charset="0"/>
              </a:rPr>
              <a:t>#DIBUJOS / TEXTO</a:t>
            </a:r>
          </a:p>
          <a:p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es-ES" sz="8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s-ES" sz="800" dirty="0" err="1">
                <a:solidFill>
                  <a:srgbClr val="DD4A68"/>
                </a:solidFill>
                <a:latin typeface="Consolas" panose="020B0609020204030204" pitchFamily="49" charset="0"/>
              </a:rPr>
              <a:t>display</a:t>
            </a:r>
            <a:r>
              <a:rPr lang="es-ES" sz="800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800" b="0" i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drawRoundRect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fillRoundRect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fillCircle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drawTriangle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fillTriangle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</a:t>
            </a:r>
            <a:r>
              <a:rPr lang="en-U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8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8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drawBitmap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bitmap_image_en_array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84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800" dirty="0">
              <a:solidFill>
                <a:srgbClr val="999999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0C37D2-817C-2547-FDF7-30F4545864C6}"/>
              </a:ext>
            </a:extLst>
          </p:cNvPr>
          <p:cNvSpPr txBox="1"/>
          <p:nvPr/>
        </p:nvSpPr>
        <p:spPr>
          <a:xfrm>
            <a:off x="8116461" y="5017362"/>
            <a:ext cx="37308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clearDisplay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lang="es-E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setTextSize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setTextColor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2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“¡Hola!”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2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s-ES" sz="12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endParaRPr lang="es-ES" sz="1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B0C1E2-C001-A0B6-7108-EE04BC74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2" y="1690688"/>
            <a:ext cx="4351837" cy="38709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B74BFF9-4CCC-845A-CBED-CE76464EDFF1}"/>
              </a:ext>
            </a:extLst>
          </p:cNvPr>
          <p:cNvSpPr txBox="1"/>
          <p:nvPr/>
        </p:nvSpPr>
        <p:spPr>
          <a:xfrm>
            <a:off x="7386520" y="1240473"/>
            <a:ext cx="3730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NOTAS: </a:t>
            </a:r>
          </a:p>
          <a:p>
            <a:r>
              <a:rPr lang="es-E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 luz de fondo se conecta a masa a través de una resistencia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. Para conmutarla -&gt; a GPIO. Conmuto entre entrada/salida_a_1.</a:t>
            </a:r>
          </a:p>
        </p:txBody>
      </p:sp>
    </p:spTree>
    <p:extLst>
      <p:ext uri="{BB962C8B-B14F-4D97-AF65-F5344CB8AC3E}">
        <p14:creationId xmlns:p14="http://schemas.microsoft.com/office/powerpoint/2010/main" val="390068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BDADD92-E8CF-1C93-B634-5A9C43AD2B14}"/>
              </a:ext>
            </a:extLst>
          </p:cNvPr>
          <p:cNvCxnSpPr/>
          <p:nvPr/>
        </p:nvCxnSpPr>
        <p:spPr>
          <a:xfrm>
            <a:off x="171450" y="492050"/>
            <a:ext cx="37338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5F18229-5CDB-75ED-707D-450A1D1655FD}"/>
              </a:ext>
            </a:extLst>
          </p:cNvPr>
          <p:cNvSpPr/>
          <p:nvPr/>
        </p:nvSpPr>
        <p:spPr>
          <a:xfrm>
            <a:off x="0" y="351080"/>
            <a:ext cx="251460" cy="251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5814CC-A476-8AAE-21CC-743F4761E767}"/>
              </a:ext>
            </a:extLst>
          </p:cNvPr>
          <p:cNvSpPr/>
          <p:nvPr/>
        </p:nvSpPr>
        <p:spPr>
          <a:xfrm>
            <a:off x="2132659" y="129540"/>
            <a:ext cx="5494020" cy="545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Bucle principal de control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D571806-D016-B6B4-AF00-4822D937FDAA}"/>
              </a:ext>
            </a:extLst>
          </p:cNvPr>
          <p:cNvSpPr/>
          <p:nvPr/>
        </p:nvSpPr>
        <p:spPr>
          <a:xfrm>
            <a:off x="4435800" y="1754505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Temperatura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4E873C9-B43D-B17F-45D6-5CDB32ECBFF6}"/>
              </a:ext>
            </a:extLst>
          </p:cNvPr>
          <p:cNvSpPr/>
          <p:nvPr/>
        </p:nvSpPr>
        <p:spPr>
          <a:xfrm>
            <a:off x="4434384" y="2652964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E33102A-4B00-3B8F-3D91-88A0272E4CE2}"/>
              </a:ext>
            </a:extLst>
          </p:cNvPr>
          <p:cNvSpPr/>
          <p:nvPr/>
        </p:nvSpPr>
        <p:spPr>
          <a:xfrm>
            <a:off x="4434384" y="3785711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2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8DCD2A-8181-14A8-5B4C-CA605DACA3CA}"/>
              </a:ext>
            </a:extLst>
          </p:cNvPr>
          <p:cNvSpPr/>
          <p:nvPr/>
        </p:nvSpPr>
        <p:spPr>
          <a:xfrm>
            <a:off x="4435799" y="726758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DTH22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1CBD3D5-4EDD-9031-722C-839A7B0CFE8D}"/>
              </a:ext>
            </a:extLst>
          </p:cNvPr>
          <p:cNvCxnSpPr/>
          <p:nvPr/>
        </p:nvCxnSpPr>
        <p:spPr>
          <a:xfrm flipH="1">
            <a:off x="5001581" y="143631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85AB81D-5E8B-343D-CF01-4365F9E8293C}"/>
              </a:ext>
            </a:extLst>
          </p:cNvPr>
          <p:cNvCxnSpPr/>
          <p:nvPr/>
        </p:nvCxnSpPr>
        <p:spPr>
          <a:xfrm flipH="1">
            <a:off x="4963484" y="232645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54C17F0-176C-E24D-649F-895DC12B31A0}"/>
              </a:ext>
            </a:extLst>
          </p:cNvPr>
          <p:cNvCxnSpPr/>
          <p:nvPr/>
        </p:nvCxnSpPr>
        <p:spPr>
          <a:xfrm flipH="1">
            <a:off x="5000164" y="337983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D4B1BCB-CA64-2AD5-39C5-2F2885426A98}"/>
              </a:ext>
            </a:extLst>
          </p:cNvPr>
          <p:cNvSpPr/>
          <p:nvPr/>
        </p:nvSpPr>
        <p:spPr>
          <a:xfrm>
            <a:off x="8342955" y="129540"/>
            <a:ext cx="3741395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Menú (Bloqueante)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6BDE24B-01D6-0E90-8C3A-6FECD14391F3}"/>
              </a:ext>
            </a:extLst>
          </p:cNvPr>
          <p:cNvCxnSpPr/>
          <p:nvPr/>
        </p:nvCxnSpPr>
        <p:spPr>
          <a:xfrm>
            <a:off x="7626679" y="164592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CCF1740-C085-ADF4-DAE0-EAB0714B854B}"/>
              </a:ext>
            </a:extLst>
          </p:cNvPr>
          <p:cNvSpPr txBox="1"/>
          <p:nvPr/>
        </p:nvSpPr>
        <p:spPr>
          <a:xfrm>
            <a:off x="7529506" y="138431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Tecla pulsada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9DE669D-776E-5753-A74C-CC59CEC0C740}"/>
              </a:ext>
            </a:extLst>
          </p:cNvPr>
          <p:cNvCxnSpPr/>
          <p:nvPr/>
        </p:nvCxnSpPr>
        <p:spPr>
          <a:xfrm flipH="1">
            <a:off x="7626679" y="324074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E54F203-1745-9325-2EA1-5CE5902EB1F5}"/>
              </a:ext>
            </a:extLst>
          </p:cNvPr>
          <p:cNvSpPr/>
          <p:nvPr/>
        </p:nvSpPr>
        <p:spPr>
          <a:xfrm>
            <a:off x="8671551" y="590495"/>
            <a:ext cx="2860355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Hay que configurar modo de funcionamiento:</a:t>
            </a:r>
          </a:p>
          <a:p>
            <a:pPr algn="ctr"/>
            <a:r>
              <a:rPr lang="es-ES" sz="1200" dirty="0"/>
              <a:t>Luz + Calor / Sólo Calor</a:t>
            </a:r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2659798B-7F60-D977-48B3-4E7E839D84F9}"/>
              </a:ext>
            </a:extLst>
          </p:cNvPr>
          <p:cNvSpPr/>
          <p:nvPr/>
        </p:nvSpPr>
        <p:spPr>
          <a:xfrm>
            <a:off x="8671551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Acepar pulsado</a:t>
            </a:r>
          </a:p>
        </p:txBody>
      </p:sp>
      <p:sp>
        <p:nvSpPr>
          <p:cNvPr id="96" name="Rombo 95">
            <a:extLst>
              <a:ext uri="{FF2B5EF4-FFF2-40B4-BE49-F238E27FC236}">
                <a16:creationId xmlns:a16="http://schemas.microsoft.com/office/drawing/2014/main" id="{13B3BADA-E44F-111D-5212-E700269289ED}"/>
              </a:ext>
            </a:extLst>
          </p:cNvPr>
          <p:cNvSpPr/>
          <p:nvPr/>
        </p:nvSpPr>
        <p:spPr>
          <a:xfrm>
            <a:off x="10448912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Cancelar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308D080-6106-238F-A80E-BF018DDEC6A1}"/>
              </a:ext>
            </a:extLst>
          </p:cNvPr>
          <p:cNvSpPr txBox="1"/>
          <p:nvPr/>
        </p:nvSpPr>
        <p:spPr>
          <a:xfrm>
            <a:off x="7826225" y="289424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4433B898-092F-22DA-2125-FEED762A0BE0}"/>
              </a:ext>
            </a:extLst>
          </p:cNvPr>
          <p:cNvSpPr/>
          <p:nvPr/>
        </p:nvSpPr>
        <p:spPr>
          <a:xfrm>
            <a:off x="8564877" y="240919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hora, </a:t>
            </a:r>
            <a:r>
              <a:rPr lang="es-ES" sz="1200" dirty="0" err="1"/>
              <a:t>temp</a:t>
            </a:r>
            <a:r>
              <a:rPr lang="es-ES" sz="1200" dirty="0"/>
              <a:t> y luz 5 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4194C99-BDEE-C9B8-39B8-3B8672659E90}"/>
              </a:ext>
            </a:extLst>
          </p:cNvPr>
          <p:cNvSpPr/>
          <p:nvPr/>
        </p:nvSpPr>
        <p:spPr>
          <a:xfrm>
            <a:off x="10059341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Luz + Calor</a:t>
            </a:r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2948FC9F-C538-05F5-FE43-ACDBF931661D}"/>
              </a:ext>
            </a:extLst>
          </p:cNvPr>
          <p:cNvSpPr/>
          <p:nvPr/>
        </p:nvSpPr>
        <p:spPr>
          <a:xfrm>
            <a:off x="10446052" y="3107951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+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5040E9A-C92B-1A81-1030-C641EE117029}"/>
              </a:ext>
            </a:extLst>
          </p:cNvPr>
          <p:cNvSpPr/>
          <p:nvPr/>
        </p:nvSpPr>
        <p:spPr>
          <a:xfrm>
            <a:off x="11119944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Sólo Calor</a:t>
            </a:r>
          </a:p>
        </p:txBody>
      </p:sp>
      <p:sp>
        <p:nvSpPr>
          <p:cNvPr id="103" name="Rombo 102">
            <a:extLst>
              <a:ext uri="{FF2B5EF4-FFF2-40B4-BE49-F238E27FC236}">
                <a16:creationId xmlns:a16="http://schemas.microsoft.com/office/drawing/2014/main" id="{099B2984-1A33-0B5E-EAF7-32410A209A86}"/>
              </a:ext>
            </a:extLst>
          </p:cNvPr>
          <p:cNvSpPr/>
          <p:nvPr/>
        </p:nvSpPr>
        <p:spPr>
          <a:xfrm>
            <a:off x="10470804" y="3973500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-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DAD428DD-A587-ED97-FDF3-2F8D1A30D0AC}"/>
              </a:ext>
            </a:extLst>
          </p:cNvPr>
          <p:cNvCxnSpPr>
            <a:cxnSpLocks/>
          </p:cNvCxnSpPr>
          <p:nvPr/>
        </p:nvCxnSpPr>
        <p:spPr>
          <a:xfrm flipH="1">
            <a:off x="10287000" y="3421127"/>
            <a:ext cx="159052" cy="162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357E3B2-859E-9C37-7DDF-773017EDB8B0}"/>
              </a:ext>
            </a:extLst>
          </p:cNvPr>
          <p:cNvCxnSpPr/>
          <p:nvPr/>
        </p:nvCxnSpPr>
        <p:spPr>
          <a:xfrm>
            <a:off x="10973724" y="212726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922EB0BB-2BD7-C3A5-B63A-F3AC527A5DED}"/>
              </a:ext>
            </a:extLst>
          </p:cNvPr>
          <p:cNvCxnSpPr/>
          <p:nvPr/>
        </p:nvCxnSpPr>
        <p:spPr>
          <a:xfrm>
            <a:off x="10989888" y="377755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13A58D7F-A34A-46D7-77C6-61E90B36573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1553798" y="4309339"/>
            <a:ext cx="245744" cy="73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B218E0A8-2B59-55A1-E500-897EA63A00D2}"/>
              </a:ext>
            </a:extLst>
          </p:cNvPr>
          <p:cNvSpPr/>
          <p:nvPr/>
        </p:nvSpPr>
        <p:spPr>
          <a:xfrm>
            <a:off x="10456503" y="2273048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Aceptar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C0EF43D-0125-AFB5-EE4F-3E4448C22AD1}"/>
              </a:ext>
            </a:extLst>
          </p:cNvPr>
          <p:cNvCxnSpPr/>
          <p:nvPr/>
        </p:nvCxnSpPr>
        <p:spPr>
          <a:xfrm>
            <a:off x="10981315" y="2948760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B5207C9-2C1B-5AF9-4E59-BE082BEDB713}"/>
              </a:ext>
            </a:extLst>
          </p:cNvPr>
          <p:cNvCxnSpPr>
            <a:cxnSpLocks/>
          </p:cNvCxnSpPr>
          <p:nvPr/>
        </p:nvCxnSpPr>
        <p:spPr>
          <a:xfrm flipH="1">
            <a:off x="9692364" y="2652964"/>
            <a:ext cx="753688" cy="94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0CE504C4-2025-CACC-62AC-0D45197C85CD}"/>
              </a:ext>
            </a:extLst>
          </p:cNvPr>
          <p:cNvCxnSpPr>
            <a:cxnSpLocks/>
          </p:cNvCxnSpPr>
          <p:nvPr/>
        </p:nvCxnSpPr>
        <p:spPr>
          <a:xfrm>
            <a:off x="9179254" y="2972975"/>
            <a:ext cx="24752" cy="6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69ED95C-2500-EDD5-9BD8-CCC801D4D36F}"/>
              </a:ext>
            </a:extLst>
          </p:cNvPr>
          <p:cNvCxnSpPr/>
          <p:nvPr/>
        </p:nvCxnSpPr>
        <p:spPr>
          <a:xfrm>
            <a:off x="9197340" y="2127267"/>
            <a:ext cx="0" cy="2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EBC87804-EC5A-96E7-FE73-65B1EC272C45}"/>
              </a:ext>
            </a:extLst>
          </p:cNvPr>
          <p:cNvCxnSpPr>
            <a:cxnSpLocks/>
          </p:cNvCxnSpPr>
          <p:nvPr/>
        </p:nvCxnSpPr>
        <p:spPr>
          <a:xfrm flipH="1" flipV="1">
            <a:off x="11679514" y="2273048"/>
            <a:ext cx="366753" cy="3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A64EB2F8-4489-E568-432F-2876CAC99C27}"/>
              </a:ext>
            </a:extLst>
          </p:cNvPr>
          <p:cNvCxnSpPr/>
          <p:nvPr/>
        </p:nvCxnSpPr>
        <p:spPr>
          <a:xfrm>
            <a:off x="10446052" y="5638800"/>
            <a:ext cx="1638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B49B698-0EDD-6977-AFC6-4C5375019B13}"/>
              </a:ext>
            </a:extLst>
          </p:cNvPr>
          <p:cNvCxnSpPr>
            <a:endCxn id="100" idx="2"/>
          </p:cNvCxnSpPr>
          <p:nvPr/>
        </p:nvCxnSpPr>
        <p:spPr>
          <a:xfrm flipV="1">
            <a:off x="10470804" y="5578063"/>
            <a:ext cx="18595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52C74B8D-8438-32D8-E488-5339406E527A}"/>
              </a:ext>
            </a:extLst>
          </p:cNvPr>
          <p:cNvCxnSpPr/>
          <p:nvPr/>
        </p:nvCxnSpPr>
        <p:spPr>
          <a:xfrm flipV="1">
            <a:off x="11679514" y="5578063"/>
            <a:ext cx="0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92A4EB4C-B897-61B8-FCBD-59729FEAC815}"/>
              </a:ext>
            </a:extLst>
          </p:cNvPr>
          <p:cNvCxnSpPr/>
          <p:nvPr/>
        </p:nvCxnSpPr>
        <p:spPr>
          <a:xfrm flipH="1" flipV="1">
            <a:off x="10989888" y="2158785"/>
            <a:ext cx="689626" cy="13124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E7247C2E-1E8F-552F-DC4F-3F4226B7B298}"/>
              </a:ext>
            </a:extLst>
          </p:cNvPr>
          <p:cNvSpPr/>
          <p:nvPr/>
        </p:nvSpPr>
        <p:spPr>
          <a:xfrm>
            <a:off x="8697299" y="3600812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Apagar pantalla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F2EB53C-6F8C-C63A-7FC4-F08CE6C62EEA}"/>
              </a:ext>
            </a:extLst>
          </p:cNvPr>
          <p:cNvCxnSpPr/>
          <p:nvPr/>
        </p:nvCxnSpPr>
        <p:spPr>
          <a:xfrm flipH="1" flipV="1">
            <a:off x="8342955" y="3240740"/>
            <a:ext cx="458145" cy="3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06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5BDA40-27DC-FE39-E013-87A678678749}"/>
              </a:ext>
            </a:extLst>
          </p:cNvPr>
          <p:cNvSpPr/>
          <p:nvPr/>
        </p:nvSpPr>
        <p:spPr>
          <a:xfrm>
            <a:off x="555307" y="803910"/>
            <a:ext cx="861072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Introducir Fecha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BDADD92-E8CF-1C93-B634-5A9C43AD2B14}"/>
              </a:ext>
            </a:extLst>
          </p:cNvPr>
          <p:cNvCxnSpPr/>
          <p:nvPr/>
        </p:nvCxnSpPr>
        <p:spPr>
          <a:xfrm>
            <a:off x="171450" y="492050"/>
            <a:ext cx="37338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5F18229-5CDB-75ED-707D-450A1D1655FD}"/>
              </a:ext>
            </a:extLst>
          </p:cNvPr>
          <p:cNvSpPr/>
          <p:nvPr/>
        </p:nvSpPr>
        <p:spPr>
          <a:xfrm>
            <a:off x="0" y="351080"/>
            <a:ext cx="251460" cy="2514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65814CC-A476-8AAE-21CC-743F4761E767}"/>
              </a:ext>
            </a:extLst>
          </p:cNvPr>
          <p:cNvSpPr/>
          <p:nvPr/>
        </p:nvSpPr>
        <p:spPr>
          <a:xfrm>
            <a:off x="2132659" y="129540"/>
            <a:ext cx="5494020" cy="5452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Bucle principal de control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CDCA36A-F64B-DB05-8808-FC463D55C22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416379" y="1131570"/>
            <a:ext cx="716280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027082-DDC1-2587-D472-2A9F6F2D24C3}"/>
              </a:ext>
            </a:extLst>
          </p:cNvPr>
          <p:cNvSpPr/>
          <p:nvPr/>
        </p:nvSpPr>
        <p:spPr>
          <a:xfrm>
            <a:off x="2587953" y="726758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hora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A962AD0-4C37-F376-FFC2-58F2D7ACE89B}"/>
              </a:ext>
            </a:extLst>
          </p:cNvPr>
          <p:cNvSpPr/>
          <p:nvPr/>
        </p:nvSpPr>
        <p:spPr>
          <a:xfrm>
            <a:off x="2587952" y="1591740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Luz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76D62FF-D66E-4AC0-8DED-430F2ACDFE32}"/>
              </a:ext>
            </a:extLst>
          </p:cNvPr>
          <p:cNvSpPr/>
          <p:nvPr/>
        </p:nvSpPr>
        <p:spPr>
          <a:xfrm>
            <a:off x="2587951" y="2519755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Bloquear Resistencia 2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D571806-D016-B6B4-AF00-4822D937FDAA}"/>
              </a:ext>
            </a:extLst>
          </p:cNvPr>
          <p:cNvSpPr/>
          <p:nvPr/>
        </p:nvSpPr>
        <p:spPr>
          <a:xfrm>
            <a:off x="4435800" y="1754505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Temperatura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BA44013-F310-7EB2-8439-C2039C3E7F7E}"/>
              </a:ext>
            </a:extLst>
          </p:cNvPr>
          <p:cNvSpPr/>
          <p:nvPr/>
        </p:nvSpPr>
        <p:spPr>
          <a:xfrm>
            <a:off x="2587950" y="3632275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Luz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152A9B1-E6BF-957E-A39A-5C72EDF8F8D9}"/>
              </a:ext>
            </a:extLst>
          </p:cNvPr>
          <p:cNvSpPr/>
          <p:nvPr/>
        </p:nvSpPr>
        <p:spPr>
          <a:xfrm>
            <a:off x="4435800" y="268593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si está la luz dada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4E873C9-B43D-B17F-45D6-5CDB32ECBFF6}"/>
              </a:ext>
            </a:extLst>
          </p:cNvPr>
          <p:cNvSpPr/>
          <p:nvPr/>
        </p:nvSpPr>
        <p:spPr>
          <a:xfrm>
            <a:off x="4435799" y="3547502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1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E33102A-4B00-3B8F-3D91-88A0272E4CE2}"/>
              </a:ext>
            </a:extLst>
          </p:cNvPr>
          <p:cNvSpPr/>
          <p:nvPr/>
        </p:nvSpPr>
        <p:spPr>
          <a:xfrm>
            <a:off x="4435799" y="4680249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Ence</a:t>
            </a:r>
            <a:r>
              <a:rPr lang="es-ES" sz="1200" dirty="0"/>
              <a:t>./</a:t>
            </a:r>
            <a:r>
              <a:rPr lang="es-ES" sz="1200" dirty="0" err="1"/>
              <a:t>Apag</a:t>
            </a:r>
            <a:r>
              <a:rPr lang="es-ES" sz="1200" dirty="0"/>
              <a:t>. Resistencia 2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58DCD2A-8181-14A8-5B4C-CA605DACA3CA}"/>
              </a:ext>
            </a:extLst>
          </p:cNvPr>
          <p:cNvSpPr/>
          <p:nvPr/>
        </p:nvSpPr>
        <p:spPr>
          <a:xfrm>
            <a:off x="4435799" y="726758"/>
            <a:ext cx="1131569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Leer sensor DTH22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619C23A-8601-5F4E-E338-D71119907D65}"/>
              </a:ext>
            </a:extLst>
          </p:cNvPr>
          <p:cNvSpPr/>
          <p:nvPr/>
        </p:nvSpPr>
        <p:spPr>
          <a:xfrm>
            <a:off x="6207450" y="1773779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Revisar Humedad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0028004-DEF9-784B-3E83-0638B33362CC}"/>
              </a:ext>
            </a:extLst>
          </p:cNvPr>
          <p:cNvSpPr/>
          <p:nvPr/>
        </p:nvSpPr>
        <p:spPr>
          <a:xfrm>
            <a:off x="6207450" y="2705211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Sacar aviso por pantalla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AEABD8B-E838-4EC7-F3CD-82B34BC3E819}"/>
              </a:ext>
            </a:extLst>
          </p:cNvPr>
          <p:cNvCxnSpPr>
            <a:endCxn id="19" idx="0"/>
          </p:cNvCxnSpPr>
          <p:nvPr/>
        </p:nvCxnSpPr>
        <p:spPr>
          <a:xfrm flipH="1">
            <a:off x="3153737" y="1262287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A5ED041-89D3-75EE-579F-9B0FA2184BEF}"/>
              </a:ext>
            </a:extLst>
          </p:cNvPr>
          <p:cNvCxnSpPr/>
          <p:nvPr/>
        </p:nvCxnSpPr>
        <p:spPr>
          <a:xfrm flipH="1">
            <a:off x="3153732" y="215878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7E916A83-AE90-C3C1-6766-3957ABD7B4E8}"/>
              </a:ext>
            </a:extLst>
          </p:cNvPr>
          <p:cNvCxnSpPr/>
          <p:nvPr/>
        </p:nvCxnSpPr>
        <p:spPr>
          <a:xfrm flipH="1">
            <a:off x="3153730" y="3278840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1CBD3D5-4EDD-9031-722C-839A7B0CFE8D}"/>
              </a:ext>
            </a:extLst>
          </p:cNvPr>
          <p:cNvCxnSpPr/>
          <p:nvPr/>
        </p:nvCxnSpPr>
        <p:spPr>
          <a:xfrm flipH="1">
            <a:off x="5001581" y="1436315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85AB81D-5E8B-343D-CF01-4365F9E8293C}"/>
              </a:ext>
            </a:extLst>
          </p:cNvPr>
          <p:cNvCxnSpPr/>
          <p:nvPr/>
        </p:nvCxnSpPr>
        <p:spPr>
          <a:xfrm flipH="1">
            <a:off x="4963484" y="2326453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64529B6B-826E-9D6A-45D2-3114FE09C89B}"/>
              </a:ext>
            </a:extLst>
          </p:cNvPr>
          <p:cNvCxnSpPr/>
          <p:nvPr/>
        </p:nvCxnSpPr>
        <p:spPr>
          <a:xfrm flipH="1">
            <a:off x="5001579" y="3218049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54C17F0-176C-E24D-649F-895DC12B31A0}"/>
              </a:ext>
            </a:extLst>
          </p:cNvPr>
          <p:cNvCxnSpPr/>
          <p:nvPr/>
        </p:nvCxnSpPr>
        <p:spPr>
          <a:xfrm flipH="1">
            <a:off x="5001579" y="4274371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E46D92AF-E035-ECCA-BD6C-8538918446AC}"/>
              </a:ext>
            </a:extLst>
          </p:cNvPr>
          <p:cNvCxnSpPr/>
          <p:nvPr/>
        </p:nvCxnSpPr>
        <p:spPr>
          <a:xfrm flipV="1">
            <a:off x="5645479" y="2127269"/>
            <a:ext cx="480060" cy="288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DD3E81B3-F0FB-DF01-16BA-323374E6075A}"/>
              </a:ext>
            </a:extLst>
          </p:cNvPr>
          <p:cNvCxnSpPr/>
          <p:nvPr/>
        </p:nvCxnSpPr>
        <p:spPr>
          <a:xfrm flipH="1">
            <a:off x="6799899" y="2323511"/>
            <a:ext cx="2" cy="32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230B677E-3C13-A6BD-1971-385F300EBC76}"/>
              </a:ext>
            </a:extLst>
          </p:cNvPr>
          <p:cNvCxnSpPr>
            <a:endCxn id="18" idx="0"/>
          </p:cNvCxnSpPr>
          <p:nvPr/>
        </p:nvCxnSpPr>
        <p:spPr>
          <a:xfrm flipH="1">
            <a:off x="3153738" y="468630"/>
            <a:ext cx="182881" cy="25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695FE63-F84B-78CD-9039-8BB53D7ECA1D}"/>
              </a:ext>
            </a:extLst>
          </p:cNvPr>
          <p:cNvCxnSpPr>
            <a:cxnSpLocks/>
          </p:cNvCxnSpPr>
          <p:nvPr/>
        </p:nvCxnSpPr>
        <p:spPr>
          <a:xfrm flipH="1" flipV="1">
            <a:off x="3336619" y="468630"/>
            <a:ext cx="400240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201CE122-EDA1-AFC2-42BD-13FBF6990A40}"/>
              </a:ext>
            </a:extLst>
          </p:cNvPr>
          <p:cNvCxnSpPr>
            <a:cxnSpLocks/>
          </p:cNvCxnSpPr>
          <p:nvPr/>
        </p:nvCxnSpPr>
        <p:spPr>
          <a:xfrm flipH="1" flipV="1">
            <a:off x="7417109" y="461178"/>
            <a:ext cx="34307" cy="314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9CD45655-1DA7-5B7C-C9CF-48EFE87DE7B3}"/>
              </a:ext>
            </a:extLst>
          </p:cNvPr>
          <p:cNvCxnSpPr/>
          <p:nvPr/>
        </p:nvCxnSpPr>
        <p:spPr>
          <a:xfrm>
            <a:off x="6799899" y="3278840"/>
            <a:ext cx="634363" cy="29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D4B1BCB-CA64-2AD5-39C5-2F2885426A98}"/>
              </a:ext>
            </a:extLst>
          </p:cNvPr>
          <p:cNvSpPr/>
          <p:nvPr/>
        </p:nvSpPr>
        <p:spPr>
          <a:xfrm>
            <a:off x="8342955" y="129540"/>
            <a:ext cx="3741395" cy="557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dirty="0"/>
              <a:t>Menú (Bloqueante)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E6BDE24B-01D6-0E90-8C3A-6FECD14391F3}"/>
              </a:ext>
            </a:extLst>
          </p:cNvPr>
          <p:cNvCxnSpPr/>
          <p:nvPr/>
        </p:nvCxnSpPr>
        <p:spPr>
          <a:xfrm>
            <a:off x="7626679" y="164592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CCF1740-C085-ADF4-DAE0-EAB0714B854B}"/>
              </a:ext>
            </a:extLst>
          </p:cNvPr>
          <p:cNvSpPr txBox="1"/>
          <p:nvPr/>
        </p:nvSpPr>
        <p:spPr>
          <a:xfrm>
            <a:off x="7529506" y="1384310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Tecla pulsada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9DE669D-776E-5753-A74C-CC59CEC0C740}"/>
              </a:ext>
            </a:extLst>
          </p:cNvPr>
          <p:cNvCxnSpPr/>
          <p:nvPr/>
        </p:nvCxnSpPr>
        <p:spPr>
          <a:xfrm flipH="1">
            <a:off x="7626679" y="3240740"/>
            <a:ext cx="716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E54F203-1745-9325-2EA1-5CE5902EB1F5}"/>
              </a:ext>
            </a:extLst>
          </p:cNvPr>
          <p:cNvSpPr/>
          <p:nvPr/>
        </p:nvSpPr>
        <p:spPr>
          <a:xfrm>
            <a:off x="8671551" y="590495"/>
            <a:ext cx="2860355" cy="67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Hay que configurar modo de funcionamiento:</a:t>
            </a:r>
          </a:p>
          <a:p>
            <a:pPr algn="ctr"/>
            <a:r>
              <a:rPr lang="es-ES" sz="1200" dirty="0"/>
              <a:t>Luz + Calor / Sólo Calor</a:t>
            </a:r>
          </a:p>
        </p:txBody>
      </p:sp>
      <p:sp>
        <p:nvSpPr>
          <p:cNvPr id="95" name="Rombo 94">
            <a:extLst>
              <a:ext uri="{FF2B5EF4-FFF2-40B4-BE49-F238E27FC236}">
                <a16:creationId xmlns:a16="http://schemas.microsoft.com/office/drawing/2014/main" id="{2659798B-7F60-D977-48B3-4E7E839D84F9}"/>
              </a:ext>
            </a:extLst>
          </p:cNvPr>
          <p:cNvSpPr/>
          <p:nvPr/>
        </p:nvSpPr>
        <p:spPr>
          <a:xfrm>
            <a:off x="8671551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Acepar pulsado</a:t>
            </a:r>
          </a:p>
        </p:txBody>
      </p:sp>
      <p:sp>
        <p:nvSpPr>
          <p:cNvPr id="96" name="Rombo 95">
            <a:extLst>
              <a:ext uri="{FF2B5EF4-FFF2-40B4-BE49-F238E27FC236}">
                <a16:creationId xmlns:a16="http://schemas.microsoft.com/office/drawing/2014/main" id="{13B3BADA-E44F-111D-5212-E700269289ED}"/>
              </a:ext>
            </a:extLst>
          </p:cNvPr>
          <p:cNvSpPr/>
          <p:nvPr/>
        </p:nvSpPr>
        <p:spPr>
          <a:xfrm>
            <a:off x="10448912" y="1436315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Cancelar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308D080-6106-238F-A80E-BF018DDEC6A1}"/>
              </a:ext>
            </a:extLst>
          </p:cNvPr>
          <p:cNvSpPr txBox="1"/>
          <p:nvPr/>
        </p:nvSpPr>
        <p:spPr>
          <a:xfrm>
            <a:off x="7826225" y="289424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 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4433B898-092F-22DA-2125-FEED762A0BE0}"/>
              </a:ext>
            </a:extLst>
          </p:cNvPr>
          <p:cNvSpPr/>
          <p:nvPr/>
        </p:nvSpPr>
        <p:spPr>
          <a:xfrm>
            <a:off x="8564877" y="2409197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hora, </a:t>
            </a:r>
            <a:r>
              <a:rPr lang="es-ES" sz="1200" dirty="0" err="1"/>
              <a:t>temp</a:t>
            </a:r>
            <a:r>
              <a:rPr lang="es-ES" sz="1200" dirty="0"/>
              <a:t> y luz 5 s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4194C99-BDEE-C9B8-39B8-3B8672659E90}"/>
              </a:ext>
            </a:extLst>
          </p:cNvPr>
          <p:cNvSpPr/>
          <p:nvPr/>
        </p:nvSpPr>
        <p:spPr>
          <a:xfrm>
            <a:off x="10059341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Luz + Calor</a:t>
            </a:r>
          </a:p>
        </p:txBody>
      </p:sp>
      <p:sp>
        <p:nvSpPr>
          <p:cNvPr id="101" name="Rombo 100">
            <a:extLst>
              <a:ext uri="{FF2B5EF4-FFF2-40B4-BE49-F238E27FC236}">
                <a16:creationId xmlns:a16="http://schemas.microsoft.com/office/drawing/2014/main" id="{2948FC9F-C538-05F5-FE43-ACDBF931661D}"/>
              </a:ext>
            </a:extLst>
          </p:cNvPr>
          <p:cNvSpPr/>
          <p:nvPr/>
        </p:nvSpPr>
        <p:spPr>
          <a:xfrm>
            <a:off x="10446052" y="3107951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+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35040E9A-C92B-1A81-1030-C641EE117029}"/>
              </a:ext>
            </a:extLst>
          </p:cNvPr>
          <p:cNvSpPr/>
          <p:nvPr/>
        </p:nvSpPr>
        <p:spPr>
          <a:xfrm>
            <a:off x="11119944" y="5042534"/>
            <a:ext cx="860116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Sólo Calor</a:t>
            </a:r>
          </a:p>
        </p:txBody>
      </p:sp>
      <p:sp>
        <p:nvSpPr>
          <p:cNvPr id="103" name="Rombo 102">
            <a:extLst>
              <a:ext uri="{FF2B5EF4-FFF2-40B4-BE49-F238E27FC236}">
                <a16:creationId xmlns:a16="http://schemas.microsoft.com/office/drawing/2014/main" id="{099B2984-1A33-0B5E-EAF7-32410A209A86}"/>
              </a:ext>
            </a:extLst>
          </p:cNvPr>
          <p:cNvSpPr/>
          <p:nvPr/>
        </p:nvSpPr>
        <p:spPr>
          <a:xfrm>
            <a:off x="10470804" y="3973500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Tecla -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DAD428DD-A587-ED97-FDF3-2F8D1A30D0AC}"/>
              </a:ext>
            </a:extLst>
          </p:cNvPr>
          <p:cNvCxnSpPr>
            <a:cxnSpLocks/>
          </p:cNvCxnSpPr>
          <p:nvPr/>
        </p:nvCxnSpPr>
        <p:spPr>
          <a:xfrm flipH="1">
            <a:off x="10287000" y="3421127"/>
            <a:ext cx="159052" cy="162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357E3B2-859E-9C37-7DDF-773017EDB8B0}"/>
              </a:ext>
            </a:extLst>
          </p:cNvPr>
          <p:cNvCxnSpPr/>
          <p:nvPr/>
        </p:nvCxnSpPr>
        <p:spPr>
          <a:xfrm>
            <a:off x="10973724" y="212726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922EB0BB-2BD7-C3A5-B63A-F3AC527A5DED}"/>
              </a:ext>
            </a:extLst>
          </p:cNvPr>
          <p:cNvCxnSpPr/>
          <p:nvPr/>
        </p:nvCxnSpPr>
        <p:spPr>
          <a:xfrm>
            <a:off x="10989888" y="3777557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13A58D7F-A34A-46D7-77C6-61E90B36573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11553798" y="4309339"/>
            <a:ext cx="245744" cy="73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B218E0A8-2B59-55A1-E500-897EA63A00D2}"/>
              </a:ext>
            </a:extLst>
          </p:cNvPr>
          <p:cNvSpPr/>
          <p:nvPr/>
        </p:nvSpPr>
        <p:spPr>
          <a:xfrm>
            <a:off x="10456503" y="2273048"/>
            <a:ext cx="1082994" cy="6716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Aceptar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6C0EF43D-0125-AFB5-EE4F-3E4448C22AD1}"/>
              </a:ext>
            </a:extLst>
          </p:cNvPr>
          <p:cNvCxnSpPr/>
          <p:nvPr/>
        </p:nvCxnSpPr>
        <p:spPr>
          <a:xfrm>
            <a:off x="10981315" y="2948760"/>
            <a:ext cx="0" cy="18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B5207C9-2C1B-5AF9-4E59-BE082BEDB713}"/>
              </a:ext>
            </a:extLst>
          </p:cNvPr>
          <p:cNvCxnSpPr>
            <a:cxnSpLocks/>
          </p:cNvCxnSpPr>
          <p:nvPr/>
        </p:nvCxnSpPr>
        <p:spPr>
          <a:xfrm flipH="1">
            <a:off x="9692364" y="2652964"/>
            <a:ext cx="753688" cy="94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0CE504C4-2025-CACC-62AC-0D45197C85CD}"/>
              </a:ext>
            </a:extLst>
          </p:cNvPr>
          <p:cNvCxnSpPr>
            <a:cxnSpLocks/>
          </p:cNvCxnSpPr>
          <p:nvPr/>
        </p:nvCxnSpPr>
        <p:spPr>
          <a:xfrm>
            <a:off x="9179254" y="2972975"/>
            <a:ext cx="24752" cy="6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169ED95C-2500-EDD5-9BD8-CCC801D4D36F}"/>
              </a:ext>
            </a:extLst>
          </p:cNvPr>
          <p:cNvCxnSpPr/>
          <p:nvPr/>
        </p:nvCxnSpPr>
        <p:spPr>
          <a:xfrm>
            <a:off x="9197340" y="2127267"/>
            <a:ext cx="0" cy="28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EBC87804-EC5A-96E7-FE73-65B1EC272C45}"/>
              </a:ext>
            </a:extLst>
          </p:cNvPr>
          <p:cNvCxnSpPr>
            <a:cxnSpLocks/>
          </p:cNvCxnSpPr>
          <p:nvPr/>
        </p:nvCxnSpPr>
        <p:spPr>
          <a:xfrm flipH="1" flipV="1">
            <a:off x="11679514" y="2273048"/>
            <a:ext cx="366753" cy="3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A64EB2F8-4489-E568-432F-2876CAC99C27}"/>
              </a:ext>
            </a:extLst>
          </p:cNvPr>
          <p:cNvCxnSpPr/>
          <p:nvPr/>
        </p:nvCxnSpPr>
        <p:spPr>
          <a:xfrm>
            <a:off x="10446052" y="5638800"/>
            <a:ext cx="1638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4B49B698-0EDD-6977-AFC6-4C5375019B13}"/>
              </a:ext>
            </a:extLst>
          </p:cNvPr>
          <p:cNvCxnSpPr>
            <a:endCxn id="100" idx="2"/>
          </p:cNvCxnSpPr>
          <p:nvPr/>
        </p:nvCxnSpPr>
        <p:spPr>
          <a:xfrm flipV="1">
            <a:off x="10470804" y="5578063"/>
            <a:ext cx="18595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52C74B8D-8438-32D8-E488-5339406E527A}"/>
              </a:ext>
            </a:extLst>
          </p:cNvPr>
          <p:cNvCxnSpPr/>
          <p:nvPr/>
        </p:nvCxnSpPr>
        <p:spPr>
          <a:xfrm flipV="1">
            <a:off x="11679514" y="5578063"/>
            <a:ext cx="0" cy="6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92A4EB4C-B897-61B8-FCBD-59729FEAC815}"/>
              </a:ext>
            </a:extLst>
          </p:cNvPr>
          <p:cNvCxnSpPr/>
          <p:nvPr/>
        </p:nvCxnSpPr>
        <p:spPr>
          <a:xfrm flipH="1" flipV="1">
            <a:off x="10989888" y="2158785"/>
            <a:ext cx="689626" cy="13124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E7247C2E-1E8F-552F-DC4F-3F4226B7B298}"/>
              </a:ext>
            </a:extLst>
          </p:cNvPr>
          <p:cNvSpPr/>
          <p:nvPr/>
        </p:nvSpPr>
        <p:spPr>
          <a:xfrm>
            <a:off x="8697299" y="3600812"/>
            <a:ext cx="1131569" cy="535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Apagar pantalla</a:t>
            </a:r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AF2EB53C-6F8C-C63A-7FC4-F08CE6C62EEA}"/>
              </a:ext>
            </a:extLst>
          </p:cNvPr>
          <p:cNvCxnSpPr/>
          <p:nvPr/>
        </p:nvCxnSpPr>
        <p:spPr>
          <a:xfrm flipH="1" flipV="1">
            <a:off x="8342955" y="3240740"/>
            <a:ext cx="458145" cy="33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4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5A969C-C47C-E5D2-1CC4-A8827E860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00" y="3634157"/>
            <a:ext cx="8688790" cy="25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7E500C-386B-E999-4420-FB1A498D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100" y="2312715"/>
            <a:ext cx="3462799" cy="12048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1713F6-7705-DCEB-3D21-78B276A5D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100" y="1513258"/>
            <a:ext cx="6104848" cy="8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2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D53974E-04C7-DAAA-E027-E909A255B422}"/>
              </a:ext>
            </a:extLst>
          </p:cNvPr>
          <p:cNvSpPr/>
          <p:nvPr/>
        </p:nvSpPr>
        <p:spPr>
          <a:xfrm>
            <a:off x="2951826" y="337349"/>
            <a:ext cx="1651246" cy="162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Control</a:t>
            </a:r>
          </a:p>
          <a:p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r>
              <a:rPr lang="es-ES" sz="1100" dirty="0"/>
              <a:t>Ejecutar</a:t>
            </a:r>
          </a:p>
          <a:p>
            <a:r>
              <a:rPr lang="es-ES" sz="1100" dirty="0" err="1"/>
              <a:t>ActivarControlLuz</a:t>
            </a:r>
            <a:r>
              <a:rPr lang="es-ES" sz="1100" dirty="0"/>
              <a:t>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pPr algn="ctr"/>
            <a:endParaRPr lang="es-ES" sz="16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834F384-D14B-65D7-60CE-DC4C703BA4D6}"/>
              </a:ext>
            </a:extLst>
          </p:cNvPr>
          <p:cNvSpPr/>
          <p:nvPr/>
        </p:nvSpPr>
        <p:spPr>
          <a:xfrm>
            <a:off x="5760129" y="388688"/>
            <a:ext cx="1651246" cy="82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Control_Temp</a:t>
            </a:r>
            <a:endParaRPr lang="es-ES" sz="1600" dirty="0"/>
          </a:p>
          <a:p>
            <a:r>
              <a:rPr lang="es-ES" sz="1100" dirty="0" err="1"/>
              <a:t>Init</a:t>
            </a:r>
            <a:r>
              <a:rPr lang="es-ES" sz="1100" dirty="0"/>
              <a:t>()</a:t>
            </a:r>
          </a:p>
          <a:p>
            <a:r>
              <a:rPr lang="es-ES" sz="1100" dirty="0"/>
              <a:t>Ejecutar</a:t>
            </a:r>
          </a:p>
          <a:p>
            <a:r>
              <a:rPr lang="es-ES" sz="1100" dirty="0" err="1"/>
              <a:t>BloqueoResistencia</a:t>
            </a:r>
            <a:r>
              <a:rPr lang="es-ES" sz="1100" dirty="0"/>
              <a:t>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  <a:endParaRPr lang="es-ES" sz="105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D8D487A-313C-BB85-A4BC-97BB26C5D624}"/>
              </a:ext>
            </a:extLst>
          </p:cNvPr>
          <p:cNvSpPr/>
          <p:nvPr/>
        </p:nvSpPr>
        <p:spPr>
          <a:xfrm>
            <a:off x="5760128" y="1315606"/>
            <a:ext cx="1651246" cy="917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 err="1"/>
              <a:t>Control_Luz</a:t>
            </a:r>
            <a:endParaRPr lang="es-ES" sz="1600" dirty="0"/>
          </a:p>
          <a:p>
            <a:r>
              <a:rPr lang="es-ES" sz="1200" dirty="0" err="1"/>
              <a:t>Init</a:t>
            </a:r>
            <a:r>
              <a:rPr lang="es-ES" sz="1200" dirty="0"/>
              <a:t>(*Resistencia )</a:t>
            </a:r>
          </a:p>
          <a:p>
            <a:r>
              <a:rPr lang="es-ES" sz="1200" dirty="0"/>
              <a:t>Ejecutar</a:t>
            </a:r>
            <a:endParaRPr lang="es-ES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55FA862-C7D3-B80A-F281-564E1EB48866}"/>
              </a:ext>
            </a:extLst>
          </p:cNvPr>
          <p:cNvSpPr/>
          <p:nvPr/>
        </p:nvSpPr>
        <p:spPr>
          <a:xfrm>
            <a:off x="2911876" y="3694590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UI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460F80F-FFFD-8F94-4D75-ACFCC74C319D}"/>
              </a:ext>
            </a:extLst>
          </p:cNvPr>
          <p:cNvSpPr/>
          <p:nvPr/>
        </p:nvSpPr>
        <p:spPr>
          <a:xfrm>
            <a:off x="5760128" y="3274600"/>
            <a:ext cx="186875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Botonera</a:t>
            </a:r>
          </a:p>
          <a:p>
            <a:r>
              <a:rPr lang="es-ES" sz="1100" dirty="0" err="1"/>
              <a:t>EncenderLED</a:t>
            </a:r>
            <a:r>
              <a:rPr lang="es-ES" sz="1100" dirty="0"/>
              <a:t>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r>
              <a:rPr lang="es-ES" sz="1100" dirty="0" err="1"/>
              <a:t>Enum</a:t>
            </a:r>
            <a:r>
              <a:rPr lang="es-ES" sz="1100" dirty="0"/>
              <a:t> </a:t>
            </a:r>
            <a:r>
              <a:rPr lang="es-ES" sz="1100" dirty="0" err="1"/>
              <a:t>Tecla_t</a:t>
            </a:r>
            <a:r>
              <a:rPr lang="es-ES" sz="1100" dirty="0"/>
              <a:t> </a:t>
            </a:r>
            <a:r>
              <a:rPr lang="es-ES" sz="1100" dirty="0" err="1"/>
              <a:t>TeclaPulsada</a:t>
            </a:r>
            <a:endParaRPr lang="es-ES" sz="110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59B67ED-8ACD-878F-AD63-A3A523D4F5F7}"/>
              </a:ext>
            </a:extLst>
          </p:cNvPr>
          <p:cNvCxnSpPr/>
          <p:nvPr/>
        </p:nvCxnSpPr>
        <p:spPr>
          <a:xfrm>
            <a:off x="994299" y="3009530"/>
            <a:ext cx="10351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166754E-8A59-D178-1C57-F9ACB24BF9C8}"/>
              </a:ext>
            </a:extLst>
          </p:cNvPr>
          <p:cNvSpPr/>
          <p:nvPr/>
        </p:nvSpPr>
        <p:spPr>
          <a:xfrm>
            <a:off x="667305" y="0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CORE 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97A0FF9-442D-31E1-20E4-BB4C904D9FA8}"/>
              </a:ext>
            </a:extLst>
          </p:cNvPr>
          <p:cNvSpPr/>
          <p:nvPr/>
        </p:nvSpPr>
        <p:spPr>
          <a:xfrm>
            <a:off x="402454" y="2993254"/>
            <a:ext cx="1651246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CORE 1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33A761F-8A8F-FFBD-77D6-73E72DF44CC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737499" y="1961965"/>
            <a:ext cx="0" cy="17326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mbo 14">
            <a:extLst>
              <a:ext uri="{FF2B5EF4-FFF2-40B4-BE49-F238E27FC236}">
                <a16:creationId xmlns:a16="http://schemas.microsoft.com/office/drawing/2014/main" id="{C572634A-42E2-1EA3-AE0B-1BE5BCD0AC67}"/>
              </a:ext>
            </a:extLst>
          </p:cNvPr>
          <p:cNvSpPr/>
          <p:nvPr/>
        </p:nvSpPr>
        <p:spPr>
          <a:xfrm>
            <a:off x="3653162" y="3343922"/>
            <a:ext cx="168674" cy="35066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sp>
        <p:nvSpPr>
          <p:cNvPr id="16" name="Rombo 15">
            <a:extLst>
              <a:ext uri="{FF2B5EF4-FFF2-40B4-BE49-F238E27FC236}">
                <a16:creationId xmlns:a16="http://schemas.microsoft.com/office/drawing/2014/main" id="{ED14BAD4-4295-A9B7-167D-AC14F141C5FB}"/>
              </a:ext>
            </a:extLst>
          </p:cNvPr>
          <p:cNvSpPr/>
          <p:nvPr/>
        </p:nvSpPr>
        <p:spPr>
          <a:xfrm rot="5400000">
            <a:off x="4694066" y="524816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sp>
        <p:nvSpPr>
          <p:cNvPr id="17" name="Rombo 16">
            <a:extLst>
              <a:ext uri="{FF2B5EF4-FFF2-40B4-BE49-F238E27FC236}">
                <a16:creationId xmlns:a16="http://schemas.microsoft.com/office/drawing/2014/main" id="{D94591CD-8C75-93A7-A056-7A4DE62AFE0F}"/>
              </a:ext>
            </a:extLst>
          </p:cNvPr>
          <p:cNvSpPr/>
          <p:nvPr/>
        </p:nvSpPr>
        <p:spPr>
          <a:xfrm rot="5400000">
            <a:off x="4694065" y="1513875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A94A393-E946-6B2F-0837-483B627619D4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953734" y="700147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D7E7BF0-EDB8-D61F-914E-AF57890307C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953733" y="1689206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712F0A9-78D4-986A-5294-E5BE69F66E73}"/>
              </a:ext>
            </a:extLst>
          </p:cNvPr>
          <p:cNvSpPr/>
          <p:nvPr/>
        </p:nvSpPr>
        <p:spPr>
          <a:xfrm>
            <a:off x="5760128" y="4037860"/>
            <a:ext cx="806395" cy="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LCD</a:t>
            </a:r>
          </a:p>
        </p:txBody>
      </p:sp>
      <p:sp>
        <p:nvSpPr>
          <p:cNvPr id="1025" name="Rectángulo 1024">
            <a:extLst>
              <a:ext uri="{FF2B5EF4-FFF2-40B4-BE49-F238E27FC236}">
                <a16:creationId xmlns:a16="http://schemas.microsoft.com/office/drawing/2014/main" id="{D66E5958-AC1A-7B54-A5CE-8DB40FEA065F}"/>
              </a:ext>
            </a:extLst>
          </p:cNvPr>
          <p:cNvSpPr/>
          <p:nvPr/>
        </p:nvSpPr>
        <p:spPr>
          <a:xfrm>
            <a:off x="8568432" y="347262"/>
            <a:ext cx="1651246" cy="769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sz="1600" dirty="0"/>
              <a:t>Resistencia</a:t>
            </a:r>
          </a:p>
          <a:p>
            <a:r>
              <a:rPr lang="es-ES" sz="1100" dirty="0"/>
              <a:t>Bloqueo (</a:t>
            </a:r>
            <a:r>
              <a:rPr lang="es-ES" sz="1100" dirty="0" err="1"/>
              <a:t>bool</a:t>
            </a:r>
            <a:r>
              <a:rPr lang="es-ES" sz="1100" dirty="0"/>
              <a:t>)</a:t>
            </a:r>
          </a:p>
          <a:p>
            <a:r>
              <a:rPr lang="es-ES" sz="1050" dirty="0"/>
              <a:t>Encender(</a:t>
            </a:r>
            <a:r>
              <a:rPr lang="es-ES" sz="1050" dirty="0" err="1"/>
              <a:t>bool</a:t>
            </a:r>
            <a:r>
              <a:rPr lang="es-ES" sz="1050" dirty="0"/>
              <a:t>)</a:t>
            </a:r>
          </a:p>
          <a:p>
            <a:r>
              <a:rPr lang="es-ES" sz="1050" dirty="0" err="1"/>
              <a:t>SetPin</a:t>
            </a:r>
            <a:r>
              <a:rPr lang="es-ES" sz="1050" dirty="0"/>
              <a:t>(</a:t>
            </a:r>
            <a:r>
              <a:rPr lang="es-ES" sz="1050" dirty="0" err="1"/>
              <a:t>int</a:t>
            </a:r>
            <a:r>
              <a:rPr lang="es-ES" sz="1050" dirty="0"/>
              <a:t>)</a:t>
            </a:r>
            <a:endParaRPr lang="es-ES" sz="1100" dirty="0"/>
          </a:p>
        </p:txBody>
      </p:sp>
      <p:sp>
        <p:nvSpPr>
          <p:cNvPr id="1027" name="Rombo 1026">
            <a:extLst>
              <a:ext uri="{FF2B5EF4-FFF2-40B4-BE49-F238E27FC236}">
                <a16:creationId xmlns:a16="http://schemas.microsoft.com/office/drawing/2014/main" id="{AA238E26-D3FE-C688-7550-DB407501DC03}"/>
              </a:ext>
            </a:extLst>
          </p:cNvPr>
          <p:cNvSpPr/>
          <p:nvPr/>
        </p:nvSpPr>
        <p:spPr>
          <a:xfrm rot="5400000">
            <a:off x="7490535" y="1390840"/>
            <a:ext cx="168674" cy="35066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28" name="Conector recto 1027">
            <a:extLst>
              <a:ext uri="{FF2B5EF4-FFF2-40B4-BE49-F238E27FC236}">
                <a16:creationId xmlns:a16="http://schemas.microsoft.com/office/drawing/2014/main" id="{416C4CF6-223F-EC7C-E651-3E4FFBA63774}"/>
              </a:ext>
            </a:extLst>
          </p:cNvPr>
          <p:cNvCxnSpPr>
            <a:cxnSpLocks/>
            <a:endCxn id="1027" idx="0"/>
          </p:cNvCxnSpPr>
          <p:nvPr/>
        </p:nvCxnSpPr>
        <p:spPr>
          <a:xfrm flipH="1">
            <a:off x="7750203" y="1083080"/>
            <a:ext cx="800473" cy="48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Rectángulo 1028">
            <a:extLst>
              <a:ext uri="{FF2B5EF4-FFF2-40B4-BE49-F238E27FC236}">
                <a16:creationId xmlns:a16="http://schemas.microsoft.com/office/drawing/2014/main" id="{33DA48A6-0C51-402B-8445-C796D8D45F20}"/>
              </a:ext>
            </a:extLst>
          </p:cNvPr>
          <p:cNvSpPr/>
          <p:nvPr/>
        </p:nvSpPr>
        <p:spPr>
          <a:xfrm>
            <a:off x="8273988" y="347642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030" name="Rectángulo 1029">
            <a:extLst>
              <a:ext uri="{FF2B5EF4-FFF2-40B4-BE49-F238E27FC236}">
                <a16:creationId xmlns:a16="http://schemas.microsoft.com/office/drawing/2014/main" id="{98354E31-1412-82F0-3B7C-7B83D5E4C86B}"/>
              </a:ext>
            </a:extLst>
          </p:cNvPr>
          <p:cNvSpPr/>
          <p:nvPr/>
        </p:nvSpPr>
        <p:spPr>
          <a:xfrm>
            <a:off x="7473515" y="355410"/>
            <a:ext cx="276688" cy="268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32" name="Rombo 1031">
            <a:extLst>
              <a:ext uri="{FF2B5EF4-FFF2-40B4-BE49-F238E27FC236}">
                <a16:creationId xmlns:a16="http://schemas.microsoft.com/office/drawing/2014/main" id="{87C9740C-F759-5F9E-EF49-6D8715AA8F1C}"/>
              </a:ext>
            </a:extLst>
          </p:cNvPr>
          <p:cNvSpPr/>
          <p:nvPr/>
        </p:nvSpPr>
        <p:spPr>
          <a:xfrm rot="5400000">
            <a:off x="7490535" y="540581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33" name="Conector recto 1032">
            <a:extLst>
              <a:ext uri="{FF2B5EF4-FFF2-40B4-BE49-F238E27FC236}">
                <a16:creationId xmlns:a16="http://schemas.microsoft.com/office/drawing/2014/main" id="{AF5172BC-E4B4-22EC-720E-C18EEB6AF56D}"/>
              </a:ext>
            </a:extLst>
          </p:cNvPr>
          <p:cNvCxnSpPr>
            <a:cxnSpLocks/>
            <a:endCxn id="1032" idx="0"/>
          </p:cNvCxnSpPr>
          <p:nvPr/>
        </p:nvCxnSpPr>
        <p:spPr>
          <a:xfrm flipH="1">
            <a:off x="7750203" y="715912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" name="Rombo 1033">
            <a:extLst>
              <a:ext uri="{FF2B5EF4-FFF2-40B4-BE49-F238E27FC236}">
                <a16:creationId xmlns:a16="http://schemas.microsoft.com/office/drawing/2014/main" id="{27672942-33B1-24FB-0510-11B92D536946}"/>
              </a:ext>
            </a:extLst>
          </p:cNvPr>
          <p:cNvSpPr/>
          <p:nvPr/>
        </p:nvSpPr>
        <p:spPr>
          <a:xfrm rot="5400000">
            <a:off x="5517487" y="1207594"/>
            <a:ext cx="168674" cy="35066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36" name="Conector recto 1035">
            <a:extLst>
              <a:ext uri="{FF2B5EF4-FFF2-40B4-BE49-F238E27FC236}">
                <a16:creationId xmlns:a16="http://schemas.microsoft.com/office/drawing/2014/main" id="{1F746B11-839C-56CA-2F81-4157C1E2C957}"/>
              </a:ext>
            </a:extLst>
          </p:cNvPr>
          <p:cNvCxnSpPr>
            <a:cxnSpLocks/>
          </p:cNvCxnSpPr>
          <p:nvPr/>
        </p:nvCxnSpPr>
        <p:spPr>
          <a:xfrm>
            <a:off x="5409467" y="955463"/>
            <a:ext cx="0" cy="399752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039" name="Conector recto 1038">
            <a:extLst>
              <a:ext uri="{FF2B5EF4-FFF2-40B4-BE49-F238E27FC236}">
                <a16:creationId xmlns:a16="http://schemas.microsoft.com/office/drawing/2014/main" id="{53A199D0-0597-BB0B-EA6B-23DAFCACEA4F}"/>
              </a:ext>
            </a:extLst>
          </p:cNvPr>
          <p:cNvCxnSpPr/>
          <p:nvPr/>
        </p:nvCxnSpPr>
        <p:spPr>
          <a:xfrm>
            <a:off x="5426493" y="959787"/>
            <a:ext cx="350661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40" name="Rombo 1039">
            <a:extLst>
              <a:ext uri="{FF2B5EF4-FFF2-40B4-BE49-F238E27FC236}">
                <a16:creationId xmlns:a16="http://schemas.microsoft.com/office/drawing/2014/main" id="{456406E9-795D-E7EF-5CA9-B7EB21582A15}"/>
              </a:ext>
            </a:extLst>
          </p:cNvPr>
          <p:cNvSpPr/>
          <p:nvPr/>
        </p:nvSpPr>
        <p:spPr>
          <a:xfrm rot="5400000">
            <a:off x="4674838" y="3588802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41" name="Conector recto 1040">
            <a:extLst>
              <a:ext uri="{FF2B5EF4-FFF2-40B4-BE49-F238E27FC236}">
                <a16:creationId xmlns:a16="http://schemas.microsoft.com/office/drawing/2014/main" id="{9A2CA7DD-EA09-DEC9-6335-306D5224E4C6}"/>
              </a:ext>
            </a:extLst>
          </p:cNvPr>
          <p:cNvCxnSpPr>
            <a:cxnSpLocks/>
            <a:endCxn id="1040" idx="0"/>
          </p:cNvCxnSpPr>
          <p:nvPr/>
        </p:nvCxnSpPr>
        <p:spPr>
          <a:xfrm flipH="1">
            <a:off x="4934506" y="3764133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Rombo 1041">
            <a:extLst>
              <a:ext uri="{FF2B5EF4-FFF2-40B4-BE49-F238E27FC236}">
                <a16:creationId xmlns:a16="http://schemas.microsoft.com/office/drawing/2014/main" id="{2ED9E5BF-EF10-541B-C4F2-2E1764D1E363}"/>
              </a:ext>
            </a:extLst>
          </p:cNvPr>
          <p:cNvSpPr/>
          <p:nvPr/>
        </p:nvSpPr>
        <p:spPr>
          <a:xfrm rot="5400000">
            <a:off x="4674838" y="4061308"/>
            <a:ext cx="168674" cy="35066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1600"/>
          </a:p>
        </p:txBody>
      </p:sp>
      <p:cxnSp>
        <p:nvCxnSpPr>
          <p:cNvPr id="1043" name="Conector recto 1042">
            <a:extLst>
              <a:ext uri="{FF2B5EF4-FFF2-40B4-BE49-F238E27FC236}">
                <a16:creationId xmlns:a16="http://schemas.microsoft.com/office/drawing/2014/main" id="{2D37B238-BB06-E877-A22B-6DE98284C427}"/>
              </a:ext>
            </a:extLst>
          </p:cNvPr>
          <p:cNvCxnSpPr>
            <a:cxnSpLocks/>
            <a:endCxn id="1042" idx="0"/>
          </p:cNvCxnSpPr>
          <p:nvPr/>
        </p:nvCxnSpPr>
        <p:spPr>
          <a:xfrm flipH="1">
            <a:off x="4934506" y="4236639"/>
            <a:ext cx="806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81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570</Words>
  <Application>Microsoft Office PowerPoint</Application>
  <PresentationFormat>Panorámica</PresentationFormat>
  <Paragraphs>151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LCD DE NOKIA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Carro Fernández</dc:creator>
  <cp:lastModifiedBy>Diego Carro Fernández</cp:lastModifiedBy>
  <cp:revision>28</cp:revision>
  <dcterms:created xsi:type="dcterms:W3CDTF">2022-11-18T11:07:03Z</dcterms:created>
  <dcterms:modified xsi:type="dcterms:W3CDTF">2023-03-02T21:56:13Z</dcterms:modified>
</cp:coreProperties>
</file>