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12BB0-6D52-4A4B-689A-E40CECD1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16083-D38A-8BB6-3A58-53624B09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C5049-BEEE-1E04-39B9-F1B684A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526AD-8F55-A634-C46B-BC9B7AFB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3A1DA-C909-E379-1058-6ABF5E6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4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152FF-49FA-5A37-2A93-9EE055B3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D8234-3083-F40F-7FD4-948C58EC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96010-0519-F754-292E-21B92AA6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CF180-BC7B-8BB1-13B5-8CC5B9EE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17DC2-AFF4-3890-944E-4E193CF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27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02EBD7-2EC7-8188-E57E-A4A2C7669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CC81B-F311-7D92-E9BE-52AC8A02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D1AAD-F021-2273-0F97-4A29E5A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DE252-465F-5C22-00D9-08751D52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5D8B9-DE3C-4A16-5D3D-ACD2F05A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1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55AB-64B1-5DA7-E4F8-AF167D60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6563E-5284-33D4-CE47-B93F4FC0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E15B2-BBBB-5F55-D118-1AFD465D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F4BE1-5AFA-8239-C082-6676D0F2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4AF6C-3665-3C27-9049-04B7AE89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15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94F0-2DF7-751D-20B7-EF9ACB8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720F1B-6058-B022-301B-8C2924CF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1C1C8-4F95-9D46-E68C-B19F825C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D2D97-C851-FCBE-C2A9-0D9664D1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ECE7F-7D18-9132-DE00-54939172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763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F894-5D24-F2CB-DCE2-C313AED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B9EF4-55FE-F63C-AF92-07CFA6EB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1B1525-3203-8C16-5C5A-4EED1D2F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9DD6A-18AD-DFC7-DC8B-89E88D3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1DA94-AE03-F753-8F39-FC498D1B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034ECF-508B-586F-85F2-EFA9857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18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500B5-FDAA-781F-EE98-6A973E1E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21CAB-BF0F-4C55-C7BD-4011C569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BBEC3-7ADB-6707-CFD6-97AD5627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6DD0C-4C9E-F1FD-8B62-F808CECC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A631DF-77C9-1C33-66AB-7E96557C7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B24F6B-B244-F440-D7E7-99CA0FB3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834C22-47AD-2331-4D4F-A440BFD2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66E4AD-DA7C-A9B3-C8B4-2D7B50E6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69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85476-6B88-770B-52B2-D0319742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9883FB-BC63-5564-C13D-081DA5B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274627-29A9-58E5-C0B7-74EFE8FC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B816D5-0715-8606-3AB5-F816673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83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2ADA34-3E92-51A8-89AA-C430FE31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08140D-29FB-24AA-3B27-E45D940E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AC8F58-6BC0-11E4-E41C-03223A8D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24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5956-EF29-AAD7-4CDD-BDF6AB93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989F7-ED1E-AFA3-A328-0AF61E4C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551A49-78AD-6967-1E4D-64C30DA9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67F99-7B0B-F455-D526-478C57F9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604C7-3269-1D88-5C2D-5DB8187F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0962-8004-CD29-C5F9-7B6C4AF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491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C07D7-B9AD-C07C-9DB3-4051B12E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8CE22F-74BE-A32A-FD14-4B52A2C53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396A86-9307-D538-406F-30CFC967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1125C-BC47-FCF7-D7BE-6F1F081E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0A5B95-605F-D1A7-96B9-A9FDF5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AD28A-0C6C-16FE-9288-05859B1E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047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B570FC-6566-F7B3-BAFB-7E52048F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F1A81-7DAC-0BDA-9A9B-2261320C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BE4F6-BC87-7604-BBA0-B2A04E58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C612-3785-4224-9235-FEEB629C1507}" type="datetimeFigureOut">
              <a:rPr lang="es-CR" smtClean="0"/>
              <a:t>18/7/2023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77725-82C7-8339-DE4B-E652A0892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7082D-A46B-B3A6-73B6-E2C6F5CF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9B19-E7F2-4AFD-8142-23BE205C2DF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535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a de libros multicolores">
            <a:extLst>
              <a:ext uri="{FF2B5EF4-FFF2-40B4-BE49-F238E27FC236}">
                <a16:creationId xmlns:a16="http://schemas.microsoft.com/office/drawing/2014/main" id="{C7D30F26-18F0-05BB-8F0E-253CAE492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9091" r="34566" b="1"/>
          <a:stretch/>
        </p:blipFill>
        <p:spPr>
          <a:xfrm>
            <a:off x="3523488" y="18298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C19BC1-5786-EEB2-F1EE-9737A36D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759698"/>
            <a:ext cx="6748730" cy="2230584"/>
          </a:xfrm>
        </p:spPr>
        <p:txBody>
          <a:bodyPr anchor="b">
            <a:normAutofit/>
          </a:bodyPr>
          <a:lstStyle/>
          <a:p>
            <a:pPr algn="l"/>
            <a:r>
              <a:rPr lang="es-MX" sz="3700" dirty="0">
                <a:solidFill>
                  <a:schemeClr val="bg1"/>
                </a:solidFill>
              </a:rPr>
              <a:t>Las mejores bibliotecas de visualización de Python para convertir datos en información</a:t>
            </a:r>
            <a:endParaRPr lang="es-CR" sz="37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779567-3D43-BCA5-93E0-8FF3AFD13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867720"/>
            <a:ext cx="4023359" cy="2434758"/>
          </a:xfrm>
        </p:spPr>
        <p:txBody>
          <a:bodyPr>
            <a:normAutofit/>
          </a:bodyPr>
          <a:lstStyle/>
          <a:p>
            <a:pPr algn="l"/>
            <a:r>
              <a:rPr lang="es-CR" sz="2000" dirty="0">
                <a:solidFill>
                  <a:schemeClr val="bg1"/>
                </a:solidFill>
              </a:rPr>
              <a:t>César Rojas Barrios</a:t>
            </a:r>
          </a:p>
          <a:p>
            <a:pPr algn="l"/>
            <a:r>
              <a:rPr lang="es-CR" sz="2000" dirty="0">
                <a:solidFill>
                  <a:schemeClr val="bg1"/>
                </a:solidFill>
              </a:rPr>
              <a:t>Catalina Chavarría Madriz</a:t>
            </a:r>
          </a:p>
          <a:p>
            <a:pPr algn="l"/>
            <a:r>
              <a:rPr lang="es-CR" sz="2000" dirty="0">
                <a:solidFill>
                  <a:schemeClr val="bg1"/>
                </a:solidFill>
              </a:rPr>
              <a:t>Robin Aguilar Salazar</a:t>
            </a:r>
          </a:p>
          <a:p>
            <a:pPr algn="l"/>
            <a:endParaRPr lang="es-CR" sz="2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ED2AA-BBC7-0380-7EED-C38A1825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CR" sz="400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D57D7-4FC7-16B7-9B80-00075F12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 análisis de datos, nuestro enfoque muchas veces necesitará de presentar resultados y avances dentro de los proyectos, la forma adecuada en estos casos y con el fin de simplificar amplias bases de datos es por medio de los gráficos, el medio visual que permite a la mayoría de involucrados los alcances y posibles soluciones en base a los resultados obtenidos.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59943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7125F-3ADB-C649-BB7E-5D4C3353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MX" sz="3700" b="1" i="0">
                <a:effectLst/>
                <a:latin typeface="ui-sans-serif"/>
              </a:rPr>
              <a:t>Matplotlib: La opción más completa</a:t>
            </a:r>
            <a:endParaRPr lang="es-CR" sz="3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1D1D8-E5EA-7336-782B-E29F7E53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Matplotlib es una de las bibliotecas de Python más utilizadas para visualización de datos. </a:t>
            </a:r>
          </a:p>
          <a:p>
            <a:pPr marL="0" indent="0">
              <a:buNone/>
            </a:pPr>
            <a:r>
              <a:rPr lang="es-MX" sz="2000"/>
              <a:t>Es completa, potente y flexible, lo que la convierte en una excelente opción para crear visualizaciones simples y complejas.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endParaRPr lang="es-CR" sz="2000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001040B2-6066-E79D-88A6-6ACE9FF0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640" y="581892"/>
            <a:ext cx="3716999" cy="251875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9710941-0835-13DE-04E7-FCE7164A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20" y="3707894"/>
            <a:ext cx="343857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2FCC3-E3A8-392D-B10F-9B480A6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MX" sz="3700" b="1" i="0">
                <a:effectLst/>
                <a:latin typeface="ui-sans-serif"/>
              </a:rPr>
              <a:t>Seaborn: La opción fácil de usar</a:t>
            </a:r>
            <a:endParaRPr lang="es-CR" sz="3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2F7A9-D137-C58A-2213-EC880B5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Seaborn</a:t>
            </a:r>
            <a:r>
              <a:rPr lang="es-MX" sz="2000" dirty="0"/>
              <a:t> es de las bibliotecas de visualización más reconocidas. </a:t>
            </a:r>
          </a:p>
          <a:p>
            <a:pPr marL="0" indent="0">
              <a:buNone/>
            </a:pPr>
            <a:r>
              <a:rPr lang="es-MX" sz="2000" dirty="0"/>
              <a:t>Cabe destacar que esta biblioteca esta </a:t>
            </a:r>
            <a:r>
              <a:rPr lang="es-MX" sz="2000"/>
              <a:t>constuida</a:t>
            </a:r>
            <a:r>
              <a:rPr lang="es-MX" sz="2000" dirty="0"/>
              <a:t> sobre </a:t>
            </a:r>
            <a:r>
              <a:rPr lang="es-MX" sz="2000"/>
              <a:t>Matplotlib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/>
              <a:t>Adcionalmente</a:t>
            </a:r>
            <a:r>
              <a:rPr lang="es-MX" sz="2000" dirty="0"/>
              <a:t> considerada una herramienta </a:t>
            </a:r>
            <a:r>
              <a:rPr lang="es-MX" sz="2000"/>
              <a:t>agil</a:t>
            </a:r>
            <a:r>
              <a:rPr lang="es-MX" sz="2000" dirty="0"/>
              <a:t>, que se usa de forma </a:t>
            </a:r>
            <a:r>
              <a:rPr lang="es-MX" sz="2000"/>
              <a:t>facil</a:t>
            </a:r>
            <a:r>
              <a:rPr lang="es-MX" sz="2000" dirty="0"/>
              <a:t> e intuitiva, es la recomendada para </a:t>
            </a:r>
            <a:r>
              <a:rPr lang="es-MX" sz="2000"/>
              <a:t>pricipiantes</a:t>
            </a:r>
            <a:r>
              <a:rPr lang="es-MX" sz="2000" dirty="0"/>
              <a:t> dada su facilidad. Esto se debe a la cantidad de </a:t>
            </a:r>
            <a:r>
              <a:rPr lang="es-MX" sz="2000"/>
              <a:t>codigo</a:t>
            </a:r>
            <a:r>
              <a:rPr lang="es-MX" sz="2000" dirty="0"/>
              <a:t> que se utiliza para generar una visualización.</a:t>
            </a:r>
            <a:endParaRPr lang="es-C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4EE9C77-62CB-93F2-8928-572B1D90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64107"/>
            <a:ext cx="4397433" cy="11543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7F2838-B2D8-8FC3-EB84-BD99B56F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24" y="3707894"/>
            <a:ext cx="328176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FCC3-E3A8-392D-B10F-9B480A6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MX" sz="3200" b="1" i="0" dirty="0" err="1">
                <a:effectLst/>
                <a:latin typeface="ui-sans-serif"/>
              </a:rPr>
              <a:t>Plotly</a:t>
            </a:r>
            <a:r>
              <a:rPr lang="es-MX" sz="3200" b="1" i="0" dirty="0">
                <a:effectLst/>
                <a:latin typeface="ui-sans-serif"/>
              </a:rPr>
              <a:t>: La opción basada en la web</a:t>
            </a:r>
            <a:endParaRPr lang="es-CR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2F7A9-D137-C58A-2213-EC880B5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383919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err="1"/>
              <a:t>Plotly</a:t>
            </a:r>
            <a:r>
              <a:rPr lang="es-MX" sz="2000" dirty="0"/>
              <a:t>, esta biblioteca está basada en la web, son visualizaciones más interactivas, incluye gráficos en 3D, mapas geográficos y algunas animaciones. 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Este no es tan recomendado para principiantes dada la complejidad que pueda significar gráficos más detallados.</a:t>
            </a:r>
            <a:endParaRPr lang="es-CR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3F78E3-915D-8D13-DBAF-5CD694CF380B}"/>
              </a:ext>
            </a:extLst>
          </p:cNvPr>
          <p:cNvSpPr txBox="1"/>
          <p:nvPr/>
        </p:nvSpPr>
        <p:spPr>
          <a:xfrm>
            <a:off x="6096000" y="1138265"/>
            <a:ext cx="5968180" cy="2092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import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plotly.express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 as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px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 </a:t>
            </a:r>
          </a:p>
          <a:p>
            <a:endParaRPr lang="es-CR" sz="1600" dirty="0">
              <a:solidFill>
                <a:srgbClr val="334155"/>
              </a:solidFill>
              <a:latin typeface="ui-monospace"/>
            </a:endParaRPr>
          </a:p>
          <a:p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# Crear un sencillo gráfico interactivo de dispersión</a:t>
            </a:r>
          </a:p>
          <a:p>
            <a:endParaRPr lang="es-CR" sz="1600" b="0" i="0" dirty="0">
              <a:solidFill>
                <a:srgbClr val="334155"/>
              </a:solidFill>
              <a:effectLst/>
              <a:latin typeface="ui-monospace"/>
            </a:endParaRPr>
          </a:p>
          <a:p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df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 =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px.data.iris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()</a:t>
            </a:r>
          </a:p>
          <a:p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fig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 =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px.scatter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(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df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, x="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sepal_width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", y="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sepal_length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", color="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species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",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size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='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petal_length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’, 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hover_data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=['</a:t>
            </a:r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petal_width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’])</a:t>
            </a:r>
          </a:p>
          <a:p>
            <a:r>
              <a:rPr lang="es-CR" sz="1600" b="0" i="0" dirty="0" err="1">
                <a:solidFill>
                  <a:srgbClr val="334155"/>
                </a:solidFill>
                <a:effectLst/>
                <a:latin typeface="ui-monospace"/>
              </a:rPr>
              <a:t>fig.show</a:t>
            </a:r>
            <a:r>
              <a:rPr lang="es-CR" sz="1600" b="0" i="0" dirty="0">
                <a:solidFill>
                  <a:srgbClr val="334155"/>
                </a:solidFill>
                <a:effectLst/>
                <a:latin typeface="ui-monospace"/>
              </a:rPr>
              <a:t>()</a:t>
            </a:r>
            <a:endParaRPr lang="es-C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9CA2A9-A6EA-2B04-AD67-290C597E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4584"/>
            <a:ext cx="5908699" cy="28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D06F4-31F1-0024-75FC-F4FB47AF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2400" b="1" i="0">
                <a:effectLst/>
                <a:latin typeface="ui-sans-serif"/>
              </a:rPr>
              <a:t>PyGWalker: Crea visualizaciones arrastrando y soltando</a:t>
            </a:r>
            <a:endParaRPr lang="es-CR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35FEE-F953-890C-1D1C-BC0B9701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Ayuda a simplificar tu flujo de trabajo de análisis de datos y visualización de datos en el entorno de </a:t>
            </a:r>
            <a:r>
              <a:rPr lang="es-MX" sz="1800" dirty="0" err="1"/>
              <a:t>Jupyter</a:t>
            </a:r>
            <a:r>
              <a:rPr lang="es-MX" sz="1800" dirty="0"/>
              <a:t> Notebook, convirtiendo tu </a:t>
            </a:r>
            <a:r>
              <a:rPr lang="es-MX" sz="1800" dirty="0" err="1"/>
              <a:t>DataFrame</a:t>
            </a:r>
            <a:r>
              <a:rPr lang="es-MX" sz="1800" dirty="0"/>
              <a:t> de pandas y </a:t>
            </a:r>
            <a:r>
              <a:rPr lang="es-MX" sz="1800" dirty="0" err="1"/>
              <a:t>DataFrame</a:t>
            </a:r>
            <a:r>
              <a:rPr lang="es-MX" sz="1800" dirty="0"/>
              <a:t> de </a:t>
            </a:r>
            <a:r>
              <a:rPr lang="es-MX" sz="1800" dirty="0" err="1"/>
              <a:t>polars</a:t>
            </a:r>
            <a:r>
              <a:rPr lang="es-MX" sz="1800" dirty="0"/>
              <a:t> en una interfaz de usuario similar a </a:t>
            </a:r>
            <a:r>
              <a:rPr lang="es-MX" sz="1800" dirty="0" err="1"/>
              <a:t>Tableau</a:t>
            </a:r>
            <a:r>
              <a:rPr lang="es-MX" sz="1800" dirty="0"/>
              <a:t> para la exploración visual. 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Se integra bien con </a:t>
            </a:r>
            <a:r>
              <a:rPr lang="es-MX" sz="1800" dirty="0" err="1"/>
              <a:t>Jupyter</a:t>
            </a:r>
            <a:r>
              <a:rPr lang="es-MX" sz="1800" dirty="0"/>
              <a:t> Notebook y otros cuadernos basados en </a:t>
            </a:r>
            <a:r>
              <a:rPr lang="es-MX" sz="1800" dirty="0" err="1"/>
              <a:t>Jupyter</a:t>
            </a:r>
            <a:r>
              <a:rPr lang="es-MX" sz="1800" dirty="0"/>
              <a:t>, lo que permite a los científicos de datos analizar datos y visualizar patrones con simples operaciones de arrastrar y soltar.</a:t>
            </a:r>
            <a:endParaRPr lang="es-C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517DDC-984E-9027-4B01-FCBD69EA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58148"/>
            <a:ext cx="6440424" cy="22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F43AD-3690-ADCB-E405-8BA5712E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CR" sz="3700" b="1" i="0">
                <a:effectLst/>
                <a:latin typeface="ui-sans-serif"/>
              </a:rPr>
              <a:t>Bokeh: La opción interactiva</a:t>
            </a:r>
            <a:endParaRPr lang="es-CR" sz="37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3FDAEB2-BD74-71AC-83D6-299F75C5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La fortaleza de Bokeh radica en su capacidad para crear visualizaciones complejas y elegantes de manera sencilla. Tiene amplia gama de gráficos interactivos que son perfectos para presentaciones y paneles basados en la web.</a:t>
            </a:r>
            <a:endParaRPr lang="es-CR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48FBE2B-5A79-2083-85DD-B8EB7560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47616"/>
            <a:ext cx="4397433" cy="118730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5BC23EA-025B-195C-0B95-96D1A52B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108" y="3707894"/>
            <a:ext cx="2544198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CAD851-2D68-BAE2-EE38-9632157A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9889797" cy="35749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Conclusión</a:t>
            </a:r>
            <a:endParaRPr lang="en-US" sz="9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AFA8E-DC04-891E-A998-3A0C769E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8" y="5126354"/>
            <a:ext cx="9544153" cy="1088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elección de la biblioteca de visualización de Python correcta depende en gran medida de tus necesidades específicas y la naturaleza de tu proyecto.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4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465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ui-monospace</vt:lpstr>
      <vt:lpstr>ui-sans-serif</vt:lpstr>
      <vt:lpstr>Tema de Office</vt:lpstr>
      <vt:lpstr>Las mejores bibliotecas de visualización de Python para convertir datos en información</vt:lpstr>
      <vt:lpstr>Introducción</vt:lpstr>
      <vt:lpstr>Matplotlib: La opción más completa</vt:lpstr>
      <vt:lpstr>Seaborn: La opción fácil de usar</vt:lpstr>
      <vt:lpstr>Plotly: La opción basada en la web</vt:lpstr>
      <vt:lpstr>PyGWalker: Crea visualizaciones arrastrando y soltando</vt:lpstr>
      <vt:lpstr>Bokeh: La opción interactiva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mejores bibliotecas de visualización de Python para convertir datos en información</dc:title>
  <dc:creator>Catalina Chavarría</dc:creator>
  <cp:lastModifiedBy>Catalina Chavarría</cp:lastModifiedBy>
  <cp:revision>5</cp:revision>
  <dcterms:created xsi:type="dcterms:W3CDTF">2023-07-19T00:23:19Z</dcterms:created>
  <dcterms:modified xsi:type="dcterms:W3CDTF">2023-07-19T01:23:06Z</dcterms:modified>
</cp:coreProperties>
</file>