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g4sVc6dCrQYAoZaQzFrHy1HnQ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8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0" name="Google Shape;100;p1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5" name="Google Shape;25;p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9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1" name="Google Shape;31;p1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9" name="Google Shape;39;p11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1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8" name="Google Shape;48;p1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9" name="Google Shape;59;p1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5" name="Google Shape;75;p1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4" name="Google Shape;84;p1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Twentieth Century"/>
              <a:buNone/>
            </a:pPr>
            <a:r>
              <a:rPr lang="es-ES" sz="5600" dirty="0"/>
              <a:t>Proyecto </a:t>
            </a:r>
            <a:br>
              <a:rPr lang="es-ES" sz="5600" dirty="0"/>
            </a:br>
            <a:r>
              <a:rPr lang="es-ES" sz="5600" dirty="0"/>
              <a:t>Venta de bienes raíces.</a:t>
            </a: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dirty="0"/>
              <a:t>Realizado por: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dirty="0"/>
              <a:t>Catalina Chavarría Madriz</a:t>
            </a:r>
            <a:endParaRPr dirty="0"/>
          </a:p>
        </p:txBody>
      </p:sp>
      <p:sp>
        <p:nvSpPr>
          <p:cNvPr id="112" name="Google Shape;112;p1"/>
          <p:cNvSpPr/>
          <p:nvPr/>
        </p:nvSpPr>
        <p:spPr>
          <a:xfrm rot="-1577571" flipH="1">
            <a:off x="2494118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>
                <a:alpha val="94901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B8D74A3-49A9-A352-BDEB-4D2A210E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97271" cy="948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/>
              <a:t>Por solicitud del docente para desarrollar el proyecto para la gestión de datos, el cual tiene como fin generar una </a:t>
            </a:r>
            <a:r>
              <a:rPr lang="es-ES" dirty="0" err="1"/>
              <a:t>dataframe</a:t>
            </a:r>
            <a:r>
              <a:rPr lang="es-ES" dirty="0"/>
              <a:t> de ventas. Para dicho proyecto se utiliza los lineamientos y los métodos empleados en clase: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s-ES" dirty="0"/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Importación de librerías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 de Set de datos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Trabajo con Valores Faltantes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Normalización de los datos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Estandarización de los datos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Graficado de los datos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s-ES"/>
              <a:t>Descripción del proyecto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/>
              <a:t>Como mencioné anteriormente, este proyecto </a:t>
            </a:r>
            <a:r>
              <a:rPr lang="es-CR" dirty="0"/>
              <a:t>pretende constituirse en una guía para el desarrollo de actividades de análisis de datos con grandes volúmenes de data.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228600" y="454445"/>
            <a:ext cx="117348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s-ES" sz="44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Estructura</a:t>
            </a:r>
            <a:endParaRPr dirty="0"/>
          </a:p>
        </p:txBody>
      </p:sp>
      <p:sp>
        <p:nvSpPr>
          <p:cNvPr id="133" name="Google Shape;133;p4"/>
          <p:cNvSpPr/>
          <p:nvPr/>
        </p:nvSpPr>
        <p:spPr>
          <a:xfrm>
            <a:off x="228600" y="1788627"/>
            <a:ext cx="5244548" cy="205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 este </a:t>
            </a:r>
            <a:r>
              <a:rPr lang="es-CR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 encuentran 3 librerías:</a:t>
            </a:r>
            <a:endParaRPr dirty="0"/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pandas as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pd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#Para manejo de los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dataFrame</a:t>
            </a:r>
            <a:endParaRPr lang="es-ES" sz="14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np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#Para el manejo de colecciones de datos Listas, tuplas, dicciones...</a:t>
            </a: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matplotlib.pyplot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plt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#Para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gemerar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las graficas</a:t>
            </a: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matplotlib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as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mpl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#Para configurar las graficas.</a:t>
            </a:r>
            <a:endParaRPr sz="14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4" name="Google Shape;134;p4" descr="Usuar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122" y="107239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/>
          <p:nvPr/>
        </p:nvSpPr>
        <p:spPr>
          <a:xfrm>
            <a:off x="10148887" y="1254251"/>
            <a:ext cx="15792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Carga de datos</a:t>
            </a:r>
            <a:endParaRPr dirty="0"/>
          </a:p>
        </p:txBody>
      </p:sp>
      <p:sp>
        <p:nvSpPr>
          <p:cNvPr id="136" name="Google Shape;136;p4"/>
          <p:cNvSpPr/>
          <p:nvPr/>
        </p:nvSpPr>
        <p:spPr>
          <a:xfrm>
            <a:off x="132522" y="1175384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Importación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Librerias</a:t>
            </a:r>
            <a:endParaRPr dirty="0"/>
          </a:p>
        </p:txBody>
      </p:sp>
      <p:pic>
        <p:nvPicPr>
          <p:cNvPr id="137" name="Google Shape;137;p4" descr="Llave ingles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3087" y="114876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8406226" y="1851866"/>
            <a:ext cx="3485322" cy="117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 esta sección cargamos el archivo tipo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csv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 usar para nuestro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dataframe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</a:p>
          <a:p>
            <a:pPr marL="0" marR="0" lvl="0" indent="0" algn="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df_dataSet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pd.read_csv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("DataSet.csv",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sep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=";",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low_memory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=False)</a:t>
            </a:r>
            <a:endParaRPr dirty="0"/>
          </a:p>
        </p:txBody>
      </p:sp>
      <p:sp>
        <p:nvSpPr>
          <p:cNvPr id="139" name="Google Shape;139;p4"/>
          <p:cNvSpPr/>
          <p:nvPr/>
        </p:nvSpPr>
        <p:spPr>
          <a:xfrm>
            <a:off x="10356574" y="4412898"/>
            <a:ext cx="160682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Estandarizar datos</a:t>
            </a:r>
            <a:endParaRPr dirty="0"/>
          </a:p>
        </p:txBody>
      </p:sp>
      <p:sp>
        <p:nvSpPr>
          <p:cNvPr id="140" name="Google Shape;140;p4"/>
          <p:cNvSpPr/>
          <p:nvPr/>
        </p:nvSpPr>
        <p:spPr>
          <a:xfrm>
            <a:off x="6995320" y="4920235"/>
            <a:ext cx="4935534" cy="87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>
                <a:latin typeface="Avenir"/>
              </a:rPr>
              <a:t>En este apartado vemos los siguientes procesos:</a:t>
            </a:r>
          </a:p>
          <a:p>
            <a:pPr marL="285750" marR="0" lvl="0" indent="-285750" algn="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R" dirty="0">
                <a:latin typeface="Avenir"/>
              </a:rPr>
              <a:t>Verificamos el dominio de las variables</a:t>
            </a:r>
          </a:p>
          <a:p>
            <a:pPr marL="285750" marR="0" lvl="0" indent="-285750" algn="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R" dirty="0">
                <a:latin typeface="Avenir"/>
              </a:rPr>
              <a:t>Creamos rango de valores (</a:t>
            </a:r>
            <a:r>
              <a:rPr lang="es-CR" dirty="0" err="1">
                <a:latin typeface="Avenir"/>
              </a:rPr>
              <a:t>Binning</a:t>
            </a:r>
            <a:r>
              <a:rPr lang="es-CR" dirty="0">
                <a:latin typeface="Avenir"/>
              </a:rPr>
              <a:t>)</a:t>
            </a:r>
            <a:endParaRPr dirty="0">
              <a:latin typeface="Avenir"/>
            </a:endParaRPr>
          </a:p>
        </p:txBody>
      </p:sp>
      <p:pic>
        <p:nvPicPr>
          <p:cNvPr id="141" name="Google Shape;141;p4" descr="Abrir carpe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8405" y="4254113"/>
            <a:ext cx="563763" cy="56376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/>
          <p:nvPr/>
        </p:nvSpPr>
        <p:spPr>
          <a:xfrm>
            <a:off x="589722" y="4289774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Manejo valores faltantes</a:t>
            </a:r>
            <a:endParaRPr dirty="0"/>
          </a:p>
        </p:txBody>
      </p:sp>
      <p:sp>
        <p:nvSpPr>
          <p:cNvPr id="143" name="Google Shape;143;p4"/>
          <p:cNvSpPr/>
          <p:nvPr/>
        </p:nvSpPr>
        <p:spPr>
          <a:xfrm>
            <a:off x="856700" y="4817876"/>
            <a:ext cx="4493898" cy="175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s-E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quí trabajamos estos procesos:</a:t>
            </a: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Identificar como se muestran los valores faltantes.</a:t>
            </a: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Contar la cantidad de valores faltantes en el set de datos.</a:t>
            </a: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Imputación de valores numéricos.</a:t>
            </a: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Imputación de valores </a:t>
            </a:r>
            <a:r>
              <a:rPr lang="es-MX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categoricos</a:t>
            </a:r>
            <a:r>
              <a:rPr lang="es-MX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,.</a:t>
            </a: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Eliminar filas.</a:t>
            </a:r>
            <a:endParaRPr dirty="0"/>
          </a:p>
        </p:txBody>
      </p:sp>
      <p:pic>
        <p:nvPicPr>
          <p:cNvPr id="144" name="Google Shape;144;p4" descr="Desconecta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5728" y="420871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FC4C-54A3-3F22-60A8-07C4FF6C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8E190-7EE5-5623-6D70-6917F0557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CR" dirty="0"/>
              <a:t>Por último, está el apartado de los gráficos, donde por medio de preguntas creamos </a:t>
            </a:r>
            <a:r>
              <a:rPr lang="es-CR" dirty="0" err="1"/>
              <a:t>graficos</a:t>
            </a:r>
            <a:r>
              <a:rPr lang="es-CR" dirty="0"/>
              <a:t> de visualización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336955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s-ES"/>
              <a:t>Experiencias</a:t>
            </a:r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/>
              <a:t>Catalina: Este curso ha sido muy satisfactorio, creo que debí de aprovecharlo más y espero </a:t>
            </a:r>
            <a:r>
              <a:rPr lang="es-ES"/>
              <a:t>seguir aprendiendo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838200" y="22935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s-ES" dirty="0"/>
              <a:t>Muchas Gracias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Panorámica</PresentationFormat>
  <Paragraphs>40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</vt:lpstr>
      <vt:lpstr>Calibri</vt:lpstr>
      <vt:lpstr>Twentieth Century</vt:lpstr>
      <vt:lpstr>ShapesVTI</vt:lpstr>
      <vt:lpstr>Proyecto  Venta de bienes raíces.</vt:lpstr>
      <vt:lpstr>Introducción</vt:lpstr>
      <vt:lpstr>Descripción del proyecto</vt:lpstr>
      <vt:lpstr>Presentación de PowerPoint</vt:lpstr>
      <vt:lpstr>Estructura</vt:lpstr>
      <vt:lpstr>Experiencias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Venta de bienes raíces.</dc:title>
  <dc:creator>Catalina Chavarría</dc:creator>
  <cp:lastModifiedBy>Catalina Chavarría</cp:lastModifiedBy>
  <cp:revision>1</cp:revision>
  <dcterms:created xsi:type="dcterms:W3CDTF">2020-04-24T22:44:02Z</dcterms:created>
  <dcterms:modified xsi:type="dcterms:W3CDTF">2023-08-16T05:58:43Z</dcterms:modified>
</cp:coreProperties>
</file>