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58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01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6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17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51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63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90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49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046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1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8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E130-0FC2-41FA-8C71-C0692245E2E9}" type="datetimeFigureOut">
              <a:rPr lang="es-CR" smtClean="0"/>
              <a:t>23/5/2023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B69698-7DCA-41DE-A5EE-7BBCE4065E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29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>
            <a:extLst>
              <a:ext uri="{FF2B5EF4-FFF2-40B4-BE49-F238E27FC236}">
                <a16:creationId xmlns:a16="http://schemas.microsoft.com/office/drawing/2014/main" id="{59CE1687-C758-A78F-9244-FB5CA98B8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500" y="1408892"/>
            <a:ext cx="5018164" cy="404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rtl="0"/>
            <a:endParaRPr lang="es-ES" sz="2400" dirty="0">
              <a:effectLst/>
              <a:latin typeface="-apple-system"/>
            </a:endParaRPr>
          </a:p>
          <a:p>
            <a:pPr rtl="0"/>
            <a:r>
              <a:rPr lang="es-ES" sz="2400" dirty="0">
                <a:effectLst/>
                <a:latin typeface="-apple-system"/>
              </a:rPr>
              <a:t> </a:t>
            </a:r>
          </a:p>
          <a:p>
            <a:pPr rtl="0"/>
            <a:r>
              <a:rPr lang="es-ES" dirty="0">
                <a:effectLst/>
                <a:latin typeface="-apple-system"/>
              </a:rPr>
              <a:t>1. La minería de datos es una disciplina que permite identificar patrones y tomar decisiones mejor informadas.</a:t>
            </a:r>
          </a:p>
          <a:p>
            <a:pPr rtl="0"/>
            <a:r>
              <a:rPr lang="es-ES" dirty="0">
                <a:effectLst/>
                <a:latin typeface="-apple-system"/>
              </a:rPr>
              <a:t> </a:t>
            </a:r>
          </a:p>
          <a:p>
            <a:pPr rtl="0"/>
            <a:r>
              <a:rPr lang="es-ES" dirty="0">
                <a:effectLst/>
                <a:latin typeface="-apple-system"/>
              </a:rPr>
              <a:t>2. Los datos se almacenan en grandes conjuntos y contienen información sobre nuestros intereses, hábitos y comportamientos.</a:t>
            </a:r>
          </a:p>
          <a:p>
            <a:pPr rtl="0"/>
            <a:endParaRPr lang="es-ES" dirty="0"/>
          </a:p>
          <a:p>
            <a:pPr rtl="0"/>
            <a:r>
              <a:rPr lang="es-ES" dirty="0">
                <a:effectLst/>
                <a:latin typeface="-apple-system"/>
              </a:rPr>
              <a:t>3.La minería de datos nos ayuda a localizar e interpretar mejor estos patrones para mejorar el servicio a los clientes y tomar decisiones empresariales.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F4EF188-2010-4595-A7B9-49333577B4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10064" y="1196408"/>
            <a:ext cx="2677036" cy="716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Que </a:t>
            </a:r>
            <a:r>
              <a:rPr lang="es-ES" altLang="es-CR" sz="2400" dirty="0">
                <a:solidFill>
                  <a:srgbClr val="202124"/>
                </a:solidFill>
              </a:rPr>
              <a:t>es la minería de datos?</a:t>
            </a:r>
            <a:endParaRPr kumimoji="0" lang="es-ES" altLang="es-C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E7C330EF-A8D1-6D27-FC23-7E61C80D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949" y="1196409"/>
            <a:ext cx="2677036" cy="716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-11109" rIns="0" bIns="-11109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s-ES" altLang="es-C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Una nota sobre las herramientas</a:t>
            </a:r>
            <a:endParaRPr lang="es-ES" altLang="es-CR" sz="2400" dirty="0">
              <a:solidFill>
                <a:schemeClr val="tx1"/>
              </a:solidFill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ED5F1327-2337-2249-B4C4-8BD77A3F6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129" y="2242212"/>
            <a:ext cx="3681662" cy="17318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rtl="0"/>
            <a:endParaRPr lang="es-ES" sz="2400" dirty="0">
              <a:effectLst/>
              <a:latin typeface="-apple-system"/>
            </a:endParaRPr>
          </a:p>
          <a:p>
            <a:pPr rtl="0"/>
            <a:r>
              <a:rPr lang="es-ES" dirty="0">
                <a:latin typeface="-apple-system"/>
              </a:rPr>
              <a:t>Las herramientas de minería de datos son muy caras por lo que se trata de utilizar herramientas más intuitivas y que sean de un menor costo.</a:t>
            </a:r>
            <a:endParaRPr lang="es-ES" dirty="0">
              <a:effectLst/>
              <a:latin typeface="-apple-system"/>
            </a:endParaRPr>
          </a:p>
          <a:p>
            <a:pPr rtl="0"/>
            <a:endParaRPr lang="es-ES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107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6F76D3-98CF-3028-E487-A58373480E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53979" y="1235986"/>
            <a:ext cx="9165971" cy="654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R" sz="4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El proceso de la minería de datos</a:t>
            </a:r>
            <a:endParaRPr kumimoji="0" lang="es-ES" altLang="es-C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3EA14-82D4-76F8-7A87-724F6DAC2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210" y="2117558"/>
            <a:ext cx="10619873" cy="3874169"/>
          </a:xfrm>
        </p:spPr>
        <p:txBody>
          <a:bodyPr>
            <a:normAutofit/>
          </a:bodyPr>
          <a:lstStyle/>
          <a:p>
            <a:pPr marL="742950" indent="-742950" defTabSz="457200"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-apple-system"/>
              </a:rPr>
              <a:t>Entender el funcionamiento de la minería de datos y su organización </a:t>
            </a:r>
          </a:p>
          <a:p>
            <a:pPr marL="742950" indent="-742950" defTabSz="457200"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-apple-system"/>
              </a:rPr>
              <a:t>Compresión de los datos</a:t>
            </a:r>
          </a:p>
          <a:p>
            <a:pPr marL="742950" indent="-742950" defTabSz="457200"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-apple-system"/>
              </a:rPr>
              <a:t>Preparación de los datos</a:t>
            </a:r>
          </a:p>
          <a:p>
            <a:pPr marL="742950" indent="-742950" defTabSz="457200"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-apple-system"/>
              </a:rPr>
              <a:t>Modelos </a:t>
            </a:r>
          </a:p>
          <a:p>
            <a:pPr marL="742950" indent="-742950" defTabSz="457200"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-apple-system"/>
              </a:rPr>
              <a:t>Evaluación</a:t>
            </a:r>
          </a:p>
          <a:p>
            <a:pPr marL="742950" indent="-742950" defTabSz="457200">
              <a:buAutoNum type="arabicPeriod"/>
            </a:pPr>
            <a:r>
              <a:rPr lang="es-ES" sz="2400" dirty="0">
                <a:solidFill>
                  <a:schemeClr val="dk1"/>
                </a:solidFill>
                <a:latin typeface="-apple-system"/>
              </a:rPr>
              <a:t>Despliegue</a:t>
            </a: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353497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8FB4567-B9B1-FC8C-8EBA-6F9CBCE98D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35914" y="1791569"/>
            <a:ext cx="9284593" cy="808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R" sz="5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La minería de datos y usted</a:t>
            </a:r>
            <a:endParaRPr kumimoji="0" lang="es-ES" altLang="es-C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69950E-34E9-B250-AFF0-35933CAB9C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2842" y="3227635"/>
            <a:ext cx="10168809" cy="623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CR" sz="2100" dirty="0">
                <a:solidFill>
                  <a:srgbClr val="202124"/>
                </a:solidFill>
                <a:latin typeface="inherit"/>
              </a:rPr>
              <a:t>L</a:t>
            </a:r>
            <a:r>
              <a:rPr kumimoji="0" lang="es-ES" altLang="es-CR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minería de datos se puede aplicar a una variedad muy amplia de campos profesionales </a:t>
            </a:r>
            <a:endParaRPr lang="es-ES" altLang="es-CR" sz="2100" dirty="0">
              <a:solidFill>
                <a:srgbClr val="202124"/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CR" sz="2100" dirty="0">
                <a:solidFill>
                  <a:srgbClr val="202124"/>
                </a:solidFill>
                <a:latin typeface="inherit"/>
              </a:rPr>
              <a:t>utilizando herramientas de software accesibles e intuitivas</a:t>
            </a:r>
          </a:p>
        </p:txBody>
      </p:sp>
    </p:spTree>
    <p:extLst>
      <p:ext uri="{BB962C8B-B14F-4D97-AF65-F5344CB8AC3E}">
        <p14:creationId xmlns:p14="http://schemas.microsoft.com/office/powerpoint/2010/main" val="962730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164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Century Gothic</vt:lpstr>
      <vt:lpstr>inherit</vt:lpstr>
      <vt:lpstr>Galería</vt:lpstr>
      <vt:lpstr>Que es la minería de datos?</vt:lpstr>
      <vt:lpstr>El proceso de la minería de datos</vt:lpstr>
      <vt:lpstr>La minería de datos y usted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la minería de datos?</dc:title>
  <dc:creator>Felipe Calvo</dc:creator>
  <cp:lastModifiedBy>Felipe Calvo</cp:lastModifiedBy>
  <cp:revision>1</cp:revision>
  <dcterms:created xsi:type="dcterms:W3CDTF">2023-05-24T00:43:29Z</dcterms:created>
  <dcterms:modified xsi:type="dcterms:W3CDTF">2023-05-24T01:25:00Z</dcterms:modified>
</cp:coreProperties>
</file>