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21D"/>
    <a:srgbClr val="AA3A12"/>
    <a:srgbClr val="EB7247"/>
    <a:srgbClr val="EA5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65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F62F-7736-4CE5-B86F-38256116B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Algebra Relacional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C0184-B3AE-4079-8C2E-5DB77AABC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 sustento de lenguajes de consulta (la mayoria)</a:t>
            </a:r>
          </a:p>
        </p:txBody>
      </p:sp>
    </p:spTree>
    <p:extLst>
      <p:ext uri="{BB962C8B-B14F-4D97-AF65-F5344CB8AC3E}">
        <p14:creationId xmlns:p14="http://schemas.microsoft.com/office/powerpoint/2010/main" val="49946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0D5A-D79D-42B4-B8CC-E2E39943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77050"/>
            <a:ext cx="10058400" cy="68358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Recordemos que </a:t>
            </a:r>
            <a:r>
              <a:rPr lang="es-CL" dirty="0">
                <a:effectLst/>
              </a:rPr>
              <a:t>la forma de representar datos en el modelo relacional es mediante esquemas e instancias.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effectLst/>
            </a:endParaRPr>
          </a:p>
          <a:p>
            <a:endParaRPr lang="es-C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135DFB-DAA5-495F-8B25-0F1010A416E8}"/>
              </a:ext>
            </a:extLst>
          </p:cNvPr>
          <p:cNvSpPr/>
          <p:nvPr/>
        </p:nvSpPr>
        <p:spPr>
          <a:xfrm>
            <a:off x="2025589" y="1757779"/>
            <a:ext cx="2379215" cy="967666"/>
          </a:xfrm>
          <a:prstGeom prst="rect">
            <a:avLst/>
          </a:prstGeom>
          <a:solidFill>
            <a:srgbClr val="E7521D"/>
          </a:solidFill>
          <a:ln>
            <a:solidFill>
              <a:srgbClr val="EA5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ESQUEMAS</a:t>
            </a:r>
            <a:endParaRPr lang="es-C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DD2DC-7F3E-431C-9D35-8051F99617A0}"/>
              </a:ext>
            </a:extLst>
          </p:cNvPr>
          <p:cNvSpPr/>
          <p:nvPr/>
        </p:nvSpPr>
        <p:spPr>
          <a:xfrm>
            <a:off x="7787198" y="1757779"/>
            <a:ext cx="2379215" cy="967666"/>
          </a:xfrm>
          <a:prstGeom prst="rect">
            <a:avLst/>
          </a:prstGeom>
          <a:solidFill>
            <a:srgbClr val="E7521D"/>
          </a:solidFill>
          <a:ln>
            <a:solidFill>
              <a:srgbClr val="EA5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INSTANCIAS</a:t>
            </a:r>
            <a:endParaRPr lang="es-CL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5811D9C-5C5A-42C0-99B8-7F06F6E1CCDA}"/>
              </a:ext>
            </a:extLst>
          </p:cNvPr>
          <p:cNvSpPr/>
          <p:nvPr/>
        </p:nvSpPr>
        <p:spPr>
          <a:xfrm>
            <a:off x="3002131" y="2885243"/>
            <a:ext cx="426129" cy="1171852"/>
          </a:xfrm>
          <a:prstGeom prst="down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0695ECD-8C3A-4ADB-9670-F9B15F7ABFDE}"/>
              </a:ext>
            </a:extLst>
          </p:cNvPr>
          <p:cNvSpPr/>
          <p:nvPr/>
        </p:nvSpPr>
        <p:spPr>
          <a:xfrm>
            <a:off x="8763738" y="2885243"/>
            <a:ext cx="426129" cy="1171852"/>
          </a:xfrm>
          <a:prstGeom prst="down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03849-236B-4BD4-8898-8666D95A4D14}"/>
              </a:ext>
            </a:extLst>
          </p:cNvPr>
          <p:cNvSpPr txBox="1"/>
          <p:nvPr/>
        </p:nvSpPr>
        <p:spPr>
          <a:xfrm>
            <a:off x="1525108" y="4216893"/>
            <a:ext cx="3380173" cy="175432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CL" sz="1800" dirty="0">
                <a:effectLst/>
                <a:latin typeface="Calibri" panose="020F0502020204030204" pitchFamily="34" charset="0"/>
              </a:rPr>
              <a:t>El encabezado de una tabla, en la que indicamos: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8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800" dirty="0">
                <a:effectLst/>
                <a:latin typeface="Calibri" panose="020F0502020204030204" pitchFamily="34" charset="0"/>
              </a:rPr>
              <a:t>los atributos (columnas)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800" dirty="0">
                <a:effectLst/>
                <a:latin typeface="Calibri" panose="020F0502020204030204" pitchFamily="34" charset="0"/>
              </a:rPr>
              <a:t>los tipos de dichos 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800" dirty="0">
                <a:effectLst/>
                <a:latin typeface="Calibri" panose="020F0502020204030204" pitchFamily="34" charset="0"/>
              </a:rPr>
              <a:t>las llaves primarias</a:t>
            </a:r>
            <a:endParaRPr lang="es-C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6AD32-446F-4BA2-9296-63C24B501094}"/>
              </a:ext>
            </a:extLst>
          </p:cNvPr>
          <p:cNvSpPr txBox="1"/>
          <p:nvPr/>
        </p:nvSpPr>
        <p:spPr>
          <a:xfrm>
            <a:off x="7286715" y="4216893"/>
            <a:ext cx="3380173" cy="175432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CL" sz="1800" dirty="0">
                <a:effectLst/>
                <a:latin typeface="Calibri" panose="020F0502020204030204" pitchFamily="34" charset="0"/>
              </a:rPr>
              <a:t>Una tabla ya poblada con ciertas filas.</a:t>
            </a:r>
          </a:p>
          <a:p>
            <a:endParaRPr lang="es-CL" dirty="0">
              <a:latin typeface="Calibri" panose="020F0502020204030204" pitchFamily="34" charset="0"/>
            </a:endParaRPr>
          </a:p>
          <a:p>
            <a:r>
              <a:rPr lang="es-CL" sz="1800" dirty="0">
                <a:effectLst/>
                <a:latin typeface="Calibri" panose="020F0502020204030204" pitchFamily="34" charset="0"/>
              </a:rPr>
              <a:t>(Recordemos además que a las filas también las llamaremos tuplas</a:t>
            </a:r>
            <a:r>
              <a:rPr lang="en-US" sz="1800" dirty="0">
                <a:effectLst/>
                <a:latin typeface="Calibri" panose="020F0502020204030204" pitchFamily="34" charset="0"/>
              </a:rPr>
              <a:t>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055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DD42-4926-4CDC-9554-8FA467A8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Ejercicio: Clinica anticov</a:t>
            </a:r>
            <a:br>
              <a:rPr lang="es-CL" sz="5400" dirty="0"/>
            </a:b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75AC-AD26-44FF-84CB-B5306F31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r>
              <a:rPr lang="es-CL" dirty="0"/>
              <a:t>Doctores(</a:t>
            </a:r>
            <a:r>
              <a:rPr lang="es-CL" u="sng" dirty="0"/>
              <a:t>did: int,</a:t>
            </a:r>
            <a:r>
              <a:rPr lang="es-CL" dirty="0"/>
              <a:t> nombre: string, tarea: string, turnos: string)</a:t>
            </a:r>
          </a:p>
          <a:p>
            <a:r>
              <a:rPr lang="es-CL" dirty="0"/>
              <a:t>Pacientes(</a:t>
            </a:r>
            <a:r>
              <a:rPr lang="es-CL" u="sng" dirty="0"/>
              <a:t>pid: int,</a:t>
            </a:r>
            <a:r>
              <a:rPr lang="es-CL" dirty="0"/>
              <a:t> nombre: string, asunto: string)</a:t>
            </a:r>
          </a:p>
          <a:p>
            <a:r>
              <a:rPr lang="es-CL" dirty="0"/>
              <a:t>Comprobante(</a:t>
            </a:r>
            <a:r>
              <a:rPr lang="es-CL" u="sng" dirty="0"/>
              <a:t>cid: int,</a:t>
            </a:r>
            <a:r>
              <a:rPr lang="es-CL" dirty="0"/>
              <a:t> </a:t>
            </a:r>
            <a:r>
              <a:rPr lang="es-CL" u="sng" dirty="0"/>
              <a:t>did: int</a:t>
            </a:r>
            <a:r>
              <a:rPr lang="es-CL" dirty="0"/>
              <a:t>, </a:t>
            </a:r>
            <a:r>
              <a:rPr lang="es-CL" u="sng" dirty="0"/>
              <a:t>pid: int</a:t>
            </a:r>
            <a:r>
              <a:rPr lang="es-CL" dirty="0"/>
              <a:t>, costo: int, sala: string)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Para los siguientes ejercicios entregue: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Aquellos doctores que atienden contagiados de Covid-19 (‘covid’) y sus turnos.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Los asuntos y nombres de pacientes de los doctores que atienden Covid-19 (‘covid’).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Aquellos doctores que atendieron a más de un paciente.</a:t>
            </a:r>
          </a:p>
          <a:p>
            <a:pPr marL="457200" indent="-457200">
              <a:buFont typeface="+mj-lt"/>
              <a:buAutoNum type="arabicPeriod"/>
            </a:pPr>
            <a:endParaRPr lang="es-CL" dirty="0"/>
          </a:p>
          <a:p>
            <a:pPr marL="457200" indent="-457200">
              <a:buFont typeface="+mj-lt"/>
              <a:buAutoNum type="arabicPeriod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6444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7590BD-94C4-4EEC-A5D6-58835B67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>
            <a:normAutofit/>
          </a:bodyPr>
          <a:lstStyle/>
          <a:p>
            <a:r>
              <a:rPr lang="en-US" sz="4800" dirty="0"/>
              <a:t>Relax – Relational algebra calculator</a:t>
            </a:r>
            <a:endParaRPr lang="es-CL" sz="4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8C8B59-9440-4CD4-B7B2-76E5C3CAE42F}"/>
              </a:ext>
            </a:extLst>
          </p:cNvPr>
          <p:cNvSpPr txBox="1">
            <a:spLocks/>
          </p:cNvSpPr>
          <p:nvPr/>
        </p:nvSpPr>
        <p:spPr>
          <a:xfrm>
            <a:off x="1066800" y="1880671"/>
            <a:ext cx="10058400" cy="42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https://dbis-uibk.github.io/relax/</a:t>
            </a:r>
          </a:p>
        </p:txBody>
      </p:sp>
    </p:spTree>
    <p:extLst>
      <p:ext uri="{BB962C8B-B14F-4D97-AF65-F5344CB8AC3E}">
        <p14:creationId xmlns:p14="http://schemas.microsoft.com/office/powerpoint/2010/main" val="113904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859</TotalTime>
  <Words>194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Rockwell</vt:lpstr>
      <vt:lpstr>Rockwell Condensed</vt:lpstr>
      <vt:lpstr>Wingdings</vt:lpstr>
      <vt:lpstr>Wood Type</vt:lpstr>
      <vt:lpstr>Algebra Relacional</vt:lpstr>
      <vt:lpstr>PowerPoint Presentation</vt:lpstr>
      <vt:lpstr>Ejercicio: Clinica anticov </vt:lpstr>
      <vt:lpstr>Relax – Relational algebra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Relacional</dc:title>
  <dc:creator>agustin</dc:creator>
  <cp:lastModifiedBy>agustin</cp:lastModifiedBy>
  <cp:revision>15</cp:revision>
  <dcterms:created xsi:type="dcterms:W3CDTF">2020-08-19T02:05:10Z</dcterms:created>
  <dcterms:modified xsi:type="dcterms:W3CDTF">2020-08-21T20:21:08Z</dcterms:modified>
</cp:coreProperties>
</file>