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F6E847F-4AA5-4698-AA69-38AB1882DEA8}" type="datetimeFigureOut">
              <a:rPr lang="de-DE" smtClean="0"/>
              <a:t>20.06.2018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11D5FDE-130E-4B1B-A70A-2992989DCC6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6E847F-4AA5-4698-AA69-38AB1882DEA8}" type="datetimeFigureOut">
              <a:rPr lang="de-DE" smtClean="0"/>
              <a:t>20.06.2018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1D5FDE-130E-4B1B-A70A-2992989DCC6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6E847F-4AA5-4698-AA69-38AB1882DEA8}" type="datetimeFigureOut">
              <a:rPr lang="de-DE" smtClean="0"/>
              <a:t>20.06.2018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1D5FDE-130E-4B1B-A70A-2992989DCC6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6E847F-4AA5-4698-AA69-38AB1882DEA8}" type="datetimeFigureOut">
              <a:rPr lang="de-DE" smtClean="0"/>
              <a:t>20.06.2018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1D5FDE-130E-4B1B-A70A-2992989DCC67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6E847F-4AA5-4698-AA69-38AB1882DEA8}" type="datetimeFigureOut">
              <a:rPr lang="de-DE" smtClean="0"/>
              <a:t>20.06.2018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1D5FDE-130E-4B1B-A70A-2992989DCC67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6E847F-4AA5-4698-AA69-38AB1882DEA8}" type="datetimeFigureOut">
              <a:rPr lang="de-DE" smtClean="0"/>
              <a:t>20.06.2018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1D5FDE-130E-4B1B-A70A-2992989DCC6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6E847F-4AA5-4698-AA69-38AB1882DEA8}" type="datetimeFigureOut">
              <a:rPr lang="de-DE" smtClean="0"/>
              <a:t>20.06.2018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1D5FDE-130E-4B1B-A70A-2992989DCC67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6E847F-4AA5-4698-AA69-38AB1882DEA8}" type="datetimeFigureOut">
              <a:rPr lang="de-DE" smtClean="0"/>
              <a:t>20.06.2018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1D5FDE-130E-4B1B-A70A-2992989DCC67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6E847F-4AA5-4698-AA69-38AB1882DEA8}" type="datetimeFigureOut">
              <a:rPr lang="de-DE" smtClean="0"/>
              <a:t>20.06.2018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1D5FDE-130E-4B1B-A70A-2992989DCC6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F6E847F-4AA5-4698-AA69-38AB1882DEA8}" type="datetimeFigureOut">
              <a:rPr lang="de-DE" smtClean="0"/>
              <a:t>20.06.2018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1D5FDE-130E-4B1B-A70A-2992989DCC67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F6E847F-4AA5-4698-AA69-38AB1882DEA8}" type="datetimeFigureOut">
              <a:rPr lang="de-DE" smtClean="0"/>
              <a:t>20.06.2018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11D5FDE-130E-4B1B-A70A-2992989DCC67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F6E847F-4AA5-4698-AA69-38AB1882DEA8}" type="datetimeFigureOut">
              <a:rPr lang="de-DE" smtClean="0"/>
              <a:t>20.06.2018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11D5FDE-130E-4B1B-A70A-2992989DCC67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Mocking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 testende Klasse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6872" t="29246" r="48029" b="44115"/>
          <a:stretch>
            <a:fillRect/>
          </a:stretch>
        </p:blipFill>
        <p:spPr bwMode="auto">
          <a:xfrm>
            <a:off x="611559" y="1700808"/>
            <a:ext cx="8197235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Mock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6200" t="78205" r="56579" b="9555"/>
          <a:stretch>
            <a:fillRect/>
          </a:stretch>
        </p:blipFill>
        <p:spPr bwMode="auto">
          <a:xfrm>
            <a:off x="1475656" y="1844824"/>
            <a:ext cx="6662081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16872" t="29246" r="42857" b="16035"/>
          <a:stretch>
            <a:fillRect/>
          </a:stretch>
        </p:blipFill>
        <p:spPr bwMode="auto">
          <a:xfrm>
            <a:off x="1187624" y="548680"/>
            <a:ext cx="6444208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mtClean="0"/>
          </a:p>
          <a:p>
            <a:r>
              <a:rPr lang="de-DE" smtClean="0"/>
              <a:t>https</a:t>
            </a:r>
            <a:r>
              <a:rPr lang="de-DE" smtClean="0"/>
              <a:t>://automationrhapsody.com/mock-junit-tests-mockito-example/</a:t>
            </a:r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Ganzes Beispiel:</a:t>
            </a:r>
            <a:endParaRPr lang="de-DE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12</Words>
  <Application>Microsoft Office PowerPoint</Application>
  <PresentationFormat>Bildschirmpräsentation (4:3)</PresentationFormat>
  <Paragraphs>6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Deimos</vt:lpstr>
      <vt:lpstr>Mocking</vt:lpstr>
      <vt:lpstr>Zu testende Klasse</vt:lpstr>
      <vt:lpstr>Mock</vt:lpstr>
      <vt:lpstr>Folie 4</vt:lpstr>
      <vt:lpstr>Ganzes Beispiel: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Mocking</dc:title>
  <dc:creator>Oliver</dc:creator>
  <cp:lastModifiedBy>Oliver</cp:lastModifiedBy>
  <cp:revision>2</cp:revision>
  <dcterms:created xsi:type="dcterms:W3CDTF">2018-06-20T07:17:04Z</dcterms:created>
  <dcterms:modified xsi:type="dcterms:W3CDTF">2018-06-20T07:28:46Z</dcterms:modified>
</cp:coreProperties>
</file>