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C96943-7808-4E57-9AC6-75207065A3F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285C54-3B23-4865-8600-7558293162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96943-7808-4E57-9AC6-75207065A3F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85C54-3B23-4865-8600-7558293162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96943-7808-4E57-9AC6-75207065A3F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85C54-3B23-4865-8600-7558293162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96943-7808-4E57-9AC6-75207065A3F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85C54-3B23-4865-8600-75582931629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96943-7808-4E57-9AC6-75207065A3F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85C54-3B23-4865-8600-75582931629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96943-7808-4E57-9AC6-75207065A3F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85C54-3B23-4865-8600-75582931629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96943-7808-4E57-9AC6-75207065A3F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85C54-3B23-4865-8600-75582931629E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96943-7808-4E57-9AC6-75207065A3F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85C54-3B23-4865-8600-75582931629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96943-7808-4E57-9AC6-75207065A3F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85C54-3B23-4865-8600-75582931629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AC96943-7808-4E57-9AC6-75207065A3F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85C54-3B23-4865-8600-75582931629E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C96943-7808-4E57-9AC6-75207065A3F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285C54-3B23-4865-8600-75582931629E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C96943-7808-4E57-9AC6-75207065A3F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285C54-3B23-4865-8600-75582931629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Undo</a:t>
            </a:r>
            <a:r>
              <a:rPr lang="de-DE" dirty="0" smtClean="0"/>
              <a:t>/</a:t>
            </a:r>
            <a:r>
              <a:rPr lang="de-DE" dirty="0" err="1" smtClean="0"/>
              <a:t>Redo</a:t>
            </a:r>
            <a:r>
              <a:rPr lang="de-DE" dirty="0" smtClean="0"/>
              <a:t> &amp; Kommando und Memento Pattern</a:t>
            </a:r>
            <a:br>
              <a:rPr lang="de-DE" dirty="0" smtClean="0"/>
            </a:br>
            <a:r>
              <a:rPr lang="de-DE" dirty="0" smtClean="0"/>
              <a:t>MVC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Ist ein Verhaltensmuster</a:t>
            </a:r>
          </a:p>
          <a:p>
            <a:r>
              <a:rPr lang="de-DE" dirty="0" smtClean="0"/>
              <a:t>Zweck: Verkapselung von Befehlen</a:t>
            </a:r>
          </a:p>
          <a:p>
            <a:pPr lvl="1"/>
            <a:r>
              <a:rPr lang="de-DE" dirty="0" smtClean="0"/>
              <a:t>Logbuch führen, </a:t>
            </a:r>
            <a:r>
              <a:rPr lang="de-DE" u="sng" dirty="0" err="1" smtClean="0"/>
              <a:t>Undo</a:t>
            </a:r>
            <a:r>
              <a:rPr lang="de-DE" u="sng" dirty="0" smtClean="0"/>
              <a:t> </a:t>
            </a:r>
            <a:r>
              <a:rPr lang="de-DE" u="sng" dirty="0" err="1" smtClean="0"/>
              <a:t>Redo</a:t>
            </a:r>
            <a:r>
              <a:rPr lang="de-DE" dirty="0" smtClean="0"/>
              <a:t>, Warteschlangen</a:t>
            </a:r>
            <a:r>
              <a:rPr lang="de-DE" u="sng" dirty="0" smtClean="0"/>
              <a:t>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Kommando Pattern</a:t>
            </a:r>
            <a:endParaRPr lang="de-DE" dirty="0"/>
          </a:p>
        </p:txBody>
      </p:sp>
      <p:pic>
        <p:nvPicPr>
          <p:cNvPr id="1026" name="Picture 2" descr="https://upload.wikimedia.org/wikipedia/commons/thumb/2/27/Command_pattern_de.svg/652px-Command_pattern_d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645024"/>
            <a:ext cx="6210300" cy="196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Bedenkt die Komposition</a:t>
            </a:r>
          </a:p>
          <a:p>
            <a:r>
              <a:rPr lang="de-DE" dirty="0" smtClean="0"/>
              <a:t>Klient, Empfänger und Aufrufer können entgegen dem Schema auch eine einzige Klasse sein</a:t>
            </a:r>
          </a:p>
          <a:p>
            <a:pPr lvl="1"/>
            <a:r>
              <a:rPr lang="de-DE" dirty="0" smtClean="0"/>
              <a:t>Bedenkt, dass alle Aufgaben der drei Modellklassen trotzdem gewährleistet werden müssen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Anpassungen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Ist ein Verhaltensmuster</a:t>
            </a:r>
          </a:p>
          <a:p>
            <a:r>
              <a:rPr lang="de-DE" dirty="0" smtClean="0"/>
              <a:t>Zweck Sicherung von Zuständen ohne Bruch der Verkapselung</a:t>
            </a:r>
          </a:p>
          <a:p>
            <a:pPr lvl="1"/>
            <a:r>
              <a:rPr lang="de-DE" dirty="0" smtClean="0"/>
              <a:t>Momentaufnahme des (Teil)Systemzustandes, </a:t>
            </a:r>
            <a:r>
              <a:rPr lang="de-DE" u="sng" dirty="0" err="1" smtClean="0"/>
              <a:t>Undo</a:t>
            </a:r>
            <a:r>
              <a:rPr lang="de-DE" u="sng" dirty="0" smtClean="0"/>
              <a:t>/</a:t>
            </a:r>
            <a:r>
              <a:rPr lang="de-DE" u="sng" dirty="0" err="1" smtClean="0"/>
              <a:t>Redo</a:t>
            </a:r>
            <a:endParaRPr lang="de-DE" u="sng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Memento Pattern</a:t>
            </a:r>
            <a:endParaRPr lang="de-D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24300" t="46799" r="47801" b="35201"/>
          <a:stretch>
            <a:fillRect/>
          </a:stretch>
        </p:blipFill>
        <p:spPr bwMode="auto">
          <a:xfrm>
            <a:off x="3031029" y="3933056"/>
            <a:ext cx="535739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Auch hier </a:t>
            </a:r>
            <a:r>
              <a:rPr lang="de-DE" dirty="0" err="1" smtClean="0"/>
              <a:t>Originator</a:t>
            </a:r>
            <a:r>
              <a:rPr lang="de-DE" dirty="0" smtClean="0"/>
              <a:t> und </a:t>
            </a:r>
            <a:r>
              <a:rPr lang="de-DE" dirty="0" err="1" smtClean="0"/>
              <a:t>Caretaker</a:t>
            </a:r>
            <a:r>
              <a:rPr lang="de-DE" dirty="0" smtClean="0"/>
              <a:t> können gleiche Klasse sein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Anpassungen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Undo</a:t>
            </a:r>
            <a:r>
              <a:rPr lang="de-DE" dirty="0" smtClean="0"/>
              <a:t>: Bestimmte Anzahl von Interaktionen soll zurück genommen und alte Zustände wieder hergestellt werden</a:t>
            </a:r>
          </a:p>
          <a:p>
            <a:endParaRPr lang="de-DE" dirty="0" smtClean="0"/>
          </a:p>
          <a:p>
            <a:r>
              <a:rPr lang="de-DE" dirty="0" err="1" smtClean="0"/>
              <a:t>Redo</a:t>
            </a:r>
            <a:r>
              <a:rPr lang="de-DE" dirty="0" smtClean="0"/>
              <a:t>: Verworfene Interaktionen sollen wieder ausgeführt und die verworfenen Zustände wieder hergestellt werden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Undo</a:t>
            </a:r>
            <a:r>
              <a:rPr lang="de-DE" dirty="0" smtClean="0"/>
              <a:t>/</a:t>
            </a:r>
            <a:r>
              <a:rPr lang="de-DE" dirty="0" err="1" smtClean="0"/>
              <a:t>Redo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Hybrid aus Entwurfs- und Architekturmuster</a:t>
            </a:r>
          </a:p>
          <a:p>
            <a:r>
              <a:rPr lang="de-DE" dirty="0" smtClean="0"/>
              <a:t>Nutzt mehrere andere Entwurfsmuster:</a:t>
            </a:r>
          </a:p>
          <a:p>
            <a:pPr lvl="1"/>
            <a:r>
              <a:rPr lang="de-DE" dirty="0" smtClean="0"/>
              <a:t>Strategie (</a:t>
            </a:r>
            <a:r>
              <a:rPr lang="de-DE" dirty="0" err="1" smtClean="0"/>
              <a:t>Control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Observer</a:t>
            </a:r>
            <a:r>
              <a:rPr lang="de-DE" dirty="0" smtClean="0"/>
              <a:t>(Model)</a:t>
            </a:r>
          </a:p>
          <a:p>
            <a:pPr lvl="1"/>
            <a:r>
              <a:rPr lang="de-DE" dirty="0" smtClean="0"/>
              <a:t>Komposition(View) in Aufgabe bereits realisiert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View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137</Words>
  <Application>Microsoft Office PowerPoint</Application>
  <PresentationFormat>Bildschirmpräsentation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Deimos</vt:lpstr>
      <vt:lpstr>Undo/Redo &amp; Kommando und Memento Pattern MVC</vt:lpstr>
      <vt:lpstr>Kommando Pattern</vt:lpstr>
      <vt:lpstr>Anpassungen</vt:lpstr>
      <vt:lpstr>Memento Pattern</vt:lpstr>
      <vt:lpstr>Anpassungen</vt:lpstr>
      <vt:lpstr>Undo/Redo</vt:lpstr>
      <vt:lpstr>Model View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Oliver</dc:creator>
  <cp:lastModifiedBy>Oliver</cp:lastModifiedBy>
  <cp:revision>10</cp:revision>
  <dcterms:created xsi:type="dcterms:W3CDTF">2018-06-13T04:53:27Z</dcterms:created>
  <dcterms:modified xsi:type="dcterms:W3CDTF">2018-06-13T06:23:03Z</dcterms:modified>
</cp:coreProperties>
</file>