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84A5C3-6408-4862-9619-4CC0FC6A513F}" type="datetimeFigureOut">
              <a:rPr lang="de-DE" smtClean="0"/>
              <a:pPr/>
              <a:t>02.05.2018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56F08B-2D71-4BDF-87C9-6CC176530C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Komponentendiagramme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Wie werden Klassen zu wieder verwendbaren, </a:t>
            </a:r>
            <a:r>
              <a:rPr lang="de-DE" dirty="0" err="1" smtClean="0"/>
              <a:t>verwaltbaren</a:t>
            </a:r>
            <a:r>
              <a:rPr lang="de-DE" dirty="0" smtClean="0"/>
              <a:t> Komponenten zusammengefasst und wie stehen diese in Beziehung?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Diese zentrale Frage beantwortet das </a:t>
            </a:r>
            <a:r>
              <a:rPr lang="de-DE" dirty="0" smtClean="0"/>
              <a:t>Diagramm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Kann eine Klasse aber auch ein ganzes </a:t>
            </a:r>
            <a:r>
              <a:rPr lang="de-DE" dirty="0" err="1" smtClean="0"/>
              <a:t>Package</a:t>
            </a:r>
            <a:r>
              <a:rPr lang="de-DE" dirty="0" smtClean="0"/>
              <a:t> sein</a:t>
            </a:r>
          </a:p>
          <a:p>
            <a:r>
              <a:rPr lang="de-DE" dirty="0" smtClean="0"/>
              <a:t>Gezeichnet als Rechteck mit drei Inhalten:</a:t>
            </a:r>
          </a:p>
          <a:p>
            <a:pPr lvl="1"/>
            <a:r>
              <a:rPr lang="de-DE" dirty="0" smtClean="0"/>
              <a:t>&lt;&lt;</a:t>
            </a:r>
            <a:r>
              <a:rPr lang="de-DE" dirty="0" err="1"/>
              <a:t>c</a:t>
            </a:r>
            <a:r>
              <a:rPr lang="de-DE" dirty="0" err="1" smtClean="0"/>
              <a:t>omponent</a:t>
            </a:r>
            <a:r>
              <a:rPr lang="de-DE" dirty="0" smtClean="0"/>
              <a:t>&gt;&gt; 	Bezeichner des Objekttyps</a:t>
            </a:r>
          </a:p>
          <a:p>
            <a:pPr lvl="1"/>
            <a:r>
              <a:rPr lang="de-DE" b="1" dirty="0" err="1" smtClean="0"/>
              <a:t>Component</a:t>
            </a:r>
            <a:r>
              <a:rPr lang="de-DE" b="1" dirty="0"/>
              <a:t>	</a:t>
            </a:r>
            <a:r>
              <a:rPr lang="de-DE" b="1" dirty="0" smtClean="0"/>
              <a:t>	</a:t>
            </a:r>
            <a:r>
              <a:rPr lang="de-DE" dirty="0" smtClean="0"/>
              <a:t>Name der Komponente</a:t>
            </a:r>
          </a:p>
          <a:p>
            <a:pPr lvl="1"/>
            <a:r>
              <a:rPr lang="de-DE" dirty="0" smtClean="0"/>
              <a:t>Dem </a:t>
            </a:r>
            <a:r>
              <a:rPr lang="de-DE" dirty="0" err="1" smtClean="0"/>
              <a:t>Componentdiagramm</a:t>
            </a:r>
            <a:r>
              <a:rPr lang="de-DE" dirty="0" smtClean="0"/>
              <a:t> Zeichen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Kernelement die Komponente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0490" t="36848" r="59504" b="55592"/>
          <a:stretch>
            <a:fillRect/>
          </a:stretch>
        </p:blipFill>
        <p:spPr bwMode="auto">
          <a:xfrm>
            <a:off x="3347864" y="4509120"/>
            <a:ext cx="335472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Dienen der Kennzeichnung von Kontaktpunkten mit der „Außenwelt“ </a:t>
            </a:r>
          </a:p>
          <a:p>
            <a:r>
              <a:rPr lang="de-DE" dirty="0" smtClean="0"/>
              <a:t>Darstellung Quadrat auf der Außenlinie der Komponente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Ports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821" t="37166" r="57929" b="54914"/>
          <a:stretch>
            <a:fillRect/>
          </a:stretch>
        </p:blipFill>
        <p:spPr bwMode="auto">
          <a:xfrm>
            <a:off x="3275855" y="4365104"/>
            <a:ext cx="376405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Arten </a:t>
            </a:r>
            <a:r>
              <a:rPr lang="de-DE" dirty="0" err="1" smtClean="0"/>
              <a:t>provided</a:t>
            </a:r>
            <a:r>
              <a:rPr lang="de-DE" dirty="0" smtClean="0"/>
              <a:t>/anbietend und </a:t>
            </a:r>
            <a:r>
              <a:rPr lang="de-DE" dirty="0" err="1" smtClean="0"/>
              <a:t>required</a:t>
            </a:r>
            <a:r>
              <a:rPr lang="de-DE" dirty="0" smtClean="0"/>
              <a:t>/benötigend</a:t>
            </a:r>
          </a:p>
          <a:p>
            <a:r>
              <a:rPr lang="de-DE" dirty="0" smtClean="0"/>
              <a:t>Anbietende Schnittstelle sagt Vorhandensein von Methoden, Attributen, etc. zu</a:t>
            </a:r>
          </a:p>
          <a:p>
            <a:r>
              <a:rPr lang="de-DE" dirty="0" smtClean="0"/>
              <a:t>Benötigende Schnittstelle fordert die Anwesenheit von Methoden, Attributen, etc.</a:t>
            </a:r>
          </a:p>
          <a:p>
            <a:pPr lvl="1"/>
            <a:r>
              <a:rPr lang="de-DE" dirty="0" smtClean="0"/>
              <a:t>Tipp für VP: </a:t>
            </a:r>
            <a:r>
              <a:rPr lang="de-DE" dirty="0" err="1" smtClean="0"/>
              <a:t>generic</a:t>
            </a:r>
            <a:r>
              <a:rPr lang="de-DE" dirty="0" smtClean="0"/>
              <a:t> Connector für PI nutzen da </a:t>
            </a:r>
            <a:r>
              <a:rPr lang="de-DE" dirty="0" err="1" smtClean="0"/>
              <a:t>Association</a:t>
            </a:r>
            <a:r>
              <a:rPr lang="de-DE" dirty="0" smtClean="0"/>
              <a:t> das Interface auf RI schaltet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3040" t="38093" r="40056" b="54965"/>
          <a:stretch>
            <a:fillRect/>
          </a:stretch>
        </p:blipFill>
        <p:spPr bwMode="auto">
          <a:xfrm>
            <a:off x="2267744" y="4869160"/>
            <a:ext cx="448849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12650" t="32720" r="54500" b="46400"/>
          <a:stretch>
            <a:fillRect/>
          </a:stretch>
        </p:blipFill>
        <p:spPr bwMode="auto">
          <a:xfrm>
            <a:off x="3887416" y="4769768"/>
            <a:ext cx="525658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Sind Bestandteile von Komponenten</a:t>
            </a:r>
          </a:p>
          <a:p>
            <a:r>
              <a:rPr lang="de-DE" dirty="0" smtClean="0"/>
              <a:t>Werden in sie hinein gezeichnet</a:t>
            </a:r>
          </a:p>
          <a:p>
            <a:r>
              <a:rPr lang="de-DE" dirty="0" smtClean="0"/>
              <a:t>Benötigen keine Ports für Schnittstellen, da Kommunikation nur innerhalb der Mutterkomponente</a:t>
            </a:r>
          </a:p>
          <a:p>
            <a:r>
              <a:rPr lang="de-DE" dirty="0" smtClean="0"/>
              <a:t>Benötigen Schnittstellen für Außenkommunikation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Subkomponenten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136</Words>
  <Application>Microsoft Office PowerPoint</Application>
  <PresentationFormat>Bildschirmpräsentation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Komponentendiagramme</vt:lpstr>
      <vt:lpstr>Diese zentrale Frage beantwortet das Diagramm</vt:lpstr>
      <vt:lpstr>Kernelement die Komponente</vt:lpstr>
      <vt:lpstr>Ports</vt:lpstr>
      <vt:lpstr>Schnittstelle</vt:lpstr>
      <vt:lpstr>Subkomponenten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Komponentendiagramme</dc:title>
  <dc:creator>Oliver</dc:creator>
  <cp:lastModifiedBy>Oliver</cp:lastModifiedBy>
  <cp:revision>7</cp:revision>
  <dcterms:created xsi:type="dcterms:W3CDTF">2018-05-02T04:06:06Z</dcterms:created>
  <dcterms:modified xsi:type="dcterms:W3CDTF">2018-05-02T05:58:09Z</dcterms:modified>
</cp:coreProperties>
</file>