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DB6FBD6-4B6A-4B10-8462-74174064BEA2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03ACE3-97FF-4AE3-96B2-272B2C2603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Zeigt die „Lebenszeit“ einer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Entität an</a:t>
            </a:r>
          </a:p>
          <a:p>
            <a:r>
              <a:rPr lang="de-DE" dirty="0" smtClean="0"/>
              <a:t>Passiv gekennzeichnet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durch gestrichelte Linie</a:t>
            </a:r>
          </a:p>
          <a:p>
            <a:r>
              <a:rPr lang="de-DE" dirty="0" smtClean="0"/>
              <a:t>Aktiv gekennzeichnet durch</a:t>
            </a:r>
          </a:p>
          <a:p>
            <a:pPr>
              <a:buNone/>
            </a:pPr>
            <a:r>
              <a:rPr lang="de-DE" dirty="0" smtClean="0"/>
              <a:t>	rechteckigen Kasten</a:t>
            </a:r>
          </a:p>
          <a:p>
            <a:pPr lvl="1"/>
            <a:r>
              <a:rPr lang="de-DE" dirty="0" smtClean="0"/>
              <a:t>In VP kann man </a:t>
            </a:r>
            <a:r>
              <a:rPr lang="de-DE" dirty="0" err="1" smtClean="0"/>
              <a:t>Livelines</a:t>
            </a:r>
            <a:r>
              <a:rPr lang="de-DE" dirty="0" smtClean="0"/>
              <a:t> mit </a:t>
            </a:r>
          </a:p>
          <a:p>
            <a:pPr lvl="1">
              <a:buNone/>
            </a:pPr>
            <a:r>
              <a:rPr lang="de-DE" dirty="0" smtClean="0"/>
              <a:t>	Klassen eines Klassendiagramms</a:t>
            </a:r>
          </a:p>
          <a:p>
            <a:pPr lvl="1">
              <a:buNone/>
            </a:pPr>
            <a:r>
              <a:rPr lang="de-DE" dirty="0" smtClean="0"/>
              <a:t>	verknüpfen: Rechtsklick -&gt;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</a:p>
          <a:p>
            <a:pPr lvl="1">
              <a:buNone/>
            </a:pPr>
            <a:r>
              <a:rPr lang="de-DE" dirty="0"/>
              <a:t>	</a:t>
            </a:r>
            <a:r>
              <a:rPr lang="de-DE" dirty="0" smtClean="0"/>
              <a:t>Class</a:t>
            </a:r>
          </a:p>
          <a:p>
            <a:pPr lvl="1">
              <a:buNone/>
            </a:pP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Lifeline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0021" t="20606" r="61979" b="35475"/>
          <a:stretch>
            <a:fillRect/>
          </a:stretch>
        </p:blipFill>
        <p:spPr bwMode="auto">
          <a:xfrm>
            <a:off x="6084168" y="1628800"/>
            <a:ext cx="28803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Symbolisiert den Nutzer</a:t>
            </a:r>
          </a:p>
          <a:p>
            <a:r>
              <a:rPr lang="de-DE" dirty="0" smtClean="0"/>
              <a:t>Kann Mensch oder externes</a:t>
            </a:r>
          </a:p>
          <a:p>
            <a:pPr>
              <a:buNone/>
            </a:pPr>
            <a:r>
              <a:rPr lang="de-DE" dirty="0" smtClean="0"/>
              <a:t>	System sein</a:t>
            </a:r>
          </a:p>
          <a:p>
            <a:r>
              <a:rPr lang="de-DE" dirty="0" smtClean="0"/>
              <a:t>Dargestellt durch Strichmännchen</a:t>
            </a:r>
          </a:p>
          <a:p>
            <a:r>
              <a:rPr lang="de-DE" dirty="0" err="1" smtClean="0"/>
              <a:t>Actors</a:t>
            </a:r>
            <a:r>
              <a:rPr lang="de-DE" dirty="0" smtClean="0"/>
              <a:t> sind immer aktiv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Actor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971" t="21326" r="80429" b="33315"/>
          <a:stretch>
            <a:fillRect/>
          </a:stretch>
        </p:blipFill>
        <p:spPr bwMode="auto">
          <a:xfrm>
            <a:off x="7524328" y="1556792"/>
            <a:ext cx="57606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Arten</a:t>
            </a:r>
          </a:p>
          <a:p>
            <a:r>
              <a:rPr lang="de-DE" dirty="0" err="1" smtClean="0"/>
              <a:t>Sequential</a:t>
            </a:r>
            <a:r>
              <a:rPr lang="de-DE" dirty="0" smtClean="0"/>
              <a:t> Messages</a:t>
            </a:r>
          </a:p>
          <a:p>
            <a:pPr lvl="1"/>
            <a:r>
              <a:rPr lang="de-DE" dirty="0" smtClean="0"/>
              <a:t>Schwarze dicke Linie mit vollem Pfeil</a:t>
            </a:r>
          </a:p>
          <a:p>
            <a:pPr lvl="1"/>
            <a:r>
              <a:rPr lang="de-DE" dirty="0" smtClean="0"/>
              <a:t>Wartet auf </a:t>
            </a:r>
            <a:r>
              <a:rPr lang="de-DE" dirty="0" err="1" smtClean="0"/>
              <a:t>reply</a:t>
            </a:r>
            <a:r>
              <a:rPr lang="de-DE" dirty="0" smtClean="0"/>
              <a:t> Message</a:t>
            </a:r>
          </a:p>
          <a:p>
            <a:r>
              <a:rPr lang="de-DE" dirty="0" err="1" smtClean="0"/>
              <a:t>Reply</a:t>
            </a:r>
            <a:r>
              <a:rPr lang="de-DE" dirty="0" smtClean="0"/>
              <a:t> Message</a:t>
            </a:r>
          </a:p>
          <a:p>
            <a:pPr lvl="1"/>
            <a:r>
              <a:rPr lang="de-DE" dirty="0" smtClean="0"/>
              <a:t>Gestrichelte dünne Linie mit offenen Pfeil</a:t>
            </a:r>
          </a:p>
          <a:p>
            <a:r>
              <a:rPr lang="de-DE" dirty="0" err="1" smtClean="0"/>
              <a:t>Asynchronous</a:t>
            </a:r>
            <a:r>
              <a:rPr lang="de-DE" dirty="0" smtClean="0"/>
              <a:t> Message</a:t>
            </a:r>
          </a:p>
          <a:p>
            <a:pPr lvl="1"/>
            <a:r>
              <a:rPr lang="de-DE" dirty="0" smtClean="0"/>
              <a:t>Durchgezogene dünne Linie mit offenen Pfeil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5972" t="21326" r="54779" b="34308"/>
          <a:stretch>
            <a:fillRect/>
          </a:stretch>
        </p:blipFill>
        <p:spPr bwMode="auto">
          <a:xfrm>
            <a:off x="2123728" y="1340768"/>
            <a:ext cx="468052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Message Notation</a:t>
            </a:r>
          </a:p>
          <a:p>
            <a:pPr lvl="1"/>
            <a:r>
              <a:rPr lang="de-DE" dirty="0" smtClean="0"/>
              <a:t>Methodenname(Parametername : Parametertyp = (optional) Parameterwert,…): Rückgabewert</a:t>
            </a:r>
          </a:p>
          <a:p>
            <a:r>
              <a:rPr lang="de-DE" dirty="0" smtClean="0"/>
              <a:t>VP Bedienung:</a:t>
            </a:r>
          </a:p>
          <a:p>
            <a:pPr lvl="1"/>
            <a:r>
              <a:rPr lang="de-DE" dirty="0" smtClean="0"/>
              <a:t>Ein Typ Messages in der Symbolleiste links</a:t>
            </a:r>
          </a:p>
          <a:p>
            <a:pPr lvl="1"/>
            <a:r>
              <a:rPr lang="de-DE" dirty="0" smtClean="0"/>
              <a:t>Einstellen der </a:t>
            </a:r>
            <a:r>
              <a:rPr lang="de-DE" dirty="0" err="1" smtClean="0"/>
              <a:t>Messageart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Rechtsklick: Type und da das entsprechende auswählen</a:t>
            </a:r>
          </a:p>
          <a:p>
            <a:pPr lvl="2"/>
            <a:r>
              <a:rPr lang="de-DE" dirty="0" err="1" smtClean="0"/>
              <a:t>Asynchronous</a:t>
            </a:r>
            <a:r>
              <a:rPr lang="de-DE" dirty="0" smtClean="0"/>
              <a:t> = </a:t>
            </a:r>
            <a:r>
              <a:rPr lang="de-DE" dirty="0" err="1" smtClean="0"/>
              <a:t>Unspecified</a:t>
            </a:r>
            <a:r>
              <a:rPr lang="de-DE" dirty="0" smtClean="0"/>
              <a:t> in VP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87</Words>
  <Application>Microsoft Office PowerPoint</Application>
  <PresentationFormat>Bildschirmpräsentation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Sequenzdiagramm</vt:lpstr>
      <vt:lpstr>Lifeline</vt:lpstr>
      <vt:lpstr>Actor</vt:lpstr>
      <vt:lpstr>Message</vt:lpstr>
      <vt:lpstr>Folie 5</vt:lpstr>
      <vt:lpstr>Wichtig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Sequenzdiagramm</dc:title>
  <dc:creator>Oliver</dc:creator>
  <cp:lastModifiedBy>Oliver</cp:lastModifiedBy>
  <cp:revision>11</cp:revision>
  <dcterms:created xsi:type="dcterms:W3CDTF">2018-05-16T05:35:04Z</dcterms:created>
  <dcterms:modified xsi:type="dcterms:W3CDTF">2018-05-16T07:28:09Z</dcterms:modified>
</cp:coreProperties>
</file>