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7" autoAdjust="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18F168-3E9D-4E73-A883-1B78BEDEA8D3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9A22D1-A765-4B29-A15C-454F0427E1A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Verteilungsdiagramm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sieht das Einsatzumfeld (Hardware, Server etc.) des Systems aus? Wie werden die Komponenten zur Laufzeit verteilt?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Diese zentrale Frage beantwortet das Diagramm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421" t="35005" r="61529" b="44115"/>
          <a:stretch>
            <a:fillRect/>
          </a:stretch>
        </p:blipFill>
        <p:spPr bwMode="auto">
          <a:xfrm>
            <a:off x="4788024" y="4581128"/>
            <a:ext cx="352839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Arten: Device und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Enviroment</a:t>
            </a:r>
            <a:endParaRPr lang="de-DE" dirty="0" smtClean="0"/>
          </a:p>
          <a:p>
            <a:r>
              <a:rPr lang="de-DE" dirty="0" smtClean="0"/>
              <a:t>Darstellung Quader beschriftet mit Art und Bezeichner</a:t>
            </a:r>
          </a:p>
          <a:p>
            <a:r>
              <a:rPr lang="de-DE" dirty="0" err="1" smtClean="0"/>
              <a:t>eE</a:t>
            </a:r>
            <a:r>
              <a:rPr lang="de-DE" dirty="0" smtClean="0"/>
              <a:t> läuft in der Regel auf einem Device </a:t>
            </a:r>
          </a:p>
          <a:p>
            <a:pPr lvl="1"/>
            <a:r>
              <a:rPr lang="de-DE" sz="2400" dirty="0" smtClean="0"/>
              <a:t>VP Hinweis: Art wird eingeblendet durch Rechtsklick -&gt; Stereotypes -&gt; Device/</a:t>
            </a:r>
            <a:r>
              <a:rPr lang="de-DE" sz="2400" dirty="0" err="1" smtClean="0"/>
              <a:t>eE</a:t>
            </a: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Nodes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Nodes die kommunizieren können werden mit einer Linie verbunden.</a:t>
            </a:r>
          </a:p>
          <a:p>
            <a:r>
              <a:rPr lang="de-DE" dirty="0" smtClean="0"/>
              <a:t>Diese beinhaltet die Art der Verbindung und die </a:t>
            </a:r>
            <a:r>
              <a:rPr lang="de-DE" dirty="0" err="1" smtClean="0"/>
              <a:t>Kardinalitäten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444" t="15840" r="37007" b="69760"/>
          <a:stretch>
            <a:fillRect/>
          </a:stretch>
        </p:blipFill>
        <p:spPr bwMode="auto">
          <a:xfrm>
            <a:off x="2015208" y="4509120"/>
            <a:ext cx="712879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Ausführbare Programme, Daten etc.</a:t>
            </a:r>
          </a:p>
          <a:p>
            <a:r>
              <a:rPr lang="de-DE" dirty="0" smtClean="0"/>
              <a:t>Darstellung: Rechteck mit Mappe oben links Art und Bezeichner </a:t>
            </a:r>
          </a:p>
          <a:p>
            <a:r>
              <a:rPr lang="de-DE" dirty="0" smtClean="0"/>
              <a:t>Eingebettet in einem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5072" t="63085" r="61529" b="13155"/>
          <a:stretch>
            <a:fillRect/>
          </a:stretch>
        </p:blipFill>
        <p:spPr bwMode="auto">
          <a:xfrm>
            <a:off x="4716016" y="4077072"/>
            <a:ext cx="374441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106</Words>
  <Application>Microsoft Office PowerPoint</Application>
  <PresentationFormat>Bildschirmpräsentation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Verteilungsdiagramm</vt:lpstr>
      <vt:lpstr>Diese zentrale Frage beantwortet das Diagramm</vt:lpstr>
      <vt:lpstr>Nodes</vt:lpstr>
      <vt:lpstr>Verbindungen</vt:lpstr>
      <vt:lpstr>Artefakte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</dc:creator>
  <cp:lastModifiedBy>Oliver</cp:lastModifiedBy>
  <cp:revision>6</cp:revision>
  <dcterms:created xsi:type="dcterms:W3CDTF">2018-05-02T05:05:48Z</dcterms:created>
  <dcterms:modified xsi:type="dcterms:W3CDTF">2018-05-02T06:11:02Z</dcterms:modified>
</cp:coreProperties>
</file>