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912ECE-2845-4EC2-A52B-3A0CCA1A3D59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8F2FF3-E285-46BE-A407-19D6E2CEA92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Verhaltenszustands-</a:t>
            </a:r>
            <a:r>
              <a:rPr lang="de-DE" smtClean="0"/>
              <a:t>automaten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sieht der </a:t>
            </a:r>
            <a:r>
              <a:rPr lang="de-DE" dirty="0" err="1" smtClean="0"/>
              <a:t>Lifecycle</a:t>
            </a:r>
            <a:r>
              <a:rPr lang="de-DE" dirty="0" smtClean="0"/>
              <a:t> eines Objekts während der Laufzeit aus?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Diese zentrale Frage beantwortet das Diagramm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Bildet einen Zustand des </a:t>
            </a:r>
            <a:r>
              <a:rPr lang="de-DE" dirty="0" err="1" smtClean="0"/>
              <a:t>Lifecycles</a:t>
            </a:r>
            <a:r>
              <a:rPr lang="de-DE" dirty="0" smtClean="0"/>
              <a:t> ab</a:t>
            </a:r>
          </a:p>
          <a:p>
            <a:r>
              <a:rPr lang="de-DE" dirty="0" smtClean="0"/>
              <a:t>Darstellung Rechteck mit runden Ecken</a:t>
            </a:r>
          </a:p>
          <a:p>
            <a:r>
              <a:rPr lang="de-DE" dirty="0" smtClean="0"/>
              <a:t>Bestandteile:</a:t>
            </a:r>
          </a:p>
          <a:p>
            <a:pPr lvl="1"/>
            <a:r>
              <a:rPr lang="de-DE" dirty="0" smtClean="0"/>
              <a:t>Bezeichner</a:t>
            </a:r>
          </a:p>
          <a:p>
            <a:pPr lvl="1"/>
            <a:r>
              <a:rPr lang="de-DE" dirty="0" smtClean="0"/>
              <a:t>Entry Action</a:t>
            </a:r>
          </a:p>
          <a:p>
            <a:pPr lvl="1"/>
            <a:r>
              <a:rPr lang="de-DE" dirty="0" smtClean="0"/>
              <a:t>Do Action</a:t>
            </a:r>
          </a:p>
          <a:p>
            <a:pPr lvl="1"/>
            <a:r>
              <a:rPr lang="de-DE" dirty="0" smtClean="0"/>
              <a:t>Exit Action</a:t>
            </a:r>
          </a:p>
          <a:p>
            <a:r>
              <a:rPr lang="de-DE" dirty="0" smtClean="0"/>
              <a:t>Bis auf Bezeichner sind alle Bestandteile optional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121" t="35725" r="70079" b="53475"/>
          <a:stretch>
            <a:fillRect/>
          </a:stretch>
        </p:blipFill>
        <p:spPr bwMode="auto">
          <a:xfrm>
            <a:off x="4283968" y="3140968"/>
            <a:ext cx="2779508" cy="173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Übergang von einem Zustand in einen anderen</a:t>
            </a:r>
          </a:p>
          <a:p>
            <a:r>
              <a:rPr lang="de-DE" dirty="0" smtClean="0"/>
              <a:t>Schwarze, dünne, durchgezogene Linie mit offenem Pfeil</a:t>
            </a:r>
          </a:p>
          <a:p>
            <a:r>
              <a:rPr lang="de-DE" dirty="0" smtClean="0"/>
              <a:t>Bezeichner/Aktivität</a:t>
            </a:r>
          </a:p>
          <a:p>
            <a:pPr lvl="1"/>
            <a:r>
              <a:rPr lang="de-DE" dirty="0" smtClean="0"/>
              <a:t>Zuweisung der Aktivität in VP Rechtsklick open </a:t>
            </a:r>
            <a:r>
              <a:rPr lang="de-DE" dirty="0" err="1" smtClean="0"/>
              <a:t>Spec</a:t>
            </a:r>
            <a:r>
              <a:rPr lang="de-DE" dirty="0" smtClean="0"/>
              <a:t>. -&gt; </a:t>
            </a:r>
            <a:r>
              <a:rPr lang="de-DE" dirty="0" err="1" smtClean="0"/>
              <a:t>Effect</a:t>
            </a:r>
            <a:r>
              <a:rPr lang="de-DE" dirty="0" smtClean="0"/>
              <a:t> -&gt;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</a:p>
          <a:p>
            <a:r>
              <a:rPr lang="de-DE" dirty="0" smtClean="0"/>
              <a:t>Aktivität ist optional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Transition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6421" t="59485" r="65129" b="34755"/>
          <a:stretch>
            <a:fillRect/>
          </a:stretch>
        </p:blipFill>
        <p:spPr bwMode="auto">
          <a:xfrm>
            <a:off x="5436096" y="3573016"/>
            <a:ext cx="29523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Darstellung durch Symbole</a:t>
            </a:r>
          </a:p>
          <a:p>
            <a:pPr lvl="1"/>
            <a:r>
              <a:rPr lang="de-DE" dirty="0" smtClean="0"/>
              <a:t>Entry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1"/>
            <a:r>
              <a:rPr lang="de-DE" dirty="0" smtClean="0"/>
              <a:t>Final State</a:t>
            </a:r>
          </a:p>
          <a:p>
            <a:pPr lvl="1"/>
            <a:r>
              <a:rPr lang="de-DE" dirty="0" err="1" smtClean="0"/>
              <a:t>Termination</a:t>
            </a:r>
            <a:endParaRPr lang="de-DE" dirty="0" smtClean="0"/>
          </a:p>
          <a:p>
            <a:pPr lvl="1"/>
            <a:r>
              <a:rPr lang="de-DE" dirty="0" smtClean="0"/>
              <a:t>Choice</a:t>
            </a:r>
          </a:p>
          <a:p>
            <a:pPr lvl="2"/>
            <a:r>
              <a:rPr lang="de-DE" dirty="0" smtClean="0"/>
              <a:t>Entry und Final sind in VP in der Objektliste. Für alle anderen (es gibt noch mehr die in der Vorlesung nicht thematisiert werden):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Pseudozustände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122" t="68571" r="70978" b="18915"/>
          <a:stretch>
            <a:fillRect/>
          </a:stretch>
        </p:blipFill>
        <p:spPr bwMode="auto">
          <a:xfrm>
            <a:off x="3491880" y="2276872"/>
            <a:ext cx="1584176" cy="125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9249" t="69119" r="59501" b="23681"/>
          <a:stretch>
            <a:fillRect/>
          </a:stretch>
        </p:blipFill>
        <p:spPr bwMode="auto">
          <a:xfrm>
            <a:off x="4788024" y="5373216"/>
            <a:ext cx="18002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Zustände können </a:t>
            </a:r>
          </a:p>
          <a:p>
            <a:pPr>
              <a:buNone/>
            </a:pPr>
            <a:r>
              <a:rPr lang="de-DE" sz="2400" dirty="0"/>
              <a:t>	</a:t>
            </a:r>
            <a:r>
              <a:rPr lang="de-DE" sz="2400" dirty="0" smtClean="0"/>
              <a:t>Subzustände haben die</a:t>
            </a:r>
          </a:p>
          <a:p>
            <a:pPr>
              <a:buNone/>
            </a:pPr>
            <a:r>
              <a:rPr lang="de-DE" sz="2400" dirty="0"/>
              <a:t>	</a:t>
            </a:r>
            <a:r>
              <a:rPr lang="de-DE" sz="2400" dirty="0" smtClean="0"/>
              <a:t> den Zustand noch </a:t>
            </a:r>
          </a:p>
          <a:p>
            <a:pPr>
              <a:buNone/>
            </a:pPr>
            <a:r>
              <a:rPr lang="de-DE" sz="2400" dirty="0"/>
              <a:t>	</a:t>
            </a:r>
            <a:r>
              <a:rPr lang="de-DE" sz="2400" dirty="0" smtClean="0"/>
              <a:t>detaillierter abbilden</a:t>
            </a:r>
          </a:p>
          <a:p>
            <a:r>
              <a:rPr lang="de-DE" sz="2400" dirty="0" smtClean="0"/>
              <a:t>Subzustände sind in Regionen</a:t>
            </a:r>
          </a:p>
          <a:p>
            <a:pPr>
              <a:buNone/>
            </a:pPr>
            <a:r>
              <a:rPr lang="de-DE" sz="2400" dirty="0"/>
              <a:t>	</a:t>
            </a:r>
            <a:r>
              <a:rPr lang="de-DE" sz="2400" dirty="0" smtClean="0"/>
              <a:t>aufgeteilt, Regionen werden </a:t>
            </a:r>
          </a:p>
          <a:p>
            <a:pPr>
              <a:buNone/>
            </a:pPr>
            <a:r>
              <a:rPr lang="de-DE" sz="2400" dirty="0"/>
              <a:t>	</a:t>
            </a:r>
            <a:r>
              <a:rPr lang="de-DE" sz="2400" dirty="0" smtClean="0"/>
              <a:t>durch gestrichelte Linie getrennt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Verbundene Zustände (</a:t>
            </a:r>
            <a:r>
              <a:rPr lang="de-DE" dirty="0" err="1" smtClean="0"/>
              <a:t>Composit</a:t>
            </a:r>
            <a:r>
              <a:rPr lang="de-DE" dirty="0" smtClean="0"/>
              <a:t> States)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42800" t="26960" r="31100" b="21920"/>
          <a:stretch>
            <a:fillRect/>
          </a:stretch>
        </p:blipFill>
        <p:spPr bwMode="auto">
          <a:xfrm>
            <a:off x="4967536" y="1340768"/>
            <a:ext cx="417646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125</Words>
  <Application>Microsoft Office PowerPoint</Application>
  <PresentationFormat>Bildschirmpräsentation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Verhaltenszustands-automaten</vt:lpstr>
      <vt:lpstr>Diese zentrale Frage beantwortet das Diagramm</vt:lpstr>
      <vt:lpstr>Zustand</vt:lpstr>
      <vt:lpstr>Transition</vt:lpstr>
      <vt:lpstr>Pseudozustände</vt:lpstr>
      <vt:lpstr>Verbundene Zustände (Composit States)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Verhaltenszustandsautomaten.</dc:title>
  <dc:creator>Oliver</dc:creator>
  <cp:lastModifiedBy>Oliver</cp:lastModifiedBy>
  <cp:revision>8</cp:revision>
  <dcterms:created xsi:type="dcterms:W3CDTF">2018-05-23T05:26:40Z</dcterms:created>
  <dcterms:modified xsi:type="dcterms:W3CDTF">2018-05-23T06:24:22Z</dcterms:modified>
</cp:coreProperties>
</file>