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CBD323-5E55-43FE-A71B-BF6F6D0BF98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DF5CD0-9E05-49C7-AF07-46FED0F9F48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https://junit.org/junit5/docs/current/user-guide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Dient dem Testen von Units, was in Java Methoden und Klassen entspricht</a:t>
            </a:r>
          </a:p>
          <a:p>
            <a:r>
              <a:rPr lang="de-DE" dirty="0" smtClean="0"/>
              <a:t>Zwei Ergebnisfälle:</a:t>
            </a:r>
          </a:p>
          <a:p>
            <a:pPr lvl="1"/>
            <a:r>
              <a:rPr lang="de-DE" dirty="0" smtClean="0"/>
              <a:t>Grün: Test bestanden</a:t>
            </a:r>
          </a:p>
          <a:p>
            <a:pPr lvl="1"/>
            <a:r>
              <a:rPr lang="de-DE" dirty="0" smtClean="0"/>
              <a:t>Rot: Test nicht bestanden</a:t>
            </a:r>
          </a:p>
          <a:p>
            <a:pPr lvl="2"/>
            <a:r>
              <a:rPr lang="de-DE" dirty="0" err="1" smtClean="0"/>
              <a:t>Failure</a:t>
            </a:r>
            <a:r>
              <a:rPr lang="de-DE" dirty="0" smtClean="0"/>
              <a:t>: (erwartetes) falsches Ergebnis</a:t>
            </a:r>
          </a:p>
          <a:p>
            <a:pPr lvl="2"/>
            <a:r>
              <a:rPr lang="de-DE" dirty="0" smtClean="0"/>
              <a:t>Error: (unerwarteter) Fehler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Zweck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 Klasse die </a:t>
            </a:r>
            <a:r>
              <a:rPr lang="de-DE" dirty="0" err="1" smtClean="0"/>
              <a:t>Junit</a:t>
            </a:r>
            <a:r>
              <a:rPr lang="de-DE" dirty="0" smtClean="0"/>
              <a:t> Tests enthält ist eine Testklasse</a:t>
            </a:r>
          </a:p>
          <a:p>
            <a:pPr lvl="1"/>
            <a:r>
              <a:rPr lang="de-DE" dirty="0" smtClean="0"/>
              <a:t>Die Tests sollten aber immer getrennt vom Code gehalten werden!</a:t>
            </a:r>
          </a:p>
          <a:p>
            <a:r>
              <a:rPr lang="de-DE" dirty="0" smtClean="0"/>
              <a:t>Eine Testmethode wird durch die </a:t>
            </a:r>
            <a:r>
              <a:rPr lang="de-DE" dirty="0" err="1" smtClean="0"/>
              <a:t>annotation</a:t>
            </a:r>
            <a:r>
              <a:rPr lang="de-DE" dirty="0" smtClean="0"/>
              <a:t> @</a:t>
            </a:r>
            <a:r>
              <a:rPr lang="de-DE" dirty="0" err="1" smtClean="0"/>
              <a:t>test</a:t>
            </a:r>
            <a:r>
              <a:rPr lang="de-DE" dirty="0" smtClean="0"/>
              <a:t> eingeleitet und prüft mit </a:t>
            </a:r>
            <a:r>
              <a:rPr lang="de-DE" dirty="0" err="1" smtClean="0"/>
              <a:t>assertions</a:t>
            </a:r>
            <a:r>
              <a:rPr lang="de-DE" dirty="0" smtClean="0"/>
              <a:t> das Verhalten einer Methode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Testklassen und Methoden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JUnit5 stellt mehrere Assertion Methoden zur Verfügung, diese prüfen die übergebenen Inhalte(Attribute, Methodenaufrufe, etc.)</a:t>
            </a:r>
          </a:p>
          <a:p>
            <a:r>
              <a:rPr lang="de-DE" dirty="0" smtClean="0"/>
              <a:t>Bsp.: </a:t>
            </a:r>
          </a:p>
          <a:p>
            <a:pPr lvl="1"/>
            <a:r>
              <a:rPr lang="de-DE" dirty="0" smtClean="0"/>
              <a:t>String </a:t>
            </a:r>
            <a:r>
              <a:rPr lang="de-DE" dirty="0" err="1" smtClean="0"/>
              <a:t>lastName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assertTrue</a:t>
            </a:r>
            <a:r>
              <a:rPr lang="de-DE" dirty="0" smtClean="0"/>
              <a:t>(</a:t>
            </a:r>
            <a:r>
              <a:rPr lang="de-DE" dirty="0" err="1" smtClean="0"/>
              <a:t>lastName.startsWith</a:t>
            </a:r>
            <a:r>
              <a:rPr lang="de-DE" dirty="0" smtClean="0"/>
              <a:t>("D"))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Assertions</a:t>
            </a:r>
            <a:r>
              <a:rPr lang="de-DE" dirty="0" smtClean="0"/>
              <a:t> (Behauptungen)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113</Words>
  <Application>Microsoft Office PowerPoint</Application>
  <PresentationFormat>Bildschirmpräsentation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Deimos</vt:lpstr>
      <vt:lpstr>JUnit</vt:lpstr>
      <vt:lpstr>Zweck</vt:lpstr>
      <vt:lpstr>Testklassen und Methoden</vt:lpstr>
      <vt:lpstr>Assertions (Behauptungen)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Oliver</dc:creator>
  <cp:lastModifiedBy>Oliver</cp:lastModifiedBy>
  <cp:revision>14</cp:revision>
  <dcterms:created xsi:type="dcterms:W3CDTF">2018-06-20T04:24:30Z</dcterms:created>
  <dcterms:modified xsi:type="dcterms:W3CDTF">2018-06-20T06:45:28Z</dcterms:modified>
</cp:coreProperties>
</file>