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13F278-272F-4E18-AF0F-1FA87B325996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D94D7D-8533-4548-8BA2-A6CBC4B743B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OCL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UML kann Randbedingungen und Einschränkungen gar nicht oder schlecht ausdrücken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genaue Beschreibung des Modells </a:t>
            </a:r>
          </a:p>
          <a:p>
            <a:r>
              <a:rPr lang="de-DE" dirty="0" smtClean="0"/>
              <a:t>Ausschluss unerwünschter Systemrealisierungen</a:t>
            </a:r>
          </a:p>
          <a:p>
            <a:r>
              <a:rPr lang="de-DE" dirty="0" smtClean="0"/>
              <a:t>OCL Syntax ähnlich zu Java </a:t>
            </a:r>
          </a:p>
          <a:p>
            <a:endParaRPr lang="de-DE" dirty="0" smtClean="0"/>
          </a:p>
          <a:p>
            <a:r>
              <a:rPr lang="de-DE" dirty="0" smtClean="0"/>
              <a:t>aber: OCL nur Spezifikationssprache, keine Programmiersprache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von OCL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r>
              <a:rPr lang="de-DE" dirty="0" smtClean="0"/>
              <a:t> schränken bestimmte Aussagen ein</a:t>
            </a:r>
          </a:p>
          <a:p>
            <a:r>
              <a:rPr lang="de-DE" dirty="0" smtClean="0"/>
              <a:t>Modellierung von Randbedingungen</a:t>
            </a:r>
          </a:p>
          <a:p>
            <a:r>
              <a:rPr lang="de-DE" dirty="0" smtClean="0"/>
              <a:t>Konvention: </a:t>
            </a:r>
            <a:r>
              <a:rPr lang="de-DE" dirty="0" err="1" smtClean="0"/>
              <a:t>Constraints</a:t>
            </a:r>
            <a:r>
              <a:rPr lang="de-DE" dirty="0" smtClean="0"/>
              <a:t> sollen das Modell nicht verändern</a:t>
            </a:r>
          </a:p>
          <a:p>
            <a:r>
              <a:rPr lang="de-DE" dirty="0" smtClean="0"/>
              <a:t>Jeder </a:t>
            </a:r>
            <a:r>
              <a:rPr lang="de-DE" dirty="0" err="1" smtClean="0"/>
              <a:t>Constraint</a:t>
            </a:r>
            <a:r>
              <a:rPr lang="de-DE" dirty="0" smtClean="0"/>
              <a:t> ist einem Kontext zugeordnet (Klassen, Attribute, Methoden, etc.)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r>
              <a:rPr lang="de-DE" dirty="0" smtClean="0"/>
              <a:t> (Einschränkungen)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Invariante </a:t>
            </a:r>
          </a:p>
          <a:p>
            <a:pPr lvl="1"/>
            <a:r>
              <a:rPr lang="de-DE" dirty="0" smtClean="0"/>
              <a:t>Sind zu jedem Zeitpunkt wahr</a:t>
            </a:r>
          </a:p>
          <a:p>
            <a:pPr lvl="1"/>
            <a:r>
              <a:rPr lang="de-DE" dirty="0" smtClean="0"/>
              <a:t>Notation </a:t>
            </a:r>
            <a:r>
              <a:rPr lang="de-DE" dirty="0" err="1" smtClean="0"/>
              <a:t>inv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Vor- und Nachbedingungen</a:t>
            </a:r>
          </a:p>
          <a:p>
            <a:pPr lvl="1"/>
            <a:r>
              <a:rPr lang="de-DE" dirty="0" smtClean="0"/>
              <a:t>Nur zum Zeitpunkt des Benutzens der Methode wahr</a:t>
            </a:r>
          </a:p>
          <a:p>
            <a:pPr lvl="1"/>
            <a:r>
              <a:rPr lang="de-DE" dirty="0" smtClean="0"/>
              <a:t>Notation </a:t>
            </a:r>
            <a:r>
              <a:rPr lang="de-DE" dirty="0" err="1" smtClean="0"/>
              <a:t>pre</a:t>
            </a:r>
            <a:r>
              <a:rPr lang="de-DE" dirty="0" smtClean="0"/>
              <a:t>: und post: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</a:t>
            </a:r>
            <a:r>
              <a:rPr lang="de-DE" dirty="0" err="1" smtClean="0"/>
              <a:t>Constraints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Das Alter einer Person ist nicht negativ</a:t>
            </a:r>
          </a:p>
          <a:p>
            <a:r>
              <a:rPr lang="de-DE" dirty="0" err="1" smtClean="0"/>
              <a:t>Context</a:t>
            </a:r>
            <a:r>
              <a:rPr lang="de-DE" dirty="0" smtClean="0"/>
              <a:t> Person </a:t>
            </a:r>
            <a:r>
              <a:rPr lang="de-DE" dirty="0" err="1" smtClean="0"/>
              <a:t>inv</a:t>
            </a:r>
            <a:r>
              <a:rPr lang="de-DE" dirty="0" smtClean="0"/>
              <a:t>: </a:t>
            </a:r>
            <a:r>
              <a:rPr lang="de-DE" dirty="0" err="1" smtClean="0"/>
              <a:t>self.alter</a:t>
            </a:r>
            <a:r>
              <a:rPr lang="de-DE" dirty="0" smtClean="0"/>
              <a:t> &gt;= 0</a:t>
            </a:r>
          </a:p>
          <a:p>
            <a:r>
              <a:rPr lang="de-DE" dirty="0" smtClean="0"/>
              <a:t>Eine Person ist jünger als ihre Eltern</a:t>
            </a:r>
          </a:p>
          <a:p>
            <a:r>
              <a:rPr lang="de-DE" dirty="0" err="1" smtClean="0"/>
              <a:t>Context</a:t>
            </a:r>
            <a:r>
              <a:rPr lang="de-DE" dirty="0" smtClean="0"/>
              <a:t> Person </a:t>
            </a:r>
            <a:r>
              <a:rPr lang="de-DE" dirty="0" err="1" smtClean="0"/>
              <a:t>inv</a:t>
            </a:r>
            <a:r>
              <a:rPr lang="de-DE" dirty="0" smtClean="0"/>
              <a:t>: </a:t>
            </a:r>
            <a:r>
              <a:rPr lang="de-DE" dirty="0" err="1" smtClean="0"/>
              <a:t>selv.eltern</a:t>
            </a:r>
            <a:r>
              <a:rPr lang="de-DE" dirty="0" smtClean="0"/>
              <a:t> -&gt; </a:t>
            </a:r>
            <a:r>
              <a:rPr lang="de-DE" dirty="0" err="1" smtClean="0"/>
              <a:t>forAll</a:t>
            </a:r>
            <a:r>
              <a:rPr lang="de-DE" dirty="0" smtClean="0"/>
              <a:t>(e | </a:t>
            </a:r>
            <a:r>
              <a:rPr lang="de-DE" dirty="0" err="1" smtClean="0"/>
              <a:t>e.alter</a:t>
            </a:r>
            <a:r>
              <a:rPr lang="de-DE" dirty="0" smtClean="0"/>
              <a:t>&gt;</a:t>
            </a:r>
            <a:r>
              <a:rPr lang="de-DE" dirty="0" err="1" smtClean="0"/>
              <a:t>self.alter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6671" t="42205" r="37229" b="45555"/>
          <a:stretch>
            <a:fillRect/>
          </a:stretch>
        </p:blipFill>
        <p:spPr bwMode="auto">
          <a:xfrm>
            <a:off x="3275856" y="836712"/>
            <a:ext cx="54048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131</Words>
  <Application>Microsoft Office PowerPoint</Application>
  <PresentationFormat>Bildschirmpräsentation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OCL</vt:lpstr>
      <vt:lpstr>Problem</vt:lpstr>
      <vt:lpstr>Ziele von OCL</vt:lpstr>
      <vt:lpstr>Constraints (Einschränkungen)</vt:lpstr>
      <vt:lpstr>Arten von Constraints</vt:lpstr>
      <vt:lpstr>Beispiel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OCL</dc:title>
  <dc:creator>Oliver</dc:creator>
  <cp:lastModifiedBy>Oliver</cp:lastModifiedBy>
  <cp:revision>2</cp:revision>
  <dcterms:created xsi:type="dcterms:W3CDTF">2018-06-20T06:45:55Z</dcterms:created>
  <dcterms:modified xsi:type="dcterms:W3CDTF">2018-06-20T07:04:52Z</dcterms:modified>
</cp:coreProperties>
</file>