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67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61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4584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21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62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08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49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44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5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730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876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803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35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6385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97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69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84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1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21364" y="2758623"/>
            <a:ext cx="4620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 smtClean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CONFLICTUL</a:t>
            </a:r>
            <a:endParaRPr lang="ru-RU" sz="4800" b="1" i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650185" y="5257800"/>
            <a:ext cx="22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Grupa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: TI-211</a:t>
            </a:r>
            <a:endParaRPr lang="ru-RU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50185" y="5627132"/>
            <a:ext cx="203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Popa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ro-RO" b="1" dirty="0" smtClean="0">
                <a:solidFill>
                  <a:schemeClr val="bg1">
                    <a:lumMod val="75000"/>
                  </a:schemeClr>
                </a:solidFill>
              </a:rPr>
              <a:t>Cătălin</a:t>
            </a:r>
            <a:endParaRPr lang="ru-RU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50185" y="4886529"/>
            <a:ext cx="1477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FCIM</a:t>
            </a:r>
            <a:endParaRPr lang="ru-RU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709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25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7484" y="854242"/>
            <a:ext cx="3236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 smtClean="0">
                <a:solidFill>
                  <a:schemeClr val="bg1">
                    <a:lumMod val="75000"/>
                  </a:schemeClr>
                </a:solidFill>
                <a:latin typeface="Georgia" panose="02040502050405020303" pitchFamily="18" charset="0"/>
              </a:rPr>
              <a:t>Definirea</a:t>
            </a:r>
            <a:endParaRPr lang="ru-RU" sz="3600" b="1" dirty="0">
              <a:solidFill>
                <a:schemeClr val="bg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500" y="3333509"/>
            <a:ext cx="61414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Ce </a:t>
            </a:r>
            <a:r>
              <a:rPr lang="en-US" sz="2400" b="1" dirty="0" err="1" smtClean="0">
                <a:latin typeface="Georgia" panose="02040502050405020303" pitchFamily="18" charset="0"/>
                <a:cs typeface="Times New Roman" panose="02020603050405020304" pitchFamily="18" charset="0"/>
              </a:rPr>
              <a:t>reprezint</a:t>
            </a:r>
            <a:r>
              <a:rPr lang="ro-RO" sz="2400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ă un conflict?</a:t>
            </a:r>
          </a:p>
          <a:p>
            <a:endParaRPr lang="ro-RO" sz="2400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  <a:p>
            <a:r>
              <a:rPr lang="ro-RO" sz="2400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	 Între cine poate apărea?</a:t>
            </a:r>
            <a: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Georgia" panose="02040502050405020303" pitchFamily="18" charset="0"/>
                <a:cs typeface="Times New Roman" panose="02020603050405020304" pitchFamily="18" charset="0"/>
              </a:rPr>
            </a:b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onflictul face parte din viata noastra, dar cum il gestionam? - Macro  Training - Cursuri Online de Formare Profesionala și Dezvoltare Personal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3" y="3043989"/>
            <a:ext cx="485302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857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57523" y="961637"/>
            <a:ext cx="5113497" cy="518247"/>
          </a:xfrm>
        </p:spPr>
        <p:txBody>
          <a:bodyPr/>
          <a:lstStyle/>
          <a:p>
            <a:r>
              <a:rPr lang="en-US" b="1" dirty="0" err="1" smtClean="0">
                <a:latin typeface="Georgia" panose="02040502050405020303" pitchFamily="18" charset="0"/>
              </a:rPr>
              <a:t>Func</a:t>
            </a:r>
            <a:r>
              <a:rPr lang="ro-RO" b="1" dirty="0" smtClean="0">
                <a:latin typeface="Georgia" panose="02040502050405020303" pitchFamily="18" charset="0"/>
              </a:rPr>
              <a:t>țiile conflictului</a:t>
            </a:r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0809" y="2964865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Conflictele gestionate pot duce la pace şi cooperare pe termen lung.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009" y="2365383"/>
            <a:ext cx="2562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Beneficiile colective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5009" y="3752116"/>
            <a:ext cx="291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Beneficiile psigologice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8437" y="4458196"/>
            <a:ext cx="1021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Conflictul 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poate declanşa un proces prin care indivizii să îşi dea seama că au interese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comune.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009" y="5320413"/>
            <a:ext cx="291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Beneficiile materiale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0809" y="5813604"/>
            <a:ext cx="1021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Deseori urmează recompense materiale.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7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84544" y="973669"/>
            <a:ext cx="5582730" cy="337773"/>
          </a:xfrm>
        </p:spPr>
        <p:txBody>
          <a:bodyPr/>
          <a:lstStyle/>
          <a:p>
            <a:r>
              <a:rPr lang="ro-RO" b="1" dirty="0" smtClean="0">
                <a:latin typeface="Georgia" panose="02040502050405020303" pitchFamily="18" charset="0"/>
              </a:rPr>
              <a:t>Structura conflictului</a:t>
            </a:r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62987" y="2806701"/>
            <a:ext cx="36085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Solul</a:t>
            </a:r>
            <a:r>
              <a:rPr lang="ro-RO" dirty="0" smtClean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Rădăcina</a:t>
            </a:r>
            <a:r>
              <a:rPr lang="ro-RO" dirty="0" smtClean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Tulpina</a:t>
            </a: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Scorbura</a:t>
            </a: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Florile</a:t>
            </a: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Frunzele</a:t>
            </a: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endParaRPr lang="ro-RO" dirty="0" smtClean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ro-RO" b="1" dirty="0" smtClean="0">
                <a:latin typeface="Georgia" panose="02040502050405020303" pitchFamily="18" charset="0"/>
              </a:rPr>
              <a:t>Fructul</a:t>
            </a:r>
            <a:endParaRPr lang="ru-RU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Conflictul. Ce facem cu el? - Educatie Priv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488" y="4172525"/>
            <a:ext cx="4034128" cy="268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819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3933" y="1009764"/>
            <a:ext cx="4668330" cy="530278"/>
          </a:xfrm>
        </p:spPr>
        <p:txBody>
          <a:bodyPr/>
          <a:lstStyle/>
          <a:p>
            <a:r>
              <a:rPr lang="ro-RO" b="1" dirty="0" smtClean="0">
                <a:latin typeface="Georgia" panose="02040502050405020303" pitchFamily="18" charset="0"/>
              </a:rPr>
              <a:t>Tipuri de conflicte</a:t>
            </a:r>
            <a:endParaRPr lang="ru-RU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640" y="3083146"/>
            <a:ext cx="329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1.Conflicte individuale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5640" y="4583856"/>
            <a:ext cx="3392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3.Conflicte organizationale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5640" y="5364915"/>
            <a:ext cx="430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4.Conflicte inter-organizationale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5640" y="3816792"/>
            <a:ext cx="27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2.Conflicte colective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onflictul și valoarea lui în viața ta - PSIHOLOG DANIEL MO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337" y="3193197"/>
            <a:ext cx="4356965" cy="228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57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1149" y="901478"/>
            <a:ext cx="8073267" cy="614500"/>
          </a:xfrm>
        </p:spPr>
        <p:txBody>
          <a:bodyPr/>
          <a:lstStyle/>
          <a:p>
            <a:r>
              <a:rPr lang="ro-RO" sz="2800" b="1" dirty="0" smtClean="0">
                <a:latin typeface="Georgia" panose="02040502050405020303" pitchFamily="18" charset="0"/>
              </a:rPr>
              <a:t>Din punct de vedere al duratei și evoluției</a:t>
            </a:r>
            <a:endParaRPr lang="ru-RU" sz="2800" b="1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7053" y="2302939"/>
            <a:ext cx="27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Conflicte spontane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73368" y="3003338"/>
            <a:ext cx="27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Conflicte acute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3765" y="3665472"/>
            <a:ext cx="27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Conflicte cronice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73368" y="4561450"/>
            <a:ext cx="3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Conflicte de termen scurt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3765" y="5592916"/>
            <a:ext cx="336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Conflicte de termen lung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onflictul in relatii: cauze si solut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337" y="2974163"/>
            <a:ext cx="3309853" cy="2284408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362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2154" y="961638"/>
            <a:ext cx="9324551" cy="638563"/>
          </a:xfrm>
        </p:spPr>
        <p:txBody>
          <a:bodyPr/>
          <a:lstStyle/>
          <a:p>
            <a:r>
              <a:rPr lang="ro-RO" sz="3200" b="1" dirty="0" smtClean="0">
                <a:latin typeface="Georgia" panose="02040502050405020303" pitchFamily="18" charset="0"/>
              </a:rPr>
              <a:t>Strategii de soluționare a conflictelor</a:t>
            </a:r>
            <a:endParaRPr lang="ru-RU" sz="3200" b="1" dirty="0">
              <a:latin typeface="Georgia" panose="020405020504050203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3290" y="2192623"/>
            <a:ext cx="27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Strategia concurenței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1893" y="2609813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 aplicată de o persoană care are o voință puternică.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411" y="3253741"/>
            <a:ext cx="2731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Strategia cooperării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893" y="3770938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ia în calcul și interesele celeilalte părți.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289" y="4248990"/>
            <a:ext cx="322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Strategia compromisului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1893" y="4640753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Părțile tind să soluționeze conflictul prin cedări reciproce.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3287" y="5013402"/>
            <a:ext cx="322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Strategia adaptării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893" y="5391876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Presupune ca o parte să acționeze în concordanță cu cealaltă parte.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3287" y="5803570"/>
            <a:ext cx="3224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Strategia ignorării</a:t>
            </a:r>
            <a:endParaRPr lang="ru-RU" b="1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1894" y="6219068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</a:t>
            </a:r>
            <a:r>
              <a:rPr lang="ro-R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Această strategie se aplică atunci când problema nu este importantă pentru una dintre părți.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656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629" y="3524363"/>
            <a:ext cx="8771098" cy="734815"/>
          </a:xfrm>
        </p:spPr>
        <p:txBody>
          <a:bodyPr/>
          <a:lstStyle/>
          <a:p>
            <a:r>
              <a:rPr lang="ro-RO" sz="4400" b="1" dirty="0" smtClean="0">
                <a:solidFill>
                  <a:srgbClr val="FF0000"/>
                </a:solidFill>
                <a:latin typeface="Georgia" panose="02040502050405020303" pitchFamily="18" charset="0"/>
              </a:rPr>
              <a:t>Vă mulțumesc pentru atenție!</a:t>
            </a:r>
            <a:endParaRPr lang="ru-RU" sz="4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39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79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Georgia</vt:lpstr>
      <vt:lpstr>Times New Roman</vt:lpstr>
      <vt:lpstr>Wingdings 3</vt:lpstr>
      <vt:lpstr>Совет директоров</vt:lpstr>
      <vt:lpstr>Презентация PowerPoint</vt:lpstr>
      <vt:lpstr>Презентация PowerPoint</vt:lpstr>
      <vt:lpstr>Funcțiile conflictului</vt:lpstr>
      <vt:lpstr>Structura conflictului</vt:lpstr>
      <vt:lpstr>Tipuri de conflicte</vt:lpstr>
      <vt:lpstr>Din punct de vedere al duratei și evoluției</vt:lpstr>
      <vt:lpstr>Strategii de soluționare a conflictelor</vt:lpstr>
      <vt:lpstr>Vă mulțumesc pentru atenție!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Catalin</dc:creator>
  <cp:lastModifiedBy>Catalin Popa</cp:lastModifiedBy>
  <cp:revision>48</cp:revision>
  <dcterms:created xsi:type="dcterms:W3CDTF">2022-04-12T18:55:33Z</dcterms:created>
  <dcterms:modified xsi:type="dcterms:W3CDTF">2022-05-25T21:00:29Z</dcterms:modified>
</cp:coreProperties>
</file>