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Vlad Fernoaga" userId="b4a96ce137cfb73d" providerId="LiveId" clId="{29AA0A92-D61C-4CC7-AD6E-C115BF86C4E6}"/>
    <pc:docChg chg="custSel addSld modSld sldOrd">
      <pc:chgData name="Paul Vlad Fernoaga" userId="b4a96ce137cfb73d" providerId="LiveId" clId="{29AA0A92-D61C-4CC7-AD6E-C115BF86C4E6}" dt="2020-03-04T16:49:31.151" v="522" actId="20577"/>
      <pc:docMkLst>
        <pc:docMk/>
      </pc:docMkLst>
      <pc:sldChg chg="modSp add">
        <pc:chgData name="Paul Vlad Fernoaga" userId="b4a96ce137cfb73d" providerId="LiveId" clId="{29AA0A92-D61C-4CC7-AD6E-C115BF86C4E6}" dt="2020-03-04T06:54:15.647" v="43" actId="20577"/>
        <pc:sldMkLst>
          <pc:docMk/>
          <pc:sldMk cId="49924008" sldId="256"/>
        </pc:sldMkLst>
        <pc:spChg chg="mod">
          <ac:chgData name="Paul Vlad Fernoaga" userId="b4a96ce137cfb73d" providerId="LiveId" clId="{29AA0A92-D61C-4CC7-AD6E-C115BF86C4E6}" dt="2020-03-04T06:54:13.217" v="34" actId="1076"/>
          <ac:spMkLst>
            <pc:docMk/>
            <pc:sldMk cId="49924008" sldId="256"/>
            <ac:spMk id="2" creationId="{F4A22499-399F-4B5E-A641-63A001AC97EB}"/>
          </ac:spMkLst>
        </pc:spChg>
        <pc:spChg chg="mod">
          <ac:chgData name="Paul Vlad Fernoaga" userId="b4a96ce137cfb73d" providerId="LiveId" clId="{29AA0A92-D61C-4CC7-AD6E-C115BF86C4E6}" dt="2020-03-04T06:54:15.647" v="43" actId="20577"/>
          <ac:spMkLst>
            <pc:docMk/>
            <pc:sldMk cId="49924008" sldId="256"/>
            <ac:spMk id="3" creationId="{F4C36BB3-E0D2-45A9-BD16-26B204EF57C8}"/>
          </ac:spMkLst>
        </pc:spChg>
      </pc:sldChg>
      <pc:sldChg chg="modSp add ord">
        <pc:chgData name="Paul Vlad Fernoaga" userId="b4a96ce137cfb73d" providerId="LiveId" clId="{29AA0A92-D61C-4CC7-AD6E-C115BF86C4E6}" dt="2020-03-04T07:02:04.251" v="396"/>
        <pc:sldMkLst>
          <pc:docMk/>
          <pc:sldMk cId="2264856243" sldId="257"/>
        </pc:sldMkLst>
        <pc:spChg chg="mod">
          <ac:chgData name="Paul Vlad Fernoaga" userId="b4a96ce137cfb73d" providerId="LiveId" clId="{29AA0A92-D61C-4CC7-AD6E-C115BF86C4E6}" dt="2020-03-04T06:54:26.981" v="53" actId="20577"/>
          <ac:spMkLst>
            <pc:docMk/>
            <pc:sldMk cId="2264856243" sldId="257"/>
            <ac:spMk id="2" creationId="{95CD32AD-2614-4F40-AE2F-3D44CD719740}"/>
          </ac:spMkLst>
        </pc:spChg>
        <pc:spChg chg="mod">
          <ac:chgData name="Paul Vlad Fernoaga" userId="b4a96ce137cfb73d" providerId="LiveId" clId="{29AA0A92-D61C-4CC7-AD6E-C115BF86C4E6}" dt="2020-03-04T06:54:46.543" v="56"/>
          <ac:spMkLst>
            <pc:docMk/>
            <pc:sldMk cId="2264856243" sldId="257"/>
            <ac:spMk id="3" creationId="{EB788A13-9BF1-4367-BA28-36A7C8F83A3B}"/>
          </ac:spMkLst>
        </pc:spChg>
      </pc:sldChg>
      <pc:sldChg chg="addSp modSp add">
        <pc:chgData name="Paul Vlad Fernoaga" userId="b4a96ce137cfb73d" providerId="LiveId" clId="{29AA0A92-D61C-4CC7-AD6E-C115BF86C4E6}" dt="2020-03-04T14:38:23.026" v="428" actId="20577"/>
        <pc:sldMkLst>
          <pc:docMk/>
          <pc:sldMk cId="2498347929" sldId="258"/>
        </pc:sldMkLst>
        <pc:spChg chg="mod">
          <ac:chgData name="Paul Vlad Fernoaga" userId="b4a96ce137cfb73d" providerId="LiveId" clId="{29AA0A92-D61C-4CC7-AD6E-C115BF86C4E6}" dt="2020-03-04T06:55:25.424" v="118" actId="20577"/>
          <ac:spMkLst>
            <pc:docMk/>
            <pc:sldMk cId="2498347929" sldId="258"/>
            <ac:spMk id="2" creationId="{A5BF4449-5018-4816-B5E4-D3A3CD1C2B5E}"/>
          </ac:spMkLst>
        </pc:spChg>
        <pc:spChg chg="add mod">
          <ac:chgData name="Paul Vlad Fernoaga" userId="b4a96ce137cfb73d" providerId="LiveId" clId="{29AA0A92-D61C-4CC7-AD6E-C115BF86C4E6}" dt="2020-03-04T14:38:23.026" v="428" actId="20577"/>
          <ac:spMkLst>
            <pc:docMk/>
            <pc:sldMk cId="2498347929" sldId="258"/>
            <ac:spMk id="3" creationId="{B368D5F0-E64D-4E49-A153-C5776F882314}"/>
          </ac:spMkLst>
        </pc:spChg>
      </pc:sldChg>
      <pc:sldChg chg="modSp add">
        <pc:chgData name="Paul Vlad Fernoaga" userId="b4a96ce137cfb73d" providerId="LiveId" clId="{29AA0A92-D61C-4CC7-AD6E-C115BF86C4E6}" dt="2020-03-04T16:49:31.151" v="522" actId="20577"/>
        <pc:sldMkLst>
          <pc:docMk/>
          <pc:sldMk cId="1940917713" sldId="259"/>
        </pc:sldMkLst>
        <pc:spChg chg="mod">
          <ac:chgData name="Paul Vlad Fernoaga" userId="b4a96ce137cfb73d" providerId="LiveId" clId="{29AA0A92-D61C-4CC7-AD6E-C115BF86C4E6}" dt="2020-03-04T16:49:31.151" v="522" actId="20577"/>
          <ac:spMkLst>
            <pc:docMk/>
            <pc:sldMk cId="1940917713" sldId="259"/>
            <ac:spMk id="3" creationId="{AC29742C-F45A-4A46-B9B0-D33D4A55D546}"/>
          </ac:spMkLst>
        </pc:spChg>
      </pc:sldChg>
    </pc:docChg>
  </pc:docChgLst>
  <pc:docChgLst>
    <pc:chgData name="Paul Vlad Fernoaga" userId="b4a96ce137cfb73d" providerId="LiveId" clId="{016F5EB3-9EEA-452D-8484-8BBD517ADEEF}"/>
    <pc:docChg chg="delSld modSld">
      <pc:chgData name="Paul Vlad Fernoaga" userId="b4a96ce137cfb73d" providerId="LiveId" clId="{016F5EB3-9EEA-452D-8484-8BBD517ADEEF}" dt="2021-03-08T06:08:47.145" v="5" actId="20577"/>
      <pc:docMkLst>
        <pc:docMk/>
      </pc:docMkLst>
      <pc:sldChg chg="modSp">
        <pc:chgData name="Paul Vlad Fernoaga" userId="b4a96ce137cfb73d" providerId="LiveId" clId="{016F5EB3-9EEA-452D-8484-8BBD517ADEEF}" dt="2021-03-08T06:08:47.145" v="5" actId="20577"/>
        <pc:sldMkLst>
          <pc:docMk/>
          <pc:sldMk cId="49924008" sldId="256"/>
        </pc:sldMkLst>
        <pc:spChg chg="mod">
          <ac:chgData name="Paul Vlad Fernoaga" userId="b4a96ce137cfb73d" providerId="LiveId" clId="{016F5EB3-9EEA-452D-8484-8BBD517ADEEF}" dt="2021-03-08T06:08:47.145" v="5" actId="20577"/>
          <ac:spMkLst>
            <pc:docMk/>
            <pc:sldMk cId="49924008" sldId="256"/>
            <ac:spMk id="3" creationId="{F4C36BB3-E0D2-45A9-BD16-26B204EF57C8}"/>
          </ac:spMkLst>
        </pc:spChg>
      </pc:sldChg>
      <pc:sldChg chg="del">
        <pc:chgData name="Paul Vlad Fernoaga" userId="b4a96ce137cfb73d" providerId="LiveId" clId="{016F5EB3-9EEA-452D-8484-8BBD517ADEEF}" dt="2021-03-08T06:08:43.458" v="0" actId="2696"/>
        <pc:sldMkLst>
          <pc:docMk/>
          <pc:sldMk cId="2264856243" sldId="257"/>
        </pc:sldMkLst>
      </pc:sldChg>
      <pc:sldChg chg="del">
        <pc:chgData name="Paul Vlad Fernoaga" userId="b4a96ce137cfb73d" providerId="LiveId" clId="{016F5EB3-9EEA-452D-8484-8BBD517ADEEF}" dt="2021-03-08T06:08:43.461" v="1" actId="2696"/>
        <pc:sldMkLst>
          <pc:docMk/>
          <pc:sldMk cId="2498347929"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A135-AB60-4185-81D5-DA9EFA78CA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DE11C7-9168-4E9E-A754-97AC60B32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BD3420-74B2-4AE2-A99D-77214A9EF104}"/>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5" name="Footer Placeholder 4">
            <a:extLst>
              <a:ext uri="{FF2B5EF4-FFF2-40B4-BE49-F238E27FC236}">
                <a16:creationId xmlns:a16="http://schemas.microsoft.com/office/drawing/2014/main" id="{A67435CC-82AA-424F-A257-A741BC8DE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6AD16-E8E1-4FDF-9D4B-C31E5A2D8657}"/>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88689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4E4A-0B5D-466F-B65B-150A59F93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5BDC6-64F9-4B07-850F-75CCA67E6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EDF07-5884-4324-82CE-3ED9E3C0CEC9}"/>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5" name="Footer Placeholder 4">
            <a:extLst>
              <a:ext uri="{FF2B5EF4-FFF2-40B4-BE49-F238E27FC236}">
                <a16:creationId xmlns:a16="http://schemas.microsoft.com/office/drawing/2014/main" id="{AF60E92F-AD73-4467-88DE-FBB67DE2B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29A1B-DCF6-4A8D-9874-AC548DE5E215}"/>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282434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AA035-8BA0-4420-9D32-D926B766BC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0E1E7-5B65-4455-8DBF-D8E1C2B5E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0A3C1-C7FB-4265-80B9-E64E167C6BE4}"/>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5" name="Footer Placeholder 4">
            <a:extLst>
              <a:ext uri="{FF2B5EF4-FFF2-40B4-BE49-F238E27FC236}">
                <a16:creationId xmlns:a16="http://schemas.microsoft.com/office/drawing/2014/main" id="{4B40858E-D586-406F-9D55-A8CD076B1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65146-80EF-4865-BEE6-102486D6768D}"/>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399368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B3DD-B301-4641-AEB5-954191B2A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DAC100-5D49-42A5-B28C-8C97988EE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469D4-E246-4C72-A917-62F8444D4C70}"/>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5" name="Footer Placeholder 4">
            <a:extLst>
              <a:ext uri="{FF2B5EF4-FFF2-40B4-BE49-F238E27FC236}">
                <a16:creationId xmlns:a16="http://schemas.microsoft.com/office/drawing/2014/main" id="{676342DB-5ED0-4F8B-ADA2-C89C1933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FE6B5-E761-44A0-98FA-BF6330EBCD72}"/>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6876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2B9B-AB20-4FFE-BA34-6EF0B684A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6B1AEC-42CF-4A93-B0F8-090874AFA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BB0BF0-C8C1-4849-BF76-6B6678E0ED6D}"/>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5" name="Footer Placeholder 4">
            <a:extLst>
              <a:ext uri="{FF2B5EF4-FFF2-40B4-BE49-F238E27FC236}">
                <a16:creationId xmlns:a16="http://schemas.microsoft.com/office/drawing/2014/main" id="{47FDAEC6-146A-49B9-876C-47672357A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C2438-8B64-472C-BFA1-0949C66320A2}"/>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162050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B461-A7BE-4C93-8299-F5925267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67B2C-EC20-42A6-A3E3-2A68E6686C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8EA12-24D0-42BA-A403-E686E47B0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05AD04-1137-425E-B92C-5CDD8E8CC5BA}"/>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6" name="Footer Placeholder 5">
            <a:extLst>
              <a:ext uri="{FF2B5EF4-FFF2-40B4-BE49-F238E27FC236}">
                <a16:creationId xmlns:a16="http://schemas.microsoft.com/office/drawing/2014/main" id="{16ADAC04-5FAA-496B-84BA-C0856B312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BB77D-1734-42EA-AEB3-5D96AE44C7CF}"/>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274030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F521-2471-4420-9BDA-768D0609D5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77B83D-F340-495E-B27E-1AA8AD961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5C609-F606-4853-B9BB-1577B937F0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1A92D6-6C15-469B-A77C-234367489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AFC27-3946-4E85-AAE7-F30558AC8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DFA593-3E6C-45F6-A0ED-A3AFA563436E}"/>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8" name="Footer Placeholder 7">
            <a:extLst>
              <a:ext uri="{FF2B5EF4-FFF2-40B4-BE49-F238E27FC236}">
                <a16:creationId xmlns:a16="http://schemas.microsoft.com/office/drawing/2014/main" id="{80BE34D1-0D35-4829-A8C3-92C2E3E5C7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D137CC-9BE9-493E-BBCE-4533651F05BA}"/>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261232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F40A-55D3-4AB7-9A4F-7B49CC0271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F01B8-31B2-45BE-A459-86DDEF4A05A2}"/>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4" name="Footer Placeholder 3">
            <a:extLst>
              <a:ext uri="{FF2B5EF4-FFF2-40B4-BE49-F238E27FC236}">
                <a16:creationId xmlns:a16="http://schemas.microsoft.com/office/drawing/2014/main" id="{2ABC8B54-98D2-4343-9EEC-A1ECDE67DE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6C6E1F-A4A8-4A19-BE89-D2D62F81EAAE}"/>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96493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401CC-5F3A-40A1-B329-1720448C770D}"/>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3" name="Footer Placeholder 2">
            <a:extLst>
              <a:ext uri="{FF2B5EF4-FFF2-40B4-BE49-F238E27FC236}">
                <a16:creationId xmlns:a16="http://schemas.microsoft.com/office/drawing/2014/main" id="{0795B8DA-7DB0-421D-8A7F-4C0E1FF10F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28BA8-14E4-48B9-9E82-8C696706E0EE}"/>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350976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67EC-1CCD-439A-979D-D4A587B36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C4659E-20C2-4B75-A090-AE393520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F8E2B-72EA-4649-91A3-23CC004A2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246F0-DA6A-432A-AF00-6340491D643B}"/>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6" name="Footer Placeholder 5">
            <a:extLst>
              <a:ext uri="{FF2B5EF4-FFF2-40B4-BE49-F238E27FC236}">
                <a16:creationId xmlns:a16="http://schemas.microsoft.com/office/drawing/2014/main" id="{560D5FF8-B427-4951-8BB4-4C2B750E86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5D630-5104-4AFD-BC6B-0D73504808E2}"/>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81938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181D-8583-4E7F-9437-522F5FBA0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77A767-74A6-4B43-BD69-547E1BF8B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AC044-12D6-42BB-8BF4-0A8653611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AF9C3-1A1D-4293-8A55-A9EC374D328D}"/>
              </a:ext>
            </a:extLst>
          </p:cNvPr>
          <p:cNvSpPr>
            <a:spLocks noGrp="1"/>
          </p:cNvSpPr>
          <p:nvPr>
            <p:ph type="dt" sz="half" idx="10"/>
          </p:nvPr>
        </p:nvSpPr>
        <p:spPr/>
        <p:txBody>
          <a:bodyPr/>
          <a:lstStyle/>
          <a:p>
            <a:fld id="{648FFB02-4470-4580-9BFE-1BF5414DA566}" type="datetimeFigureOut">
              <a:rPr lang="en-US" smtClean="0"/>
              <a:t>3/8/2021</a:t>
            </a:fld>
            <a:endParaRPr lang="en-US"/>
          </a:p>
        </p:txBody>
      </p:sp>
      <p:sp>
        <p:nvSpPr>
          <p:cNvPr id="6" name="Footer Placeholder 5">
            <a:extLst>
              <a:ext uri="{FF2B5EF4-FFF2-40B4-BE49-F238E27FC236}">
                <a16:creationId xmlns:a16="http://schemas.microsoft.com/office/drawing/2014/main" id="{58B1523E-700A-4CED-A45E-071284A36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8816E-BACE-458B-9461-870FBA1ADCE4}"/>
              </a:ext>
            </a:extLst>
          </p:cNvPr>
          <p:cNvSpPr>
            <a:spLocks noGrp="1"/>
          </p:cNvSpPr>
          <p:nvPr>
            <p:ph type="sldNum" sz="quarter" idx="12"/>
          </p:nvPr>
        </p:nvSpPr>
        <p:spPr/>
        <p:txBody>
          <a:bodyPr/>
          <a:lstStyle/>
          <a:p>
            <a:fld id="{EE59CDAD-F0B0-457D-B64C-8680F5B20E8B}" type="slidenum">
              <a:rPr lang="en-US" smtClean="0"/>
              <a:t>‹#›</a:t>
            </a:fld>
            <a:endParaRPr lang="en-US"/>
          </a:p>
        </p:txBody>
      </p:sp>
    </p:spTree>
    <p:extLst>
      <p:ext uri="{BB962C8B-B14F-4D97-AF65-F5344CB8AC3E}">
        <p14:creationId xmlns:p14="http://schemas.microsoft.com/office/powerpoint/2010/main" val="101082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1FBC2-9D8C-40AD-A950-12C3B2BD7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75ABB-5750-40AA-9D48-1482DD0EF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8D43-0DE4-4F30-8DED-47780C42B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FFB02-4470-4580-9BFE-1BF5414DA566}" type="datetimeFigureOut">
              <a:rPr lang="en-US" smtClean="0"/>
              <a:t>3/8/2021</a:t>
            </a:fld>
            <a:endParaRPr lang="en-US"/>
          </a:p>
        </p:txBody>
      </p:sp>
      <p:sp>
        <p:nvSpPr>
          <p:cNvPr id="5" name="Footer Placeholder 4">
            <a:extLst>
              <a:ext uri="{FF2B5EF4-FFF2-40B4-BE49-F238E27FC236}">
                <a16:creationId xmlns:a16="http://schemas.microsoft.com/office/drawing/2014/main" id="{B53625B1-E534-4D62-93D5-DA5BDBAA5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036D7D-F387-42FB-8A9E-037CAF95A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9CDAD-F0B0-457D-B64C-8680F5B20E8B}" type="slidenum">
              <a:rPr lang="en-US" smtClean="0"/>
              <a:t>‹#›</a:t>
            </a:fld>
            <a:endParaRPr lang="en-US"/>
          </a:p>
        </p:txBody>
      </p:sp>
    </p:spTree>
    <p:extLst>
      <p:ext uri="{BB962C8B-B14F-4D97-AF65-F5344CB8AC3E}">
        <p14:creationId xmlns:p14="http://schemas.microsoft.com/office/powerpoint/2010/main" val="661201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3resource.com/java-exercises/datatypes/index.php#editor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2499-399F-4B5E-A641-63A001AC97EB}"/>
              </a:ext>
            </a:extLst>
          </p:cNvPr>
          <p:cNvSpPr>
            <a:spLocks noGrp="1"/>
          </p:cNvSpPr>
          <p:nvPr>
            <p:ph type="ctrTitle"/>
          </p:nvPr>
        </p:nvSpPr>
        <p:spPr>
          <a:xfrm>
            <a:off x="1524000" y="1214438"/>
            <a:ext cx="9144000" cy="2387600"/>
          </a:xfrm>
        </p:spPr>
        <p:txBody>
          <a:bodyPr/>
          <a:lstStyle/>
          <a:p>
            <a:r>
              <a:rPr lang="en-US" dirty="0" err="1"/>
              <a:t>Tipuri</a:t>
            </a:r>
            <a:r>
              <a:rPr lang="en-US" dirty="0"/>
              <a:t> de date primitive</a:t>
            </a:r>
          </a:p>
        </p:txBody>
      </p:sp>
      <p:sp>
        <p:nvSpPr>
          <p:cNvPr id="3" name="Subtitle 2">
            <a:extLst>
              <a:ext uri="{FF2B5EF4-FFF2-40B4-BE49-F238E27FC236}">
                <a16:creationId xmlns:a16="http://schemas.microsoft.com/office/drawing/2014/main" id="{F4C36BB3-E0D2-45A9-BD16-26B204EF57C8}"/>
              </a:ext>
            </a:extLst>
          </p:cNvPr>
          <p:cNvSpPr>
            <a:spLocks noGrp="1"/>
          </p:cNvSpPr>
          <p:nvPr>
            <p:ph type="subTitle" idx="1"/>
          </p:nvPr>
        </p:nvSpPr>
        <p:spPr/>
        <p:txBody>
          <a:bodyPr/>
          <a:lstStyle/>
          <a:p>
            <a:r>
              <a:rPr lang="en-US"/>
              <a:t>Tema</a:t>
            </a:r>
            <a:endParaRPr lang="en-US" dirty="0"/>
          </a:p>
        </p:txBody>
      </p:sp>
    </p:spTree>
    <p:extLst>
      <p:ext uri="{BB962C8B-B14F-4D97-AF65-F5344CB8AC3E}">
        <p14:creationId xmlns:p14="http://schemas.microsoft.com/office/powerpoint/2010/main" val="4992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6EA4-8DD7-44D6-905D-D6BF51F8A93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C29742C-F45A-4A46-B9B0-D33D4A55D546}"/>
              </a:ext>
            </a:extLst>
          </p:cNvPr>
          <p:cNvSpPr>
            <a:spLocks noGrp="1"/>
          </p:cNvSpPr>
          <p:nvPr>
            <p:ph idx="1"/>
          </p:nvPr>
        </p:nvSpPr>
        <p:spPr/>
        <p:txBody>
          <a:bodyPr>
            <a:normAutofit fontScale="77500" lnSpcReduction="20000"/>
          </a:bodyPr>
          <a:lstStyle/>
          <a:p>
            <a:r>
              <a:rPr lang="en-US" dirty="0"/>
              <a:t>Write a Java program that accepts two integers from the user ( input from keyboard) and then prints the sum, the difference, the product, the average, the distance (the difference between integer), the maximum (the larger of the two integers), the minimum (smaller of the two integers). </a:t>
            </a:r>
            <a:r>
              <a:rPr lang="en-US" dirty="0">
                <a:hlinkClick r:id="rId2"/>
              </a:rPr>
              <a:t>Go to the editor</a:t>
            </a:r>
            <a:endParaRPr lang="en-US" dirty="0"/>
          </a:p>
          <a:p>
            <a:r>
              <a:rPr lang="en-US" i="1" dirty="0"/>
              <a:t>Test Data</a:t>
            </a:r>
            <a:br>
              <a:rPr lang="en-US" dirty="0"/>
            </a:br>
            <a:r>
              <a:rPr lang="en-US" dirty="0"/>
              <a:t>Input 1st integer: 25</a:t>
            </a:r>
            <a:br>
              <a:rPr lang="en-US" dirty="0"/>
            </a:br>
            <a:r>
              <a:rPr lang="en-US" dirty="0"/>
              <a:t>Input 2nd integer: 5</a:t>
            </a:r>
            <a:br>
              <a:rPr lang="en-US" dirty="0"/>
            </a:br>
            <a:r>
              <a:rPr lang="en-US" i="1" dirty="0"/>
              <a:t>Expected Output</a:t>
            </a:r>
            <a:r>
              <a:rPr lang="en-US" dirty="0"/>
              <a:t> :</a:t>
            </a:r>
            <a:br>
              <a:rPr lang="en-US" dirty="0"/>
            </a:br>
            <a:r>
              <a:rPr lang="en-US" dirty="0"/>
              <a:t>Sum of two integers: 30</a:t>
            </a:r>
            <a:br>
              <a:rPr lang="en-US" dirty="0"/>
            </a:br>
            <a:r>
              <a:rPr lang="en-US" dirty="0"/>
              <a:t>Difference of two integers: 20</a:t>
            </a:r>
            <a:br>
              <a:rPr lang="en-US" dirty="0"/>
            </a:br>
            <a:r>
              <a:rPr lang="en-US" dirty="0"/>
              <a:t>Product of two integers: 125</a:t>
            </a:r>
          </a:p>
          <a:p>
            <a:pPr marL="0" indent="0">
              <a:buNone/>
            </a:pPr>
            <a:r>
              <a:rPr lang="en-US" dirty="0"/>
              <a:t>    Nr1/nr3 </a:t>
            </a:r>
            <a:r>
              <a:rPr lang="en-US" dirty="0" err="1"/>
              <a:t>afisat</a:t>
            </a:r>
            <a:r>
              <a:rPr lang="en-US" dirty="0"/>
              <a:t> cu </a:t>
            </a:r>
            <a:r>
              <a:rPr lang="en-US" dirty="0" err="1"/>
              <a:t>decimale</a:t>
            </a:r>
            <a:r>
              <a:rPr lang="en-US" dirty="0"/>
              <a:t>;</a:t>
            </a:r>
            <a:br>
              <a:rPr lang="en-US" dirty="0"/>
            </a:br>
            <a:r>
              <a:rPr lang="en-US" dirty="0"/>
              <a:t>Average of two integers: 15.00</a:t>
            </a:r>
            <a:br>
              <a:rPr lang="en-US" dirty="0"/>
            </a:br>
            <a:r>
              <a:rPr lang="en-US" dirty="0"/>
              <a:t>Distance of two integers: 20</a:t>
            </a:r>
          </a:p>
          <a:p>
            <a:pPr marL="0" indent="0">
              <a:buNone/>
            </a:pPr>
            <a:br>
              <a:rPr lang="en-US" dirty="0"/>
            </a:br>
            <a:r>
              <a:rPr lang="en-US" dirty="0"/>
              <a:t>Max integer: 25</a:t>
            </a:r>
          </a:p>
          <a:p>
            <a:endParaRPr lang="en-US" dirty="0"/>
          </a:p>
        </p:txBody>
      </p:sp>
    </p:spTree>
    <p:extLst>
      <p:ext uri="{BB962C8B-B14F-4D97-AF65-F5344CB8AC3E}">
        <p14:creationId xmlns:p14="http://schemas.microsoft.com/office/powerpoint/2010/main" val="1940917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133</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Tipuri de date primitive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Tipuri de date primitive</dc:title>
  <dc:creator>Fernoaga,Vlad</dc:creator>
  <cp:lastModifiedBy>Fernoaga,Vlad</cp:lastModifiedBy>
  <cp:revision>1</cp:revision>
  <dcterms:created xsi:type="dcterms:W3CDTF">2020-03-04T06:53:55Z</dcterms:created>
  <dcterms:modified xsi:type="dcterms:W3CDTF">2021-03-08T06:08:48Z</dcterms:modified>
</cp:coreProperties>
</file>