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1C82E-6442-4C7E-9CFB-3CD82C5DC058}" v="9" dt="2021-03-23T17:28:35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6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Vlad Fernoaga" userId="b4a96ce137cfb73d" providerId="LiveId" clId="{CAD1C82E-6442-4C7E-9CFB-3CD82C5DC058}"/>
    <pc:docChg chg="undo custSel modSld">
      <pc:chgData name="Paul Vlad Fernoaga" userId="b4a96ce137cfb73d" providerId="LiveId" clId="{CAD1C82E-6442-4C7E-9CFB-3CD82C5DC058}" dt="2021-03-23T17:32:34.775" v="386" actId="20577"/>
      <pc:docMkLst>
        <pc:docMk/>
      </pc:docMkLst>
      <pc:sldChg chg="addSp delSp modSp mod">
        <pc:chgData name="Paul Vlad Fernoaga" userId="b4a96ce137cfb73d" providerId="LiveId" clId="{CAD1C82E-6442-4C7E-9CFB-3CD82C5DC058}" dt="2021-03-23T17:29:00.802" v="356" actId="1076"/>
        <pc:sldMkLst>
          <pc:docMk/>
          <pc:sldMk cId="1975378982" sldId="258"/>
        </pc:sldMkLst>
        <pc:spChg chg="mod">
          <ac:chgData name="Paul Vlad Fernoaga" userId="b4a96ce137cfb73d" providerId="LiveId" clId="{CAD1C82E-6442-4C7E-9CFB-3CD82C5DC058}" dt="2021-03-23T17:22:59.416" v="94" actId="20577"/>
          <ac:spMkLst>
            <pc:docMk/>
            <pc:sldMk cId="1975378982" sldId="258"/>
            <ac:spMk id="3" creationId="{20F3A549-227E-4634-AD84-A45CABADDEA0}"/>
          </ac:spMkLst>
        </pc:spChg>
        <pc:spChg chg="add mod">
          <ac:chgData name="Paul Vlad Fernoaga" userId="b4a96ce137cfb73d" providerId="LiveId" clId="{CAD1C82E-6442-4C7E-9CFB-3CD82C5DC058}" dt="2021-03-23T17:27:44.494" v="308" actId="1076"/>
          <ac:spMkLst>
            <pc:docMk/>
            <pc:sldMk cId="1975378982" sldId="258"/>
            <ac:spMk id="4" creationId="{45C5F26A-4866-431A-BEBF-C44A20DCB1A6}"/>
          </ac:spMkLst>
        </pc:spChg>
        <pc:spChg chg="add mod">
          <ac:chgData name="Paul Vlad Fernoaga" userId="b4a96ce137cfb73d" providerId="LiveId" clId="{CAD1C82E-6442-4C7E-9CFB-3CD82C5DC058}" dt="2021-03-23T17:27:44.494" v="308" actId="1076"/>
          <ac:spMkLst>
            <pc:docMk/>
            <pc:sldMk cId="1975378982" sldId="258"/>
            <ac:spMk id="10" creationId="{C7885073-7412-47B1-8AAA-4B159F0CD899}"/>
          </ac:spMkLst>
        </pc:spChg>
        <pc:spChg chg="add mod">
          <ac:chgData name="Paul Vlad Fernoaga" userId="b4a96ce137cfb73d" providerId="LiveId" clId="{CAD1C82E-6442-4C7E-9CFB-3CD82C5DC058}" dt="2021-03-23T17:27:44.494" v="308" actId="1076"/>
          <ac:spMkLst>
            <pc:docMk/>
            <pc:sldMk cId="1975378982" sldId="258"/>
            <ac:spMk id="11" creationId="{ACAFA12B-FDEC-468E-A573-BDAEDD3D6BE4}"/>
          </ac:spMkLst>
        </pc:spChg>
        <pc:spChg chg="add mod">
          <ac:chgData name="Paul Vlad Fernoaga" userId="b4a96ce137cfb73d" providerId="LiveId" clId="{CAD1C82E-6442-4C7E-9CFB-3CD82C5DC058}" dt="2021-03-23T17:27:44.494" v="308" actId="1076"/>
          <ac:spMkLst>
            <pc:docMk/>
            <pc:sldMk cId="1975378982" sldId="258"/>
            <ac:spMk id="12" creationId="{BFBAAFC0-2732-419F-9120-6F3775567148}"/>
          </ac:spMkLst>
        </pc:spChg>
        <pc:spChg chg="add mod">
          <ac:chgData name="Paul Vlad Fernoaga" userId="b4a96ce137cfb73d" providerId="LiveId" clId="{CAD1C82E-6442-4C7E-9CFB-3CD82C5DC058}" dt="2021-03-23T17:27:44.494" v="308" actId="1076"/>
          <ac:spMkLst>
            <pc:docMk/>
            <pc:sldMk cId="1975378982" sldId="258"/>
            <ac:spMk id="17" creationId="{33C85B3C-A8BD-4411-9D50-0985AE94DDEF}"/>
          </ac:spMkLst>
        </pc:spChg>
        <pc:spChg chg="add mod">
          <ac:chgData name="Paul Vlad Fernoaga" userId="b4a96ce137cfb73d" providerId="LiveId" clId="{CAD1C82E-6442-4C7E-9CFB-3CD82C5DC058}" dt="2021-03-23T17:27:44.494" v="308" actId="1076"/>
          <ac:spMkLst>
            <pc:docMk/>
            <pc:sldMk cId="1975378982" sldId="258"/>
            <ac:spMk id="18" creationId="{B8957DD0-EC11-4523-ACC6-4D17A7894CE2}"/>
          </ac:spMkLst>
        </pc:spChg>
        <pc:spChg chg="add mod">
          <ac:chgData name="Paul Vlad Fernoaga" userId="b4a96ce137cfb73d" providerId="LiveId" clId="{CAD1C82E-6442-4C7E-9CFB-3CD82C5DC058}" dt="2021-03-23T17:28:18.109" v="330" actId="14100"/>
          <ac:spMkLst>
            <pc:docMk/>
            <pc:sldMk cId="1975378982" sldId="258"/>
            <ac:spMk id="19" creationId="{0D35974F-0E2C-45EE-8CFD-D985D01737FF}"/>
          </ac:spMkLst>
        </pc:spChg>
        <pc:spChg chg="add mod">
          <ac:chgData name="Paul Vlad Fernoaga" userId="b4a96ce137cfb73d" providerId="LiveId" clId="{CAD1C82E-6442-4C7E-9CFB-3CD82C5DC058}" dt="2021-03-23T17:29:00.802" v="356" actId="1076"/>
          <ac:spMkLst>
            <pc:docMk/>
            <pc:sldMk cId="1975378982" sldId="258"/>
            <ac:spMk id="23" creationId="{4D9C9047-8D03-49AC-9443-2BAD2DA740CD}"/>
          </ac:spMkLst>
        </pc:spChg>
        <pc:spChg chg="add mod">
          <ac:chgData name="Paul Vlad Fernoaga" userId="b4a96ce137cfb73d" providerId="LiveId" clId="{CAD1C82E-6442-4C7E-9CFB-3CD82C5DC058}" dt="2021-03-23T17:28:13.255" v="327" actId="20577"/>
          <ac:spMkLst>
            <pc:docMk/>
            <pc:sldMk cId="1975378982" sldId="258"/>
            <ac:spMk id="24" creationId="{CE091EE1-CA8F-4362-A947-CAF375E9D071}"/>
          </ac:spMkLst>
        </pc:spChg>
        <pc:spChg chg="add mod">
          <ac:chgData name="Paul Vlad Fernoaga" userId="b4a96ce137cfb73d" providerId="LiveId" clId="{CAD1C82E-6442-4C7E-9CFB-3CD82C5DC058}" dt="2021-03-23T17:28:34.486" v="345" actId="1076"/>
          <ac:spMkLst>
            <pc:docMk/>
            <pc:sldMk cId="1975378982" sldId="258"/>
            <ac:spMk id="25" creationId="{D73E935D-E0A5-49A1-8ACC-DC50422CCA2A}"/>
          </ac:spMkLst>
        </pc:spChg>
        <pc:spChg chg="add mod">
          <ac:chgData name="Paul Vlad Fernoaga" userId="b4a96ce137cfb73d" providerId="LiveId" clId="{CAD1C82E-6442-4C7E-9CFB-3CD82C5DC058}" dt="2021-03-23T17:28:46.970" v="355" actId="1076"/>
          <ac:spMkLst>
            <pc:docMk/>
            <pc:sldMk cId="1975378982" sldId="258"/>
            <ac:spMk id="26" creationId="{1BF4C046-1B54-4D72-8750-7C2FA8ACC0E3}"/>
          </ac:spMkLst>
        </pc:spChg>
        <pc:cxnChg chg="add mod">
          <ac:chgData name="Paul Vlad Fernoaga" userId="b4a96ce137cfb73d" providerId="LiveId" clId="{CAD1C82E-6442-4C7E-9CFB-3CD82C5DC058}" dt="2021-03-23T17:27:44.494" v="308" actId="1076"/>
          <ac:cxnSpMkLst>
            <pc:docMk/>
            <pc:sldMk cId="1975378982" sldId="258"/>
            <ac:cxnSpMk id="6" creationId="{F6261037-F26B-4135-A3DD-7E71ADC1D4E6}"/>
          </ac:cxnSpMkLst>
        </pc:cxnChg>
        <pc:cxnChg chg="add mod">
          <ac:chgData name="Paul Vlad Fernoaga" userId="b4a96ce137cfb73d" providerId="LiveId" clId="{CAD1C82E-6442-4C7E-9CFB-3CD82C5DC058}" dt="2021-03-23T17:27:44.494" v="308" actId="1076"/>
          <ac:cxnSpMkLst>
            <pc:docMk/>
            <pc:sldMk cId="1975378982" sldId="258"/>
            <ac:cxnSpMk id="7" creationId="{CBD6A14D-79BB-47D9-BC7F-4F399924ABBB}"/>
          </ac:cxnSpMkLst>
        </pc:cxnChg>
        <pc:cxnChg chg="add mod">
          <ac:chgData name="Paul Vlad Fernoaga" userId="b4a96ce137cfb73d" providerId="LiveId" clId="{CAD1C82E-6442-4C7E-9CFB-3CD82C5DC058}" dt="2021-03-23T17:27:44.494" v="308" actId="1076"/>
          <ac:cxnSpMkLst>
            <pc:docMk/>
            <pc:sldMk cId="1975378982" sldId="258"/>
            <ac:cxnSpMk id="8" creationId="{090E4E07-BCD9-40BC-8EA7-3EF930A67C9E}"/>
          </ac:cxnSpMkLst>
        </pc:cxnChg>
        <pc:cxnChg chg="add mod">
          <ac:chgData name="Paul Vlad Fernoaga" userId="b4a96ce137cfb73d" providerId="LiveId" clId="{CAD1C82E-6442-4C7E-9CFB-3CD82C5DC058}" dt="2021-03-23T17:27:44.494" v="308" actId="1076"/>
          <ac:cxnSpMkLst>
            <pc:docMk/>
            <pc:sldMk cId="1975378982" sldId="258"/>
            <ac:cxnSpMk id="9" creationId="{A4C36143-33AD-46C3-AFAA-B3AD5FFAEB79}"/>
          </ac:cxnSpMkLst>
        </pc:cxnChg>
        <pc:cxnChg chg="add mod">
          <ac:chgData name="Paul Vlad Fernoaga" userId="b4a96ce137cfb73d" providerId="LiveId" clId="{CAD1C82E-6442-4C7E-9CFB-3CD82C5DC058}" dt="2021-03-23T17:27:44.494" v="308" actId="1076"/>
          <ac:cxnSpMkLst>
            <pc:docMk/>
            <pc:sldMk cId="1975378982" sldId="258"/>
            <ac:cxnSpMk id="13" creationId="{B4A3177E-D9C6-42FC-B219-798931D64FDC}"/>
          </ac:cxnSpMkLst>
        </pc:cxnChg>
        <pc:cxnChg chg="add mod">
          <ac:chgData name="Paul Vlad Fernoaga" userId="b4a96ce137cfb73d" providerId="LiveId" clId="{CAD1C82E-6442-4C7E-9CFB-3CD82C5DC058}" dt="2021-03-23T17:27:44.494" v="308" actId="1076"/>
          <ac:cxnSpMkLst>
            <pc:docMk/>
            <pc:sldMk cId="1975378982" sldId="258"/>
            <ac:cxnSpMk id="14" creationId="{8D40B7A5-7EB5-4EF1-9CDD-7C14BFA520D5}"/>
          </ac:cxnSpMkLst>
        </pc:cxnChg>
        <pc:cxnChg chg="add mod">
          <ac:chgData name="Paul Vlad Fernoaga" userId="b4a96ce137cfb73d" providerId="LiveId" clId="{CAD1C82E-6442-4C7E-9CFB-3CD82C5DC058}" dt="2021-03-23T17:27:44.494" v="308" actId="1076"/>
          <ac:cxnSpMkLst>
            <pc:docMk/>
            <pc:sldMk cId="1975378982" sldId="258"/>
            <ac:cxnSpMk id="15" creationId="{00DE4DF6-DA77-4281-B65E-4910F8C83261}"/>
          </ac:cxnSpMkLst>
        </pc:cxnChg>
        <pc:cxnChg chg="add del mod">
          <ac:chgData name="Paul Vlad Fernoaga" userId="b4a96ce137cfb73d" providerId="LiveId" clId="{CAD1C82E-6442-4C7E-9CFB-3CD82C5DC058}" dt="2021-03-23T17:26:40.921" v="272" actId="478"/>
          <ac:cxnSpMkLst>
            <pc:docMk/>
            <pc:sldMk cId="1975378982" sldId="258"/>
            <ac:cxnSpMk id="16" creationId="{1FFAF612-BDCC-4944-AF4D-2721054D2060}"/>
          </ac:cxnSpMkLst>
        </pc:cxnChg>
        <pc:cxnChg chg="add mod">
          <ac:chgData name="Paul Vlad Fernoaga" userId="b4a96ce137cfb73d" providerId="LiveId" clId="{CAD1C82E-6442-4C7E-9CFB-3CD82C5DC058}" dt="2021-03-23T17:27:51.439" v="309" actId="1076"/>
          <ac:cxnSpMkLst>
            <pc:docMk/>
            <pc:sldMk cId="1975378982" sldId="258"/>
            <ac:cxnSpMk id="20" creationId="{A2EE9419-0855-4A17-962D-42892D14EFF7}"/>
          </ac:cxnSpMkLst>
        </pc:cxnChg>
        <pc:cxnChg chg="add mod">
          <ac:chgData name="Paul Vlad Fernoaga" userId="b4a96ce137cfb73d" providerId="LiveId" clId="{CAD1C82E-6442-4C7E-9CFB-3CD82C5DC058}" dt="2021-03-23T17:27:51.439" v="309" actId="1076"/>
          <ac:cxnSpMkLst>
            <pc:docMk/>
            <pc:sldMk cId="1975378982" sldId="258"/>
            <ac:cxnSpMk id="21" creationId="{E7A767EB-9F07-4637-AE58-2E37C5280C47}"/>
          </ac:cxnSpMkLst>
        </pc:cxnChg>
        <pc:cxnChg chg="add del mod">
          <ac:chgData name="Paul Vlad Fernoaga" userId="b4a96ce137cfb73d" providerId="LiveId" clId="{CAD1C82E-6442-4C7E-9CFB-3CD82C5DC058}" dt="2021-03-23T17:28:19.560" v="331" actId="478"/>
          <ac:cxnSpMkLst>
            <pc:docMk/>
            <pc:sldMk cId="1975378982" sldId="258"/>
            <ac:cxnSpMk id="22" creationId="{DA237BF7-9C1C-42F5-8D8C-073B09DB3B1F}"/>
          </ac:cxnSpMkLst>
        </pc:cxnChg>
      </pc:sldChg>
      <pc:sldChg chg="modSp mod">
        <pc:chgData name="Paul Vlad Fernoaga" userId="b4a96ce137cfb73d" providerId="LiveId" clId="{CAD1C82E-6442-4C7E-9CFB-3CD82C5DC058}" dt="2021-03-23T17:32:34.775" v="386" actId="20577"/>
        <pc:sldMkLst>
          <pc:docMk/>
          <pc:sldMk cId="486577295" sldId="259"/>
        </pc:sldMkLst>
        <pc:spChg chg="mod">
          <ac:chgData name="Paul Vlad Fernoaga" userId="b4a96ce137cfb73d" providerId="LiveId" clId="{CAD1C82E-6442-4C7E-9CFB-3CD82C5DC058}" dt="2021-03-23T17:32:34.775" v="386" actId="20577"/>
          <ac:spMkLst>
            <pc:docMk/>
            <pc:sldMk cId="486577295" sldId="259"/>
            <ac:spMk id="6" creationId="{0B5C2957-D698-4930-8464-87D2D0F0A66C}"/>
          </ac:spMkLst>
        </pc:spChg>
        <pc:spChg chg="mod">
          <ac:chgData name="Paul Vlad Fernoaga" userId="b4a96ce137cfb73d" providerId="LiveId" clId="{CAD1C82E-6442-4C7E-9CFB-3CD82C5DC058}" dt="2021-03-23T17:32:09.687" v="384" actId="20577"/>
          <ac:spMkLst>
            <pc:docMk/>
            <pc:sldMk cId="486577295" sldId="259"/>
            <ac:spMk id="7" creationId="{BC8BA1A4-1EF2-4328-A624-79A5FB6AF2B3}"/>
          </ac:spMkLst>
        </pc:spChg>
      </pc:sldChg>
    </pc:docChg>
  </pc:docChgLst>
  <pc:docChgLst>
    <pc:chgData name="Paul Vlad Fernoaga" userId="b4a96ce137cfb73d" providerId="LiveId" clId="{741E15DF-CF4A-432A-81E9-3270E02654FE}"/>
    <pc:docChg chg="custSel modSld">
      <pc:chgData name="Paul Vlad Fernoaga" userId="b4a96ce137cfb73d" providerId="LiveId" clId="{741E15DF-CF4A-432A-81E9-3270E02654FE}" dt="2020-03-18T16:34:21.861" v="70" actId="20577"/>
      <pc:docMkLst>
        <pc:docMk/>
      </pc:docMkLst>
      <pc:sldChg chg="modSp">
        <pc:chgData name="Paul Vlad Fernoaga" userId="b4a96ce137cfb73d" providerId="LiveId" clId="{741E15DF-CF4A-432A-81E9-3270E02654FE}" dt="2020-03-18T16:34:21.861" v="70" actId="20577"/>
        <pc:sldMkLst>
          <pc:docMk/>
          <pc:sldMk cId="1975378982" sldId="258"/>
        </pc:sldMkLst>
        <pc:spChg chg="mod">
          <ac:chgData name="Paul Vlad Fernoaga" userId="b4a96ce137cfb73d" providerId="LiveId" clId="{741E15DF-CF4A-432A-81E9-3270E02654FE}" dt="2020-03-18T16:34:21.861" v="70" actId="20577"/>
          <ac:spMkLst>
            <pc:docMk/>
            <pc:sldMk cId="1975378982" sldId="258"/>
            <ac:spMk id="3" creationId="{20F3A549-227E-4634-AD84-A45CABADDE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066B-A09C-4869-8094-AFB44723B45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B100-DC15-40B0-AF39-6C48FCEE3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EB100-DC15-40B0-AF39-6C48FCEE3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EB100-DC15-40B0-AF39-6C48FCEE31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FE40-DD9B-4199-AACF-090EA99D3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F494-22E6-4AF2-A52C-A8CFA77A7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D95C-6623-4CB4-99E3-DB652E75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B3B4-521D-4407-B9C0-EF14A92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F1F9F-28CF-43B6-B036-6F92B34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96D1-8803-49D3-BD95-AEF6FB6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673FE-D701-4531-B991-3842F97B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C1CF-EE07-48E9-957D-BDC9661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5E37-BE28-4838-8598-051A24E5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A59B-466D-45FB-BEFE-FFEE1630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2C7B5-A74A-4E70-8E5F-5EAC6B00B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576EC-EE58-4EAD-9685-ECAC1FCFF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0BE8-EB72-47EF-8805-24215A37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4741-BD9F-48D1-B2AE-FE8B4E5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E569-B28A-48AF-AEB2-B116AECD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8494-F1DB-40D7-95F5-94E75FD2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01B0-87A2-4506-B75D-5CE43A06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602B-121B-4A6B-8A7C-3F5820E4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4CF1-5C63-4DB8-A34E-0CA803F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6AA5-2655-4943-A338-6417F1E8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2823-F8B8-4142-976B-B3691A66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82D1-474F-47D4-9726-C4553519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C3C1-B099-4D8F-903C-1A038984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C44D-9212-4B3D-B178-07EEBFAB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FFF0-94D4-4116-B166-96B78C53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24C-4F72-4EFF-B411-2E2796E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1BA1-CEA4-4996-96D3-EC752071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C2E89-283B-4212-B7FF-EB4424EF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BF6B-5AA9-48D2-9EAB-B8AC78BA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9E9F3-E076-4D8E-88BD-DD5D8980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5268-75B4-44D3-97CF-A90B9955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83A9-0F9D-4FF4-8A77-85109CB3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D07C-50CF-4DD2-BD11-803C4B33C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755C-F0E8-4375-BCAD-3B8E63E1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EA419-D4F9-4449-9B41-D3B8F1B3E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76E63-2C17-42D3-A6DB-ABBDB0772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44AB1-F6A1-4D1B-B4C5-662B0C08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E0159-F078-4002-95FB-BEB8A22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84611-AC48-4095-8E25-01E3AB7A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D5CB-32B4-49CB-97C1-39AAFBF5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6E8E8-FF1A-49EA-9895-AC3CD26A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7F203-281E-4E9A-A969-E211871F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CCF99-571C-4710-A971-0A06501B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5B4E3-9F37-4081-A338-0CA11391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1F31-128F-42C4-A347-0E7E2FC6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8583-33C3-4218-AD1C-C335E7E8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9AB8-C6CE-4126-81B4-FC09F948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5427-FF33-4D4C-B6FF-7C0FB032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E206-912B-488F-B88E-E05B32B2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99AFF-025E-4A0E-8832-BA420F64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6C30-0CB8-4815-B6CA-5F33B76E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4992-77A1-4F74-81A2-D75B4EE7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1BCE-FF7A-4EC4-B031-478372BC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BCD00-F1EC-4199-A09A-642667CC9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978C0-958B-4C1B-84DE-3B428E37D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C2E57-FEE2-435B-A840-23445EAC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1A927-372B-465C-A9C7-AADF3B97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62B17-8E39-49AE-9BDD-72E18449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59615-FE5C-4D51-9E94-EEE49544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8624-E6D6-4AE5-B95A-51AD37A6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7F0E-D26D-48A5-B445-CD34855FF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EE78-B9EC-4499-8D02-E42B1EDBBB3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F734-A437-45F3-9330-0D74CFF2C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2544-6BE9-4563-80AF-8A74070A5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4903-3757-446D-83F4-85269066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95B5-4531-4FEE-9496-729C3812D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Problema cu Instrucțiuni de control + clase si obiecte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BB265-10CC-464A-BE98-9E63AD7ED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A5E-8AE0-4DF8-B52D-5771A6D6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1</a:t>
            </a:r>
            <a:r>
              <a:rPr lang="ro-RO" dirty="0"/>
              <a:t> – instrucțiuni condiționale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904A-013E-4CDB-951B-1D4AD398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se</a:t>
            </a:r>
            <a:r>
              <a:rPr lang="en-US" dirty="0"/>
              <a:t> </a:t>
            </a:r>
            <a:r>
              <a:rPr lang="en-US" dirty="0" err="1"/>
              <a:t>implemeneze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primeste</a:t>
            </a:r>
            <a:r>
              <a:rPr lang="en-US" dirty="0"/>
              <a:t> ca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ro-RO" dirty="0"/>
              <a:t>t</a:t>
            </a:r>
            <a:r>
              <a:rPr lang="en-US" dirty="0" err="1"/>
              <a:t>ipul</a:t>
            </a:r>
            <a:r>
              <a:rPr lang="en-US" dirty="0"/>
              <a:t> de drum pe care se </a:t>
            </a:r>
            <a:r>
              <a:rPr lang="en-US" dirty="0" err="1"/>
              <a:t>afla</a:t>
            </a:r>
            <a:r>
              <a:rPr lang="en-US" dirty="0"/>
              <a:t> (ex: “</a:t>
            </a:r>
            <a:r>
              <a:rPr lang="en-US" dirty="0" err="1"/>
              <a:t>Oras</a:t>
            </a:r>
            <a:r>
              <a:rPr lang="en-US" dirty="0"/>
              <a:t>”, “Zona </a:t>
            </a:r>
            <a:r>
              <a:rPr lang="en-US" dirty="0" err="1"/>
              <a:t>Rezidentiala</a:t>
            </a:r>
            <a:r>
              <a:rPr lang="en-US" dirty="0"/>
              <a:t>”, “</a:t>
            </a:r>
            <a:r>
              <a:rPr lang="en-US" dirty="0" err="1"/>
              <a:t>Durm</a:t>
            </a:r>
            <a:r>
              <a:rPr lang="en-US" dirty="0"/>
              <a:t> express”, “Autostrada”)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ca</a:t>
            </a:r>
            <a:r>
              <a:rPr lang="ro-RO" dirty="0"/>
              <a:t> si</a:t>
            </a:r>
            <a:r>
              <a:rPr lang="en-US" dirty="0"/>
              <a:t> </a:t>
            </a:r>
            <a:r>
              <a:rPr lang="ro-RO" dirty="0" err="1"/>
              <a:t>numar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maxim </a:t>
            </a:r>
            <a:r>
              <a:rPr lang="en-US" dirty="0" err="1"/>
              <a:t>atmisa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portiune</a:t>
            </a:r>
            <a:r>
              <a:rPr lang="en-US" dirty="0"/>
              <a:t> de drum: </a:t>
            </a:r>
            <a:r>
              <a:rPr lang="en-US" dirty="0" err="1"/>
              <a:t>Oras</a:t>
            </a:r>
            <a:r>
              <a:rPr lang="en-US" dirty="0"/>
              <a:t> – 50; Zona </a:t>
            </a:r>
            <a:r>
              <a:rPr lang="en-US" dirty="0" err="1"/>
              <a:t>rezidentiala</a:t>
            </a:r>
            <a:r>
              <a:rPr lang="ro-RO" dirty="0"/>
              <a:t> -</a:t>
            </a:r>
            <a:r>
              <a:rPr lang="en-US" dirty="0"/>
              <a:t> 30, Drum express </a:t>
            </a:r>
            <a:r>
              <a:rPr lang="ro-RO" dirty="0"/>
              <a:t>- </a:t>
            </a:r>
            <a:r>
              <a:rPr lang="en-US" dirty="0"/>
              <a:t>100; Autostrada</a:t>
            </a:r>
            <a:r>
              <a:rPr lang="ro-RO" dirty="0"/>
              <a:t> -</a:t>
            </a:r>
            <a:r>
              <a:rPr lang="en-US" dirty="0"/>
              <a:t> 130.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parametrul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recunoscut</a:t>
            </a:r>
            <a:r>
              <a:rPr lang="en-US" dirty="0"/>
              <a:t> se </a:t>
            </a:r>
            <a:r>
              <a:rPr lang="en-US" dirty="0" err="1"/>
              <a:t>returneaza</a:t>
            </a:r>
            <a:r>
              <a:rPr lang="en-US" dirty="0"/>
              <a:t> 0.</a:t>
            </a:r>
          </a:p>
          <a:p>
            <a:r>
              <a:rPr lang="en-US" dirty="0" err="1"/>
              <a:t>Functia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testa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program de tip main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 sunt </a:t>
            </a:r>
            <a:r>
              <a:rPr lang="en-US" dirty="0" err="1"/>
              <a:t>implementate</a:t>
            </a:r>
            <a:r>
              <a:rPr lang="en-US" dirty="0"/>
              <a:t> correct. Re</a:t>
            </a:r>
            <a:r>
              <a:rPr lang="ro-RO" dirty="0"/>
              <a:t>z</a:t>
            </a:r>
            <a:r>
              <a:rPr lang="en-US" dirty="0" err="1"/>
              <a:t>ultul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apleare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in </a:t>
            </a:r>
            <a:r>
              <a:rPr lang="en-US" dirty="0" err="1"/>
              <a:t>consola</a:t>
            </a:r>
            <a:r>
              <a:rPr lang="en-US" dirty="0"/>
              <a:t> </a:t>
            </a:r>
          </a:p>
          <a:p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in 3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( if else; if() {}else{ if(){}}; switch)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71C2-1C02-4393-ABF8-00016C40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2 – cu </a:t>
            </a:r>
            <a:r>
              <a:rPr lang="en-US" dirty="0" err="1"/>
              <a:t>instructiuni</a:t>
            </a:r>
            <a:r>
              <a:rPr lang="en-US" dirty="0"/>
              <a:t> repetitive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A549-227E-4634-AD84-A45CABAD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 da un sir de </a:t>
            </a:r>
            <a:r>
              <a:rPr lang="en-US" dirty="0" err="1"/>
              <a:t>valori</a:t>
            </a:r>
            <a:r>
              <a:rPr lang="en-US" dirty="0"/>
              <a:t> real care </a:t>
            </a:r>
            <a:r>
              <a:rPr lang="en-US" dirty="0" err="1"/>
              <a:t>cuprind</a:t>
            </a:r>
            <a:r>
              <a:rPr lang="en-US" dirty="0"/>
              <a:t> </a:t>
            </a:r>
            <a:r>
              <a:rPr lang="en-US" dirty="0" err="1"/>
              <a:t>temperaturile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pacienti</a:t>
            </a:r>
            <a:r>
              <a:rPr lang="en-US" dirty="0"/>
              <a:t>. Se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temeraturilor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 (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anormale</a:t>
            </a:r>
            <a:r>
              <a:rPr lang="en-US" dirty="0"/>
              <a:t>), una cu </a:t>
            </a:r>
            <a:r>
              <a:rPr lang="en-US" dirty="0" err="1"/>
              <a:t>temperaturi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de 37.0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37.</a:t>
            </a:r>
          </a:p>
          <a:p>
            <a:r>
              <a:rPr lang="en-US" dirty="0"/>
              <a:t>Sa se </a:t>
            </a:r>
            <a:r>
              <a:rPr lang="en-US" dirty="0" err="1"/>
              <a:t>printeze</a:t>
            </a:r>
            <a:r>
              <a:rPr lang="en-US" dirty="0"/>
              <a:t> in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siruri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 Pe </a:t>
            </a:r>
            <a:r>
              <a:rPr lang="en-US" dirty="0" err="1"/>
              <a:t>primul</a:t>
            </a:r>
            <a:r>
              <a:rPr lang="en-US" dirty="0"/>
              <a:t> rand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printat</a:t>
            </a:r>
            <a:r>
              <a:rPr lang="en-US" dirty="0"/>
              <a:t> temperature </a:t>
            </a:r>
            <a:r>
              <a:rPr lang="en-US" dirty="0" err="1"/>
              <a:t>normala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pe </a:t>
            </a:r>
            <a:r>
              <a:rPr lang="en-US" dirty="0" err="1"/>
              <a:t>cel</a:t>
            </a:r>
            <a:r>
              <a:rPr lang="en-US" dirty="0"/>
              <a:t> de al </a:t>
            </a:r>
            <a:r>
              <a:rPr lang="en-US" dirty="0" err="1"/>
              <a:t>doilea</a:t>
            </a:r>
            <a:r>
              <a:rPr lang="en-US" dirty="0"/>
              <a:t>,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anormala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Bonus: in </a:t>
            </a:r>
            <a:r>
              <a:rPr lang="en-US" i="1" dirty="0" err="1"/>
              <a:t>sirul</a:t>
            </a:r>
            <a:r>
              <a:rPr lang="en-US" i="1" dirty="0"/>
              <a:t> </a:t>
            </a:r>
            <a:r>
              <a:rPr lang="en-US" i="1" dirty="0" err="1"/>
              <a:t>afisat</a:t>
            </a:r>
            <a:r>
              <a:rPr lang="en-US" i="1" dirty="0"/>
              <a:t> final, </a:t>
            </a:r>
            <a:r>
              <a:rPr lang="en-US" i="1" dirty="0" err="1"/>
              <a:t>afisati</a:t>
            </a:r>
            <a:r>
              <a:rPr lang="en-US" i="1" dirty="0"/>
              <a:t> “</a:t>
            </a:r>
            <a:r>
              <a:rPr lang="en-US" b="1" i="1" dirty="0"/>
              <a:t>id</a:t>
            </a:r>
            <a:r>
              <a:rPr lang="en-US" i="1" dirty="0"/>
              <a:t> - </a:t>
            </a:r>
            <a:r>
              <a:rPr lang="en-US" i="1" dirty="0" err="1"/>
              <a:t>temperatura</a:t>
            </a:r>
            <a:r>
              <a:rPr lang="en-US" i="1" dirty="0"/>
              <a:t>”. </a:t>
            </a:r>
          </a:p>
          <a:p>
            <a:pPr marL="0" indent="0">
              <a:buNone/>
            </a:pPr>
            <a:r>
              <a:rPr lang="en-US" i="1" dirty="0"/>
              <a:t>Id-ul </a:t>
            </a:r>
            <a:r>
              <a:rPr lang="en-US" i="1" dirty="0" err="1"/>
              <a:t>este</a:t>
            </a:r>
            <a:r>
              <a:rPr lang="en-US" i="1" dirty="0"/>
              <a:t> </a:t>
            </a:r>
            <a:r>
              <a:rPr lang="en-US" i="1" dirty="0" err="1"/>
              <a:t>reprezentat</a:t>
            </a:r>
            <a:r>
              <a:rPr lang="en-US" i="1" dirty="0"/>
              <a:t> de </a:t>
            </a:r>
            <a:r>
              <a:rPr lang="en-US" i="1" dirty="0" err="1"/>
              <a:t>indexul</a:t>
            </a:r>
            <a:r>
              <a:rPr lang="en-US" i="1" dirty="0"/>
              <a:t> din sir-ul initial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Sirul</a:t>
            </a:r>
            <a:r>
              <a:rPr lang="en-US" dirty="0"/>
              <a:t>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hardcodat</a:t>
            </a:r>
            <a:r>
              <a:rPr lang="en-US" dirty="0"/>
              <a:t> de </a:t>
            </a:r>
            <a:r>
              <a:rPr lang="en-US" dirty="0" err="1"/>
              <a:t>voi</a:t>
            </a:r>
            <a:r>
              <a:rPr lang="en-US" dirty="0"/>
              <a:t> in main.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5F26A-4866-431A-BEBF-C44A20DCB1A6}"/>
              </a:ext>
            </a:extLst>
          </p:cNvPr>
          <p:cNvSpPr/>
          <p:nvPr/>
        </p:nvSpPr>
        <p:spPr>
          <a:xfrm>
            <a:off x="8392496" y="3999650"/>
            <a:ext cx="3380198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261037-F26B-4135-A3DD-7E71ADC1D4E6}"/>
              </a:ext>
            </a:extLst>
          </p:cNvPr>
          <p:cNvCxnSpPr/>
          <p:nvPr/>
        </p:nvCxnSpPr>
        <p:spPr>
          <a:xfrm flipV="1">
            <a:off x="9008945" y="3999650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D6A14D-79BB-47D9-BC7F-4F399924ABBB}"/>
              </a:ext>
            </a:extLst>
          </p:cNvPr>
          <p:cNvCxnSpPr/>
          <p:nvPr/>
        </p:nvCxnSpPr>
        <p:spPr>
          <a:xfrm flipV="1">
            <a:off x="9644231" y="3999650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E4E07-BCD9-40BC-8EA7-3EF930A67C9E}"/>
              </a:ext>
            </a:extLst>
          </p:cNvPr>
          <p:cNvCxnSpPr/>
          <p:nvPr/>
        </p:nvCxnSpPr>
        <p:spPr>
          <a:xfrm flipV="1">
            <a:off x="10476437" y="3999650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C36143-33AD-46C3-AFAA-B3AD5FFAEB79}"/>
              </a:ext>
            </a:extLst>
          </p:cNvPr>
          <p:cNvCxnSpPr/>
          <p:nvPr/>
        </p:nvCxnSpPr>
        <p:spPr>
          <a:xfrm flipV="1">
            <a:off x="11175080" y="3999650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885073-7412-47B1-8AAA-4B159F0CD899}"/>
              </a:ext>
            </a:extLst>
          </p:cNvPr>
          <p:cNvSpPr txBox="1"/>
          <p:nvPr/>
        </p:nvSpPr>
        <p:spPr>
          <a:xfrm>
            <a:off x="8474893" y="3649494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0         1           2              3            4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FA12B-FDEC-468E-A573-BDAEDD3D6BE4}"/>
              </a:ext>
            </a:extLst>
          </p:cNvPr>
          <p:cNvSpPr txBox="1"/>
          <p:nvPr/>
        </p:nvSpPr>
        <p:spPr>
          <a:xfrm>
            <a:off x="8433592" y="4153763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36.5    36.3      36.9       37.1      38.5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BAAFC0-2732-419F-9120-6F3775567148}"/>
              </a:ext>
            </a:extLst>
          </p:cNvPr>
          <p:cNvSpPr/>
          <p:nvPr/>
        </p:nvSpPr>
        <p:spPr>
          <a:xfrm>
            <a:off x="8353323" y="4968526"/>
            <a:ext cx="2887323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A3177E-D9C6-42FC-B219-798931D64FDC}"/>
              </a:ext>
            </a:extLst>
          </p:cNvPr>
          <p:cNvCxnSpPr/>
          <p:nvPr/>
        </p:nvCxnSpPr>
        <p:spPr>
          <a:xfrm flipV="1">
            <a:off x="9294485" y="4968526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40B7A5-7EB5-4EF1-9CDD-7C14BFA520D5}"/>
              </a:ext>
            </a:extLst>
          </p:cNvPr>
          <p:cNvCxnSpPr/>
          <p:nvPr/>
        </p:nvCxnSpPr>
        <p:spPr>
          <a:xfrm flipV="1">
            <a:off x="10268814" y="4968527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DE4DF6-DA77-4281-B65E-4910F8C83261}"/>
              </a:ext>
            </a:extLst>
          </p:cNvPr>
          <p:cNvCxnSpPr/>
          <p:nvPr/>
        </p:nvCxnSpPr>
        <p:spPr>
          <a:xfrm flipV="1">
            <a:off x="11240652" y="4987703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C85B3C-A8BD-4411-9D50-0985AE94DDEF}"/>
              </a:ext>
            </a:extLst>
          </p:cNvPr>
          <p:cNvSpPr txBox="1"/>
          <p:nvPr/>
        </p:nvSpPr>
        <p:spPr>
          <a:xfrm>
            <a:off x="8906353" y="463861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0            1               2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57DD0-EC11-4523-ACC6-4D17A7894CE2}"/>
              </a:ext>
            </a:extLst>
          </p:cNvPr>
          <p:cNvSpPr txBox="1"/>
          <p:nvPr/>
        </p:nvSpPr>
        <p:spPr>
          <a:xfrm>
            <a:off x="8353323" y="509638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(36.5,0)   (36.3,1)      (36.9 ,2)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35974F-0E2C-45EE-8CFD-D985D01737FF}"/>
              </a:ext>
            </a:extLst>
          </p:cNvPr>
          <p:cNvSpPr/>
          <p:nvPr/>
        </p:nvSpPr>
        <p:spPr>
          <a:xfrm>
            <a:off x="8287758" y="5925173"/>
            <a:ext cx="1915490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EE9419-0855-4A17-962D-42892D14EFF7}"/>
              </a:ext>
            </a:extLst>
          </p:cNvPr>
          <p:cNvCxnSpPr/>
          <p:nvPr/>
        </p:nvCxnSpPr>
        <p:spPr>
          <a:xfrm flipV="1">
            <a:off x="9228919" y="5925173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A767EB-9F07-4637-AE58-2E37C5280C47}"/>
              </a:ext>
            </a:extLst>
          </p:cNvPr>
          <p:cNvCxnSpPr/>
          <p:nvPr/>
        </p:nvCxnSpPr>
        <p:spPr>
          <a:xfrm flipV="1">
            <a:off x="10203248" y="5925174"/>
            <a:ext cx="0" cy="58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9C9047-8D03-49AC-9443-2BAD2DA740CD}"/>
              </a:ext>
            </a:extLst>
          </p:cNvPr>
          <p:cNvSpPr txBox="1"/>
          <p:nvPr/>
        </p:nvSpPr>
        <p:spPr>
          <a:xfrm>
            <a:off x="8653078" y="562492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91EE1-CA8F-4362-A947-CAF375E9D071}"/>
              </a:ext>
            </a:extLst>
          </p:cNvPr>
          <p:cNvSpPr txBox="1"/>
          <p:nvPr/>
        </p:nvSpPr>
        <p:spPr>
          <a:xfrm>
            <a:off x="8287757" y="6053032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(37.1, 3)   (38.5, 4)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3E935D-E0A5-49A1-8ACC-DC50422CCA2A}"/>
              </a:ext>
            </a:extLst>
          </p:cNvPr>
          <p:cNvSpPr txBox="1"/>
          <p:nvPr/>
        </p:nvSpPr>
        <p:spPr>
          <a:xfrm>
            <a:off x="10377853" y="6092455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anormal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F4C046-1B54-4D72-8750-7C2FA8ACC0E3}"/>
              </a:ext>
            </a:extLst>
          </p:cNvPr>
          <p:cNvSpPr txBox="1"/>
          <p:nvPr/>
        </p:nvSpPr>
        <p:spPr>
          <a:xfrm>
            <a:off x="11283667" y="4944767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97537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A8E4-BEA6-4792-A230-6060BA90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3 –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F75A-A276-4CD6-B784-3450EC63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6" y="1344916"/>
            <a:ext cx="10515600" cy="691544"/>
          </a:xfrm>
        </p:spPr>
        <p:txBody>
          <a:bodyPr/>
          <a:lstStyle/>
          <a:p>
            <a:r>
              <a:rPr lang="en-US" dirty="0"/>
              <a:t>Sa se </a:t>
            </a:r>
            <a:r>
              <a:rPr lang="en-US" dirty="0" err="1"/>
              <a:t>implementeze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99F66-A3AD-45D3-98D4-092BC097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09" y="1815848"/>
            <a:ext cx="86772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8CACE-483C-4957-9B9C-126CB2529D89}"/>
              </a:ext>
            </a:extLst>
          </p:cNvPr>
          <p:cNvSpPr txBox="1">
            <a:spLocks/>
          </p:cNvSpPr>
          <p:nvPr/>
        </p:nvSpPr>
        <p:spPr>
          <a:xfrm>
            <a:off x="113016" y="1978933"/>
            <a:ext cx="3616503" cy="4360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dirty="0"/>
              <a:t>In </a:t>
            </a:r>
            <a:r>
              <a:rPr lang="en-US" dirty="0" err="1"/>
              <a:t>functia</a:t>
            </a:r>
            <a:r>
              <a:rPr lang="en-US" dirty="0"/>
              <a:t> main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creeze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Customer care </a:t>
            </a:r>
            <a:r>
              <a:rPr lang="en-US" dirty="0" err="1"/>
              <a:t>prin</a:t>
            </a:r>
            <a:r>
              <a:rPr lang="en-US" dirty="0"/>
              <a:t> constructor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</a:t>
            </a:r>
            <a:r>
              <a:rPr lang="en-US" dirty="0" err="1"/>
              <a:t>obiect</a:t>
            </a:r>
            <a:r>
              <a:rPr lang="en-US" dirty="0"/>
              <a:t> de tip </a:t>
            </a:r>
            <a:r>
              <a:rPr lang="en-US" dirty="0" err="1"/>
              <a:t>Adress</a:t>
            </a:r>
            <a:r>
              <a:rPr lang="en-US" dirty="0"/>
              <a:t> is </a:t>
            </a:r>
            <a:r>
              <a:rPr lang="en-US" dirty="0" err="1"/>
              <a:t>PaymentMenthod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creeate</a:t>
            </a:r>
            <a:r>
              <a:rPr lang="en-US" dirty="0"/>
              <a:t> </a:t>
            </a:r>
            <a:r>
              <a:rPr lang="en-US" dirty="0" err="1"/>
              <a:t>inainte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5C2957-D698-4930-8464-87D2D0F0A66C}"/>
              </a:ext>
            </a:extLst>
          </p:cNvPr>
          <p:cNvSpPr txBox="1">
            <a:spLocks/>
          </p:cNvSpPr>
          <p:nvPr/>
        </p:nvSpPr>
        <p:spPr>
          <a:xfrm>
            <a:off x="-1" y="5329576"/>
            <a:ext cx="6729573" cy="1324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dirty="0" err="1">
                <a:solidFill>
                  <a:srgbClr val="FF0000"/>
                </a:solidFill>
              </a:rPr>
              <a:t>Dupa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aveti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Customerul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creat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apleati</a:t>
            </a:r>
            <a:r>
              <a:rPr lang="en-US" dirty="0">
                <a:solidFill>
                  <a:srgbClr val="FF0000"/>
                </a:solidFill>
              </a:rPr>
              <a:t> in main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printati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resulatatele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urmatoarele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functii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customer1.getCompleteName()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customer1.getAdress().</a:t>
            </a:r>
            <a:r>
              <a:rPr lang="en-US" dirty="0" err="1">
                <a:solidFill>
                  <a:srgbClr val="FF0000"/>
                </a:solidFill>
              </a:rPr>
              <a:t>getFullAdress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customer1.getPaymentMethod().</a:t>
            </a:r>
            <a:r>
              <a:rPr lang="en-US" dirty="0" err="1">
                <a:solidFill>
                  <a:srgbClr val="FF0000"/>
                </a:solidFill>
              </a:rPr>
              <a:t>getType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8BA1A4-1EF2-4328-A624-79A5FB6AF2B3}"/>
              </a:ext>
            </a:extLst>
          </p:cNvPr>
          <p:cNvSpPr txBox="1">
            <a:spLocks/>
          </p:cNvSpPr>
          <p:nvPr/>
        </p:nvSpPr>
        <p:spPr>
          <a:xfrm>
            <a:off x="3729519" y="2199545"/>
            <a:ext cx="4551452" cy="1119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Ex un </a:t>
            </a:r>
            <a:r>
              <a:rPr lang="en-US" sz="1600" dirty="0" err="1">
                <a:solidFill>
                  <a:srgbClr val="FF0000"/>
                </a:solidFill>
              </a:rPr>
              <a:t>obiect</a:t>
            </a:r>
            <a:r>
              <a:rPr lang="en-US" sz="1600" dirty="0">
                <a:solidFill>
                  <a:srgbClr val="FF0000"/>
                </a:solidFill>
              </a:rPr>
              <a:t> de tip customer: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Adress</a:t>
            </a:r>
            <a:r>
              <a:rPr lang="en-US" sz="1600" dirty="0">
                <a:solidFill>
                  <a:srgbClr val="FF0000"/>
                </a:solidFill>
              </a:rPr>
              <a:t> address = new Address(..);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PaymentMethod</a:t>
            </a:r>
            <a:r>
              <a:rPr lang="en-US" sz="1600" dirty="0">
                <a:solidFill>
                  <a:srgbClr val="FF0000"/>
                </a:solidFill>
              </a:rPr>
              <a:t> pm = new </a:t>
            </a:r>
            <a:r>
              <a:rPr lang="en-US" sz="1600" dirty="0" err="1">
                <a:solidFill>
                  <a:srgbClr val="FF0000"/>
                </a:solidFill>
              </a:rPr>
              <a:t>PaymentMethod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Customer c = new Customer(address, pm, 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fName</a:t>
            </a:r>
            <a:r>
              <a:rPr lang="en-US" sz="1600" dirty="0">
                <a:solidFill>
                  <a:srgbClr val="FF0000"/>
                </a:solidFill>
              </a:rPr>
              <a:t>, age);</a:t>
            </a:r>
          </a:p>
        </p:txBody>
      </p:sp>
    </p:spTree>
    <p:extLst>
      <p:ext uri="{BB962C8B-B14F-4D97-AF65-F5344CB8AC3E}">
        <p14:creationId xmlns:p14="http://schemas.microsoft.com/office/powerpoint/2010/main" val="48657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402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Problema cu Instrucțiuni de control + clase si obiecte</vt:lpstr>
      <vt:lpstr>Problema 1 – instrucțiuni condiționale</vt:lpstr>
      <vt:lpstr>Problema 2 – cu instructiuni repetitive</vt:lpstr>
      <vt:lpstr>Problema 3 – clase si obiecte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Fernoaga,Vlad</dc:creator>
  <cp:lastModifiedBy>Fernoaga,Vlad</cp:lastModifiedBy>
  <cp:revision>9</cp:revision>
  <dcterms:created xsi:type="dcterms:W3CDTF">2020-03-18T12:25:52Z</dcterms:created>
  <dcterms:modified xsi:type="dcterms:W3CDTF">2021-03-23T17:32:40Z</dcterms:modified>
</cp:coreProperties>
</file>