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303" r:id="rId4"/>
    <p:sldId id="260" r:id="rId5"/>
    <p:sldId id="304" r:id="rId6"/>
    <p:sldId id="293" r:id="rId7"/>
    <p:sldId id="305" r:id="rId8"/>
    <p:sldId id="294" r:id="rId9"/>
    <p:sldId id="295" r:id="rId10"/>
    <p:sldId id="306" r:id="rId11"/>
    <p:sldId id="296" r:id="rId12"/>
    <p:sldId id="307" r:id="rId13"/>
    <p:sldId id="297" r:id="rId14"/>
    <p:sldId id="301" r:id="rId15"/>
    <p:sldId id="302" r:id="rId16"/>
    <p:sldId id="300" r:id="rId17"/>
    <p:sldId id="299" r:id="rId18"/>
    <p:sldId id="298" r:id="rId19"/>
    <p:sldId id="261" r:id="rId20"/>
    <p:sldId id="262" r:id="rId21"/>
    <p:sldId id="263" r:id="rId22"/>
    <p:sldId id="264" r:id="rId23"/>
    <p:sldId id="265" r:id="rId24"/>
    <p:sldId id="266" r:id="rId25"/>
    <p:sldId id="268" r:id="rId26"/>
    <p:sldId id="267" r:id="rId27"/>
    <p:sldId id="269" r:id="rId28"/>
    <p:sldId id="270" r:id="rId29"/>
    <p:sldId id="271" r:id="rId30"/>
    <p:sldId id="272" r:id="rId31"/>
    <p:sldId id="273" r:id="rId32"/>
    <p:sldId id="274" r:id="rId33"/>
    <p:sldId id="277" r:id="rId34"/>
    <p:sldId id="278" r:id="rId35"/>
    <p:sldId id="279" r:id="rId36"/>
    <p:sldId id="285" r:id="rId37"/>
    <p:sldId id="284" r:id="rId38"/>
    <p:sldId id="280" r:id="rId39"/>
    <p:sldId id="283" r:id="rId40"/>
    <p:sldId id="282" r:id="rId41"/>
    <p:sldId id="281" r:id="rId42"/>
    <p:sldId id="292" r:id="rId43"/>
    <p:sldId id="291" r:id="rId44"/>
    <p:sldId id="286" r:id="rId45"/>
    <p:sldId id="290" r:id="rId46"/>
    <p:sldId id="289" r:id="rId47"/>
    <p:sldId id="287" r:id="rId48"/>
    <p:sldId id="28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EC585-B548-40F4-9320-8A9AD78EB90A}" v="2824" dt="2021-03-14T17:48:57.997"/>
    <p1510:client id="{E830F0BD-D9A9-72CF-2410-3181E7D104E9}" v="2407" dt="2021-03-14T20:16:2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 PETRU LACATUS" userId="S::catalin.lacatus@s.unibuc.ro::fa9252f5-dbcb-41d7-b627-d8d9e614cfec" providerId="AD" clId="Web-{2C6EC585-B548-40F4-9320-8A9AD78EB90A}"/>
    <pc:docChg chg="addSld delSld modSld addMainMaster delMainMaster">
      <pc:chgData name="CATALIN PETRU LACATUS" userId="S::catalin.lacatus@s.unibuc.ro::fa9252f5-dbcb-41d7-b627-d8d9e614cfec" providerId="AD" clId="Web-{2C6EC585-B548-40F4-9320-8A9AD78EB90A}" dt="2021-03-14T17:48:57.997" v="1784" actId="14100"/>
      <pc:docMkLst>
        <pc:docMk/>
      </pc:docMkLst>
      <pc:sldChg chg="addSp delSp modSp mod setBg modClrScheme setClrOvrMap delDesignElem chgLayout">
        <pc:chgData name="CATALIN PETRU LACATUS" userId="S::catalin.lacatus@s.unibuc.ro::fa9252f5-dbcb-41d7-b627-d8d9e614cfec" providerId="AD" clId="Web-{2C6EC585-B548-40F4-9320-8A9AD78EB90A}" dt="2021-03-14T15:02:49.115" v="205" actId="1076"/>
        <pc:sldMkLst>
          <pc:docMk/>
          <pc:sldMk cId="128632686" sldId="256"/>
        </pc:sldMkLst>
        <pc:spChg chg="mod ord">
          <ac:chgData name="CATALIN PETRU LACATUS" userId="S::catalin.lacatus@s.unibuc.ro::fa9252f5-dbcb-41d7-b627-d8d9e614cfec" providerId="AD" clId="Web-{2C6EC585-B548-40F4-9320-8A9AD78EB90A}" dt="2021-03-14T14:58:50.815" v="168" actId="688"/>
          <ac:spMkLst>
            <pc:docMk/>
            <pc:sldMk cId="128632686" sldId="256"/>
            <ac:spMk id="2" creationId="{00000000-0000-0000-0000-000000000000}"/>
          </ac:spMkLst>
        </pc:spChg>
        <pc:spChg chg="del mod">
          <ac:chgData name="CATALIN PETRU LACATUS" userId="S::catalin.lacatus@s.unibuc.ro::fa9252f5-dbcb-41d7-b627-d8d9e614cfec" providerId="AD" clId="Web-{2C6EC585-B548-40F4-9320-8A9AD78EB90A}" dt="2021-03-14T14:46:03.462" v="57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1:44.755" v="3"/>
          <ac:spMkLst>
            <pc:docMk/>
            <pc:sldMk cId="128632686" sldId="256"/>
            <ac:spMk id="5" creationId="{7DA3C418-758E-4180-A5D0-8655D680458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1:44.755" v="3"/>
          <ac:spMkLst>
            <pc:docMk/>
            <pc:sldMk cId="128632686" sldId="256"/>
            <ac:spMk id="6" creationId="{28C8EF06-5EC3-4883-AFAF-D74FF46550F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128632686" sldId="256"/>
            <ac:spMk id="8" creationId="{F616A82B-4290-46E7-BF7E-9119EFAF9B7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1:13.536" v="1"/>
          <ac:spMkLst>
            <pc:docMk/>
            <pc:sldMk cId="128632686" sldId="256"/>
            <ac:spMk id="9" creationId="{13B6DAC6-0186-4D62-AD69-90B9C0411EA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1:13.536" v="1"/>
          <ac:spMkLst>
            <pc:docMk/>
            <pc:sldMk cId="128632686" sldId="256"/>
            <ac:spMk id="11" creationId="{BA6285CA-6AFA-4F27-AFB5-1B32CDE09B1A}"/>
          </ac:spMkLst>
        </pc:spChg>
        <pc:spChg chg="add del mod">
          <ac:chgData name="CATALIN PETRU LACATUS" userId="S::catalin.lacatus@s.unibuc.ro::fa9252f5-dbcb-41d7-b627-d8d9e614cfec" providerId="AD" clId="Web-{2C6EC585-B548-40F4-9320-8A9AD78EB90A}" dt="2021-03-14T14:43:19.912" v="12"/>
          <ac:spMkLst>
            <pc:docMk/>
            <pc:sldMk cId="128632686" sldId="256"/>
            <ac:spMk id="12" creationId="{2CB047F3-70C8-49D2-90B4-65A6A7CB3FB5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02:49.115" v="205" actId="1076"/>
          <ac:spMkLst>
            <pc:docMk/>
            <pc:sldMk cId="128632686" sldId="256"/>
            <ac:spMk id="43" creationId="{A38EB8A8-A57C-4A99-AB4A-0399DCE78C2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1:13.536" v="1"/>
          <ac:spMkLst>
            <pc:docMk/>
            <pc:sldMk cId="128632686" sldId="256"/>
            <ac:spMk id="44" creationId="{94D786EB-944C-47D5-B631-899F4029B02E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5:00:18.770" v="183"/>
          <ac:spMkLst>
            <pc:docMk/>
            <pc:sldMk cId="128632686" sldId="256"/>
            <ac:spMk id="45" creationId="{308BB7D2-946B-432F-A43D-14A12A20A09F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00:43.051" v="188" actId="1076"/>
          <ac:spMkLst>
            <pc:docMk/>
            <pc:sldMk cId="128632686" sldId="256"/>
            <ac:spMk id="46" creationId="{526AC25C-6F7E-4808-9E04-89593D20BF18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02:11.974" v="193" actId="1076"/>
          <ac:spMkLst>
            <pc:docMk/>
            <pc:sldMk cId="128632686" sldId="256"/>
            <ac:spMk id="47" creationId="{08FA222B-4F34-4D98-91E8-8122511559F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7:34.080" v="156"/>
          <ac:spMkLst>
            <pc:docMk/>
            <pc:sldMk cId="128632686" sldId="256"/>
            <ac:spMk id="48" creationId="{27577DEC-D9A5-404D-9789-702F4319BEC8}"/>
          </ac:spMkLst>
        </pc:spChg>
        <pc:grpChg chg="add del">
          <ac:chgData name="CATALIN PETRU LACATUS" userId="S::catalin.lacatus@s.unibuc.ro::fa9252f5-dbcb-41d7-b627-d8d9e614cfec" providerId="AD" clId="Web-{2C6EC585-B548-40F4-9320-8A9AD78EB90A}" dt="2021-03-14T14:41:13.536" v="1"/>
          <ac:grpSpMkLst>
            <pc:docMk/>
            <pc:sldMk cId="128632686" sldId="256"/>
            <ac:grpSpMk id="13" creationId="{91108A0F-8C78-4294-B028-9F09581FC0A3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57:34.080" v="156"/>
          <ac:grpSpMkLst>
            <pc:docMk/>
            <pc:sldMk cId="128632686" sldId="256"/>
            <ac:grpSpMk id="50" creationId="{CEEA9366-CEA8-4F23-B065-4337F0D836FE}"/>
          </ac:grpSpMkLst>
        </pc:grpChg>
        <pc:picChg chg="add del">
          <ac:chgData name="CATALIN PETRU LACATUS" userId="S::catalin.lacatus@s.unibuc.ro::fa9252f5-dbcb-41d7-b627-d8d9e614cfec" providerId="AD" clId="Web-{2C6EC585-B548-40F4-9320-8A9AD78EB90A}" dt="2021-03-14T14:41:13.536" v="1"/>
          <ac:picMkLst>
            <pc:docMk/>
            <pc:sldMk cId="128632686" sldId="256"/>
            <ac:picMk id="4" creationId="{7C358CEC-03DB-435F-AF92-683D99656EC7}"/>
          </ac:picMkLst>
        </pc:picChg>
        <pc:picChg chg="add del">
          <ac:chgData name="CATALIN PETRU LACATUS" userId="S::catalin.lacatus@s.unibuc.ro::fa9252f5-dbcb-41d7-b627-d8d9e614cfec" providerId="AD" clId="Web-{2C6EC585-B548-40F4-9320-8A9AD78EB90A}" dt="2021-03-14T14:41:44.755" v="3"/>
          <ac:picMkLst>
            <pc:docMk/>
            <pc:sldMk cId="128632686" sldId="256"/>
            <ac:picMk id="7" creationId="{185C3A9B-A324-42AA-8927-13C3D00B3007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4:55:08.734" v="122"/>
          <ac:picMkLst>
            <pc:docMk/>
            <pc:sldMk cId="128632686" sldId="256"/>
            <ac:picMk id="10" creationId="{3752EE4B-8856-4D54-AC88-572F54B9BF84}"/>
          </ac:picMkLst>
        </pc:picChg>
      </pc:sldChg>
      <pc:sldChg chg="addSp delSp modSp add del replId">
        <pc:chgData name="CATALIN PETRU LACATUS" userId="S::catalin.lacatus@s.unibuc.ro::fa9252f5-dbcb-41d7-b627-d8d9e614cfec" providerId="AD" clId="Web-{2C6EC585-B548-40F4-9320-8A9AD78EB90A}" dt="2021-03-14T14:49:39.886" v="109"/>
        <pc:sldMkLst>
          <pc:docMk/>
          <pc:sldMk cId="855203111" sldId="257"/>
        </pc:sldMkLst>
        <pc:spChg chg="del">
          <ac:chgData name="CATALIN PETRU LACATUS" userId="S::catalin.lacatus@s.unibuc.ro::fa9252f5-dbcb-41d7-b627-d8d9e614cfec" providerId="AD" clId="Web-{2C6EC585-B548-40F4-9320-8A9AD78EB90A}" dt="2021-03-14T14:49:02.855" v="103"/>
          <ac:spMkLst>
            <pc:docMk/>
            <pc:sldMk cId="855203111" sldId="257"/>
            <ac:spMk id="2" creationId="{00000000-0000-0000-0000-000000000000}"/>
          </ac:spMkLst>
        </pc:spChg>
        <pc:spChg chg="add del mod">
          <ac:chgData name="CATALIN PETRU LACATUS" userId="S::catalin.lacatus@s.unibuc.ro::fa9252f5-dbcb-41d7-b627-d8d9e614cfec" providerId="AD" clId="Web-{2C6EC585-B548-40F4-9320-8A9AD78EB90A}" dt="2021-03-14T14:49:12.042" v="104"/>
          <ac:spMkLst>
            <pc:docMk/>
            <pc:sldMk cId="855203111" sldId="257"/>
            <ac:spMk id="4" creationId="{9B384F5D-48A8-4A0C-B781-393EC96D29CE}"/>
          </ac:spMkLst>
        </pc:spChg>
        <pc:spChg chg="mod">
          <ac:chgData name="CATALIN PETRU LACATUS" userId="S::catalin.lacatus@s.unibuc.ro::fa9252f5-dbcb-41d7-b627-d8d9e614cfec" providerId="AD" clId="Web-{2C6EC585-B548-40F4-9320-8A9AD78EB90A}" dt="2021-03-14T14:49:01.104" v="102" actId="20577"/>
          <ac:spMkLst>
            <pc:docMk/>
            <pc:sldMk cId="855203111" sldId="257"/>
            <ac:spMk id="43" creationId="{A38EB8A8-A57C-4A99-AB4A-0399DCE78C25}"/>
          </ac:spMkLst>
        </pc:spChg>
      </pc:sldChg>
      <pc:sldChg chg="add del replId">
        <pc:chgData name="CATALIN PETRU LACATUS" userId="S::catalin.lacatus@s.unibuc.ro::fa9252f5-dbcb-41d7-b627-d8d9e614cfec" providerId="AD" clId="Web-{2C6EC585-B548-40F4-9320-8A9AD78EB90A}" dt="2021-03-14T14:49:43.371" v="110"/>
        <pc:sldMkLst>
          <pc:docMk/>
          <pc:sldMk cId="1854900364" sldId="258"/>
        </pc:sldMkLst>
      </pc:sldChg>
      <pc:sldChg chg="addSp delSp modSp add mod replId setBg modClrScheme setClrOvrMap delDesignElem modShow chgLayout">
        <pc:chgData name="CATALIN PETRU LACATUS" userId="S::catalin.lacatus@s.unibuc.ro::fa9252f5-dbcb-41d7-b627-d8d9e614cfec" providerId="AD" clId="Web-{2C6EC585-B548-40F4-9320-8A9AD78EB90A}" dt="2021-03-14T15:33:18.640" v="390" actId="14100"/>
        <pc:sldMkLst>
          <pc:docMk/>
          <pc:sldMk cId="2310172272" sldId="259"/>
        </pc:sldMkLst>
        <pc:spChg chg="add mod">
          <ac:chgData name="CATALIN PETRU LACATUS" userId="S::catalin.lacatus@s.unibuc.ro::fa9252f5-dbcb-41d7-b627-d8d9e614cfec" providerId="AD" clId="Web-{2C6EC585-B548-40F4-9320-8A9AD78EB90A}" dt="2021-03-14T15:32:59.108" v="381" actId="1076"/>
          <ac:spMkLst>
            <pc:docMk/>
            <pc:sldMk cId="2310172272" sldId="259"/>
            <ac:spMk id="2" creationId="{70A66894-E332-491E-875E-DB5FA4E1714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9:50.480" v="113"/>
          <ac:spMkLst>
            <pc:docMk/>
            <pc:sldMk cId="2310172272" sldId="259"/>
            <ac:spMk id="8" creationId="{F616A82B-4290-46E7-BF7E-9119EFAF9B7F}"/>
          </ac:spMkLst>
        </pc:spChg>
        <pc:spChg chg="mod ord">
          <ac:chgData name="CATALIN PETRU LACATUS" userId="S::catalin.lacatus@s.unibuc.ro::fa9252f5-dbcb-41d7-b627-d8d9e614cfec" providerId="AD" clId="Web-{2C6EC585-B548-40F4-9320-8A9AD78EB90A}" dt="2021-03-14T15:04:27.304" v="222"/>
          <ac:spMkLst>
            <pc:docMk/>
            <pc:sldMk cId="2310172272" sldId="259"/>
            <ac:spMk id="43" creationId="{A38EB8A8-A57C-4A99-AB4A-0399DCE78C2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46" creationId="{6BB4A288-31AD-48C2-B51A-26D773DE2A2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47" creationId="{CF296E0E-B856-46EB-BF61-6F696D2B0F3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5:04:27.304" v="222"/>
          <ac:spMkLst>
            <pc:docMk/>
            <pc:sldMk cId="2310172272" sldId="259"/>
            <ac:spMk id="49" creationId="{E5A92FE9-DB05-4D0D-AF5A-BE8664B9FFB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49:50.324" v="112"/>
          <ac:spMkLst>
            <pc:docMk/>
            <pc:sldMk cId="2310172272" sldId="259"/>
            <ac:spMk id="107" creationId="{6BB4A288-31AD-48C2-B51A-26D773DE2A2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11" creationId="{5CFB9D68-DE9A-4A28-83F3-BDE936BC862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13" creationId="{18E53E05-AB1E-47FF-902E-E90E751F3B8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20" creationId="{C4328E57-2330-4F13-BFF6-7D662323418A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22" creationId="{A8976310-F1DC-48F9-AD36-74130D4D3D5D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24" creationId="{E6F5AA5D-8C79-4471-BF5A-446E26E0975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26" creationId="{AAA85F2D-798C-49CD-A763-61EEF748115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28" creationId="{FD15984B-B00C-4146-AF82-FE4A2E0216F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30" creationId="{7F482347-5925-4D3C-90D9-F9683926C7D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32" creationId="{4B3DBBB0-8F73-4928-8F50-052EEF835E8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34" creationId="{9D9F4824-6BB3-425A-8E06-5F01EED7284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36" creationId="{79B2A1FE-DD90-4F0D-939C-A7EB7F36669E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38" creationId="{E7C8AAEA-99AD-4E47-8E62-6F21977D3F4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40" creationId="{77626BCD-0233-4EE4-B436-4392B2FA8D0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47" creationId="{87492D8E-F977-456B-B51B-511D6F482E1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49" creationId="{6E11370A-07A8-4B6F-87C1-4D10DDE0A1C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51" creationId="{E255E3FE-7B86-449A-AF1A-AC52EE23C14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53" creationId="{A7B0531A-680C-4DF1-9079-91CEF110066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55" creationId="{E401ABF7-FBCE-4186-A2F6-225DA1AAF8D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57" creationId="{73F4CE2C-1879-429C-BEF8-B4CBE74D358A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59" creationId="{DF8C4C96-C8B3-4FE8-AB88-266C7B70C12C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61" creationId="{A1F6A798-5826-4217-AA86-87E3333A8C5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63" creationId="{13C819FE-96AB-4B2B-9EB9-521BB0D1A57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65" creationId="{76F963D1-D6FD-4AC3-8CEA-F6D685B570C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67" creationId="{BB6DE3DC-F83D-4EFA-98A6-AE0DADC9147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69" creationId="{D16A3E88-E30E-4D41-8CBE-F2F68E0751C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71" creationId="{C6943EF0-FFA1-4BD9-91E9-6BBE9C33E3C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73" creationId="{9335065C-C582-4DAB-86C6-AC19EF25409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75" creationId="{3EEB3F84-1654-4119-80E5-AE155AAF138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77" creationId="{876BC8F1-5F0D-416D-A1ED-95278D66BE0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79" creationId="{F45C5D14-760E-4499-B64B-F51B85A8896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81" creationId="{995AABAB-6A52-4679-A95B-A65EE175C45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83" creationId="{47FCC39B-FFFD-42A5-ACD0-A5F4E777520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85" creationId="{B5B11BDA-831D-47F8-8B89-BFAA87C2BE8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87" creationId="{5926FD1B-8754-4647-9B73-1F0D71E80AA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89" creationId="{32EC329C-63CF-4F7D-9526-9A954B080EF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91" creationId="{408FAD08-8446-42FA-9699-BE799FA8437A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93" creationId="{F484E431-286F-408E-984D-314B23CE74F2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95" creationId="{08B17BDE-8D74-467D-A76E-5A2F6726BE6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97" creationId="{7DB62772-4AFF-40F9-A2C7-9CD0E019791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199" creationId="{959B1ADB-D486-49BB-8B0F-73DC121C219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01" creationId="{25C62AA7-4428-49B1-901D-3FABBAFCB3CD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03" creationId="{40CF24D9-B5B6-412D-958B-AD7FED3C2FBE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05" creationId="{D0D9DC73-D559-46FE-A479-BA4D850709B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07" creationId="{F8EC3E3B-784F-483D-8A9C-7A83CB2128BE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09" creationId="{9F457AD7-42C5-4682-B59D-59DADA098F1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11" creationId="{88572CB7-DC8D-4A35-A258-E3C66D8B9E4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13" creationId="{87A4F656-FF18-4E06-B89A-D9CEDC787CE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15" creationId="{442D5ED8-DB79-4453-A622-9A46AA562FE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17" creationId="{1833B995-82C7-4A86-AC35-676DB09376FD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19" creationId="{0E6DFE62-917A-4DA1-A9C3-367349F4CDD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21" creationId="{6AE33A91-D749-427E-9254-87DC693AF75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23" creationId="{2057B771-C835-4215-90A5-89D1AD806BC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25" creationId="{BD2F9653-A545-400F-9847-8BD543264B8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27" creationId="{3E10A693-DFAC-44A9-B638-97D48A5BAB9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29" creationId="{34B6B28B-C598-4A2B-B73D-2E498276B63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31" creationId="{69E7A3A0-95C4-4D71-8978-BCDE6D0A2C4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33" creationId="{DA575FF7-EDF7-45DE-B1EC-25D3460A9FE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35" creationId="{B49F6C6F-5F66-427C-85F0-D7FC301566C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37" creationId="{DF0B6371-285D-459E-9F09-3100F1162D2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39" creationId="{37DE214F-B280-4CEC-BB13-EAD3680ED0C2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41" creationId="{A8AC4DA6-6B9C-49E5-8440-534D328493B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43" creationId="{86C6FD8B-38A7-4391-B64F-BAB9F6CD2834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45" creationId="{82BD40BF-F1BD-4E72-A73A-B1F966AC0537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47" creationId="{A9DAC09B-4C12-4105-A208-6272BB68A3D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49" creationId="{78F0A347-07AD-473D-8B2A-0BCB7052B0F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51" creationId="{D2AC5002-A2D0-40F1-9843-C1FDB8F1487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53" creationId="{82F66625-1293-49F8-B4A8-66FBB5E37B10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55" creationId="{2F2D3D2D-40ED-4E9D-951B-1D2ABFB63D12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57" creationId="{531A6EAF-4C9B-4C79-AFB3-C3EA7B892BB6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64" creationId="{ADEE2F84-77C4-4BF6-A992-F3580150C82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66" creationId="{F418FE72-A2EC-4458-80BE-814B14FC892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68" creationId="{92F34A59-AB56-46B5-AF61-7AA6AB5CE45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70" creationId="{C48521E4-6E2E-47D3-95FA-B3C4A1729C7D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72" creationId="{9C5D529F-AE3A-4C3A-B074-AF9EE680AFF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74" creationId="{2F1AE185-70CC-4D11-9A36-C3625448A33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76" creationId="{9A207E13-2E0B-4268-AA96-26B01FB50275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78" creationId="{6C5514CF-D0C9-42AF-93A0-6F4EA0DECED8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80" creationId="{0F29BC51-960A-4E60-BCFA-EF2060A08DAC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82" creationId="{884B65B7-89AF-4503-A9AC-5F29929692C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84" creationId="{343FBB08-7E5E-4842-823A-8365927A387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86" creationId="{6ED35F8F-2963-4AAF-8F71-B483D1B6DE23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88" creationId="{E38378EE-E9D8-4A34-BADD-F32DE5A8ED7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90" creationId="{C45F416E-2564-4DB1-9631-AE61E3D1C02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4:53:58.687" v="115"/>
          <ac:spMkLst>
            <pc:docMk/>
            <pc:sldMk cId="2310172272" sldId="259"/>
            <ac:spMk id="292" creationId="{10939842-A485-4585-94CF-830291B6CFE2}"/>
          </ac:spMkLst>
        </pc:spChg>
        <pc:grpChg chg="add del">
          <ac:chgData name="CATALIN PETRU LACATUS" userId="S::catalin.lacatus@s.unibuc.ro::fa9252f5-dbcb-41d7-b627-d8d9e614cfec" providerId="AD" clId="Web-{2C6EC585-B548-40F4-9320-8A9AD78EB90A}" dt="2021-03-14T14:53:58.687" v="115"/>
          <ac:grpSpMkLst>
            <pc:docMk/>
            <pc:sldMk cId="2310172272" sldId="259"/>
            <ac:grpSpMk id="45" creationId="{71AFD227-869A-489C-A9B5-3F0498DF3C0C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49:50.324" v="112"/>
          <ac:grpSpMkLst>
            <pc:docMk/>
            <pc:sldMk cId="2310172272" sldId="259"/>
            <ac:grpSpMk id="48" creationId="{71AFD227-869A-489C-A9B5-3F0498DF3C0C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5:04:27.304" v="222"/>
          <ac:grpSpMkLst>
            <pc:docMk/>
            <pc:sldMk cId="2310172272" sldId="259"/>
            <ac:grpSpMk id="50" creationId="{53D9B26A-5143-49A7-BA98-D871D5BD719A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49:50.324" v="112"/>
          <ac:grpSpMkLst>
            <pc:docMk/>
            <pc:sldMk cId="2310172272" sldId="259"/>
            <ac:grpSpMk id="109" creationId="{F36FF0C2-1368-4678-BFE9-F06C8370BEE8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53:58.687" v="115"/>
          <ac:grpSpMkLst>
            <pc:docMk/>
            <pc:sldMk cId="2310172272" sldId="259"/>
            <ac:grpSpMk id="115" creationId="{394A39AD-6341-47BA-9CB1-B54A5B44DEF5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53:58.687" v="115"/>
          <ac:grpSpMkLst>
            <pc:docMk/>
            <pc:sldMk cId="2310172272" sldId="259"/>
            <ac:grpSpMk id="142" creationId="{14C9F177-BFC9-46C6-83E8-0FDD0FC85C35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4:53:58.687" v="115"/>
          <ac:grpSpMkLst>
            <pc:docMk/>
            <pc:sldMk cId="2310172272" sldId="259"/>
            <ac:grpSpMk id="259" creationId="{FE88D089-7D31-4843-BA13-7413817400E8}"/>
          </ac:grpSpMkLst>
        </pc:grpChg>
        <pc:picChg chg="add del mod">
          <ac:chgData name="CATALIN PETRU LACATUS" userId="S::catalin.lacatus@s.unibuc.ro::fa9252f5-dbcb-41d7-b627-d8d9e614cfec" providerId="AD" clId="Web-{2C6EC585-B548-40F4-9320-8A9AD78EB90A}" dt="2021-03-14T15:25:39.727" v="336"/>
          <ac:picMkLst>
            <pc:docMk/>
            <pc:sldMk cId="2310172272" sldId="259"/>
            <ac:picMk id="3" creationId="{7976C206-4434-4619-A9B8-2B20A6829504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5:33:18.640" v="390" actId="14100"/>
          <ac:picMkLst>
            <pc:docMk/>
            <pc:sldMk cId="2310172272" sldId="259"/>
            <ac:picMk id="4" creationId="{5D3DC52A-A2D8-45AB-9C9C-6AF632D89898}"/>
          </ac:picMkLst>
        </pc:picChg>
        <pc:picChg chg="del mod">
          <ac:chgData name="CATALIN PETRU LACATUS" userId="S::catalin.lacatus@s.unibuc.ro::fa9252f5-dbcb-41d7-b627-d8d9e614cfec" providerId="AD" clId="Web-{2C6EC585-B548-40F4-9320-8A9AD78EB90A}" dt="2021-03-14T14:51:53.638" v="114"/>
          <ac:picMkLst>
            <pc:docMk/>
            <pc:sldMk cId="2310172272" sldId="259"/>
            <ac:picMk id="10" creationId="{3752EE4B-8856-4D54-AC88-572F54B9BF84}"/>
          </ac:picMkLst>
        </pc:picChg>
      </pc:sldChg>
      <pc:sldChg chg="addSp delSp modSp new mod setBg modClrScheme chgLayout">
        <pc:chgData name="CATALIN PETRU LACATUS" userId="S::catalin.lacatus@s.unibuc.ro::fa9252f5-dbcb-41d7-b627-d8d9e614cfec" providerId="AD" clId="Web-{2C6EC585-B548-40F4-9320-8A9AD78EB90A}" dt="2021-03-14T16:03:58.992" v="719" actId="14100"/>
        <pc:sldMkLst>
          <pc:docMk/>
          <pc:sldMk cId="3433447053" sldId="260"/>
        </pc:sldMkLst>
        <pc:spChg chg="del mod ord">
          <ac:chgData name="CATALIN PETRU LACATUS" userId="S::catalin.lacatus@s.unibuc.ro::fa9252f5-dbcb-41d7-b627-d8d9e614cfec" providerId="AD" clId="Web-{2C6EC585-B548-40F4-9320-8A9AD78EB90A}" dt="2021-03-14T15:14:17.812" v="237"/>
          <ac:spMkLst>
            <pc:docMk/>
            <pc:sldMk cId="3433447053" sldId="260"/>
            <ac:spMk id="2" creationId="{3DFFD028-EE1A-47CE-AEE6-DD770F401B6A}"/>
          </ac:spMkLst>
        </pc:spChg>
        <pc:spChg chg="del mod or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3" creationId="{0C5DD7E4-EF5B-4F8F-82FA-EC5ACE979132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29:46.902" v="362" actId="14100"/>
          <ac:spMkLst>
            <pc:docMk/>
            <pc:sldMk cId="3433447053" sldId="260"/>
            <ac:spMk id="4" creationId="{B245B57F-023C-4F69-9FB0-FAFBED03D55F}"/>
          </ac:spMkLst>
        </pc:spChg>
        <pc:spChg chg="add del mod">
          <ac:chgData name="CATALIN PETRU LACATUS" userId="S::catalin.lacatus@s.unibuc.ro::fa9252f5-dbcb-41d7-b627-d8d9e614cfec" providerId="AD" clId="Web-{2C6EC585-B548-40F4-9320-8A9AD78EB90A}" dt="2021-03-14T15:57:03.330" v="599"/>
          <ac:spMkLst>
            <pc:docMk/>
            <pc:sldMk cId="3433447053" sldId="260"/>
            <ac:spMk id="6" creationId="{C5CCA3D9-079D-48AA-910F-89200EE14A6A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16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22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1.402" v="225"/>
          <ac:spMkLst>
            <pc:docMk/>
            <pc:sldMk cId="3433447053" sldId="260"/>
            <ac:spMk id="24" creationId="{400A20C1-29A4-43E0-AB15-7931F76F8C2D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58:31.784" v="618" actId="20577"/>
          <ac:spMkLst>
            <pc:docMk/>
            <pc:sldMk cId="3433447053" sldId="260"/>
            <ac:spMk id="30" creationId="{15026920-D544-4B24-9F5A-091F14398A7C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10:01.402" v="225"/>
          <ac:grpSpMkLst>
            <pc:docMk/>
            <pc:sldMk cId="3433447053" sldId="260"/>
            <ac:grpSpMk id="8" creationId="{E9D059B6-ADD8-488A-B346-63289E90D13F}"/>
          </ac:grpSpMkLst>
        </pc:grpChg>
        <pc:picChg chg="add del mod">
          <ac:chgData name="CATALIN PETRU LACATUS" userId="S::catalin.lacatus@s.unibuc.ro::fa9252f5-dbcb-41d7-b627-d8d9e614cfec" providerId="AD" clId="Web-{2C6EC585-B548-40F4-9320-8A9AD78EB90A}" dt="2021-03-14T15:51:18.326" v="504"/>
          <ac:picMkLst>
            <pc:docMk/>
            <pc:sldMk cId="3433447053" sldId="260"/>
            <ac:picMk id="5" creationId="{ECBC5558-3F47-4BBE-BD70-FCFD1D380195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32:26.154" v="376"/>
          <ac:picMkLst>
            <pc:docMk/>
            <pc:sldMk cId="3433447053" sldId="260"/>
            <ac:picMk id="7" creationId="{F3067A0D-39C8-437A-BB2E-06D2E3A0B2A1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42:03.287" v="430"/>
          <ac:picMkLst>
            <pc:docMk/>
            <pc:sldMk cId="3433447053" sldId="260"/>
            <ac:picMk id="15" creationId="{B02AF7E9-3B46-4892-8A3C-0775D9499020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35:52.970" v="398"/>
          <ac:picMkLst>
            <pc:docMk/>
            <pc:sldMk cId="3433447053" sldId="260"/>
            <ac:picMk id="19" creationId="{1391ECC1-C839-4915-9DA6-A846FC6ED53A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36:32.392" v="407"/>
          <ac:picMkLst>
            <pc:docMk/>
            <pc:sldMk cId="3433447053" sldId="260"/>
            <ac:picMk id="21" creationId="{34D2941A-D37C-44D9-BF49-184EB0F7C461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38:02.065" v="415"/>
          <ac:picMkLst>
            <pc:docMk/>
            <pc:sldMk cId="3433447053" sldId="260"/>
            <ac:picMk id="23" creationId="{1D2FEF58-3DA7-4B43-9F65-B03E49356B34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42:05.365" v="431"/>
          <ac:picMkLst>
            <pc:docMk/>
            <pc:sldMk cId="3433447053" sldId="260"/>
            <ac:picMk id="25" creationId="{EC5C31AC-FFFD-4219-AA94-30CACE6AC89A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42:18.428" v="436"/>
          <ac:picMkLst>
            <pc:docMk/>
            <pc:sldMk cId="3433447053" sldId="260"/>
            <ac:picMk id="26" creationId="{FB01BD3A-8B67-423F-9A12-3458EFF95389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51:20.669" v="505"/>
          <ac:picMkLst>
            <pc:docMk/>
            <pc:sldMk cId="3433447053" sldId="260"/>
            <ac:picMk id="27" creationId="{6EB7DB06-CB4C-470E-8D9C-5B6B0FF87190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44:11.273" v="454"/>
          <ac:picMkLst>
            <pc:docMk/>
            <pc:sldMk cId="3433447053" sldId="260"/>
            <ac:picMk id="28" creationId="{4B32A9D0-795C-47E3-9EBD-458B6B02DE2B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51:22.998" v="506"/>
          <ac:picMkLst>
            <pc:docMk/>
            <pc:sldMk cId="3433447053" sldId="260"/>
            <ac:picMk id="29" creationId="{B83DFD7C-85B3-4BEF-BAEF-BE6F7DC4F623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03:09.007" v="709"/>
          <ac:picMkLst>
            <pc:docMk/>
            <pc:sldMk cId="3433447053" sldId="260"/>
            <ac:picMk id="31" creationId="{588A388B-5DAF-49E1-B3F7-775B7E239FBE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03:58.992" v="719" actId="14100"/>
          <ac:picMkLst>
            <pc:docMk/>
            <pc:sldMk cId="3433447053" sldId="260"/>
            <ac:picMk id="32" creationId="{0316848C-A54E-45C1-B61C-597704428E3F}"/>
          </ac:picMkLst>
        </pc:picChg>
      </pc:sldChg>
      <pc:sldChg chg="addSp delSp modSp new mod setBg">
        <pc:chgData name="CATALIN PETRU LACATUS" userId="S::catalin.lacatus@s.unibuc.ro::fa9252f5-dbcb-41d7-b627-d8d9e614cfec" providerId="AD" clId="Web-{2C6EC585-B548-40F4-9320-8A9AD78EB90A}" dt="2021-03-14T16:48:25.270" v="1246" actId="1076"/>
        <pc:sldMkLst>
          <pc:docMk/>
          <pc:sldMk cId="299349311" sldId="261"/>
        </pc:sldMkLst>
        <pc:spChg chg="del mod">
          <ac:chgData name="CATALIN PETRU LACATUS" userId="S::catalin.lacatus@s.unibuc.ro::fa9252f5-dbcb-41d7-b627-d8d9e614cfec" providerId="AD" clId="Web-{2C6EC585-B548-40F4-9320-8A9AD78EB90A}" dt="2021-03-14T15:11:52.560" v="233"/>
          <ac:spMkLst>
            <pc:docMk/>
            <pc:sldMk cId="299349311" sldId="261"/>
            <ac:spMk id="2" creationId="{596C8DC7-61AF-400C-9B70-671D761A0068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3" creationId="{39CF1F5B-2D38-42CE-AA0D-990AFB7DE110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6:23:53.929" v="852" actId="20577"/>
          <ac:spMkLst>
            <pc:docMk/>
            <pc:sldMk cId="299349311" sldId="261"/>
            <ac:spMk id="4" creationId="{1A3D14AB-AE20-4212-A041-0F5DDACD5E16}"/>
          </ac:spMkLst>
        </pc:spChg>
        <pc:spChg chg="add del mod">
          <ac:chgData name="CATALIN PETRU LACATUS" userId="S::catalin.lacatus@s.unibuc.ro::fa9252f5-dbcb-41d7-b627-d8d9e614cfec" providerId="AD" clId="Web-{2C6EC585-B548-40F4-9320-8A9AD78EB90A}" dt="2021-03-14T15:52:54.718" v="519"/>
          <ac:spMkLst>
            <pc:docMk/>
            <pc:sldMk cId="299349311" sldId="261"/>
            <ac:spMk id="15" creationId="{2E03A135-46F8-46EF-90BA-A42C6CABE2DA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16" creationId="{15655827-B42D-4180-88D3-D83F25E4BD1C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53:06.280" v="527" actId="20577"/>
          <ac:spMkLst>
            <pc:docMk/>
            <pc:sldMk cId="299349311" sldId="261"/>
            <ac:spMk id="17" creationId="{70C12FBC-68BC-4D71-BD00-D7A87AE9DCE3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22" creationId="{9A928607-C55C-40FD-B2DF-6CD6A7226A71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54:00.875" v="540" actId="1076"/>
          <ac:spMkLst>
            <pc:docMk/>
            <pc:sldMk cId="299349311" sldId="261"/>
            <ac:spMk id="23" creationId="{BAF44300-151D-480A-BD13-ED3DF6165F03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1:44.888" v="232"/>
          <ac:spMkLst>
            <pc:docMk/>
            <pc:sldMk cId="299349311" sldId="261"/>
            <ac:spMk id="24" creationId="{400A20C1-29A4-43E0-AB15-7931F76F8C2D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53:12.296" v="530" actId="1076"/>
          <ac:spMkLst>
            <pc:docMk/>
            <pc:sldMk cId="299349311" sldId="261"/>
            <ac:spMk id="25" creationId="{BAF44300-151D-480A-BD13-ED3DF6165F03}"/>
          </ac:spMkLst>
        </pc:spChg>
        <pc:spChg chg="add del mod">
          <ac:chgData name="CATALIN PETRU LACATUS" userId="S::catalin.lacatus@s.unibuc.ro::fa9252f5-dbcb-41d7-b627-d8d9e614cfec" providerId="AD" clId="Web-{2C6EC585-B548-40F4-9320-8A9AD78EB90A}" dt="2021-03-14T16:13:56.109" v="798"/>
          <ac:spMkLst>
            <pc:docMk/>
            <pc:sldMk cId="299349311" sldId="261"/>
            <ac:spMk id="26" creationId="{BAF44300-151D-480A-BD13-ED3DF6165F03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11:44.888" v="232"/>
          <ac:grpSpMkLst>
            <pc:docMk/>
            <pc:sldMk cId="299349311" sldId="261"/>
            <ac:grpSpMk id="8" creationId="{E9D059B6-ADD8-488A-B346-63289E90D13F}"/>
          </ac:grpSpMkLst>
        </pc:grpChg>
        <pc:picChg chg="add mod">
          <ac:chgData name="CATALIN PETRU LACATUS" userId="S::catalin.lacatus@s.unibuc.ro::fa9252f5-dbcb-41d7-b627-d8d9e614cfec" providerId="AD" clId="Web-{2C6EC585-B548-40F4-9320-8A9AD78EB90A}" dt="2021-03-14T16:48:25.270" v="1246" actId="1076"/>
          <ac:picMkLst>
            <pc:docMk/>
            <pc:sldMk cId="299349311" sldId="261"/>
            <ac:picMk id="2" creationId="{A386970A-AEB8-44A8-BA36-DA86F1E86F45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40:57.849" v="429"/>
          <ac:picMkLst>
            <pc:docMk/>
            <pc:sldMk cId="299349311" sldId="261"/>
            <ac:picMk id="5" creationId="{64F5F646-2BD7-4FBE-BD76-49C3B0AAF7E1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55:55.532" v="587"/>
          <ac:picMkLst>
            <pc:docMk/>
            <pc:sldMk cId="299349311" sldId="261"/>
            <ac:picMk id="6" creationId="{2DD96E99-2F01-4D61-A208-9F878F00918B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55:12.532" v="576"/>
          <ac:picMkLst>
            <pc:docMk/>
            <pc:sldMk cId="299349311" sldId="261"/>
            <ac:picMk id="7" creationId="{F78B6F61-9DE2-4C71-BC1A-0913E58038E5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5:55:18.391" v="578"/>
          <ac:picMkLst>
            <pc:docMk/>
            <pc:sldMk cId="299349311" sldId="261"/>
            <ac:picMk id="19" creationId="{B6B8D69C-CBE6-4323-8AC9-15DEFA478AF5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23:59.226" v="853"/>
          <ac:picMkLst>
            <pc:docMk/>
            <pc:sldMk cId="299349311" sldId="261"/>
            <ac:picMk id="21" creationId="{9F3E14E1-889E-4DE5-A039-5E096D13A008}"/>
          </ac:picMkLst>
        </pc:picChg>
      </pc:sldChg>
      <pc:sldChg chg="addSp delSp modSp new del mod setBg modClrScheme chgLayout">
        <pc:chgData name="CATALIN PETRU LACATUS" userId="S::catalin.lacatus@s.unibuc.ro::fa9252f5-dbcb-41d7-b627-d8d9e614cfec" providerId="AD" clId="Web-{2C6EC585-B548-40F4-9320-8A9AD78EB90A}" dt="2021-03-14T15:11:34.404" v="229"/>
        <pc:sldMkLst>
          <pc:docMk/>
          <pc:sldMk cId="3528623315" sldId="261"/>
        </pc:sldMkLst>
        <pc:spChg chg="mod or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2" creationId="{5D199DED-2641-467F-9E49-7E3E7E4CF75D}"/>
          </ac:spMkLst>
        </pc:spChg>
        <pc:spChg chg="del mod or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3" creationId="{48DD5679-D323-4E93-A2F3-3E3D44291EED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16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22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08.137" v="226"/>
          <ac:spMkLst>
            <pc:docMk/>
            <pc:sldMk cId="3528623315" sldId="261"/>
            <ac:spMk id="24" creationId="{400A20C1-29A4-43E0-AB15-7931F76F8C2D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10:08.137" v="226"/>
          <ac:grpSpMkLst>
            <pc:docMk/>
            <pc:sldMk cId="3528623315" sldId="261"/>
            <ac:grpSpMk id="8" creationId="{E9D059B6-ADD8-488A-B346-63289E90D13F}"/>
          </ac:grpSpMkLst>
        </pc:grpChg>
      </pc:sldChg>
      <pc:sldChg chg="addSp delSp modSp new del mod setBg modClrScheme chgLayout">
        <pc:chgData name="CATALIN PETRU LACATUS" userId="S::catalin.lacatus@s.unibuc.ro::fa9252f5-dbcb-41d7-b627-d8d9e614cfec" providerId="AD" clId="Web-{2C6EC585-B548-40F4-9320-8A9AD78EB90A}" dt="2021-03-14T15:11:37.216" v="230"/>
        <pc:sldMkLst>
          <pc:docMk/>
          <pc:sldMk cId="2985271408" sldId="262"/>
        </pc:sldMkLst>
        <pc:spChg chg="del mod ord">
          <ac:chgData name="CATALIN PETRU LACATUS" userId="S::catalin.lacatus@s.unibuc.ro::fa9252f5-dbcb-41d7-b627-d8d9e614cfec" providerId="AD" clId="Web-{2C6EC585-B548-40F4-9320-8A9AD78EB90A}" dt="2021-03-14T15:11:25.513" v="228"/>
          <ac:spMkLst>
            <pc:docMk/>
            <pc:sldMk cId="2985271408" sldId="262"/>
            <ac:spMk id="2" creationId="{EDCC9B7E-DC14-4E8F-85D1-B7D6BC33D91C}"/>
          </ac:spMkLst>
        </pc:spChg>
        <pc:spChg chg="del mod or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3" creationId="{CBF94389-021A-44D8-8ECB-D3B804B06744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16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22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0:12.387" v="227"/>
          <ac:spMkLst>
            <pc:docMk/>
            <pc:sldMk cId="2985271408" sldId="262"/>
            <ac:spMk id="24" creationId="{400A20C1-29A4-43E0-AB15-7931F76F8C2D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10:12.387" v="227"/>
          <ac:grpSpMkLst>
            <pc:docMk/>
            <pc:sldMk cId="2985271408" sldId="262"/>
            <ac:grpSpMk id="8" creationId="{E9D059B6-ADD8-488A-B346-63289E90D13F}"/>
          </ac:grpSpMkLst>
        </pc:grpChg>
      </pc:sldChg>
      <pc:sldChg chg="addSp delSp modSp new mod setBg">
        <pc:chgData name="CATALIN PETRU LACATUS" userId="S::catalin.lacatus@s.unibuc.ro::fa9252f5-dbcb-41d7-b627-d8d9e614cfec" providerId="AD" clId="Web-{2C6EC585-B548-40F4-9320-8A9AD78EB90A}" dt="2021-03-14T16:49:25.427" v="1252" actId="1076"/>
        <pc:sldMkLst>
          <pc:docMk/>
          <pc:sldMk cId="4014230412" sldId="262"/>
        </pc:sldMkLst>
        <pc:spChg chg="del mod">
          <ac:chgData name="CATALIN PETRU LACATUS" userId="S::catalin.lacatus@s.unibuc.ro::fa9252f5-dbcb-41d7-b627-d8d9e614cfec" providerId="AD" clId="Web-{2C6EC585-B548-40F4-9320-8A9AD78EB90A}" dt="2021-03-14T15:13:57.812" v="236"/>
          <ac:spMkLst>
            <pc:docMk/>
            <pc:sldMk cId="4014230412" sldId="262"/>
            <ac:spMk id="2" creationId="{6F5ACA92-186F-47AC-A160-A478796F190A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3" creationId="{152EA269-6199-4D44-9EB4-6F524ED4E693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5:28:11.370" v="361" actId="14100"/>
          <ac:spMkLst>
            <pc:docMk/>
            <pc:sldMk cId="4014230412" sldId="262"/>
            <ac:spMk id="4" creationId="{94BA2380-F047-4044-B13A-0D473E42FDD3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16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22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13:53.359" v="235"/>
          <ac:spMkLst>
            <pc:docMk/>
            <pc:sldMk cId="4014230412" sldId="262"/>
            <ac:spMk id="24" creationId="{400A20C1-29A4-43E0-AB15-7931F76F8C2D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13:53.359" v="235"/>
          <ac:grpSpMkLst>
            <pc:docMk/>
            <pc:sldMk cId="4014230412" sldId="262"/>
            <ac:grpSpMk id="8" creationId="{E9D059B6-ADD8-488A-B346-63289E90D13F}"/>
          </ac:grpSpMkLst>
        </pc:grpChg>
        <pc:picChg chg="add mod">
          <ac:chgData name="CATALIN PETRU LACATUS" userId="S::catalin.lacatus@s.unibuc.ro::fa9252f5-dbcb-41d7-b627-d8d9e614cfec" providerId="AD" clId="Web-{2C6EC585-B548-40F4-9320-8A9AD78EB90A}" dt="2021-03-14T16:49:25.427" v="1252" actId="1076"/>
          <ac:picMkLst>
            <pc:docMk/>
            <pc:sldMk cId="4014230412" sldId="262"/>
            <ac:picMk id="2" creationId="{DB657A30-4008-45DA-BC95-E10D7749A7B9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50:24.288" v="1259" actId="14100"/>
        <pc:sldMkLst>
          <pc:docMk/>
          <pc:sldMk cId="3360466073" sldId="263"/>
        </pc:sldMkLst>
        <pc:picChg chg="add mod">
          <ac:chgData name="CATALIN PETRU LACATUS" userId="S::catalin.lacatus@s.unibuc.ro::fa9252f5-dbcb-41d7-b627-d8d9e614cfec" providerId="AD" clId="Web-{2C6EC585-B548-40F4-9320-8A9AD78EB90A}" dt="2021-03-14T16:50:24.288" v="1259" actId="14100"/>
          <ac:picMkLst>
            <pc:docMk/>
            <pc:sldMk cId="3360466073" sldId="263"/>
            <ac:picMk id="2" creationId="{302E8061-0E37-43DB-BC1B-E742A328422C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54:02.963" v="1280"/>
        <pc:sldMkLst>
          <pc:docMk/>
          <pc:sldMk cId="312424417" sldId="264"/>
        </pc:sldMkLst>
        <pc:picChg chg="add mod">
          <ac:chgData name="CATALIN PETRU LACATUS" userId="S::catalin.lacatus@s.unibuc.ro::fa9252f5-dbcb-41d7-b627-d8d9e614cfec" providerId="AD" clId="Web-{2C6EC585-B548-40F4-9320-8A9AD78EB90A}" dt="2021-03-14T16:53:40.338" v="1278" actId="14100"/>
          <ac:picMkLst>
            <pc:docMk/>
            <pc:sldMk cId="312424417" sldId="264"/>
            <ac:picMk id="2" creationId="{41A0CB0C-233E-47A1-A973-636CB875C307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54:02.963" v="1280"/>
          <ac:picMkLst>
            <pc:docMk/>
            <pc:sldMk cId="312424417" sldId="264"/>
            <ac:picMk id="3" creationId="{FB6D4011-6397-4FA2-B27A-6E32EDE5E394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59:21.391" v="1364" actId="1076"/>
        <pc:sldMkLst>
          <pc:docMk/>
          <pc:sldMk cId="3066100156" sldId="265"/>
        </pc:sldMkLst>
        <pc:spChg chg="add mod">
          <ac:chgData name="CATALIN PETRU LACATUS" userId="S::catalin.lacatus@s.unibuc.ro::fa9252f5-dbcb-41d7-b627-d8d9e614cfec" providerId="AD" clId="Web-{2C6EC585-B548-40F4-9320-8A9AD78EB90A}" dt="2021-03-14T16:54:42.761" v="1302" actId="20577"/>
          <ac:spMkLst>
            <pc:docMk/>
            <pc:sldMk cId="3066100156" sldId="265"/>
            <ac:spMk id="3" creationId="{16BD0FDF-D9DD-4905-897B-A217F8510677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6:58:04.109" v="1354" actId="20577"/>
          <ac:spMkLst>
            <pc:docMk/>
            <pc:sldMk cId="3066100156" sldId="265"/>
            <ac:spMk id="4" creationId="{93A75E1E-9E9F-4F43-ACD3-D99677183D7D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6:54:34.902" v="1293" actId="14100"/>
          <ac:picMkLst>
            <pc:docMk/>
            <pc:sldMk cId="3066100156" sldId="265"/>
            <ac:picMk id="2" creationId="{B20F5E3E-37E9-4149-8936-6DF5E4DCB822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59:21.391" v="1364" actId="1076"/>
          <ac:picMkLst>
            <pc:docMk/>
            <pc:sldMk cId="3066100156" sldId="265"/>
            <ac:picMk id="5" creationId="{A7E2A9F1-C996-4C52-A870-ADC68DCAB006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7:02:54.895" v="1389" actId="1076"/>
        <pc:sldMkLst>
          <pc:docMk/>
          <pc:sldMk cId="2841047684" sldId="266"/>
        </pc:sldMkLst>
        <pc:picChg chg="add mod">
          <ac:chgData name="CATALIN PETRU LACATUS" userId="S::catalin.lacatus@s.unibuc.ro::fa9252f5-dbcb-41d7-b627-d8d9e614cfec" providerId="AD" clId="Web-{2C6EC585-B548-40F4-9320-8A9AD78EB90A}" dt="2021-03-14T17:02:38.973" v="1385" actId="14100"/>
          <ac:picMkLst>
            <pc:docMk/>
            <pc:sldMk cId="2841047684" sldId="266"/>
            <ac:picMk id="2" creationId="{904A83E9-8CFB-4D60-B7D0-C73D4CA0B5EC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02:54.895" v="1389" actId="1076"/>
          <ac:picMkLst>
            <pc:docMk/>
            <pc:sldMk cId="2841047684" sldId="266"/>
            <ac:picMk id="3" creationId="{03E5ED1E-29C5-489C-936F-DBA3E3D72574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7:16:32.738" v="1506" actId="20577"/>
        <pc:sldMkLst>
          <pc:docMk/>
          <pc:sldMk cId="3724276039" sldId="267"/>
        </pc:sldMkLst>
        <pc:spChg chg="add mod">
          <ac:chgData name="CATALIN PETRU LACATUS" userId="S::catalin.lacatus@s.unibuc.ro::fa9252f5-dbcb-41d7-b627-d8d9e614cfec" providerId="AD" clId="Web-{2C6EC585-B548-40F4-9320-8A9AD78EB90A}" dt="2021-03-14T17:05:11.866" v="1406" actId="20577"/>
          <ac:spMkLst>
            <pc:docMk/>
            <pc:sldMk cId="3724276039" sldId="267"/>
            <ac:spMk id="2" creationId="{C4C7F7BB-EA08-4580-8AAC-C9535AED61F8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7:10:41.326" v="1452" actId="20577"/>
          <ac:spMkLst>
            <pc:docMk/>
            <pc:sldMk cId="3724276039" sldId="267"/>
            <ac:spMk id="3" creationId="{B6521A47-8114-46FA-9ED2-12A703CA712B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7:16:32.738" v="1506" actId="20577"/>
          <ac:spMkLst>
            <pc:docMk/>
            <pc:sldMk cId="3724276039" sldId="267"/>
            <ac:spMk id="5" creationId="{2D801FFC-687C-4450-98A6-B6F51BF7D6A8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7:15:42.456" v="1497" actId="1076"/>
          <ac:picMkLst>
            <pc:docMk/>
            <pc:sldMk cId="3724276039" sldId="267"/>
            <ac:picMk id="4" creationId="{6889FCCA-72A6-468A-BADC-3964819CA314}"/>
          </ac:picMkLst>
        </pc:picChg>
      </pc:sldChg>
      <pc:sldChg chg="addSp delSp modSp add mod replId setBg">
        <pc:chgData name="CATALIN PETRU LACATUS" userId="S::catalin.lacatus@s.unibuc.ro::fa9252f5-dbcb-41d7-b627-d8d9e614cfec" providerId="AD" clId="Web-{2C6EC585-B548-40F4-9320-8A9AD78EB90A}" dt="2021-03-14T17:17:00.301" v="1512" actId="1076"/>
        <pc:sldMkLst>
          <pc:docMk/>
          <pc:sldMk cId="3521903653" sldId="268"/>
        </pc:sldMkLst>
        <pc:spChg chg="add mod">
          <ac:chgData name="CATALIN PETRU LACATUS" userId="S::catalin.lacatus@s.unibuc.ro::fa9252f5-dbcb-41d7-b627-d8d9e614cfec" providerId="AD" clId="Web-{2C6EC585-B548-40F4-9320-8A9AD78EB90A}" dt="2021-03-14T17:17:00.301" v="1512" actId="1076"/>
          <ac:spMkLst>
            <pc:docMk/>
            <pc:sldMk cId="3521903653" sldId="268"/>
            <ac:spMk id="4" creationId="{92BFEA2C-BA3B-41FC-8BEC-AC4A68AAB827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7:04:36.100" v="1396"/>
          <ac:spMkLst>
            <pc:docMk/>
            <pc:sldMk cId="3521903653" sldId="268"/>
            <ac:spMk id="16" creationId="{15655827-B42D-4180-88D3-D83F25E4BD1C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7:04:36.100" v="1396"/>
          <ac:spMkLst>
            <pc:docMk/>
            <pc:sldMk cId="3521903653" sldId="268"/>
            <ac:spMk id="18" creationId="{24ACCB06-563C-4ADE-B4D6-1FE9F723C7D9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7:04:36.100" v="1396"/>
          <ac:spMkLst>
            <pc:docMk/>
            <pc:sldMk cId="3521903653" sldId="268"/>
            <ac:spMk id="20" creationId="{40761ECD-D92B-46AE-82CA-640023D282F9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7:04:36.100" v="1396"/>
          <ac:spMkLst>
            <pc:docMk/>
            <pc:sldMk cId="3521903653" sldId="268"/>
            <ac:spMk id="22" creationId="{9A928607-C55C-40FD-B2DF-6CD6A7226A71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7:04:36.100" v="1396"/>
          <ac:spMkLst>
            <pc:docMk/>
            <pc:sldMk cId="3521903653" sldId="268"/>
            <ac:spMk id="24" creationId="{400A20C1-29A4-43E0-AB15-7931F76F8C2D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7:07:03.822" v="1444"/>
          <ac:spMkLst>
            <pc:docMk/>
            <pc:sldMk cId="3521903653" sldId="268"/>
            <ac:spMk id="45" creationId="{027FB951-A422-4463-8A01-05812E59CC9E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7:07:03.806" v="1443"/>
          <ac:spMkLst>
            <pc:docMk/>
            <pc:sldMk cId="3521903653" sldId="268"/>
            <ac:spMk id="58" creationId="{36993C3A-0E30-417B-B76B-0B62A3462F06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7:07:03.822" v="1444"/>
          <ac:spMkLst>
            <pc:docMk/>
            <pc:sldMk cId="3521903653" sldId="268"/>
            <ac:spMk id="66" creationId="{084966D2-3C9B-4F47-8231-1DEC33D3BDFE}"/>
          </ac:spMkLst>
        </pc:spChg>
        <pc:grpChg chg="del">
          <ac:chgData name="CATALIN PETRU LACATUS" userId="S::catalin.lacatus@s.unibuc.ro::fa9252f5-dbcb-41d7-b627-d8d9e614cfec" providerId="AD" clId="Web-{2C6EC585-B548-40F4-9320-8A9AD78EB90A}" dt="2021-03-14T17:04:36.100" v="1396"/>
          <ac:grpSpMkLst>
            <pc:docMk/>
            <pc:sldMk cId="3521903653" sldId="268"/>
            <ac:grpSpMk id="8" creationId="{E9D059B6-ADD8-488A-B346-63289E90D13F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7:07:03.822" v="1444"/>
          <ac:grpSpMkLst>
            <pc:docMk/>
            <pc:sldMk cId="3521903653" sldId="268"/>
            <ac:grpSpMk id="29" creationId="{6ADA8EC3-01C5-453C-91A6-D01B9E15BF0B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7:07:03.822" v="1444"/>
          <ac:grpSpMkLst>
            <pc:docMk/>
            <pc:sldMk cId="3521903653" sldId="268"/>
            <ac:grpSpMk id="37" creationId="{767D40C4-2A44-4792-AB9D-E769202A2750}"/>
          </ac:grpSpMkLst>
        </pc:grpChg>
        <pc:grpChg chg="add">
          <ac:chgData name="CATALIN PETRU LACATUS" userId="S::catalin.lacatus@s.unibuc.ro::fa9252f5-dbcb-41d7-b627-d8d9e614cfec" providerId="AD" clId="Web-{2C6EC585-B548-40F4-9320-8A9AD78EB90A}" dt="2021-03-14T17:07:03.822" v="1444"/>
          <ac:grpSpMkLst>
            <pc:docMk/>
            <pc:sldMk cId="3521903653" sldId="268"/>
            <ac:grpSpMk id="47" creationId="{089D35B1-0ED5-4358-8CAE-A9E49412AAA1}"/>
          </ac:grpSpMkLst>
        </pc:grpChg>
        <pc:grpChg chg="add">
          <ac:chgData name="CATALIN PETRU LACATUS" userId="S::catalin.lacatus@s.unibuc.ro::fa9252f5-dbcb-41d7-b627-d8d9e614cfec" providerId="AD" clId="Web-{2C6EC585-B548-40F4-9320-8A9AD78EB90A}" dt="2021-03-14T17:07:03.822" v="1444"/>
          <ac:grpSpMkLst>
            <pc:docMk/>
            <pc:sldMk cId="3521903653" sldId="268"/>
            <ac:grpSpMk id="48" creationId="{DD65B30C-427F-449E-B039-E288E85D8AFA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7:07:03.806" v="1443"/>
          <ac:grpSpMkLst>
            <pc:docMk/>
            <pc:sldMk cId="3521903653" sldId="268"/>
            <ac:grpSpMk id="50" creationId="{089D35B1-0ED5-4358-8CAE-A9E49412AAA1}"/>
          </ac:grpSpMkLst>
        </pc:grpChg>
        <pc:picChg chg="add mod">
          <ac:chgData name="CATALIN PETRU LACATUS" userId="S::catalin.lacatus@s.unibuc.ro::fa9252f5-dbcb-41d7-b627-d8d9e614cfec" providerId="AD" clId="Web-{2C6EC585-B548-40F4-9320-8A9AD78EB90A}" dt="2021-03-14T17:07:10.165" v="1445" actId="1076"/>
          <ac:picMkLst>
            <pc:docMk/>
            <pc:sldMk cId="3521903653" sldId="268"/>
            <ac:picMk id="2" creationId="{A832C79A-2CD6-405E-BD4E-06A2015F8FDF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11:20.514" v="1460" actId="14100"/>
          <ac:picMkLst>
            <pc:docMk/>
            <pc:sldMk cId="3521903653" sldId="268"/>
            <ac:picMk id="3" creationId="{6906F2CA-B836-445A-8646-83C15ABA2C71}"/>
          </ac:picMkLst>
        </pc:picChg>
      </pc:sldChg>
      <pc:sldChg chg="addSp delSp modSp new mod setBg">
        <pc:chgData name="CATALIN PETRU LACATUS" userId="S::catalin.lacatus@s.unibuc.ro::fa9252f5-dbcb-41d7-b627-d8d9e614cfec" providerId="AD" clId="Web-{2C6EC585-B548-40F4-9320-8A9AD78EB90A}" dt="2021-03-14T17:15:39.269" v="1496" actId="20577"/>
        <pc:sldMkLst>
          <pc:docMk/>
          <pc:sldMk cId="1819695220" sldId="269"/>
        </pc:sldMkLst>
        <pc:spChg chg="del mod">
          <ac:chgData name="CATALIN PETRU LACATUS" userId="S::catalin.lacatus@s.unibuc.ro::fa9252f5-dbcb-41d7-b627-d8d9e614cfec" providerId="AD" clId="Web-{2C6EC585-B548-40F4-9320-8A9AD78EB90A}" dt="2021-03-14T15:22:24.006" v="312"/>
          <ac:spMkLst>
            <pc:docMk/>
            <pc:sldMk cId="1819695220" sldId="269"/>
            <ac:spMk id="2" creationId="{4344B5A0-B599-4C15-B04E-FECAFD9D04CD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3" creationId="{9DA4988E-6B99-41FE-97FE-15E86188E060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7:15:39.269" v="1496" actId="20577"/>
          <ac:spMkLst>
            <pc:docMk/>
            <pc:sldMk cId="1819695220" sldId="269"/>
            <ac:spMk id="3" creationId="{F8C51FEA-14F5-4217-BB80-0914EB21D0B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16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18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20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22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2C6EC585-B548-40F4-9320-8A9AD78EB90A}" dt="2021-03-14T15:22:18.881" v="311"/>
          <ac:spMkLst>
            <pc:docMk/>
            <pc:sldMk cId="1819695220" sldId="269"/>
            <ac:spMk id="24" creationId="{400A20C1-29A4-43E0-AB15-7931F76F8C2D}"/>
          </ac:spMkLst>
        </pc:spChg>
        <pc:grpChg chg="add">
          <ac:chgData name="CATALIN PETRU LACATUS" userId="S::catalin.lacatus@s.unibuc.ro::fa9252f5-dbcb-41d7-b627-d8d9e614cfec" providerId="AD" clId="Web-{2C6EC585-B548-40F4-9320-8A9AD78EB90A}" dt="2021-03-14T15:22:18.881" v="311"/>
          <ac:grpSpMkLst>
            <pc:docMk/>
            <pc:sldMk cId="1819695220" sldId="269"/>
            <ac:grpSpMk id="8" creationId="{E9D059B6-ADD8-488A-B346-63289E90D13F}"/>
          </ac:grpSpMkLst>
        </pc:grpChg>
        <pc:picChg chg="add mod">
          <ac:chgData name="CATALIN PETRU LACATUS" userId="S::catalin.lacatus@s.unibuc.ro::fa9252f5-dbcb-41d7-b627-d8d9e614cfec" providerId="AD" clId="Web-{2C6EC585-B548-40F4-9320-8A9AD78EB90A}" dt="2021-03-14T17:12:21.687" v="1466" actId="1076"/>
          <ac:picMkLst>
            <pc:docMk/>
            <pc:sldMk cId="1819695220" sldId="269"/>
            <ac:picMk id="2" creationId="{6DBDAD33-9B35-47F7-A3C4-19F03BC18325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7:15:07.580" v="1488" actId="1076"/>
        <pc:sldMkLst>
          <pc:docMk/>
          <pc:sldMk cId="3908575855" sldId="270"/>
        </pc:sldMkLst>
        <pc:spChg chg="add mod">
          <ac:chgData name="CATALIN PETRU LACATUS" userId="S::catalin.lacatus@s.unibuc.ro::fa9252f5-dbcb-41d7-b627-d8d9e614cfec" providerId="AD" clId="Web-{2C6EC585-B548-40F4-9320-8A9AD78EB90A}" dt="2021-03-14T17:15:07.580" v="1488" actId="1076"/>
          <ac:spMkLst>
            <pc:docMk/>
            <pc:sldMk cId="3908575855" sldId="270"/>
            <ac:spMk id="3" creationId="{5A8897A9-6EA1-403B-8789-36C5DFAE4B0F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7:14:31.595" v="1472" actId="1076"/>
          <ac:picMkLst>
            <pc:docMk/>
            <pc:sldMk cId="3908575855" sldId="270"/>
            <ac:picMk id="2" creationId="{BCD02CB4-A83F-4132-87BA-05EF63FD2279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7:26:13.624" v="1626" actId="14100"/>
        <pc:sldMkLst>
          <pc:docMk/>
          <pc:sldMk cId="2094341440" sldId="271"/>
        </pc:sldMkLst>
        <pc:spChg chg="add mod">
          <ac:chgData name="CATALIN PETRU LACATUS" userId="S::catalin.lacatus@s.unibuc.ro::fa9252f5-dbcb-41d7-b627-d8d9e614cfec" providerId="AD" clId="Web-{2C6EC585-B548-40F4-9320-8A9AD78EB90A}" dt="2021-03-14T17:25:22.107" v="1616" actId="20577"/>
          <ac:spMkLst>
            <pc:docMk/>
            <pc:sldMk cId="2094341440" sldId="271"/>
            <ac:spMk id="2" creationId="{36425BBB-A14F-4819-9E87-5E76B0B31FDA}"/>
          </ac:spMkLst>
        </pc:spChg>
        <pc:picChg chg="add del mod">
          <ac:chgData name="CATALIN PETRU LACATUS" userId="S::catalin.lacatus@s.unibuc.ro::fa9252f5-dbcb-41d7-b627-d8d9e614cfec" providerId="AD" clId="Web-{2C6EC585-B548-40F4-9320-8A9AD78EB90A}" dt="2021-03-14T17:25:25.186" v="1617"/>
          <ac:picMkLst>
            <pc:docMk/>
            <pc:sldMk cId="2094341440" sldId="271"/>
            <ac:picMk id="3" creationId="{260CB1CA-FAC6-4E4C-870E-DB6CB7BD23BF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24:28.247" v="1613" actId="1076"/>
          <ac:picMkLst>
            <pc:docMk/>
            <pc:sldMk cId="2094341440" sldId="271"/>
            <ac:picMk id="4" creationId="{BEACC488-3B6A-4936-A4B7-2B2B24D10E67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26:13.624" v="1626" actId="14100"/>
          <ac:picMkLst>
            <pc:docMk/>
            <pc:sldMk cId="2094341440" sldId="271"/>
            <ac:picMk id="5" creationId="{7252754E-81EE-4A4C-A459-812CCF4CE8CE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7:39:12.627" v="1687" actId="20577"/>
        <pc:sldMkLst>
          <pc:docMk/>
          <pc:sldMk cId="212001965" sldId="272"/>
        </pc:sldMkLst>
        <pc:spChg chg="add mod">
          <ac:chgData name="CATALIN PETRU LACATUS" userId="S::catalin.lacatus@s.unibuc.ro::fa9252f5-dbcb-41d7-b627-d8d9e614cfec" providerId="AD" clId="Web-{2C6EC585-B548-40F4-9320-8A9AD78EB90A}" dt="2021-03-14T17:39:12.627" v="1687" actId="20577"/>
          <ac:spMkLst>
            <pc:docMk/>
            <pc:sldMk cId="212001965" sldId="272"/>
            <ac:spMk id="4" creationId="{D6171436-71EF-4EE5-881A-57168F200069}"/>
          </ac:spMkLst>
        </pc:spChg>
        <pc:picChg chg="add del mod">
          <ac:chgData name="CATALIN PETRU LACATUS" userId="S::catalin.lacatus@s.unibuc.ro::fa9252f5-dbcb-41d7-b627-d8d9e614cfec" providerId="AD" clId="Web-{2C6EC585-B548-40F4-9320-8A9AD78EB90A}" dt="2021-03-14T17:28:14.896" v="1628"/>
          <ac:picMkLst>
            <pc:docMk/>
            <pc:sldMk cId="212001965" sldId="272"/>
            <ac:picMk id="2" creationId="{76DEB2A6-72E4-4751-84AB-7F2281DCAA38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32:29.682" v="1638" actId="1076"/>
          <ac:picMkLst>
            <pc:docMk/>
            <pc:sldMk cId="212001965" sldId="272"/>
            <ac:picMk id="3" creationId="{2F0CBB1B-B0CD-4179-8F93-54CCD99FA720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38:52.532" v="1664" actId="14100"/>
          <ac:picMkLst>
            <pc:docMk/>
            <pc:sldMk cId="212001965" sldId="272"/>
            <ac:picMk id="5" creationId="{B006729B-DC88-4135-8F1E-0D1DD284F2AF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7:45:36.305" v="1768" actId="14100"/>
        <pc:sldMkLst>
          <pc:docMk/>
          <pc:sldMk cId="3421601894" sldId="273"/>
        </pc:sldMkLst>
        <pc:spChg chg="add mod">
          <ac:chgData name="CATALIN PETRU LACATUS" userId="S::catalin.lacatus@s.unibuc.ro::fa9252f5-dbcb-41d7-b627-d8d9e614cfec" providerId="AD" clId="Web-{2C6EC585-B548-40F4-9320-8A9AD78EB90A}" dt="2021-03-14T17:45:08.149" v="1756" actId="20577"/>
          <ac:spMkLst>
            <pc:docMk/>
            <pc:sldMk cId="3421601894" sldId="273"/>
            <ac:spMk id="2" creationId="{40CA0314-BB65-4450-9D4D-B10B909B9A61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7:43:42.491" v="1731" actId="14100"/>
          <ac:picMkLst>
            <pc:docMk/>
            <pc:sldMk cId="3421601894" sldId="273"/>
            <ac:picMk id="3" creationId="{C4D31518-725E-42C4-819E-8A78820A8589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45:36.305" v="1768" actId="14100"/>
          <ac:picMkLst>
            <pc:docMk/>
            <pc:sldMk cId="3421601894" sldId="273"/>
            <ac:picMk id="4" creationId="{7DFE77AA-E1C2-46F7-B2C2-DBEFD5C363CD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7:48:57.997" v="1784" actId="14100"/>
        <pc:sldMkLst>
          <pc:docMk/>
          <pc:sldMk cId="847445571" sldId="274"/>
        </pc:sldMkLst>
        <pc:spChg chg="add mod">
          <ac:chgData name="CATALIN PETRU LACATUS" userId="S::catalin.lacatus@s.unibuc.ro::fa9252f5-dbcb-41d7-b627-d8d9e614cfec" providerId="AD" clId="Web-{2C6EC585-B548-40F4-9320-8A9AD78EB90A}" dt="2021-03-14T17:46:31.103" v="1777" actId="20577"/>
          <ac:spMkLst>
            <pc:docMk/>
            <pc:sldMk cId="847445571" sldId="274"/>
            <ac:spMk id="3" creationId="{E72F3F4B-B1B0-43B0-851B-2779DAFA417A}"/>
          </ac:spMkLst>
        </pc:spChg>
        <pc:picChg chg="add del mod">
          <ac:chgData name="CATALIN PETRU LACATUS" userId="S::catalin.lacatus@s.unibuc.ro::fa9252f5-dbcb-41d7-b627-d8d9e614cfec" providerId="AD" clId="Web-{2C6EC585-B548-40F4-9320-8A9AD78EB90A}" dt="2021-03-14T17:45:55.806" v="1770"/>
          <ac:picMkLst>
            <pc:docMk/>
            <pc:sldMk cId="847445571" sldId="274"/>
            <ac:picMk id="2" creationId="{4295A3C6-B895-4681-8339-10A41CF1FACB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7:48:57.997" v="1784" actId="14100"/>
          <ac:picMkLst>
            <pc:docMk/>
            <pc:sldMk cId="847445571" sldId="274"/>
            <ac:picMk id="4" creationId="{A9A1CC21-1970-4B83-8244-10DC2084697E}"/>
          </ac:picMkLst>
        </pc:picChg>
      </pc:sldChg>
      <pc:sldChg chg="add replId">
        <pc:chgData name="CATALIN PETRU LACATUS" userId="S::catalin.lacatus@s.unibuc.ro::fa9252f5-dbcb-41d7-b627-d8d9e614cfec" providerId="AD" clId="Web-{2C6EC585-B548-40F4-9320-8A9AD78EB90A}" dt="2021-03-14T15:22:42.365" v="318"/>
        <pc:sldMkLst>
          <pc:docMk/>
          <pc:sldMk cId="502011501" sldId="275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44.506" v="319"/>
        <pc:sldMkLst>
          <pc:docMk/>
          <pc:sldMk cId="3731361296" sldId="276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46.678" v="320"/>
        <pc:sldMkLst>
          <pc:docMk/>
          <pc:sldMk cId="658121900" sldId="277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49.584" v="321"/>
        <pc:sldMkLst>
          <pc:docMk/>
          <pc:sldMk cId="1472905884" sldId="278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51.897" v="322"/>
        <pc:sldMkLst>
          <pc:docMk/>
          <pc:sldMk cId="2381251955" sldId="279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54.788" v="323"/>
        <pc:sldMkLst>
          <pc:docMk/>
          <pc:sldMk cId="2977952919" sldId="280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56.959" v="324"/>
        <pc:sldMkLst>
          <pc:docMk/>
          <pc:sldMk cId="1754075935" sldId="281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2:59.475" v="325"/>
        <pc:sldMkLst>
          <pc:docMk/>
          <pc:sldMk cId="3860943339" sldId="282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3:01.694" v="326"/>
        <pc:sldMkLst>
          <pc:docMk/>
          <pc:sldMk cId="2721082931" sldId="283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3:04.788" v="327"/>
        <pc:sldMkLst>
          <pc:docMk/>
          <pc:sldMk cId="3368683826" sldId="284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3:08.022" v="328"/>
        <pc:sldMkLst>
          <pc:docMk/>
          <pc:sldMk cId="3585922013" sldId="285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15.664" v="329"/>
        <pc:sldMkLst>
          <pc:docMk/>
          <pc:sldMk cId="2859864690" sldId="286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18.179" v="330"/>
        <pc:sldMkLst>
          <pc:docMk/>
          <pc:sldMk cId="3710365713" sldId="287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20.976" v="331"/>
        <pc:sldMkLst>
          <pc:docMk/>
          <pc:sldMk cId="2501119805" sldId="288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24.179" v="332"/>
        <pc:sldMkLst>
          <pc:docMk/>
          <pc:sldMk cId="2845931269" sldId="289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26.617" v="333"/>
        <pc:sldMkLst>
          <pc:docMk/>
          <pc:sldMk cId="2403463632" sldId="290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29.445" v="334"/>
        <pc:sldMkLst>
          <pc:docMk/>
          <pc:sldMk cId="2228169937" sldId="291"/>
        </pc:sldMkLst>
      </pc:sldChg>
      <pc:sldChg chg="add replId">
        <pc:chgData name="CATALIN PETRU LACATUS" userId="S::catalin.lacatus@s.unibuc.ro::fa9252f5-dbcb-41d7-b627-d8d9e614cfec" providerId="AD" clId="Web-{2C6EC585-B548-40F4-9320-8A9AD78EB90A}" dt="2021-03-14T15:24:32.617" v="335"/>
        <pc:sldMkLst>
          <pc:docMk/>
          <pc:sldMk cId="137615906" sldId="292"/>
        </pc:sldMkLst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06:43.853" v="740" actId="20577"/>
        <pc:sldMkLst>
          <pc:docMk/>
          <pc:sldMk cId="1650608894" sldId="293"/>
        </pc:sldMkLst>
        <pc:spChg chg="ord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4" creationId="{B245B57F-023C-4F69-9FB0-FAFBED03D55F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16" creationId="{15655827-B42D-4180-88D3-D83F25E4BD1C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18" creationId="{24ACCB06-563C-4ADE-B4D6-1FE9F723C7D9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20" creationId="{40761ECD-D92B-46AE-82CA-640023D282F9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22" creationId="{9A928607-C55C-40FD-B2DF-6CD6A7226A71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06:32.041" v="739"/>
          <ac:spMkLst>
            <pc:docMk/>
            <pc:sldMk cId="1650608894" sldId="293"/>
            <ac:spMk id="24" creationId="{400A20C1-29A4-43E0-AB15-7931F76F8C2D}"/>
          </ac:spMkLst>
        </pc:spChg>
        <pc:spChg chg="mod">
          <ac:chgData name="CATALIN PETRU LACATUS" userId="S::catalin.lacatus@s.unibuc.ro::fa9252f5-dbcb-41d7-b627-d8d9e614cfec" providerId="AD" clId="Web-{2C6EC585-B548-40F4-9320-8A9AD78EB90A}" dt="2021-03-14T16:06:43.853" v="740" actId="20577"/>
          <ac:spMkLst>
            <pc:docMk/>
            <pc:sldMk cId="1650608894" sldId="293"/>
            <ac:spMk id="30" creationId="{15026920-D544-4B24-9F5A-091F14398A7C}"/>
          </ac:spMkLst>
        </pc:spChg>
        <pc:grpChg chg="del">
          <ac:chgData name="CATALIN PETRU LACATUS" userId="S::catalin.lacatus@s.unibuc.ro::fa9252f5-dbcb-41d7-b627-d8d9e614cfec" providerId="AD" clId="Web-{2C6EC585-B548-40F4-9320-8A9AD78EB90A}" dt="2021-03-14T16:06:32.041" v="739"/>
          <ac:grpSpMkLst>
            <pc:docMk/>
            <pc:sldMk cId="1650608894" sldId="293"/>
            <ac:grpSpMk id="8" creationId="{E9D059B6-ADD8-488A-B346-63289E90D13F}"/>
          </ac:grpSpMkLst>
        </pc:grpChg>
        <pc:grpChg chg="add">
          <ac:chgData name="CATALIN PETRU LACATUS" userId="S::catalin.lacatus@s.unibuc.ro::fa9252f5-dbcb-41d7-b627-d8d9e614cfec" providerId="AD" clId="Web-{2C6EC585-B548-40F4-9320-8A9AD78EB90A}" dt="2021-03-14T16:06:32.041" v="739"/>
          <ac:grpSpMkLst>
            <pc:docMk/>
            <pc:sldMk cId="1650608894" sldId="293"/>
            <ac:grpSpMk id="35" creationId="{7CD2F605-77BD-4D9C-BC95-97EB75D69D88}"/>
          </ac:grpSpMkLst>
        </pc:grpChg>
        <pc:picChg chg="add mod">
          <ac:chgData name="CATALIN PETRU LACATUS" userId="S::catalin.lacatus@s.unibuc.ro::fa9252f5-dbcb-41d7-b627-d8d9e614cfec" providerId="AD" clId="Web-{2C6EC585-B548-40F4-9320-8A9AD78EB90A}" dt="2021-03-14T16:06:32.041" v="739"/>
          <ac:picMkLst>
            <pc:docMk/>
            <pc:sldMk cId="1650608894" sldId="293"/>
            <ac:picMk id="2" creationId="{6A5FEBB2-20A4-4C73-98E0-1CA5E212B480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06:32.041" v="739"/>
          <ac:picMkLst>
            <pc:docMk/>
            <pc:sldMk cId="1650608894" sldId="293"/>
            <ac:picMk id="3" creationId="{D5F6A298-EE92-4E7B-86DF-892573D37B3B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08:28.058" v="760"/>
        <pc:sldMkLst>
          <pc:docMk/>
          <pc:sldMk cId="2459545970" sldId="294"/>
        </pc:sldMkLst>
        <pc:spChg chg="add mod ord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2" creationId="{DCF71DFF-5B5C-43FD-9F88-F02E7CA171A5}"/>
          </ac:spMkLst>
        </pc:spChg>
        <pc:spChg chg="ord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4" creationId="{B245B57F-023C-4F69-9FB0-FAFBED03D55F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16" creationId="{15655827-B42D-4180-88D3-D83F25E4BD1C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18" creationId="{24ACCB06-563C-4ADE-B4D6-1FE9F723C7D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20" creationId="{40761ECD-D92B-46AE-82CA-640023D282F9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22" creationId="{9A928607-C55C-40FD-B2DF-6CD6A7226A71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24" creationId="{400A20C1-29A4-43E0-AB15-7931F76F8C2D}"/>
          </ac:spMkLst>
        </pc:spChg>
        <pc:spChg chg="mod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30" creationId="{15026920-D544-4B24-9F5A-091F14398A7C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0.464" v="758"/>
          <ac:spMkLst>
            <pc:docMk/>
            <pc:sldMk cId="2459545970" sldId="294"/>
            <ac:spMk id="33" creationId="{DF101D9F-3E8A-467F-850F-4262EEA1BF3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28.058" v="760"/>
          <ac:spMkLst>
            <pc:docMk/>
            <pc:sldMk cId="2459545970" sldId="294"/>
            <ac:spMk id="42" creationId="{0095B9FE-CD3D-4FD5-91D3-D9BDC79BFF5B}"/>
          </ac:spMkLst>
        </pc:spChg>
        <pc:spChg chg="add del">
          <ac:chgData name="CATALIN PETRU LACATUS" userId="S::catalin.lacatus@s.unibuc.ro::fa9252f5-dbcb-41d7-b627-d8d9e614cfec" providerId="AD" clId="Web-{2C6EC585-B548-40F4-9320-8A9AD78EB90A}" dt="2021-03-14T16:08:16.605" v="756"/>
          <ac:spMkLst>
            <pc:docMk/>
            <pc:sldMk cId="2459545970" sldId="294"/>
            <ac:spMk id="43" creationId="{0095B9FE-CD3D-4FD5-91D3-D9BDC79BFF5B}"/>
          </ac:spMkLst>
        </pc:spChg>
        <pc:grpChg chg="add del">
          <ac:chgData name="CATALIN PETRU LACATUS" userId="S::catalin.lacatus@s.unibuc.ro::fa9252f5-dbcb-41d7-b627-d8d9e614cfec" providerId="AD" clId="Web-{2C6EC585-B548-40F4-9320-8A9AD78EB90A}" dt="2021-03-14T16:08:28.058" v="760"/>
          <ac:grpSpMkLst>
            <pc:docMk/>
            <pc:sldMk cId="2459545970" sldId="294"/>
            <ac:grpSpMk id="8" creationId="{E9D059B6-ADD8-488A-B346-63289E90D13F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6:08:20.464" v="758"/>
          <ac:grpSpMkLst>
            <pc:docMk/>
            <pc:sldMk cId="2459545970" sldId="294"/>
            <ac:grpSpMk id="32" creationId="{7CD2F605-77BD-4D9C-BC95-97EB75D69D88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6:08:28.058" v="760"/>
          <ac:grpSpMkLst>
            <pc:docMk/>
            <pc:sldMk cId="2459545970" sldId="294"/>
            <ac:grpSpMk id="34" creationId="{56C5F458-F0B9-4584-B7A3-BA39F9E9FC93}"/>
          </ac:grpSpMkLst>
        </pc:grpChg>
        <pc:grpChg chg="add del">
          <ac:chgData name="CATALIN PETRU LACATUS" userId="S::catalin.lacatus@s.unibuc.ro::fa9252f5-dbcb-41d7-b627-d8d9e614cfec" providerId="AD" clId="Web-{2C6EC585-B548-40F4-9320-8A9AD78EB90A}" dt="2021-03-14T16:08:16.605" v="756"/>
          <ac:grpSpMkLst>
            <pc:docMk/>
            <pc:sldMk cId="2459545970" sldId="294"/>
            <ac:grpSpMk id="35" creationId="{56C5F458-F0B9-4584-B7A3-BA39F9E9FC93}"/>
          </ac:grpSpMkLst>
        </pc:grpChg>
        <pc:picChg chg="add mod ord">
          <ac:chgData name="CATALIN PETRU LACATUS" userId="S::catalin.lacatus@s.unibuc.ro::fa9252f5-dbcb-41d7-b627-d8d9e614cfec" providerId="AD" clId="Web-{2C6EC585-B548-40F4-9320-8A9AD78EB90A}" dt="2021-03-14T16:08:28.058" v="760"/>
          <ac:picMkLst>
            <pc:docMk/>
            <pc:sldMk cId="2459545970" sldId="294"/>
            <ac:picMk id="3" creationId="{BAADE5D3-F4D2-4A54-8723-B4DCBA29FABA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08:28.058" v="760"/>
          <ac:picMkLst>
            <pc:docMk/>
            <pc:sldMk cId="2459545970" sldId="294"/>
            <ac:picMk id="5" creationId="{D7BD33FE-5EDA-4B23-8BF2-B45E57A2836E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11:16.154" v="782" actId="14100"/>
        <pc:sldMkLst>
          <pc:docMk/>
          <pc:sldMk cId="3690260865" sldId="295"/>
        </pc:sldMkLst>
        <pc:spChg chg="mod">
          <ac:chgData name="CATALIN PETRU LACATUS" userId="S::catalin.lacatus@s.unibuc.ro::fa9252f5-dbcb-41d7-b627-d8d9e614cfec" providerId="AD" clId="Web-{2C6EC585-B548-40F4-9320-8A9AD78EB90A}" dt="2021-03-14T16:01:48.100" v="698" actId="20577"/>
          <ac:spMkLst>
            <pc:docMk/>
            <pc:sldMk cId="3690260865" sldId="295"/>
            <ac:spMk id="30" creationId="{15026920-D544-4B24-9F5A-091F14398A7C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6:09:28.934" v="765" actId="14100"/>
          <ac:picMkLst>
            <pc:docMk/>
            <pc:sldMk cId="3690260865" sldId="295"/>
            <ac:picMk id="3" creationId="{06B80566-42FE-4AA1-9797-C9A8918514F4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10:08.887" v="771" actId="1076"/>
          <ac:picMkLst>
            <pc:docMk/>
            <pc:sldMk cId="3690260865" sldId="295"/>
            <ac:picMk id="5" creationId="{36EE5533-28D2-4E48-93EA-04DC4A18C4AA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11:16.154" v="782" actId="14100"/>
          <ac:picMkLst>
            <pc:docMk/>
            <pc:sldMk cId="3690260865" sldId="295"/>
            <ac:picMk id="6" creationId="{20D30EE6-C161-4384-A75A-173D50D49F58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12:37.530" v="790" actId="14100"/>
        <pc:sldMkLst>
          <pc:docMk/>
          <pc:sldMk cId="4114323161" sldId="296"/>
        </pc:sldMkLst>
        <pc:spChg chg="del">
          <ac:chgData name="CATALIN PETRU LACATUS" userId="S::catalin.lacatus@s.unibuc.ro::fa9252f5-dbcb-41d7-b627-d8d9e614cfec" providerId="AD" clId="Web-{2C6EC585-B548-40F4-9320-8A9AD78EB90A}" dt="2021-03-14T16:02:01.834" v="701"/>
          <ac:spMkLst>
            <pc:docMk/>
            <pc:sldMk cId="4114323161" sldId="296"/>
            <ac:spMk id="2" creationId="{DCF71DFF-5B5C-43FD-9F88-F02E7CA171A5}"/>
          </ac:spMkLst>
        </pc:spChg>
        <pc:spChg chg="mod">
          <ac:chgData name="CATALIN PETRU LACATUS" userId="S::catalin.lacatus@s.unibuc.ro::fa9252f5-dbcb-41d7-b627-d8d9e614cfec" providerId="AD" clId="Web-{2C6EC585-B548-40F4-9320-8A9AD78EB90A}" dt="2021-03-14T16:02:16.709" v="707" actId="20577"/>
          <ac:spMkLst>
            <pc:docMk/>
            <pc:sldMk cId="4114323161" sldId="296"/>
            <ac:spMk id="30" creationId="{15026920-D544-4B24-9F5A-091F14398A7C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6:12:37.530" v="790" actId="14100"/>
          <ac:picMkLst>
            <pc:docMk/>
            <pc:sldMk cId="4114323161" sldId="296"/>
            <ac:picMk id="3" creationId="{902EA24D-C37A-4596-B17D-DD06704D9982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41:45.716" v="1200" actId="20577"/>
        <pc:sldMkLst>
          <pc:docMk/>
          <pc:sldMk cId="3853051863" sldId="297"/>
        </pc:sldMkLst>
        <pc:spChg chg="add mod">
          <ac:chgData name="CATALIN PETRU LACATUS" userId="S::catalin.lacatus@s.unibuc.ro::fa9252f5-dbcb-41d7-b627-d8d9e614cfec" providerId="AD" clId="Web-{2C6EC585-B548-40F4-9320-8A9AD78EB90A}" dt="2021-03-14T16:14:09.062" v="806" actId="20577"/>
          <ac:spMkLst>
            <pc:docMk/>
            <pc:sldMk cId="3853051863" sldId="297"/>
            <ac:spMk id="2" creationId="{60CEC7E0-1CD1-4DE6-9A73-FEA98251FE61}"/>
          </ac:spMkLst>
        </pc:spChg>
        <pc:spChg chg="add mod">
          <ac:chgData name="CATALIN PETRU LACATUS" userId="S::catalin.lacatus@s.unibuc.ro::fa9252f5-dbcb-41d7-b627-d8d9e614cfec" providerId="AD" clId="Web-{2C6EC585-B548-40F4-9320-8A9AD78EB90A}" dt="2021-03-14T16:41:45.716" v="1200" actId="20577"/>
          <ac:spMkLst>
            <pc:docMk/>
            <pc:sldMk cId="3853051863" sldId="297"/>
            <ac:spMk id="19" creationId="{6083328D-0C5B-4C27-9A36-29926C192140}"/>
          </ac:spMkLst>
        </pc:spChg>
        <pc:spChg chg="del">
          <ac:chgData name="CATALIN PETRU LACATUS" userId="S::catalin.lacatus@s.unibuc.ro::fa9252f5-dbcb-41d7-b627-d8d9e614cfec" providerId="AD" clId="Web-{2C6EC585-B548-40F4-9320-8A9AD78EB90A}" dt="2021-03-14T16:13:05.765" v="792"/>
          <ac:spMkLst>
            <pc:docMk/>
            <pc:sldMk cId="3853051863" sldId="297"/>
            <ac:spMk id="30" creationId="{15026920-D544-4B24-9F5A-091F14398A7C}"/>
          </ac:spMkLst>
        </pc:spChg>
        <pc:picChg chg="del">
          <ac:chgData name="CATALIN PETRU LACATUS" userId="S::catalin.lacatus@s.unibuc.ro::fa9252f5-dbcb-41d7-b627-d8d9e614cfec" providerId="AD" clId="Web-{2C6EC585-B548-40F4-9320-8A9AD78EB90A}" dt="2021-03-14T16:13:07.984" v="793"/>
          <ac:picMkLst>
            <pc:docMk/>
            <pc:sldMk cId="3853051863" sldId="297"/>
            <ac:picMk id="3" creationId="{902EA24D-C37A-4596-B17D-DD06704D9982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19:02.190" v="822"/>
          <ac:picMkLst>
            <pc:docMk/>
            <pc:sldMk cId="3853051863" sldId="297"/>
            <ac:picMk id="3" creationId="{F7AC0415-4D86-4506-92DE-E86C5279DFF5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37:11.648" v="1146" actId="1076"/>
          <ac:picMkLst>
            <pc:docMk/>
            <pc:sldMk cId="3853051863" sldId="297"/>
            <ac:picMk id="5" creationId="{EFF3FC08-C379-4DCE-B5AC-F54BA229D2A1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37:13.867" v="1147" actId="1076"/>
          <ac:picMkLst>
            <pc:docMk/>
            <pc:sldMk cId="3853051863" sldId="297"/>
            <ac:picMk id="6" creationId="{C750EF46-EED1-461E-8800-D88472306BA1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37:18.148" v="1148" actId="1076"/>
          <ac:picMkLst>
            <pc:docMk/>
            <pc:sldMk cId="3853051863" sldId="297"/>
            <ac:picMk id="7" creationId="{55D3B192-2232-477E-AEA8-90E313CE52CB}"/>
          </ac:picMkLst>
        </pc:picChg>
      </pc:sldChg>
      <pc:sldChg chg="addSp delSp modSp add replId">
        <pc:chgData name="CATALIN PETRU LACATUS" userId="S::catalin.lacatus@s.unibuc.ro::fa9252f5-dbcb-41d7-b627-d8d9e614cfec" providerId="AD" clId="Web-{2C6EC585-B548-40F4-9320-8A9AD78EB90A}" dt="2021-03-14T16:47:17.315" v="1240" actId="1076"/>
        <pc:sldMkLst>
          <pc:docMk/>
          <pc:sldMk cId="3441718851" sldId="298"/>
        </pc:sldMkLst>
        <pc:spChg chg="add mod">
          <ac:chgData name="CATALIN PETRU LACATUS" userId="S::catalin.lacatus@s.unibuc.ro::fa9252f5-dbcb-41d7-b627-d8d9e614cfec" providerId="AD" clId="Web-{2C6EC585-B548-40F4-9320-8A9AD78EB90A}" dt="2021-03-14T16:41:36.622" v="1196" actId="20577"/>
          <ac:spMkLst>
            <pc:docMk/>
            <pc:sldMk cId="3441718851" sldId="298"/>
            <ac:spMk id="2" creationId="{98C6524B-F36D-457B-BE8D-7F2C9D6605C6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6:44:04.968" v="1207" actId="14100"/>
          <ac:picMkLst>
            <pc:docMk/>
            <pc:sldMk cId="3441718851" sldId="298"/>
            <ac:picMk id="3" creationId="{623EAAD9-8782-483A-AFFA-78363153730D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45:31.407" v="1219"/>
          <ac:picMkLst>
            <pc:docMk/>
            <pc:sldMk cId="3441718851" sldId="298"/>
            <ac:picMk id="5" creationId="{7E9C880B-2A79-434A-A7CC-170EFC2F594F}"/>
          </ac:picMkLst>
        </pc:picChg>
        <pc:picChg chg="add del mod">
          <ac:chgData name="CATALIN PETRU LACATUS" userId="S::catalin.lacatus@s.unibuc.ro::fa9252f5-dbcb-41d7-b627-d8d9e614cfec" providerId="AD" clId="Web-{2C6EC585-B548-40F4-9320-8A9AD78EB90A}" dt="2021-03-14T16:46:34.096" v="1235"/>
          <ac:picMkLst>
            <pc:docMk/>
            <pc:sldMk cId="3441718851" sldId="298"/>
            <ac:picMk id="6" creationId="{0EA3B0C6-74E1-45B2-86E2-44B32ABAF974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47:17.315" v="1240" actId="1076"/>
          <ac:picMkLst>
            <pc:docMk/>
            <pc:sldMk cId="3441718851" sldId="298"/>
            <ac:picMk id="7" creationId="{04D942DC-99CF-41AB-B463-BB9FA21AF824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39:05.134" v="1163" actId="1076"/>
        <pc:sldMkLst>
          <pc:docMk/>
          <pc:sldMk cId="1197099888" sldId="299"/>
        </pc:sldMkLst>
        <pc:picChg chg="add mod">
          <ac:chgData name="CATALIN PETRU LACATUS" userId="S::catalin.lacatus@s.unibuc.ro::fa9252f5-dbcb-41d7-b627-d8d9e614cfec" providerId="AD" clId="Web-{2C6EC585-B548-40F4-9320-8A9AD78EB90A}" dt="2021-03-14T16:39:05.134" v="1163" actId="1076"/>
          <ac:picMkLst>
            <pc:docMk/>
            <pc:sldMk cId="1197099888" sldId="299"/>
            <ac:picMk id="2" creationId="{DA595680-EEAA-4D54-B1CE-9181E1975594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36:45.601" v="1136" actId="1076"/>
        <pc:sldMkLst>
          <pc:docMk/>
          <pc:sldMk cId="3054497797" sldId="300"/>
        </pc:sldMkLst>
        <pc:picChg chg="add mod">
          <ac:chgData name="CATALIN PETRU LACATUS" userId="S::catalin.lacatus@s.unibuc.ro::fa9252f5-dbcb-41d7-b627-d8d9e614cfec" providerId="AD" clId="Web-{2C6EC585-B548-40F4-9320-8A9AD78EB90A}" dt="2021-03-14T16:36:33.475" v="1134" actId="1076"/>
          <ac:picMkLst>
            <pc:docMk/>
            <pc:sldMk cId="3054497797" sldId="300"/>
            <ac:picMk id="2" creationId="{56187556-3272-4AC3-9E01-59697C7D40B1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36:45.601" v="1136" actId="1076"/>
          <ac:picMkLst>
            <pc:docMk/>
            <pc:sldMk cId="3054497797" sldId="300"/>
            <ac:picMk id="3" creationId="{1368C741-04E5-416C-8C2F-FE78CF6B049C}"/>
          </ac:picMkLst>
        </pc:picChg>
      </pc:sldChg>
      <pc:sldChg chg="addSp modSp add replId">
        <pc:chgData name="CATALIN PETRU LACATUS" userId="S::catalin.lacatus@s.unibuc.ro::fa9252f5-dbcb-41d7-b627-d8d9e614cfec" providerId="AD" clId="Web-{2C6EC585-B548-40F4-9320-8A9AD78EB90A}" dt="2021-03-14T16:36:59.273" v="1143" actId="14100"/>
        <pc:sldMkLst>
          <pc:docMk/>
          <pc:sldMk cId="1892766779" sldId="301"/>
        </pc:sldMkLst>
        <pc:spChg chg="add mod">
          <ac:chgData name="CATALIN PETRU LACATUS" userId="S::catalin.lacatus@s.unibuc.ro::fa9252f5-dbcb-41d7-b627-d8d9e614cfec" providerId="AD" clId="Web-{2C6EC585-B548-40F4-9320-8A9AD78EB90A}" dt="2021-03-14T16:27:36.074" v="1119" actId="20577"/>
          <ac:spMkLst>
            <pc:docMk/>
            <pc:sldMk cId="1892766779" sldId="301"/>
            <ac:spMk id="5" creationId="{81D1EC9F-8359-46AA-8EC5-EE2AC2678E4F}"/>
          </ac:spMkLst>
        </pc:spChg>
        <pc:picChg chg="add mod">
          <ac:chgData name="CATALIN PETRU LACATUS" userId="S::catalin.lacatus@s.unibuc.ro::fa9252f5-dbcb-41d7-b627-d8d9e614cfec" providerId="AD" clId="Web-{2C6EC585-B548-40F4-9320-8A9AD78EB90A}" dt="2021-03-14T16:22:34.365" v="844" actId="14100"/>
          <ac:picMkLst>
            <pc:docMk/>
            <pc:sldMk cId="1892766779" sldId="301"/>
            <ac:picMk id="2" creationId="{402A2CFD-7044-4FAB-B3E4-13CF7A3B7F04}"/>
          </ac:picMkLst>
        </pc:picChg>
        <pc:picChg chg="add mod">
          <ac:chgData name="CATALIN PETRU LACATUS" userId="S::catalin.lacatus@s.unibuc.ro::fa9252f5-dbcb-41d7-b627-d8d9e614cfec" providerId="AD" clId="Web-{2C6EC585-B548-40F4-9320-8A9AD78EB90A}" dt="2021-03-14T16:36:59.273" v="1143" actId="14100"/>
          <ac:picMkLst>
            <pc:docMk/>
            <pc:sldMk cId="1892766779" sldId="301"/>
            <ac:picMk id="3" creationId="{7B017E48-C015-436F-AE01-7420DAD093F0}"/>
          </ac:picMkLst>
        </pc:picChg>
      </pc:sldChg>
      <pc:sldMasterChg chg="add del addSldLayout delSldLayout">
        <pc:chgData name="CATALIN PETRU LACATUS" userId="S::catalin.lacatus@s.unibuc.ro::fa9252f5-dbcb-41d7-b627-d8d9e614cfec" providerId="AD" clId="Web-{2C6EC585-B548-40F4-9320-8A9AD78EB90A}" dt="2021-03-14T14:41:44.817" v="4"/>
        <pc:sldMasterMkLst>
          <pc:docMk/>
          <pc:sldMasterMk cId="0" sldId="2147483648"/>
        </pc:sldMasterMkLst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817" v="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CATALIN PETRU LACATUS" userId="S::catalin.lacatus@s.unibuc.ro::fa9252f5-dbcb-41d7-b627-d8d9e614cfec" providerId="AD" clId="Web-{2C6EC585-B548-40F4-9320-8A9AD78EB90A}" dt="2021-03-14T14:41:13.536" v="1"/>
        <pc:sldMasterMkLst>
          <pc:docMk/>
          <pc:sldMasterMk cId="1499788251" sldId="2147483725"/>
        </pc:sldMasterMkLst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3255203542" sldId="2147483714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1663126679" sldId="2147483715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825032887" sldId="2147483716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1825624539" sldId="2147483717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2223109050" sldId="2147483718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1201295923" sldId="2147483719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4190352523" sldId="2147483720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104407736" sldId="2147483721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356071407" sldId="2147483722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217353329" sldId="2147483723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13.536" v="1"/>
          <pc:sldLayoutMkLst>
            <pc:docMk/>
            <pc:sldMasterMk cId="1499788251" sldId="2147483725"/>
            <pc:sldLayoutMk cId="104529167" sldId="2147483724"/>
          </pc:sldLayoutMkLst>
        </pc:sldLayoutChg>
      </pc:sldMasterChg>
      <pc:sldMasterChg chg="add del addSldLayout delSldLayout">
        <pc:chgData name="CATALIN PETRU LACATUS" userId="S::catalin.lacatus@s.unibuc.ro::fa9252f5-dbcb-41d7-b627-d8d9e614cfec" providerId="AD" clId="Web-{2C6EC585-B548-40F4-9320-8A9AD78EB90A}" dt="2021-03-14T14:41:44.755" v="3"/>
        <pc:sldMasterMkLst>
          <pc:docMk/>
          <pc:sldMasterMk cId="1741041789" sldId="2147483738"/>
        </pc:sldMasterMkLst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3892304459" sldId="2147483727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821841674" sldId="2147483728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2508047928" sldId="2147483729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3629447203" sldId="2147483730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2661225491" sldId="2147483731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155146228" sldId="2147483732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2049441436" sldId="2147483733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196726409" sldId="2147483734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3188557119" sldId="2147483735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1550378572" sldId="2147483736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41:44.755" v="3"/>
          <pc:sldLayoutMkLst>
            <pc:docMk/>
            <pc:sldMasterMk cId="1741041789" sldId="2147483738"/>
            <pc:sldLayoutMk cId="1482502059" sldId="2147483737"/>
          </pc:sldLayoutMkLst>
        </pc:sldLayoutChg>
      </pc:sldMasterChg>
      <pc:sldMasterChg chg="add del addSldLayout delSldLayout">
        <pc:chgData name="CATALIN PETRU LACATUS" userId="S::catalin.lacatus@s.unibuc.ro::fa9252f5-dbcb-41d7-b627-d8d9e614cfec" providerId="AD" clId="Web-{2C6EC585-B548-40F4-9320-8A9AD78EB90A}" dt="2021-03-14T14:53:58.687" v="115"/>
        <pc:sldMasterMkLst>
          <pc:docMk/>
          <pc:sldMasterMk cId="1808397136" sldId="2147483738"/>
        </pc:sldMasterMkLst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3133167382" sldId="2147483727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807037596" sldId="2147483728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2699273242" sldId="2147483729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1412268933" sldId="2147483730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3284838330" sldId="2147483731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2557184441" sldId="2147483732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1483649298" sldId="2147483733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3234986460" sldId="2147483734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732112507" sldId="2147483735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596196756" sldId="2147483736"/>
          </pc:sldLayoutMkLst>
        </pc:sldLayoutChg>
        <pc:sldLayoutChg chg="add del">
          <pc:chgData name="CATALIN PETRU LACATUS" userId="S::catalin.lacatus@s.unibuc.ro::fa9252f5-dbcb-41d7-b627-d8d9e614cfec" providerId="AD" clId="Web-{2C6EC585-B548-40F4-9320-8A9AD78EB90A}" dt="2021-03-14T14:53:58.687" v="115"/>
          <pc:sldLayoutMkLst>
            <pc:docMk/>
            <pc:sldMasterMk cId="1808397136" sldId="2147483738"/>
            <pc:sldLayoutMk cId="2786250160" sldId="2147483737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4:31.468" v="119"/>
        <pc:sldMasterMkLst>
          <pc:docMk/>
          <pc:sldMasterMk cId="3956818557" sldId="2147483739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790456765" sldId="214748374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1065933127" sldId="214748374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3932986665" sldId="214748374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2561295468" sldId="214748374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3803013056" sldId="214748374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203176546" sldId="214748374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603410172" sldId="214748374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3224230667" sldId="214748374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3862128703" sldId="214748374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4026336557" sldId="214748374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1489566764" sldId="214748375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2988533092" sldId="214748375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2751676803" sldId="214748375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1937009502" sldId="214748375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1554237747" sldId="214748375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155697323" sldId="214748375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4:31.468" v="119"/>
          <pc:sldLayoutMkLst>
            <pc:docMk/>
            <pc:sldMasterMk cId="3956818557" sldId="2147483739"/>
            <pc:sldLayoutMk cId="3030201050" sldId="2147483756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5:00.781" v="120"/>
        <pc:sldMasterMkLst>
          <pc:docMk/>
          <pc:sldMasterMk cId="4236442366" sldId="2147483757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2638702376" sldId="214748375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4278774331" sldId="214748375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4232407227" sldId="214748376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1044407266" sldId="214748376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1959849302" sldId="214748376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1972155832" sldId="214748376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4033591833" sldId="214748376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961049901" sldId="214748376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95054324" sldId="214748376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353651317" sldId="214748376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3296955853" sldId="214748376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1183909847" sldId="214748376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4047983536" sldId="214748377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23929888" sldId="214748377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549800930" sldId="214748377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3775738833" sldId="214748377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5:00.781" v="120"/>
          <pc:sldLayoutMkLst>
            <pc:docMk/>
            <pc:sldMasterMk cId="4236442366" sldId="2147483757"/>
            <pc:sldLayoutMk cId="3005749195" sldId="2147483774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6:42.314" v="152"/>
        <pc:sldMasterMkLst>
          <pc:docMk/>
          <pc:sldMasterMk cId="1138934123" sldId="2147483775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3321249044" sldId="214748377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295333316" sldId="214748377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4134548315" sldId="214748377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2503771827" sldId="214748377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705858453" sldId="214748378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2199117604" sldId="214748378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1056220258" sldId="214748378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1599513584" sldId="214748378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493091358" sldId="214748378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2010642015" sldId="214748378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2962281120" sldId="214748378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4222674322" sldId="214748378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1736062383" sldId="214748378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1084164160" sldId="214748378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408642161" sldId="214748379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4092422692" sldId="214748379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42.314" v="152"/>
          <pc:sldLayoutMkLst>
            <pc:docMk/>
            <pc:sldMasterMk cId="1138934123" sldId="2147483775"/>
            <pc:sldLayoutMk cId="3040669781" sldId="2147483792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6:59.330" v="153"/>
        <pc:sldMasterMkLst>
          <pc:docMk/>
          <pc:sldMasterMk cId="2407824126" sldId="2147483793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3167596224" sldId="214748379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2909453734" sldId="214748379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2534797914" sldId="214748379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297093318" sldId="214748379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1852592103" sldId="214748379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3470221580" sldId="214748379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4213207348" sldId="214748380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3156818610" sldId="214748380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1391644303" sldId="214748380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1571470644" sldId="214748380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6:59.330" v="153"/>
          <pc:sldLayoutMkLst>
            <pc:docMk/>
            <pc:sldMasterMk cId="2407824126" sldId="2147483793"/>
            <pc:sldLayoutMk cId="1320820518" sldId="2147483804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7:34.080" v="156"/>
        <pc:sldMasterMkLst>
          <pc:docMk/>
          <pc:sldMasterMk cId="4101715797" sldId="2147483805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228941960" sldId="214748380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721855676" sldId="214748380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2556360052" sldId="214748380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861526480" sldId="214748380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526585534" sldId="214748381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1942345524" sldId="214748381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1873433570" sldId="214748381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2162738888" sldId="214748381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4158678036" sldId="214748381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851032428" sldId="214748381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844895258" sldId="214748381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1843622066" sldId="214748381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3312035540" sldId="214748381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2308684116" sldId="214748381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2642386055" sldId="214748382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7:34.080" v="156"/>
          <pc:sldLayoutMkLst>
            <pc:docMk/>
            <pc:sldMasterMk cId="4101715797" sldId="2147483805"/>
            <pc:sldLayoutMk cId="4199918512" sldId="2147483821"/>
          </pc:sldLayoutMkLst>
        </pc:sldLayoutChg>
      </pc:sldMasterChg>
      <pc:sldMasterChg chg="add del addSldLayout delSldLayout modSldLayout">
        <pc:chgData name="CATALIN PETRU LACATUS" userId="S::catalin.lacatus@s.unibuc.ro::fa9252f5-dbcb-41d7-b627-d8d9e614cfec" providerId="AD" clId="Web-{2C6EC585-B548-40F4-9320-8A9AD78EB90A}" dt="2021-03-14T14:58:05.518" v="158"/>
        <pc:sldMasterMkLst>
          <pc:docMk/>
          <pc:sldMasterMk cId="1037678019" sldId="2147483822"/>
        </pc:sldMasterMkLst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4267513772" sldId="214748382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2758726085" sldId="214748382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1903030691" sldId="214748382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883343201" sldId="214748382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3034888983" sldId="214748382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1745942368" sldId="214748382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3572743054" sldId="2147483829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2274512381" sldId="2147483830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3642574054" sldId="2147483831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1130968116" sldId="2147483832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1160168901" sldId="2147483833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547060101" sldId="2147483834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332111027" sldId="2147483835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2859309" sldId="2147483836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1717825911" sldId="2147483837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4184568958" sldId="2147483838"/>
          </pc:sldLayoutMkLst>
        </pc:sldLayoutChg>
        <pc:sldLayoutChg chg="add del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1037678019" sldId="2147483822"/>
            <pc:sldLayoutMk cId="3545600719" sldId="2147483839"/>
          </pc:sldLayoutMkLst>
        </pc:sldLayoutChg>
      </pc:sldMasterChg>
      <pc:sldMasterChg chg="add addSldLayout modSldLayout">
        <pc:chgData name="CATALIN PETRU LACATUS" userId="S::catalin.lacatus@s.unibuc.ro::fa9252f5-dbcb-41d7-b627-d8d9e614cfec" providerId="AD" clId="Web-{2C6EC585-B548-40F4-9320-8A9AD78EB90A}" dt="2021-03-14T14:58:05.518" v="158"/>
        <pc:sldMasterMkLst>
          <pc:docMk/>
          <pc:sldMasterMk cId="3313283187" sldId="2147483840"/>
        </pc:sldMasterMkLst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405458849" sldId="2147483841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643408072" sldId="2147483842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3096709315" sldId="2147483843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189442257" sldId="2147483844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867670877" sldId="2147483845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2396871532" sldId="2147483846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1465935465" sldId="2147483847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286215938" sldId="2147483848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903310316" sldId="2147483849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818747066" sldId="2147483850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3619905313" sldId="2147483851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4233152105" sldId="2147483852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3629029689" sldId="2147483853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1771264091" sldId="2147483854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2287446255" sldId="2147483855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4178615870" sldId="2147483856"/>
          </pc:sldLayoutMkLst>
        </pc:sldLayoutChg>
        <pc:sldLayoutChg chg="add mod replId">
          <pc:chgData name="CATALIN PETRU LACATUS" userId="S::catalin.lacatus@s.unibuc.ro::fa9252f5-dbcb-41d7-b627-d8d9e614cfec" providerId="AD" clId="Web-{2C6EC585-B548-40F4-9320-8A9AD78EB90A}" dt="2021-03-14T14:58:05.518" v="158"/>
          <pc:sldLayoutMkLst>
            <pc:docMk/>
            <pc:sldMasterMk cId="3313283187" sldId="2147483840"/>
            <pc:sldLayoutMk cId="191303925" sldId="2147483857"/>
          </pc:sldLayoutMkLst>
        </pc:sldLayoutChg>
      </pc:sldMasterChg>
    </pc:docChg>
  </pc:docChgLst>
  <pc:docChgLst>
    <pc:chgData name="CATALIN PETRU LACATUS" userId="S::catalin.lacatus@s.unibuc.ro::fa9252f5-dbcb-41d7-b627-d8d9e614cfec" providerId="AD" clId="Web-{E830F0BD-D9A9-72CF-2410-3181E7D104E9}"/>
    <pc:docChg chg="addSld delSld modSld">
      <pc:chgData name="CATALIN PETRU LACATUS" userId="S::catalin.lacatus@s.unibuc.ro::fa9252f5-dbcb-41d7-b627-d8d9e614cfec" providerId="AD" clId="Web-{E830F0BD-D9A9-72CF-2410-3181E7D104E9}" dt="2021-03-14T20:16:23.611" v="1408"/>
      <pc:docMkLst>
        <pc:docMk/>
      </pc:docMkLst>
      <pc:sldChg chg="modSp">
        <pc:chgData name="CATALIN PETRU LACATUS" userId="S::catalin.lacatus@s.unibuc.ro::fa9252f5-dbcb-41d7-b627-d8d9e614cfec" providerId="AD" clId="Web-{E830F0BD-D9A9-72CF-2410-3181E7D104E9}" dt="2021-03-14T20:15:17.328" v="1406" actId="20577"/>
        <pc:sldMkLst>
          <pc:docMk/>
          <pc:sldMk cId="128632686" sldId="256"/>
        </pc:sldMkLst>
        <pc:spChg chg="mod">
          <ac:chgData name="CATALIN PETRU LACATUS" userId="S::catalin.lacatus@s.unibuc.ro::fa9252f5-dbcb-41d7-b627-d8d9e614cfec" providerId="AD" clId="Web-{E830F0BD-D9A9-72CF-2410-3181E7D104E9}" dt="2021-03-14T20:15:04.874" v="1403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20:15:17.328" v="1406" actId="20577"/>
          <ac:spMkLst>
            <pc:docMk/>
            <pc:sldMk cId="128632686" sldId="256"/>
            <ac:spMk id="43" creationId="{A38EB8A8-A57C-4A99-AB4A-0399DCE78C25}"/>
          </ac:spMkLst>
        </pc:spChg>
      </pc:sldChg>
      <pc:sldChg chg="addSp delSp modSp">
        <pc:chgData name="CATALIN PETRU LACATUS" userId="S::catalin.lacatus@s.unibuc.ro::fa9252f5-dbcb-41d7-b627-d8d9e614cfec" providerId="AD" clId="Web-{E830F0BD-D9A9-72CF-2410-3181E7D104E9}" dt="2021-03-14T18:56:52.420" v="309"/>
        <pc:sldMkLst>
          <pc:docMk/>
          <pc:sldMk cId="3433447053" sldId="260"/>
        </pc:sldMkLst>
        <pc:spChg chg="ord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4" creationId="{B245B57F-023C-4F69-9FB0-FAFBED03D55F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16" creationId="{15655827-B42D-4180-88D3-D83F25E4BD1C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18" creationId="{24ACCB06-563C-4ADE-B4D6-1FE9F723C7D9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20" creationId="{40761ECD-D92B-46AE-82CA-640023D282F9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22" creationId="{9A928607-C55C-40FD-B2DF-6CD6A7226A71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24" creationId="{400A20C1-29A4-43E0-AB15-7931F76F8C2D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8:56:52.420" v="309"/>
          <ac:spMkLst>
            <pc:docMk/>
            <pc:sldMk cId="3433447053" sldId="260"/>
            <ac:spMk id="30" creationId="{15026920-D544-4B24-9F5A-091F14398A7C}"/>
          </ac:spMkLst>
        </pc:spChg>
        <pc:grpChg chg="del">
          <ac:chgData name="CATALIN PETRU LACATUS" userId="S::catalin.lacatus@s.unibuc.ro::fa9252f5-dbcb-41d7-b627-d8d9e614cfec" providerId="AD" clId="Web-{E830F0BD-D9A9-72CF-2410-3181E7D104E9}" dt="2021-03-14T18:56:52.420" v="309"/>
          <ac:grpSpMkLst>
            <pc:docMk/>
            <pc:sldMk cId="3433447053" sldId="260"/>
            <ac:grpSpMk id="8" creationId="{E9D059B6-ADD8-488A-B346-63289E90D13F}"/>
          </ac:grpSpMkLst>
        </pc:grpChg>
        <pc:grpChg chg="add">
          <ac:chgData name="CATALIN PETRU LACATUS" userId="S::catalin.lacatus@s.unibuc.ro::fa9252f5-dbcb-41d7-b627-d8d9e614cfec" providerId="AD" clId="Web-{E830F0BD-D9A9-72CF-2410-3181E7D104E9}" dt="2021-03-14T18:56:52.420" v="309"/>
          <ac:grpSpMkLst>
            <pc:docMk/>
            <pc:sldMk cId="3433447053" sldId="260"/>
            <ac:grpSpMk id="37" creationId="{08F94D66-27EC-4CB8-8226-D7F41C161863}"/>
          </ac:grpSpMkLst>
        </pc:grpChg>
        <pc:picChg chg="mod">
          <ac:chgData name="CATALIN PETRU LACATUS" userId="S::catalin.lacatus@s.unibuc.ro::fa9252f5-dbcb-41d7-b627-d8d9e614cfec" providerId="AD" clId="Web-{E830F0BD-D9A9-72CF-2410-3181E7D104E9}" dt="2021-03-14T18:56:52.420" v="309"/>
          <ac:picMkLst>
            <pc:docMk/>
            <pc:sldMk cId="3433447053" sldId="260"/>
            <ac:picMk id="32" creationId="{0316848C-A54E-45C1-B61C-597704428E3F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18:22.171" v="579" actId="1076"/>
        <pc:sldMkLst>
          <pc:docMk/>
          <pc:sldMk cId="299349311" sldId="261"/>
        </pc:sldMkLst>
        <pc:spChg chg="add mod">
          <ac:chgData name="CATALIN PETRU LACATUS" userId="S::catalin.lacatus@s.unibuc.ro::fa9252f5-dbcb-41d7-b627-d8d9e614cfec" providerId="AD" clId="Web-{E830F0BD-D9A9-72CF-2410-3181E7D104E9}" dt="2021-03-14T19:18:22.171" v="579" actId="1076"/>
          <ac:spMkLst>
            <pc:docMk/>
            <pc:sldMk cId="299349311" sldId="261"/>
            <ac:spMk id="3" creationId="{039A6024-A349-42A0-AB6A-1F920D9111A6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3:32.878" v="236"/>
          <ac:picMkLst>
            <pc:docMk/>
            <pc:sldMk cId="299349311" sldId="261"/>
            <ac:picMk id="2" creationId="{A386970A-AEB8-44A8-BA36-DA86F1E86F45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18:09.733" v="576" actId="14100"/>
          <ac:picMkLst>
            <pc:docMk/>
            <pc:sldMk cId="299349311" sldId="261"/>
            <ac:picMk id="5" creationId="{99D9FF2D-4CE7-468D-9349-8C5D76284F51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18:40.578" v="584" actId="14100"/>
        <pc:sldMkLst>
          <pc:docMk/>
          <pc:sldMk cId="4014230412" sldId="262"/>
        </pc:sldMkLst>
        <pc:spChg chg="add mod">
          <ac:chgData name="CATALIN PETRU LACATUS" userId="S::catalin.lacatus@s.unibuc.ro::fa9252f5-dbcb-41d7-b627-d8d9e614cfec" providerId="AD" clId="Web-{E830F0BD-D9A9-72CF-2410-3181E7D104E9}" dt="2021-03-14T19:18:33.609" v="582" actId="1076"/>
          <ac:spMkLst>
            <pc:docMk/>
            <pc:sldMk cId="4014230412" sldId="262"/>
            <ac:spMk id="3" creationId="{C0A3F6C0-C6EC-4E1D-8CE6-0093E1E8C6CB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3:48.691" v="240"/>
          <ac:picMkLst>
            <pc:docMk/>
            <pc:sldMk cId="4014230412" sldId="262"/>
            <ac:picMk id="2" creationId="{DB657A30-4008-45DA-BC95-E10D7749A7B9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18:40.578" v="584" actId="14100"/>
          <ac:picMkLst>
            <pc:docMk/>
            <pc:sldMk cId="4014230412" sldId="262"/>
            <ac:picMk id="5" creationId="{F78F4497-F059-4AAB-B00A-55A35BF34234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18:53.266" v="587" actId="1076"/>
        <pc:sldMkLst>
          <pc:docMk/>
          <pc:sldMk cId="3360466073" sldId="263"/>
        </pc:sldMkLst>
        <pc:spChg chg="add mod">
          <ac:chgData name="CATALIN PETRU LACATUS" userId="S::catalin.lacatus@s.unibuc.ro::fa9252f5-dbcb-41d7-b627-d8d9e614cfec" providerId="AD" clId="Web-{E830F0BD-D9A9-72CF-2410-3181E7D104E9}" dt="2021-03-14T19:18:53.266" v="587" actId="1076"/>
          <ac:spMkLst>
            <pc:docMk/>
            <pc:sldMk cId="3360466073" sldId="263"/>
            <ac:spMk id="3" creationId="{8DFE8A46-29CC-4FE6-A15D-297D22985431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4:40.598" v="247"/>
          <ac:picMkLst>
            <pc:docMk/>
            <pc:sldMk cId="3360466073" sldId="263"/>
            <ac:picMk id="2" creationId="{302E8061-0E37-43DB-BC1B-E742A328422C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45:22.193" v="254" actId="14100"/>
          <ac:picMkLst>
            <pc:docMk/>
            <pc:sldMk cId="3360466073" sldId="263"/>
            <ac:picMk id="4" creationId="{066D8374-FF5A-4393-80F5-034B41D36EA9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19:55.845" v="603" actId="1076"/>
        <pc:sldMkLst>
          <pc:docMk/>
          <pc:sldMk cId="312424417" sldId="264"/>
        </pc:sldMkLst>
        <pc:spChg chg="add mod">
          <ac:chgData name="CATALIN PETRU LACATUS" userId="S::catalin.lacatus@s.unibuc.ro::fa9252f5-dbcb-41d7-b627-d8d9e614cfec" providerId="AD" clId="Web-{E830F0BD-D9A9-72CF-2410-3181E7D104E9}" dt="2021-03-14T19:19:42.251" v="599" actId="1076"/>
          <ac:spMkLst>
            <pc:docMk/>
            <pc:sldMk cId="312424417" sldId="264"/>
            <ac:spMk id="3" creationId="{D6EEE759-BC00-40B8-BC28-F927BC280E0B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9:19:27.376" v="594"/>
          <ac:spMkLst>
            <pc:docMk/>
            <pc:sldMk cId="312424417" sldId="264"/>
            <ac:spMk id="5" creationId="{EEF2F426-A7EA-4F2B-89A8-7FC29489005F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6:31.663" v="256"/>
          <ac:picMkLst>
            <pc:docMk/>
            <pc:sldMk cId="312424417" sldId="264"/>
            <ac:picMk id="2" creationId="{41A0CB0C-233E-47A1-A973-636CB875C307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19:55.845" v="603" actId="1076"/>
          <ac:picMkLst>
            <pc:docMk/>
            <pc:sldMk cId="312424417" sldId="264"/>
            <ac:picMk id="4" creationId="{CD2AB28F-E22B-432F-B33E-AC947FE3BE42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20:30.221" v="610" actId="20577"/>
        <pc:sldMkLst>
          <pc:docMk/>
          <pc:sldMk cId="3066100156" sldId="265"/>
        </pc:sldMkLst>
        <pc:spChg chg="ord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3" creationId="{16BD0FDF-D9DD-4905-897B-A217F8510677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4" creationId="{93A75E1E-9E9F-4F43-ACD3-D99677183D7D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20:20.924" v="608" actId="1076"/>
          <ac:spMkLst>
            <pc:docMk/>
            <pc:sldMk cId="3066100156" sldId="265"/>
            <ac:spMk id="7" creationId="{6A695CE8-2F9C-428D-A5F1-21B987AB9C74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20:30.221" v="610" actId="20577"/>
          <ac:spMkLst>
            <pc:docMk/>
            <pc:sldMk cId="3066100156" sldId="265"/>
            <ac:spMk id="15" creationId="{79DEA589-08E9-4679-B723-7D9158D964BE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16" creationId="{15655827-B42D-4180-88D3-D83F25E4BD1C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18" creationId="{24ACCB06-563C-4ADE-B4D6-1FE9F723C7D9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20" creationId="{40761ECD-D92B-46AE-82CA-640023D282F9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22" creationId="{9A928607-C55C-40FD-B2DF-6CD6A7226A71}"/>
          </ac:spMkLst>
        </pc:spChg>
        <pc:spChg chg="add del">
          <ac:chgData name="CATALIN PETRU LACATUS" userId="S::catalin.lacatus@s.unibuc.ro::fa9252f5-dbcb-41d7-b627-d8d9e614cfec" providerId="AD" clId="Web-{E830F0BD-D9A9-72CF-2410-3181E7D104E9}" dt="2021-03-14T18:38:41.074" v="189"/>
          <ac:spMkLst>
            <pc:docMk/>
            <pc:sldMk cId="3066100156" sldId="265"/>
            <ac:spMk id="24" creationId="{400A20C1-29A4-43E0-AB15-7931F76F8C2D}"/>
          </ac:spMkLst>
        </pc:spChg>
        <pc:grpChg chg="add del">
          <ac:chgData name="CATALIN PETRU LACATUS" userId="S::catalin.lacatus@s.unibuc.ro::fa9252f5-dbcb-41d7-b627-d8d9e614cfec" providerId="AD" clId="Web-{E830F0BD-D9A9-72CF-2410-3181E7D104E9}" dt="2021-03-14T18:38:41.074" v="189"/>
          <ac:grpSpMkLst>
            <pc:docMk/>
            <pc:sldMk cId="3066100156" sldId="265"/>
            <ac:grpSpMk id="8" creationId="{E9D059B6-ADD8-488A-B346-63289E90D13F}"/>
          </ac:grpSpMkLst>
        </pc:grpChg>
        <pc:grpChg chg="add del">
          <ac:chgData name="CATALIN PETRU LACATUS" userId="S::catalin.lacatus@s.unibuc.ro::fa9252f5-dbcb-41d7-b627-d8d9e614cfec" providerId="AD" clId="Web-{E830F0BD-D9A9-72CF-2410-3181E7D104E9}" dt="2021-03-14T18:38:41.074" v="189"/>
          <ac:grpSpMkLst>
            <pc:docMk/>
            <pc:sldMk cId="3066100156" sldId="265"/>
            <ac:grpSpMk id="29" creationId="{56C5F458-F0B9-4584-B7A3-BA39F9E9FC93}"/>
          </ac:grpSpMkLst>
        </pc:grpChg>
        <pc:picChg chg="del mod ord">
          <ac:chgData name="CATALIN PETRU LACATUS" userId="S::catalin.lacatus@s.unibuc.ro::fa9252f5-dbcb-41d7-b627-d8d9e614cfec" providerId="AD" clId="Web-{E830F0BD-D9A9-72CF-2410-3181E7D104E9}" dt="2021-03-14T18:47:26.071" v="266"/>
          <ac:picMkLst>
            <pc:docMk/>
            <pc:sldMk cId="3066100156" sldId="265"/>
            <ac:picMk id="2" creationId="{B20F5E3E-37E9-4149-8936-6DF5E4DCB822}"/>
          </ac:picMkLst>
        </pc:picChg>
        <pc:picChg chg="del mod">
          <ac:chgData name="CATALIN PETRU LACATUS" userId="S::catalin.lacatus@s.unibuc.ro::fa9252f5-dbcb-41d7-b627-d8d9e614cfec" providerId="AD" clId="Web-{E830F0BD-D9A9-72CF-2410-3181E7D104E9}" dt="2021-03-14T18:47:29.899" v="267"/>
          <ac:picMkLst>
            <pc:docMk/>
            <pc:sldMk cId="3066100156" sldId="265"/>
            <ac:picMk id="5" creationId="{A7E2A9F1-C996-4C52-A870-ADC68DCAB006}"/>
          </ac:picMkLst>
        </pc:picChg>
        <pc:picChg chg="add del mod">
          <ac:chgData name="CATALIN PETRU LACATUS" userId="S::catalin.lacatus@s.unibuc.ro::fa9252f5-dbcb-41d7-b627-d8d9e614cfec" providerId="AD" clId="Web-{E830F0BD-D9A9-72CF-2410-3181E7D104E9}" dt="2021-03-14T18:38:33.683" v="187"/>
          <ac:picMkLst>
            <pc:docMk/>
            <pc:sldMk cId="3066100156" sldId="265"/>
            <ac:picMk id="6" creationId="{B235F7FE-AB07-4150-8952-17D7C28E9B12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49:47.049" v="280" actId="14100"/>
          <ac:picMkLst>
            <pc:docMk/>
            <pc:sldMk cId="3066100156" sldId="265"/>
            <ac:picMk id="17" creationId="{9ACDBCBA-41AA-455E-AD9B-458B8AF4F4DB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50:41.863" v="289" actId="14100"/>
          <ac:picMkLst>
            <pc:docMk/>
            <pc:sldMk cId="3066100156" sldId="265"/>
            <ac:picMk id="19" creationId="{4B45B82A-AD75-456C-8E2B-B30545BEA054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20:51.004" v="615" actId="14100"/>
        <pc:sldMkLst>
          <pc:docMk/>
          <pc:sldMk cId="2841047684" sldId="266"/>
        </pc:sldMkLst>
        <pc:spChg chg="add mod">
          <ac:chgData name="CATALIN PETRU LACATUS" userId="S::catalin.lacatus@s.unibuc.ro::fa9252f5-dbcb-41d7-b627-d8d9e614cfec" providerId="AD" clId="Web-{E830F0BD-D9A9-72CF-2410-3181E7D104E9}" dt="2021-03-14T19:20:47.191" v="614" actId="1076"/>
          <ac:spMkLst>
            <pc:docMk/>
            <pc:sldMk cId="2841047684" sldId="266"/>
            <ac:spMk id="4" creationId="{64768125-372D-44B6-A0BD-4016E4936F24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48:56.954" v="274" actId="20577"/>
          <ac:spMkLst>
            <pc:docMk/>
            <pc:sldMk cId="2841047684" sldId="266"/>
            <ac:spMk id="5" creationId="{70AB4DFD-F177-4AE6-9491-A430CD7ECA60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7:46.531" v="268"/>
          <ac:picMkLst>
            <pc:docMk/>
            <pc:sldMk cId="2841047684" sldId="266"/>
            <ac:picMk id="2" creationId="{904A83E9-8CFB-4D60-B7D0-C73D4CA0B5EC}"/>
          </ac:picMkLst>
        </pc:picChg>
        <pc:picChg chg="del mod">
          <ac:chgData name="CATALIN PETRU LACATUS" userId="S::catalin.lacatus@s.unibuc.ro::fa9252f5-dbcb-41d7-b627-d8d9e614cfec" providerId="AD" clId="Web-{E830F0BD-D9A9-72CF-2410-3181E7D104E9}" dt="2021-03-14T18:47:48.999" v="269"/>
          <ac:picMkLst>
            <pc:docMk/>
            <pc:sldMk cId="2841047684" sldId="266"/>
            <ac:picMk id="3" creationId="{03E5ED1E-29C5-489C-936F-DBA3E3D72574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20:51.004" v="615" actId="14100"/>
          <ac:picMkLst>
            <pc:docMk/>
            <pc:sldMk cId="2841047684" sldId="266"/>
            <ac:picMk id="6" creationId="{8DC92477-4C08-4D24-8DF7-66D4FEB4491B}"/>
          </ac:picMkLst>
        </pc:picChg>
      </pc:sldChg>
      <pc:sldChg chg="modSp">
        <pc:chgData name="CATALIN PETRU LACATUS" userId="S::catalin.lacatus@s.unibuc.ro::fa9252f5-dbcb-41d7-b627-d8d9e614cfec" providerId="AD" clId="Web-{E830F0BD-D9A9-72CF-2410-3181E7D104E9}" dt="2021-03-14T19:21:10.598" v="617" actId="14100"/>
        <pc:sldMkLst>
          <pc:docMk/>
          <pc:sldMk cId="3724276039" sldId="267"/>
        </pc:sldMkLst>
        <pc:picChg chg="mod">
          <ac:chgData name="CATALIN PETRU LACATUS" userId="S::catalin.lacatus@s.unibuc.ro::fa9252f5-dbcb-41d7-b627-d8d9e614cfec" providerId="AD" clId="Web-{E830F0BD-D9A9-72CF-2410-3181E7D104E9}" dt="2021-03-14T19:21:10.598" v="617" actId="14100"/>
          <ac:picMkLst>
            <pc:docMk/>
            <pc:sldMk cId="3724276039" sldId="267"/>
            <ac:picMk id="4" creationId="{6889FCCA-72A6-468A-BADC-3964819CA314}"/>
          </ac:picMkLst>
        </pc:picChg>
      </pc:sldChg>
      <pc:sldChg chg="modSp">
        <pc:chgData name="CATALIN PETRU LACATUS" userId="S::catalin.lacatus@s.unibuc.ro::fa9252f5-dbcb-41d7-b627-d8d9e614cfec" providerId="AD" clId="Web-{E830F0BD-D9A9-72CF-2410-3181E7D104E9}" dt="2021-03-14T19:21:20.067" v="619" actId="14100"/>
        <pc:sldMkLst>
          <pc:docMk/>
          <pc:sldMk cId="1819695220" sldId="269"/>
        </pc:sldMkLst>
        <pc:picChg chg="mod">
          <ac:chgData name="CATALIN PETRU LACATUS" userId="S::catalin.lacatus@s.unibuc.ro::fa9252f5-dbcb-41d7-b627-d8d9e614cfec" providerId="AD" clId="Web-{E830F0BD-D9A9-72CF-2410-3181E7D104E9}" dt="2021-03-14T19:21:20.067" v="619" actId="14100"/>
          <ac:picMkLst>
            <pc:docMk/>
            <pc:sldMk cId="1819695220" sldId="269"/>
            <ac:picMk id="2" creationId="{6DBDAD33-9B35-47F7-A3C4-19F03BC18325}"/>
          </ac:picMkLst>
        </pc:picChg>
      </pc:sldChg>
      <pc:sldChg chg="modSp">
        <pc:chgData name="CATALIN PETRU LACATUS" userId="S::catalin.lacatus@s.unibuc.ro::fa9252f5-dbcb-41d7-b627-d8d9e614cfec" providerId="AD" clId="Web-{E830F0BD-D9A9-72CF-2410-3181E7D104E9}" dt="2021-03-14T19:41:02.572" v="880" actId="14100"/>
        <pc:sldMkLst>
          <pc:docMk/>
          <pc:sldMk cId="3908575855" sldId="270"/>
        </pc:sldMkLst>
        <pc:picChg chg="mod">
          <ac:chgData name="CATALIN PETRU LACATUS" userId="S::catalin.lacatus@s.unibuc.ro::fa9252f5-dbcb-41d7-b627-d8d9e614cfec" providerId="AD" clId="Web-{E830F0BD-D9A9-72CF-2410-3181E7D104E9}" dt="2021-03-14T19:41:02.572" v="880" actId="14100"/>
          <ac:picMkLst>
            <pc:docMk/>
            <pc:sldMk cId="3908575855" sldId="270"/>
            <ac:picMk id="2" creationId="{BCD02CB4-A83F-4132-87BA-05EF63FD2279}"/>
          </ac:picMkLst>
        </pc:picChg>
      </pc:sldChg>
      <pc:sldChg chg="modSp">
        <pc:chgData name="CATALIN PETRU LACATUS" userId="S::catalin.lacatus@s.unibuc.ro::fa9252f5-dbcb-41d7-b627-d8d9e614cfec" providerId="AD" clId="Web-{E830F0BD-D9A9-72CF-2410-3181E7D104E9}" dt="2021-03-14T19:21:36.146" v="622" actId="14100"/>
        <pc:sldMkLst>
          <pc:docMk/>
          <pc:sldMk cId="2094341440" sldId="271"/>
        </pc:sldMkLst>
        <pc:picChg chg="mod">
          <ac:chgData name="CATALIN PETRU LACATUS" userId="S::catalin.lacatus@s.unibuc.ro::fa9252f5-dbcb-41d7-b627-d8d9e614cfec" providerId="AD" clId="Web-{E830F0BD-D9A9-72CF-2410-3181E7D104E9}" dt="2021-03-14T19:21:36.146" v="622" actId="14100"/>
          <ac:picMkLst>
            <pc:docMk/>
            <pc:sldMk cId="2094341440" sldId="271"/>
            <ac:picMk id="4" creationId="{BEACC488-3B6A-4936-A4B7-2B2B24D10E67}"/>
          </ac:picMkLst>
        </pc:picChg>
      </pc:sldChg>
      <pc:sldChg chg="modSp">
        <pc:chgData name="CATALIN PETRU LACATUS" userId="S::catalin.lacatus@s.unibuc.ro::fa9252f5-dbcb-41d7-b627-d8d9e614cfec" providerId="AD" clId="Web-{E830F0BD-D9A9-72CF-2410-3181E7D104E9}" dt="2021-03-14T19:21:51.834" v="626" actId="1076"/>
        <pc:sldMkLst>
          <pc:docMk/>
          <pc:sldMk cId="847445571" sldId="274"/>
        </pc:sldMkLst>
        <pc:picChg chg="mod">
          <ac:chgData name="CATALIN PETRU LACATUS" userId="S::catalin.lacatus@s.unibuc.ro::fa9252f5-dbcb-41d7-b627-d8d9e614cfec" providerId="AD" clId="Web-{E830F0BD-D9A9-72CF-2410-3181E7D104E9}" dt="2021-03-14T19:21:51.834" v="626" actId="1076"/>
          <ac:picMkLst>
            <pc:docMk/>
            <pc:sldMk cId="847445571" sldId="274"/>
            <ac:picMk id="4" creationId="{A9A1CC21-1970-4B83-8244-10DC2084697E}"/>
          </ac:picMkLst>
        </pc:picChg>
      </pc:sldChg>
      <pc:sldChg chg="addSp modSp del">
        <pc:chgData name="CATALIN PETRU LACATUS" userId="S::catalin.lacatus@s.unibuc.ro::fa9252f5-dbcb-41d7-b627-d8d9e614cfec" providerId="AD" clId="Web-{E830F0BD-D9A9-72CF-2410-3181E7D104E9}" dt="2021-03-14T20:16:20.298" v="1407"/>
        <pc:sldMkLst>
          <pc:docMk/>
          <pc:sldMk cId="502011501" sldId="275"/>
        </pc:sldMkLst>
        <pc:spChg chg="add mod">
          <ac:chgData name="CATALIN PETRU LACATUS" userId="S::catalin.lacatus@s.unibuc.ro::fa9252f5-dbcb-41d7-b627-d8d9e614cfec" providerId="AD" clId="Web-{E830F0BD-D9A9-72CF-2410-3181E7D104E9}" dt="2021-03-14T19:10:52.426" v="458"/>
          <ac:spMkLst>
            <pc:docMk/>
            <pc:sldMk cId="502011501" sldId="275"/>
            <ac:spMk id="2" creationId="{1D288101-FE88-4F84-A53D-28AF26A88CC4}"/>
          </ac:spMkLst>
        </pc:spChg>
      </pc:sldChg>
      <pc:sldChg chg="del">
        <pc:chgData name="CATALIN PETRU LACATUS" userId="S::catalin.lacatus@s.unibuc.ro::fa9252f5-dbcb-41d7-b627-d8d9e614cfec" providerId="AD" clId="Web-{E830F0BD-D9A9-72CF-2410-3181E7D104E9}" dt="2021-03-14T20:16:23.611" v="1408"/>
        <pc:sldMkLst>
          <pc:docMk/>
          <pc:sldMk cId="3731361296" sldId="276"/>
        </pc:sldMkLst>
      </pc:sldChg>
      <pc:sldChg chg="addSp delSp modSp">
        <pc:chgData name="CATALIN PETRU LACATUS" userId="S::catalin.lacatus@s.unibuc.ro::fa9252f5-dbcb-41d7-b627-d8d9e614cfec" providerId="AD" clId="Web-{E830F0BD-D9A9-72CF-2410-3181E7D104E9}" dt="2021-03-14T18:55:55.293" v="308" actId="1076"/>
        <pc:sldMkLst>
          <pc:docMk/>
          <pc:sldMk cId="1650608894" sldId="293"/>
        </pc:sldMkLst>
        <pc:picChg chg="del mod">
          <ac:chgData name="CATALIN PETRU LACATUS" userId="S::catalin.lacatus@s.unibuc.ro::fa9252f5-dbcb-41d7-b627-d8d9e614cfec" providerId="AD" clId="Web-{E830F0BD-D9A9-72CF-2410-3181E7D104E9}" dt="2021-03-14T18:55:45.465" v="303"/>
          <ac:picMkLst>
            <pc:docMk/>
            <pc:sldMk cId="1650608894" sldId="293"/>
            <ac:picMk id="2" creationId="{6A5FEBB2-20A4-4C73-98E0-1CA5E212B480}"/>
          </ac:picMkLst>
        </pc:picChg>
        <pc:picChg chg="mod">
          <ac:chgData name="CATALIN PETRU LACATUS" userId="S::catalin.lacatus@s.unibuc.ro::fa9252f5-dbcb-41d7-b627-d8d9e614cfec" providerId="AD" clId="Web-{E830F0BD-D9A9-72CF-2410-3181E7D104E9}" dt="2021-03-14T18:55:01.370" v="301" actId="1076"/>
          <ac:picMkLst>
            <pc:docMk/>
            <pc:sldMk cId="1650608894" sldId="293"/>
            <ac:picMk id="3" creationId="{D5F6A298-EE92-4E7B-86DF-892573D37B3B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55:55.293" v="308" actId="1076"/>
          <ac:picMkLst>
            <pc:docMk/>
            <pc:sldMk cId="1650608894" sldId="293"/>
            <ac:picMk id="5" creationId="{A09EB32E-FC7B-40FC-A76C-1A178AF2669D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8:58:15.110" v="321" actId="20577"/>
        <pc:sldMkLst>
          <pc:docMk/>
          <pc:sldMk cId="4114323161" sldId="296"/>
        </pc:sldMkLst>
        <pc:spChg chg="ord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4" creationId="{B245B57F-023C-4F69-9FB0-FAFBED03D55F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16" creationId="{15655827-B42D-4180-88D3-D83F25E4BD1C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18" creationId="{24ACCB06-563C-4ADE-B4D6-1FE9F723C7D9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20" creationId="{40761ECD-D92B-46AE-82CA-640023D282F9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22" creationId="{9A928607-C55C-40FD-B2DF-6CD6A7226A71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18:57:32.452" v="310"/>
          <ac:spMkLst>
            <pc:docMk/>
            <pc:sldMk cId="4114323161" sldId="296"/>
            <ac:spMk id="24" creationId="{400A20C1-29A4-43E0-AB15-7931F76F8C2D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8:58:15.110" v="321" actId="20577"/>
          <ac:spMkLst>
            <pc:docMk/>
            <pc:sldMk cId="4114323161" sldId="296"/>
            <ac:spMk id="30" creationId="{15026920-D544-4B24-9F5A-091F14398A7C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18:57:44.796" v="312"/>
          <ac:spMkLst>
            <pc:docMk/>
            <pc:sldMk cId="4114323161" sldId="296"/>
            <ac:spMk id="54" creationId="{A6073935-E043-4801-AF06-06093A9145F7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18:57:44.796" v="312"/>
          <ac:spMkLst>
            <pc:docMk/>
            <pc:sldMk cId="4114323161" sldId="296"/>
            <ac:spMk id="64" creationId="{8D6B9972-4A81-4223-9901-0E559A1D5E59}"/>
          </ac:spMkLst>
        </pc:spChg>
        <pc:grpChg chg="del">
          <ac:chgData name="CATALIN PETRU LACATUS" userId="S::catalin.lacatus@s.unibuc.ro::fa9252f5-dbcb-41d7-b627-d8d9e614cfec" providerId="AD" clId="Web-{E830F0BD-D9A9-72CF-2410-3181E7D104E9}" dt="2021-03-14T18:57:32.452" v="310"/>
          <ac:grpSpMkLst>
            <pc:docMk/>
            <pc:sldMk cId="4114323161" sldId="296"/>
            <ac:grpSpMk id="8" creationId="{E9D059B6-ADD8-488A-B346-63289E90D13F}"/>
          </ac:grpSpMkLst>
        </pc:grpChg>
        <pc:grpChg chg="add del">
          <ac:chgData name="CATALIN PETRU LACATUS" userId="S::catalin.lacatus@s.unibuc.ro::fa9252f5-dbcb-41d7-b627-d8d9e614cfec" providerId="AD" clId="Web-{E830F0BD-D9A9-72CF-2410-3181E7D104E9}" dt="2021-03-14T18:57:44.796" v="312"/>
          <ac:grpSpMkLst>
            <pc:docMk/>
            <pc:sldMk cId="4114323161" sldId="296"/>
            <ac:grpSpMk id="35" creationId="{08F94D66-27EC-4CB8-8226-D7F41C161863}"/>
          </ac:grpSpMkLst>
        </pc:grpChg>
        <pc:grpChg chg="add">
          <ac:chgData name="CATALIN PETRU LACATUS" userId="S::catalin.lacatus@s.unibuc.ro::fa9252f5-dbcb-41d7-b627-d8d9e614cfec" providerId="AD" clId="Web-{E830F0BD-D9A9-72CF-2410-3181E7D104E9}" dt="2021-03-14T18:57:44.796" v="312"/>
          <ac:grpSpMkLst>
            <pc:docMk/>
            <pc:sldMk cId="4114323161" sldId="296"/>
            <ac:grpSpMk id="46" creationId="{C616B3DC-C165-433D-9187-62DCC0E317D3}"/>
          </ac:grpSpMkLst>
        </pc:grpChg>
        <pc:grpChg chg="add">
          <ac:chgData name="CATALIN PETRU LACATUS" userId="S::catalin.lacatus@s.unibuc.ro::fa9252f5-dbcb-41d7-b627-d8d9e614cfec" providerId="AD" clId="Web-{E830F0BD-D9A9-72CF-2410-3181E7D104E9}" dt="2021-03-14T18:57:44.796" v="312"/>
          <ac:grpSpMkLst>
            <pc:docMk/>
            <pc:sldMk cId="4114323161" sldId="296"/>
            <ac:grpSpMk id="56" creationId="{8AC26FF4-D6F9-4A94-A837-D051A101EDD3}"/>
          </ac:grpSpMkLst>
        </pc:grpChg>
        <pc:picChg chg="mod">
          <ac:chgData name="CATALIN PETRU LACATUS" userId="S::catalin.lacatus@s.unibuc.ro::fa9252f5-dbcb-41d7-b627-d8d9e614cfec" providerId="AD" clId="Web-{E830F0BD-D9A9-72CF-2410-3181E7D104E9}" dt="2021-03-14T18:57:44.796" v="312"/>
          <ac:picMkLst>
            <pc:docMk/>
            <pc:sldMk cId="4114323161" sldId="296"/>
            <ac:picMk id="3" creationId="{902EA24D-C37A-4596-B17D-DD06704D9982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29:43.410" v="749" actId="20577"/>
        <pc:sldMkLst>
          <pc:docMk/>
          <pc:sldMk cId="3853051863" sldId="297"/>
        </pc:sldMkLst>
        <pc:spChg chg="add mod">
          <ac:chgData name="CATALIN PETRU LACATUS" userId="S::catalin.lacatus@s.unibuc.ro::fa9252f5-dbcb-41d7-b627-d8d9e614cfec" providerId="AD" clId="Web-{E830F0BD-D9A9-72CF-2410-3181E7D104E9}" dt="2021-03-14T19:29:34.347" v="747" actId="1076"/>
          <ac:spMkLst>
            <pc:docMk/>
            <pc:sldMk cId="3853051863" sldId="297"/>
            <ac:spMk id="3" creationId="{D144176D-5A9D-4056-8A94-CDC495E2A49F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29:43.410" v="749" actId="20577"/>
          <ac:spMkLst>
            <pc:docMk/>
            <pc:sldMk cId="3853051863" sldId="297"/>
            <ac:spMk id="15" creationId="{4C34E2BB-604D-482C-BA51-507992CF8060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28:32.418" v="128" actId="20577"/>
          <ac:spMkLst>
            <pc:docMk/>
            <pc:sldMk cId="3853051863" sldId="297"/>
            <ac:spMk id="17" creationId="{E5BFD1CD-0630-4620-BB83-0A81FA3B46F7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8:12:09.233" v="7"/>
          <ac:spMkLst>
            <pc:docMk/>
            <pc:sldMk cId="3853051863" sldId="297"/>
            <ac:spMk id="19" creationId="{6083328D-0C5B-4C27-9A36-29926C192140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8:24:49.600" v="92"/>
          <ac:picMkLst>
            <pc:docMk/>
            <pc:sldMk cId="3853051863" sldId="297"/>
            <ac:picMk id="5" creationId="{EFF3FC08-C379-4DCE-B5AC-F54BA229D2A1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8:26:34.696" v="113"/>
          <ac:picMkLst>
            <pc:docMk/>
            <pc:sldMk cId="3853051863" sldId="297"/>
            <ac:picMk id="6" creationId="{C750EF46-EED1-461E-8800-D88472306BA1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8:26:36.868" v="114"/>
          <ac:picMkLst>
            <pc:docMk/>
            <pc:sldMk cId="3853051863" sldId="297"/>
            <ac:picMk id="7" creationId="{55D3B192-2232-477E-AEA8-90E313CE52CB}"/>
          </ac:picMkLst>
        </pc:picChg>
        <pc:picChg chg="add del mod">
          <ac:chgData name="CATALIN PETRU LACATUS" userId="S::catalin.lacatus@s.unibuc.ro::fa9252f5-dbcb-41d7-b627-d8d9e614cfec" providerId="AD" clId="Web-{E830F0BD-D9A9-72CF-2410-3181E7D104E9}" dt="2021-03-14T18:25:30.319" v="100"/>
          <ac:picMkLst>
            <pc:docMk/>
            <pc:sldMk cId="3853051863" sldId="297"/>
            <ac:picMk id="21" creationId="{0E79A9F7-0C2C-4F3F-A635-C4F89EE0EAF9}"/>
          </ac:picMkLst>
        </pc:picChg>
        <pc:picChg chg="add del mod">
          <ac:chgData name="CATALIN PETRU LACATUS" userId="S::catalin.lacatus@s.unibuc.ro::fa9252f5-dbcb-41d7-b627-d8d9e614cfec" providerId="AD" clId="Web-{E830F0BD-D9A9-72CF-2410-3181E7D104E9}" dt="2021-03-14T18:26:17.258" v="109"/>
          <ac:picMkLst>
            <pc:docMk/>
            <pc:sldMk cId="3853051863" sldId="297"/>
            <ac:picMk id="23" creationId="{AA71F685-86AA-4CBA-A067-D511CEF3697D}"/>
          </ac:picMkLst>
        </pc:picChg>
        <pc:picChg chg="add del mod">
          <ac:chgData name="CATALIN PETRU LACATUS" userId="S::catalin.lacatus@s.unibuc.ro::fa9252f5-dbcb-41d7-b627-d8d9e614cfec" providerId="AD" clId="Web-{E830F0BD-D9A9-72CF-2410-3181E7D104E9}" dt="2021-03-14T18:26:25.305" v="112"/>
          <ac:picMkLst>
            <pc:docMk/>
            <pc:sldMk cId="3853051863" sldId="297"/>
            <ac:picMk id="25" creationId="{D84342D3-73B0-492A-B39F-C722FA44E35E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15:39.886" v="561" actId="14100"/>
          <ac:picMkLst>
            <pc:docMk/>
            <pc:sldMk cId="3853051863" sldId="297"/>
            <ac:picMk id="26" creationId="{2A9B4F3B-2429-44A5-9C32-50DCEDBBCBD3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28:27.230" v="127" actId="14100"/>
          <ac:picMkLst>
            <pc:docMk/>
            <pc:sldMk cId="3853051863" sldId="297"/>
            <ac:picMk id="27" creationId="{BC0EBF01-3397-477E-842F-1266046E7254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8:42:30.782" v="233" actId="14100"/>
        <pc:sldMkLst>
          <pc:docMk/>
          <pc:sldMk cId="3441718851" sldId="298"/>
        </pc:sldMkLst>
        <pc:spChg chg="mod">
          <ac:chgData name="CATALIN PETRU LACATUS" userId="S::catalin.lacatus@s.unibuc.ro::fa9252f5-dbcb-41d7-b627-d8d9e614cfec" providerId="AD" clId="Web-{E830F0BD-D9A9-72CF-2410-3181E7D104E9}" dt="2021-03-14T18:20:51.281" v="58"/>
          <ac:spMkLst>
            <pc:docMk/>
            <pc:sldMk cId="3441718851" sldId="298"/>
            <ac:spMk id="2" creationId="{98C6524B-F36D-457B-BE8D-7F2C9D6605C6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21:11.360" v="61" actId="1076"/>
          <ac:spMkLst>
            <pc:docMk/>
            <pc:sldMk cId="3441718851" sldId="298"/>
            <ac:spMk id="5" creationId="{BB0CF77D-9E62-4785-944A-B641EBC97E6D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42:08.704" v="223" actId="20577"/>
          <ac:spMkLst>
            <pc:docMk/>
            <pc:sldMk cId="3441718851" sldId="298"/>
            <ac:spMk id="6" creationId="{6A1EB3A8-5272-45D4-976F-D0B02BFC46CB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41:02.593" v="206"/>
          <ac:picMkLst>
            <pc:docMk/>
            <pc:sldMk cId="3441718851" sldId="298"/>
            <ac:picMk id="3" creationId="{623EAAD9-8782-483A-AFFA-78363153730D}"/>
          </ac:picMkLst>
        </pc:picChg>
        <pc:picChg chg="del mod">
          <ac:chgData name="CATALIN PETRU LACATUS" userId="S::catalin.lacatus@s.unibuc.ro::fa9252f5-dbcb-41d7-b627-d8d9e614cfec" providerId="AD" clId="Web-{E830F0BD-D9A9-72CF-2410-3181E7D104E9}" dt="2021-03-14T18:41:04.624" v="207"/>
          <ac:picMkLst>
            <pc:docMk/>
            <pc:sldMk cId="3441718851" sldId="298"/>
            <ac:picMk id="7" creationId="{04D942DC-99CF-41AB-B463-BB9FA21AF824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42:03.266" v="215" actId="14100"/>
          <ac:picMkLst>
            <pc:docMk/>
            <pc:sldMk cId="3441718851" sldId="298"/>
            <ac:picMk id="15" creationId="{C67498CB-BD85-4F60-9E8B-721D8FE17241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42:30.782" v="233" actId="14100"/>
          <ac:picMkLst>
            <pc:docMk/>
            <pc:sldMk cId="3441718851" sldId="298"/>
            <ac:picMk id="17" creationId="{0E68CF16-5868-4AE3-8D81-6443CB8F2996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8:58:51.001" v="323" actId="14100"/>
        <pc:sldMkLst>
          <pc:docMk/>
          <pc:sldMk cId="1197099888" sldId="299"/>
        </pc:sldMkLst>
        <pc:spChg chg="add mod">
          <ac:chgData name="CATALIN PETRU LACATUS" userId="S::catalin.lacatus@s.unibuc.ro::fa9252f5-dbcb-41d7-b627-d8d9e614cfec" providerId="AD" clId="Web-{E830F0BD-D9A9-72CF-2410-3181E7D104E9}" dt="2021-03-14T18:20:01.342" v="50" actId="688"/>
          <ac:spMkLst>
            <pc:docMk/>
            <pc:sldMk cId="1197099888" sldId="299"/>
            <ac:spMk id="3" creationId="{C7F027C9-EAD5-4034-976C-CA0C94A0E75E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8:33:21.300" v="170"/>
          <ac:picMkLst>
            <pc:docMk/>
            <pc:sldMk cId="1197099888" sldId="299"/>
            <ac:picMk id="2" creationId="{DA595680-EEAA-4D54-B1CE-9181E1975594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58:51.001" v="323" actId="14100"/>
          <ac:picMkLst>
            <pc:docMk/>
            <pc:sldMk cId="1197099888" sldId="299"/>
            <ac:picMk id="5" creationId="{79A6FBE9-7DE5-431F-BAAA-5CA73AE64B08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8:32:59.643" v="169" actId="1076"/>
        <pc:sldMkLst>
          <pc:docMk/>
          <pc:sldMk cId="3054497797" sldId="300"/>
        </pc:sldMkLst>
        <pc:spChg chg="mod">
          <ac:chgData name="CATALIN PETRU LACATUS" userId="S::catalin.lacatus@s.unibuc.ro::fa9252f5-dbcb-41d7-b627-d8d9e614cfec" providerId="AD" clId="Web-{E830F0BD-D9A9-72CF-2410-3181E7D104E9}" dt="2021-03-14T18:18:59.560" v="36" actId="20577"/>
          <ac:spMkLst>
            <pc:docMk/>
            <pc:sldMk cId="3054497797" sldId="300"/>
            <ac:spMk id="4" creationId="{B245B57F-023C-4F69-9FB0-FAFBED03D55F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32:35.299" v="160" actId="20577"/>
          <ac:spMkLst>
            <pc:docMk/>
            <pc:sldMk cId="3054497797" sldId="300"/>
            <ac:spMk id="5" creationId="{97715B37-ED2D-406B-BAEE-B120EF4CB7E1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30:57.375" v="147"/>
          <ac:picMkLst>
            <pc:docMk/>
            <pc:sldMk cId="3054497797" sldId="300"/>
            <ac:picMk id="2" creationId="{56187556-3272-4AC3-9E01-59697C7D40B1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8:30:59.734" v="148"/>
          <ac:picMkLst>
            <pc:docMk/>
            <pc:sldMk cId="3054497797" sldId="300"/>
            <ac:picMk id="3" creationId="{1368C741-04E5-416C-8C2F-FE78CF6B049C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31:51.923" v="157" actId="14100"/>
          <ac:picMkLst>
            <pc:docMk/>
            <pc:sldMk cId="3054497797" sldId="300"/>
            <ac:picMk id="6" creationId="{DA1A1CC1-E59B-4028-B58B-E8CF765E198A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32:59.643" v="169" actId="1076"/>
          <ac:picMkLst>
            <pc:docMk/>
            <pc:sldMk cId="3054497797" sldId="300"/>
            <ac:picMk id="7" creationId="{B1F62020-6C8C-4DD3-BA62-6E840D693B2A}"/>
          </ac:picMkLst>
        </pc:picChg>
      </pc:sldChg>
      <pc:sldChg chg="addSp delSp modSp">
        <pc:chgData name="CATALIN PETRU LACATUS" userId="S::catalin.lacatus@s.unibuc.ro::fa9252f5-dbcb-41d7-b627-d8d9e614cfec" providerId="AD" clId="Web-{E830F0BD-D9A9-72CF-2410-3181E7D104E9}" dt="2021-03-14T19:01:34.865" v="324"/>
        <pc:sldMkLst>
          <pc:docMk/>
          <pc:sldMk cId="1892766779" sldId="301"/>
        </pc:sldMkLst>
        <pc:spChg chg="del mod">
          <ac:chgData name="CATALIN PETRU LACATUS" userId="S::catalin.lacatus@s.unibuc.ro::fa9252f5-dbcb-41d7-b627-d8d9e614cfec" providerId="AD" clId="Web-{E830F0BD-D9A9-72CF-2410-3181E7D104E9}" dt="2021-03-14T19:01:34.865" v="324"/>
          <ac:spMkLst>
            <pc:docMk/>
            <pc:sldMk cId="1892766779" sldId="301"/>
            <ac:spMk id="5" creationId="{81D1EC9F-8359-46AA-8EC5-EE2AC2678E4F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28:48.231" v="131" actId="20577"/>
          <ac:spMkLst>
            <pc:docMk/>
            <pc:sldMk cId="1892766779" sldId="301"/>
            <ac:spMk id="6" creationId="{07AC7DE9-CB39-4740-9DD7-61D741F05E77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8:13:46.611" v="32" actId="1076"/>
          <ac:spMkLst>
            <pc:docMk/>
            <pc:sldMk cId="1892766779" sldId="301"/>
            <ac:spMk id="7" creationId="{B31D5666-5631-44A1-8B29-3FB8343EC23D}"/>
          </ac:spMkLst>
        </pc:spChg>
        <pc:picChg chg="del mod">
          <ac:chgData name="CATALIN PETRU LACATUS" userId="S::catalin.lacatus@s.unibuc.ro::fa9252f5-dbcb-41d7-b627-d8d9e614cfec" providerId="AD" clId="Web-{E830F0BD-D9A9-72CF-2410-3181E7D104E9}" dt="2021-03-14T18:28:49.934" v="132"/>
          <ac:picMkLst>
            <pc:docMk/>
            <pc:sldMk cId="1892766779" sldId="301"/>
            <ac:picMk id="2" creationId="{402A2CFD-7044-4FAB-B3E4-13CF7A3B7F04}"/>
          </ac:picMkLst>
        </pc:picChg>
        <pc:picChg chg="del mod">
          <ac:chgData name="CATALIN PETRU LACATUS" userId="S::catalin.lacatus@s.unibuc.ro::fa9252f5-dbcb-41d7-b627-d8d9e614cfec" providerId="AD" clId="Web-{E830F0BD-D9A9-72CF-2410-3181E7D104E9}" dt="2021-03-14T18:28:59.356" v="133"/>
          <ac:picMkLst>
            <pc:docMk/>
            <pc:sldMk cId="1892766779" sldId="301"/>
            <ac:picMk id="3" creationId="{7B017E48-C015-436F-AE01-7420DAD093F0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29:42.185" v="140" actId="14100"/>
          <ac:picMkLst>
            <pc:docMk/>
            <pc:sldMk cId="1892766779" sldId="301"/>
            <ac:picMk id="15" creationId="{3792BD74-946E-45CD-A7EB-95548019010B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8:30:44.359" v="146" actId="14100"/>
          <ac:picMkLst>
            <pc:docMk/>
            <pc:sldMk cId="1892766779" sldId="301"/>
            <ac:picMk id="17" creationId="{21122B19-A377-4BFF-9CDC-6A4F14F9C9FE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19:31:39.710" v="773" actId="20577"/>
        <pc:sldMkLst>
          <pc:docMk/>
          <pc:sldMk cId="2854046094" sldId="302"/>
        </pc:sldMkLst>
        <pc:spChg chg="add mod">
          <ac:chgData name="CATALIN PETRU LACATUS" userId="S::catalin.lacatus@s.unibuc.ro::fa9252f5-dbcb-41d7-b627-d8d9e614cfec" providerId="AD" clId="Web-{E830F0BD-D9A9-72CF-2410-3181E7D104E9}" dt="2021-03-14T19:31:39.710" v="773" actId="20577"/>
          <ac:spMkLst>
            <pc:docMk/>
            <pc:sldMk cId="2854046094" sldId="302"/>
            <ac:spMk id="5" creationId="{24A959EB-B48A-488D-A843-F4B42CB3B34C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9:01:49.350" v="328" actId="20577"/>
          <ac:spMkLst>
            <pc:docMk/>
            <pc:sldMk cId="2854046094" sldId="302"/>
            <ac:spMk id="6" creationId="{07AC7DE9-CB39-4740-9DD7-61D741F05E77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9:04:34.307" v="335" actId="1076"/>
          <ac:spMkLst>
            <pc:docMk/>
            <pc:sldMk cId="2854046094" sldId="302"/>
            <ac:spMk id="7" creationId="{B31D5666-5631-44A1-8B29-3FB8343EC23D}"/>
          </ac:spMkLst>
        </pc:spChg>
        <pc:picChg chg="add del mod">
          <ac:chgData name="CATALIN PETRU LACATUS" userId="S::catalin.lacatus@s.unibuc.ro::fa9252f5-dbcb-41d7-b627-d8d9e614cfec" providerId="AD" clId="Web-{E830F0BD-D9A9-72CF-2410-3181E7D104E9}" dt="2021-03-14T19:04:34.729" v="340"/>
          <ac:picMkLst>
            <pc:docMk/>
            <pc:sldMk cId="2854046094" sldId="302"/>
            <ac:picMk id="2" creationId="{CA17325B-5D01-4C72-BC20-449969D9E980}"/>
          </ac:picMkLst>
        </pc:picChg>
        <pc:picChg chg="add mod">
          <ac:chgData name="CATALIN PETRU LACATUS" userId="S::catalin.lacatus@s.unibuc.ro::fa9252f5-dbcb-41d7-b627-d8d9e614cfec" providerId="AD" clId="Web-{E830F0BD-D9A9-72CF-2410-3181E7D104E9}" dt="2021-03-14T19:04:36.026" v="346" actId="14100"/>
          <ac:picMkLst>
            <pc:docMk/>
            <pc:sldMk cId="2854046094" sldId="302"/>
            <ac:picMk id="3" creationId="{08D7853B-B292-4F7B-8491-45FAF7259BD6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9:01:44.084" v="326"/>
          <ac:picMkLst>
            <pc:docMk/>
            <pc:sldMk cId="2854046094" sldId="302"/>
            <ac:picMk id="15" creationId="{3792BD74-946E-45CD-A7EB-95548019010B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9:01:46.178" v="327"/>
          <ac:picMkLst>
            <pc:docMk/>
            <pc:sldMk cId="2854046094" sldId="302"/>
            <ac:picMk id="17" creationId="{21122B19-A377-4BFF-9CDC-6A4F14F9C9FE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19:23:53.040" v="677" actId="20577"/>
        <pc:sldMkLst>
          <pc:docMk/>
          <pc:sldMk cId="839482863" sldId="303"/>
        </pc:sldMkLst>
        <pc:spChg chg="mod">
          <ac:chgData name="CATALIN PETRU LACATUS" userId="S::catalin.lacatus@s.unibuc.ro::fa9252f5-dbcb-41d7-b627-d8d9e614cfec" providerId="AD" clId="Web-{E830F0BD-D9A9-72CF-2410-3181E7D104E9}" dt="2021-03-14T19:23:53.040" v="677" actId="20577"/>
          <ac:spMkLst>
            <pc:docMk/>
            <pc:sldMk cId="839482863" sldId="303"/>
            <ac:spMk id="2" creationId="{70A66894-E332-491E-875E-DB5FA4E17149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23:49.024" v="676" actId="1076"/>
          <ac:spMkLst>
            <pc:docMk/>
            <pc:sldMk cId="839482863" sldId="303"/>
            <ac:spMk id="3" creationId="{E9DC8AC3-EF18-4FCB-A531-F14F98F6EE95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23:42.696" v="675" actId="1076"/>
          <ac:spMkLst>
            <pc:docMk/>
            <pc:sldMk cId="839482863" sldId="303"/>
            <ac:spMk id="6" creationId="{A7ED8EB2-CAA3-4DFB-84F3-E446D4D3254F}"/>
          </ac:spMkLst>
        </pc:spChg>
        <pc:spChg chg="add del mod">
          <ac:chgData name="CATALIN PETRU LACATUS" userId="S::catalin.lacatus@s.unibuc.ro::fa9252f5-dbcb-41d7-b627-d8d9e614cfec" providerId="AD" clId="Web-{E830F0BD-D9A9-72CF-2410-3181E7D104E9}" dt="2021-03-14T19:23:28.836" v="672"/>
          <ac:spMkLst>
            <pc:docMk/>
            <pc:sldMk cId="839482863" sldId="303"/>
            <ac:spMk id="7" creationId="{F28B65FE-98A5-4F97-BB43-98EC49746A78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9:11:11.098" v="460"/>
          <ac:picMkLst>
            <pc:docMk/>
            <pc:sldMk cId="839482863" sldId="303"/>
            <ac:picMk id="4" creationId="{5D3DC52A-A2D8-45AB-9C9C-6AF632D89898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19:42:35.668" v="915" actId="1076"/>
        <pc:sldMkLst>
          <pc:docMk/>
          <pc:sldMk cId="3581356135" sldId="304"/>
        </pc:sldMkLst>
        <pc:spChg chg="add mod">
          <ac:chgData name="CATALIN PETRU LACATUS" userId="S::catalin.lacatus@s.unibuc.ro::fa9252f5-dbcb-41d7-b627-d8d9e614cfec" providerId="AD" clId="Web-{E830F0BD-D9A9-72CF-2410-3181E7D104E9}" dt="2021-03-14T19:42:27.574" v="913" actId="20577"/>
          <ac:spMkLst>
            <pc:docMk/>
            <pc:sldMk cId="3581356135" sldId="304"/>
            <ac:spMk id="2" creationId="{3EDCA654-22DC-47B6-A742-4003DF4E5482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32:45.149" v="784" actId="1076"/>
          <ac:spMkLst>
            <pc:docMk/>
            <pc:sldMk cId="3581356135" sldId="304"/>
            <ac:spMk id="3" creationId="{5F467F80-7DF8-4B05-9112-20DAC21B8B49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42:35.668" v="915" actId="1076"/>
          <ac:spMkLst>
            <pc:docMk/>
            <pc:sldMk cId="3581356135" sldId="304"/>
            <ac:spMk id="5" creationId="{31FA5762-A9B8-473C-96B8-C914C202F2AB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42:32.715" v="914" actId="1076"/>
          <ac:spMkLst>
            <pc:docMk/>
            <pc:sldMk cId="3581356135" sldId="304"/>
            <ac:spMk id="6" creationId="{6136FA72-BDF5-473E-9A4B-5D9A5F62A2AD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9:24:17.822" v="681" actId="20577"/>
          <ac:spMkLst>
            <pc:docMk/>
            <pc:sldMk cId="3581356135" sldId="304"/>
            <ac:spMk id="30" creationId="{15026920-D544-4B24-9F5A-091F14398A7C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9:24:07.853" v="679"/>
          <ac:picMkLst>
            <pc:docMk/>
            <pc:sldMk cId="3581356135" sldId="304"/>
            <ac:picMk id="32" creationId="{0316848C-A54E-45C1-B61C-597704428E3F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19:45:42.376" v="955" actId="20577"/>
        <pc:sldMkLst>
          <pc:docMk/>
          <pc:sldMk cId="3993587917" sldId="305"/>
        </pc:sldMkLst>
        <pc:spChg chg="add mod">
          <ac:chgData name="CATALIN PETRU LACATUS" userId="S::catalin.lacatus@s.unibuc.ro::fa9252f5-dbcb-41d7-b627-d8d9e614cfec" providerId="AD" clId="Web-{E830F0BD-D9A9-72CF-2410-3181E7D104E9}" dt="2021-03-14T19:45:42.376" v="955" actId="20577"/>
          <ac:spMkLst>
            <pc:docMk/>
            <pc:sldMk cId="3993587917" sldId="305"/>
            <ac:spMk id="2" creationId="{7287422F-101D-464E-BFFD-F0DFE23D9A9B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19:45:39.969" v="954" actId="1076"/>
          <ac:spMkLst>
            <pc:docMk/>
            <pc:sldMk cId="3993587917" sldId="305"/>
            <ac:spMk id="6" creationId="{A37886EA-416E-445C-A1EC-E98FE9A197D9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19:37:21.910" v="872" actId="1076"/>
          <ac:spMkLst>
            <pc:docMk/>
            <pc:sldMk cId="3993587917" sldId="305"/>
            <ac:spMk id="30" creationId="{15026920-D544-4B24-9F5A-091F14398A7C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9:37:14.613" v="870"/>
          <ac:picMkLst>
            <pc:docMk/>
            <pc:sldMk cId="3993587917" sldId="305"/>
            <ac:picMk id="3" creationId="{D5F6A298-EE92-4E7B-86DF-892573D37B3B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9:37:12.066" v="869"/>
          <ac:picMkLst>
            <pc:docMk/>
            <pc:sldMk cId="3993587917" sldId="305"/>
            <ac:picMk id="5" creationId="{A09EB32E-FC7B-40FC-A76C-1A178AF2669D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20:05:34.282" v="1237" actId="20577"/>
        <pc:sldMkLst>
          <pc:docMk/>
          <pc:sldMk cId="3373710974" sldId="306"/>
        </pc:sldMkLst>
        <pc:spChg chg="del">
          <ac:chgData name="CATALIN PETRU LACATUS" userId="S::catalin.lacatus@s.unibuc.ro::fa9252f5-dbcb-41d7-b627-d8d9e614cfec" providerId="AD" clId="Web-{E830F0BD-D9A9-72CF-2410-3181E7D104E9}" dt="2021-03-14T19:51:36.337" v="962"/>
          <ac:spMkLst>
            <pc:docMk/>
            <pc:sldMk cId="3373710974" sldId="306"/>
            <ac:spMk id="2" creationId="{DCF71DFF-5B5C-43FD-9F88-F02E7CA171A5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20:02:54.684" v="1196" actId="20577"/>
          <ac:spMkLst>
            <pc:docMk/>
            <pc:sldMk cId="3373710974" sldId="306"/>
            <ac:spMk id="7" creationId="{6C712C66-7456-4515-B3A3-4F906935011F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20:02:43.981" v="1191" actId="1076"/>
          <ac:spMkLst>
            <pc:docMk/>
            <pc:sldMk cId="3373710974" sldId="306"/>
            <ac:spMk id="21" creationId="{5DB8BA86-91E6-4C3B-98A1-77EA99BB162B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20:03:50.920" v="1199" actId="1076"/>
          <ac:spMkLst>
            <pc:docMk/>
            <pc:sldMk cId="3373710974" sldId="306"/>
            <ac:spMk id="23" creationId="{C9AB6600-0446-4A89-B319-49EA704C25A8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20:05:34.282" v="1237" actId="20577"/>
          <ac:spMkLst>
            <pc:docMk/>
            <pc:sldMk cId="3373710974" sldId="306"/>
            <ac:spMk id="30" creationId="{15026920-D544-4B24-9F5A-091F14398A7C}"/>
          </ac:spMkLst>
        </pc:spChg>
        <pc:picChg chg="del">
          <ac:chgData name="CATALIN PETRU LACATUS" userId="S::catalin.lacatus@s.unibuc.ro::fa9252f5-dbcb-41d7-b627-d8d9e614cfec" providerId="AD" clId="Web-{E830F0BD-D9A9-72CF-2410-3181E7D104E9}" dt="2021-03-14T19:51:19.540" v="957"/>
          <ac:picMkLst>
            <pc:docMk/>
            <pc:sldMk cId="3373710974" sldId="306"/>
            <ac:picMk id="3" creationId="{06B80566-42FE-4AA1-9797-C9A8918514F4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9:51:21.900" v="958"/>
          <ac:picMkLst>
            <pc:docMk/>
            <pc:sldMk cId="3373710974" sldId="306"/>
            <ac:picMk id="5" creationId="{36EE5533-28D2-4E48-93EA-04DC4A18C4AA}"/>
          </ac:picMkLst>
        </pc:picChg>
        <pc:picChg chg="del">
          <ac:chgData name="CATALIN PETRU LACATUS" userId="S::catalin.lacatus@s.unibuc.ro::fa9252f5-dbcb-41d7-b627-d8d9e614cfec" providerId="AD" clId="Web-{E830F0BD-D9A9-72CF-2410-3181E7D104E9}" dt="2021-03-14T19:51:23.790" v="959"/>
          <ac:picMkLst>
            <pc:docMk/>
            <pc:sldMk cId="3373710974" sldId="306"/>
            <ac:picMk id="6" creationId="{20D30EE6-C161-4384-A75A-173D50D49F58}"/>
          </ac:picMkLst>
        </pc:picChg>
      </pc:sldChg>
      <pc:sldChg chg="addSp delSp modSp add replId">
        <pc:chgData name="CATALIN PETRU LACATUS" userId="S::catalin.lacatus@s.unibuc.ro::fa9252f5-dbcb-41d7-b627-d8d9e614cfec" providerId="AD" clId="Web-{E830F0BD-D9A9-72CF-2410-3181E7D104E9}" dt="2021-03-14T20:13:43.560" v="1401" actId="20577"/>
        <pc:sldMkLst>
          <pc:docMk/>
          <pc:sldMk cId="3606438872" sldId="307"/>
        </pc:sldMkLst>
        <pc:spChg chg="add mod">
          <ac:chgData name="CATALIN PETRU LACATUS" userId="S::catalin.lacatus@s.unibuc.ro::fa9252f5-dbcb-41d7-b627-d8d9e614cfec" providerId="AD" clId="Web-{E830F0BD-D9A9-72CF-2410-3181E7D104E9}" dt="2021-03-14T20:13:43.560" v="1401" actId="20577"/>
          <ac:spMkLst>
            <pc:docMk/>
            <pc:sldMk cId="3606438872" sldId="307"/>
            <ac:spMk id="2" creationId="{112BB991-2878-42FA-841F-13EAC47EA011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20:13:31.935" v="1399" actId="1076"/>
          <ac:spMkLst>
            <pc:docMk/>
            <pc:sldMk cId="3606438872" sldId="307"/>
            <ac:spMk id="5" creationId="{532F6CA7-B7C8-4A88-B6D3-7909FB3CB333}"/>
          </ac:spMkLst>
        </pc:spChg>
        <pc:spChg chg="add mod">
          <ac:chgData name="CATALIN PETRU LACATUS" userId="S::catalin.lacatus@s.unibuc.ro::fa9252f5-dbcb-41d7-b627-d8d9e614cfec" providerId="AD" clId="Web-{E830F0BD-D9A9-72CF-2410-3181E7D104E9}" dt="2021-03-14T20:13:28.997" v="1398" actId="1076"/>
          <ac:spMkLst>
            <pc:docMk/>
            <pc:sldMk cId="3606438872" sldId="307"/>
            <ac:spMk id="6" creationId="{5945B47C-654B-4A0F-A376-308E1C0F3F36}"/>
          </ac:spMkLst>
        </pc:spChg>
        <pc:spChg chg="mod">
          <ac:chgData name="CATALIN PETRU LACATUS" userId="S::catalin.lacatus@s.unibuc.ro::fa9252f5-dbcb-41d7-b627-d8d9e614cfec" providerId="AD" clId="Web-{E830F0BD-D9A9-72CF-2410-3181E7D104E9}" dt="2021-03-14T20:06:46.987" v="1250" actId="1076"/>
          <ac:spMkLst>
            <pc:docMk/>
            <pc:sldMk cId="3606438872" sldId="307"/>
            <ac:spMk id="30" creationId="{15026920-D544-4B24-9F5A-091F14398A7C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54" creationId="{A6073935-E043-4801-AF06-06093A9145F7}"/>
          </ac:spMkLst>
        </pc:spChg>
        <pc:spChg chg="del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64" creationId="{8D6B9972-4A81-4223-9901-0E559A1D5E59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77" creationId="{15655827-B42D-4180-88D3-D83F25E4BD1C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79" creationId="{24ACCB06-563C-4ADE-B4D6-1FE9F723C7D9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81" creationId="{40761ECD-D92B-46AE-82CA-640023D282F9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83" creationId="{9A928607-C55C-40FD-B2DF-6CD6A7226A71}"/>
          </ac:spMkLst>
        </pc:spChg>
        <pc:spChg chg="add">
          <ac:chgData name="CATALIN PETRU LACATUS" userId="S::catalin.lacatus@s.unibuc.ro::fa9252f5-dbcb-41d7-b627-d8d9e614cfec" providerId="AD" clId="Web-{E830F0BD-D9A9-72CF-2410-3181E7D104E9}" dt="2021-03-14T20:06:09.767" v="1240"/>
          <ac:spMkLst>
            <pc:docMk/>
            <pc:sldMk cId="3606438872" sldId="307"/>
            <ac:spMk id="85" creationId="{400A20C1-29A4-43E0-AB15-7931F76F8C2D}"/>
          </ac:spMkLst>
        </pc:spChg>
        <pc:grpChg chg="del">
          <ac:chgData name="CATALIN PETRU LACATUS" userId="S::catalin.lacatus@s.unibuc.ro::fa9252f5-dbcb-41d7-b627-d8d9e614cfec" providerId="AD" clId="Web-{E830F0BD-D9A9-72CF-2410-3181E7D104E9}" dt="2021-03-14T20:06:09.767" v="1240"/>
          <ac:grpSpMkLst>
            <pc:docMk/>
            <pc:sldMk cId="3606438872" sldId="307"/>
            <ac:grpSpMk id="46" creationId="{C616B3DC-C165-433D-9187-62DCC0E317D3}"/>
          </ac:grpSpMkLst>
        </pc:grpChg>
        <pc:grpChg chg="del">
          <ac:chgData name="CATALIN PETRU LACATUS" userId="S::catalin.lacatus@s.unibuc.ro::fa9252f5-dbcb-41d7-b627-d8d9e614cfec" providerId="AD" clId="Web-{E830F0BD-D9A9-72CF-2410-3181E7D104E9}" dt="2021-03-14T20:06:09.767" v="1240"/>
          <ac:grpSpMkLst>
            <pc:docMk/>
            <pc:sldMk cId="3606438872" sldId="307"/>
            <ac:grpSpMk id="56" creationId="{8AC26FF4-D6F9-4A94-A837-D051A101EDD3}"/>
          </ac:grpSpMkLst>
        </pc:grpChg>
        <pc:grpChg chg="add">
          <ac:chgData name="CATALIN PETRU LACATUS" userId="S::catalin.lacatus@s.unibuc.ro::fa9252f5-dbcb-41d7-b627-d8d9e614cfec" providerId="AD" clId="Web-{E830F0BD-D9A9-72CF-2410-3181E7D104E9}" dt="2021-03-14T20:06:09.767" v="1240"/>
          <ac:grpSpMkLst>
            <pc:docMk/>
            <pc:sldMk cId="3606438872" sldId="307"/>
            <ac:grpSpMk id="69" creationId="{E9D059B6-ADD8-488A-B346-63289E90D13F}"/>
          </ac:grpSpMkLst>
        </pc:grpChg>
        <pc:picChg chg="del">
          <ac:chgData name="CATALIN PETRU LACATUS" userId="S::catalin.lacatus@s.unibuc.ro::fa9252f5-dbcb-41d7-b627-d8d9e614cfec" providerId="AD" clId="Web-{E830F0BD-D9A9-72CF-2410-3181E7D104E9}" dt="2021-03-14T20:06:04.017" v="1239"/>
          <ac:picMkLst>
            <pc:docMk/>
            <pc:sldMk cId="3606438872" sldId="307"/>
            <ac:picMk id="3" creationId="{902EA24D-C37A-4596-B17D-DD06704D99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4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0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6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4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7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tăText 42">
            <a:extLst>
              <a:ext uri="{FF2B5EF4-FFF2-40B4-BE49-F238E27FC236}">
                <a16:creationId xmlns:a16="http://schemas.microsoft.com/office/drawing/2014/main" id="{A38EB8A8-A57C-4A99-AB4A-0399DCE78C25}"/>
              </a:ext>
            </a:extLst>
          </p:cNvPr>
          <p:cNvSpPr txBox="1"/>
          <p:nvPr/>
        </p:nvSpPr>
        <p:spPr>
          <a:xfrm>
            <a:off x="5074109" y="3587007"/>
            <a:ext cx="3426851" cy="1096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/>
              <a:t>     </a:t>
            </a:r>
            <a:r>
              <a:rPr lang="en-US" sz="8000" b="1" dirty="0"/>
              <a:t>  </a:t>
            </a:r>
            <a:r>
              <a:rPr lang="en-US" sz="8000" i="1" dirty="0" err="1">
                <a:solidFill>
                  <a:srgbClr val="002060"/>
                </a:solidFill>
              </a:rPr>
              <a:t>Sortări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780000">
            <a:off x="2265792" y="1048763"/>
            <a:ext cx="6421144" cy="17768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PREZENTARE</a:t>
            </a:r>
            <a:br>
              <a:rPr lang="en-US" sz="3800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</a:br>
            <a:r>
              <a:rPr lang="en-US" sz="3800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   -PROIECT 1-STRUCTURI DE DATE</a:t>
            </a:r>
          </a:p>
        </p:txBody>
      </p:sp>
      <p:sp>
        <p:nvSpPr>
          <p:cNvPr id="46" name="Săgeată: dreapta 45">
            <a:extLst>
              <a:ext uri="{FF2B5EF4-FFF2-40B4-BE49-F238E27FC236}">
                <a16:creationId xmlns:a16="http://schemas.microsoft.com/office/drawing/2014/main" id="{526AC25C-6F7E-4808-9E04-89593D20BF18}"/>
              </a:ext>
            </a:extLst>
          </p:cNvPr>
          <p:cNvSpPr/>
          <p:nvPr/>
        </p:nvSpPr>
        <p:spPr>
          <a:xfrm>
            <a:off x="3574105" y="3771297"/>
            <a:ext cx="1391477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Săgeată: stânga 46">
            <a:extLst>
              <a:ext uri="{FF2B5EF4-FFF2-40B4-BE49-F238E27FC236}">
                <a16:creationId xmlns:a16="http://schemas.microsoft.com/office/drawing/2014/main" id="{08FA222B-4F34-4D98-91E8-8122511559F7}"/>
              </a:ext>
            </a:extLst>
          </p:cNvPr>
          <p:cNvSpPr/>
          <p:nvPr/>
        </p:nvSpPr>
        <p:spPr>
          <a:xfrm>
            <a:off x="8620283" y="3770607"/>
            <a:ext cx="1468783" cy="485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1024835" y="152400"/>
            <a:ext cx="1178780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0" b="1" i="1" dirty="0">
                <a:solidFill>
                  <a:srgbClr val="002060"/>
                </a:solidFill>
              </a:rPr>
              <a:t>4.2.Quick Sort</a:t>
            </a:r>
          </a:p>
          <a:p>
            <a:endParaRPr lang="ro-RO" sz="3000" b="1" i="1" dirty="0">
              <a:solidFill>
                <a:srgbClr val="002060"/>
              </a:solidFill>
            </a:endParaRPr>
          </a:p>
          <a:p>
            <a:r>
              <a:rPr lang="ro-RO" sz="3000" b="1" i="1" dirty="0">
                <a:solidFill>
                  <a:srgbClr val="002060"/>
                </a:solidFill>
              </a:rPr>
              <a:t> Este mai rapid decât Merge Sort, dar mai lent decât Radix Sort .</a:t>
            </a:r>
          </a:p>
          <a:p>
            <a:endParaRPr lang="ro-RO" sz="3000" b="1" i="1" dirty="0">
              <a:solidFill>
                <a:srgbClr val="002060"/>
              </a:solidFill>
            </a:endParaRPr>
          </a:p>
          <a:p>
            <a:r>
              <a:rPr lang="ro-RO" sz="3000" b="1" i="1" dirty="0">
                <a:solidFill>
                  <a:srgbClr val="002060"/>
                </a:solidFill>
              </a:rPr>
              <a:t>Dezavantajul este că algoritmul nu poate sorta vectori deja sortați ordonați crescător și descrescător sau constanți de la 10^4-10^5.</a:t>
            </a:r>
            <a:endParaRPr lang="ro-RO" dirty="0">
              <a:solidFill>
                <a:srgbClr val="000000"/>
              </a:solidFill>
            </a:endParaRPr>
          </a:p>
          <a:p>
            <a:r>
              <a:rPr lang="ro-RO" sz="3000" b="1" i="1" dirty="0">
                <a:solidFill>
                  <a:srgbClr val="002060"/>
                </a:solidFill>
              </a:rPr>
              <a:t>(deoarece intră în </a:t>
            </a:r>
            <a:r>
              <a:rPr lang="ro-RO" sz="3000" b="1" dirty="0" err="1">
                <a:solidFill>
                  <a:srgbClr val="002060"/>
                </a:solidFill>
                <a:ea typeface="+mn-lt"/>
                <a:cs typeface="+mn-lt"/>
              </a:rPr>
              <a:t>segmentation</a:t>
            </a:r>
            <a:r>
              <a:rPr lang="ro-RO" sz="3000" b="1" dirty="0">
                <a:solidFill>
                  <a:srgbClr val="002060"/>
                </a:solidFill>
                <a:ea typeface="+mn-lt"/>
                <a:cs typeface="+mn-lt"/>
              </a:rPr>
              <a:t> fault).</a:t>
            </a:r>
            <a:endParaRPr lang="ro-RO" sz="3000" b="1" i="1" dirty="0">
              <a:solidFill>
                <a:srgbClr val="002060"/>
              </a:solidFill>
            </a:endParaRPr>
          </a:p>
          <a:p>
            <a:endParaRPr lang="ro-RO" sz="3000" b="1" i="1" dirty="0">
              <a:solidFill>
                <a:srgbClr val="002060"/>
              </a:solidFill>
            </a:endParaRPr>
          </a:p>
          <a:p>
            <a:endParaRPr lang="ro-RO" sz="3000" b="1" i="1" dirty="0">
              <a:solidFill>
                <a:srgbClr val="002060"/>
              </a:solidFill>
            </a:endParaRPr>
          </a:p>
          <a:p>
            <a:endParaRPr lang="ro-RO" sz="3000" b="1" i="1" dirty="0">
              <a:solidFill>
                <a:srgbClr val="002060"/>
              </a:solidFill>
            </a:endParaRPr>
          </a:p>
          <a:p>
            <a:r>
              <a:rPr lang="ro-RO" sz="3000" b="1" i="1" dirty="0">
                <a:solidFill>
                  <a:srgbClr val="002060"/>
                </a:solidFill>
              </a:rPr>
              <a:t>            </a:t>
            </a:r>
            <a:endParaRPr lang="ro-RO"/>
          </a:p>
        </p:txBody>
      </p:sp>
      <p:sp>
        <p:nvSpPr>
          <p:cNvPr id="21" name="Săgeată: dreapta 20">
            <a:extLst>
              <a:ext uri="{FF2B5EF4-FFF2-40B4-BE49-F238E27FC236}">
                <a16:creationId xmlns:a16="http://schemas.microsoft.com/office/drawing/2014/main" id="{5DB8BA86-91E6-4C3B-98A1-77EA99BB162B}"/>
              </a:ext>
            </a:extLst>
          </p:cNvPr>
          <p:cNvSpPr/>
          <p:nvPr/>
        </p:nvSpPr>
        <p:spPr>
          <a:xfrm>
            <a:off x="51925" y="1839378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C712C66-7456-4515-B3A3-4F906935011F}"/>
              </a:ext>
            </a:extLst>
          </p:cNvPr>
          <p:cNvSpPr txBox="1"/>
          <p:nvPr/>
        </p:nvSpPr>
        <p:spPr>
          <a:xfrm>
            <a:off x="3719443" y="45256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Săgeată: dreapta 22">
            <a:extLst>
              <a:ext uri="{FF2B5EF4-FFF2-40B4-BE49-F238E27FC236}">
                <a16:creationId xmlns:a16="http://schemas.microsoft.com/office/drawing/2014/main" id="{C9AB6600-0446-4A89-B319-49EA704C25A8}"/>
              </a:ext>
            </a:extLst>
          </p:cNvPr>
          <p:cNvSpPr/>
          <p:nvPr/>
        </p:nvSpPr>
        <p:spPr>
          <a:xfrm>
            <a:off x="40881" y="273389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371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7169309" y="1455103"/>
            <a:ext cx="5018410" cy="2430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i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5.Radix Sort-LSD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4800" b="1" i="1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4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902EA24D-C37A-4596-B17D-DD06704D9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27" r="1" b="29338"/>
          <a:stretch/>
        </p:blipFill>
        <p:spPr>
          <a:xfrm>
            <a:off x="977550" y="1740769"/>
            <a:ext cx="6202778" cy="308870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432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-1" y="2946"/>
            <a:ext cx="7167218" cy="21722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 i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5.Radix Sort-LSD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7200" b="1" i="1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12BB991-2878-42FA-841F-13EAC47EA011}"/>
              </a:ext>
            </a:extLst>
          </p:cNvPr>
          <p:cNvSpPr txBox="1"/>
          <p:nvPr/>
        </p:nvSpPr>
        <p:spPr>
          <a:xfrm>
            <a:off x="1035879" y="1135269"/>
            <a:ext cx="11566938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Cel mai rapid algoritm de sortare dintre cei prezentați.</a:t>
            </a:r>
          </a:p>
          <a:p>
            <a:endParaRPr lang="ro-RO" sz="3000" b="1" dirty="0">
              <a:solidFill>
                <a:srgbClr val="002060"/>
              </a:solidFill>
            </a:endParaRPr>
          </a:p>
          <a:p>
            <a:r>
              <a:rPr lang="ro-RO" sz="3000" b="1" dirty="0">
                <a:solidFill>
                  <a:srgbClr val="002060"/>
                </a:solidFill>
              </a:rPr>
              <a:t>Algoritmul poate fi întrecut la timp uneori de </a:t>
            </a:r>
            <a:r>
              <a:rPr lang="ro-RO" sz="3000" b="1" dirty="0" err="1">
                <a:solidFill>
                  <a:srgbClr val="002060"/>
                </a:solidFill>
              </a:rPr>
              <a:t>Counting</a:t>
            </a:r>
            <a:r>
              <a:rPr lang="ro-RO" sz="3000" b="1" dirty="0">
                <a:solidFill>
                  <a:srgbClr val="002060"/>
                </a:solidFill>
              </a:rPr>
              <a:t> Sort ,</a:t>
            </a:r>
            <a:r>
              <a:rPr lang="ro-RO" sz="3000" b="1" dirty="0" err="1">
                <a:solidFill>
                  <a:srgbClr val="002060"/>
                </a:solidFill>
              </a:rPr>
              <a:t>Quick</a:t>
            </a:r>
            <a:r>
              <a:rPr lang="ro-RO" sz="3000" b="1" dirty="0">
                <a:solidFill>
                  <a:srgbClr val="002060"/>
                </a:solidFill>
              </a:rPr>
              <a:t> Sort, chiar Merge Sort în cazul în care vectorul are numere cu multe cifre.</a:t>
            </a:r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532F6CA7-B7C8-4A88-B6D3-7909FB3CB333}"/>
              </a:ext>
            </a:extLst>
          </p:cNvPr>
          <p:cNvSpPr/>
          <p:nvPr/>
        </p:nvSpPr>
        <p:spPr>
          <a:xfrm>
            <a:off x="40882" y="1132595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5945B47C-654B-4A0F-A376-308E1C0F3F36}"/>
              </a:ext>
            </a:extLst>
          </p:cNvPr>
          <p:cNvSpPr/>
          <p:nvPr/>
        </p:nvSpPr>
        <p:spPr>
          <a:xfrm>
            <a:off x="49716" y="2356213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643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60CEC7E0-1CD1-4DE6-9A73-FEA98251FE61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</p:txBody>
      </p:sp>
      <p:sp>
        <p:nvSpPr>
          <p:cNvPr id="19" name="CasetăText 1">
            <a:extLst>
              <a:ext uri="{FF2B5EF4-FFF2-40B4-BE49-F238E27FC236}">
                <a16:creationId xmlns:a16="http://schemas.microsoft.com/office/drawing/2014/main" id="{6083328D-0C5B-4C27-9A36-29926C192140}"/>
              </a:ext>
            </a:extLst>
          </p:cNvPr>
          <p:cNvSpPr txBox="1"/>
          <p:nvPr/>
        </p:nvSpPr>
        <p:spPr>
          <a:xfrm>
            <a:off x="636933" y="62671"/>
            <a:ext cx="7425634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000" b="1" dirty="0">
                <a:solidFill>
                  <a:srgbClr val="002060"/>
                </a:solidFill>
                <a:ea typeface="+mn-lt"/>
                <a:cs typeface="+mn-lt"/>
              </a:rPr>
              <a:t>1.Vector complet </a:t>
            </a:r>
            <a:r>
              <a:rPr lang="ro-RO" sz="3000" b="1" dirty="0" err="1">
                <a:solidFill>
                  <a:srgbClr val="002060"/>
                </a:solidFill>
                <a:ea typeface="+mn-lt"/>
                <a:cs typeface="+mn-lt"/>
              </a:rPr>
              <a:t>random</a:t>
            </a:r>
            <a:r>
              <a:rPr lang="ro-RO" sz="3000" dirty="0">
                <a:ea typeface="+mn-lt"/>
                <a:cs typeface="+mn-lt"/>
              </a:rPr>
              <a:t> </a:t>
            </a:r>
            <a:endParaRPr lang="ro-RO" sz="3000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144176D-5A9D-4056-8A94-CDC495E2A49F}"/>
              </a:ext>
            </a:extLst>
          </p:cNvPr>
          <p:cNvSpPr txBox="1"/>
          <p:nvPr/>
        </p:nvSpPr>
        <p:spPr>
          <a:xfrm>
            <a:off x="706783" y="76821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10^2</a:t>
            </a:r>
            <a:endParaRPr lang="ro-RO" sz="30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C34E2BB-604D-482C-BA51-507992CF8060}"/>
              </a:ext>
            </a:extLst>
          </p:cNvPr>
          <p:cNvSpPr txBox="1"/>
          <p:nvPr/>
        </p:nvSpPr>
        <p:spPr>
          <a:xfrm>
            <a:off x="5133975" y="476250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10^3</a:t>
            </a:r>
            <a:endParaRPr lang="ro-RO" sz="30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E5BFD1CD-0630-4620-BB83-0A81FA3B46F7}"/>
              </a:ext>
            </a:extLst>
          </p:cNvPr>
          <p:cNvSpPr txBox="1"/>
          <p:nvPr/>
        </p:nvSpPr>
        <p:spPr>
          <a:xfrm>
            <a:off x="8905875" y="4762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b="1" dirty="0">
              <a:solidFill>
                <a:srgbClr val="002060"/>
              </a:solidFill>
            </a:endParaRPr>
          </a:p>
        </p:txBody>
      </p:sp>
      <p:pic>
        <p:nvPicPr>
          <p:cNvPr id="26" name="Imagine 26" descr="O imagine care conține text&#10;&#10;Descriere generată automat">
            <a:extLst>
              <a:ext uri="{FF2B5EF4-FFF2-40B4-BE49-F238E27FC236}">
                <a16:creationId xmlns:a16="http://schemas.microsoft.com/office/drawing/2014/main" id="{2A9B4F3B-2429-44A5-9C32-50DCEDBB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" y="1411862"/>
            <a:ext cx="4479786" cy="5187216"/>
          </a:xfrm>
          <a:prstGeom prst="rect">
            <a:avLst/>
          </a:prstGeom>
        </p:spPr>
      </p:pic>
      <p:pic>
        <p:nvPicPr>
          <p:cNvPr id="27" name="Imagine 27" descr="O imagine care conține text&#10;&#10;Descriere generată automat">
            <a:extLst>
              <a:ext uri="{FF2B5EF4-FFF2-40B4-BE49-F238E27FC236}">
                <a16:creationId xmlns:a16="http://schemas.microsoft.com/office/drawing/2014/main" id="{BC0EBF01-3397-477E-842F-1266046E7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044472"/>
            <a:ext cx="5334000" cy="55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07AC7DE9-CB39-4740-9DD7-61D741F05E77}"/>
              </a:ext>
            </a:extLst>
          </p:cNvPr>
          <p:cNvSpPr txBox="1"/>
          <p:nvPr/>
        </p:nvSpPr>
        <p:spPr>
          <a:xfrm>
            <a:off x="581025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10^4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31D5666-5631-44A1-8B29-3FB8343EC23D}"/>
              </a:ext>
            </a:extLst>
          </p:cNvPr>
          <p:cNvSpPr txBox="1"/>
          <p:nvPr/>
        </p:nvSpPr>
        <p:spPr>
          <a:xfrm>
            <a:off x="5762625" y="923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10^5</a:t>
            </a:r>
            <a:endParaRPr lang="ro-RO" dirty="0"/>
          </a:p>
        </p:txBody>
      </p:sp>
      <p:pic>
        <p:nvPicPr>
          <p:cNvPr id="15" name="Imagine 16" descr="O imagine care conține text&#10;&#10;Descriere generată automat">
            <a:extLst>
              <a:ext uri="{FF2B5EF4-FFF2-40B4-BE49-F238E27FC236}">
                <a16:creationId xmlns:a16="http://schemas.microsoft.com/office/drawing/2014/main" id="{3792BD74-946E-45CD-A7EB-95548019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5" y="465667"/>
            <a:ext cx="4841459" cy="6104143"/>
          </a:xfrm>
          <a:prstGeom prst="rect">
            <a:avLst/>
          </a:prstGeom>
        </p:spPr>
      </p:pic>
      <p:pic>
        <p:nvPicPr>
          <p:cNvPr id="17" name="Imagine 18" descr="O imagine care conține text&#10;&#10;Descriere generată automat">
            <a:extLst>
              <a:ext uri="{FF2B5EF4-FFF2-40B4-BE49-F238E27FC236}">
                <a16:creationId xmlns:a16="http://schemas.microsoft.com/office/drawing/2014/main" id="{21122B19-A377-4BFF-9CDC-6A4F14F9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13" y="1249162"/>
            <a:ext cx="5923721" cy="55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07AC7DE9-CB39-4740-9DD7-61D741F05E77}"/>
              </a:ext>
            </a:extLst>
          </p:cNvPr>
          <p:cNvSpPr txBox="1"/>
          <p:nvPr/>
        </p:nvSpPr>
        <p:spPr>
          <a:xfrm>
            <a:off x="581025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b="1" dirty="0">
              <a:solidFill>
                <a:srgbClr val="002060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31D5666-5631-44A1-8B29-3FB8343EC23D}"/>
              </a:ext>
            </a:extLst>
          </p:cNvPr>
          <p:cNvSpPr txBox="1"/>
          <p:nvPr/>
        </p:nvSpPr>
        <p:spPr>
          <a:xfrm>
            <a:off x="5795755" y="31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10^5</a:t>
            </a:r>
            <a:endParaRPr lang="ro-RO" dirty="0"/>
          </a:p>
        </p:txBody>
      </p:sp>
      <p:pic>
        <p:nvPicPr>
          <p:cNvPr id="3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8D7853B-B292-4F7B-8491-45FAF725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44" y="606286"/>
            <a:ext cx="7215808" cy="5998821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24A959EB-B48A-488D-A843-F4B42CB3B34C}"/>
              </a:ext>
            </a:extLst>
          </p:cNvPr>
          <p:cNvSpPr txBox="1"/>
          <p:nvPr/>
        </p:nvSpPr>
        <p:spPr>
          <a:xfrm>
            <a:off x="97183" y="605181"/>
            <a:ext cx="35825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Se observă că </a:t>
            </a:r>
            <a:r>
              <a:rPr lang="ro-RO" sz="2000" b="1" dirty="0" err="1">
                <a:solidFill>
                  <a:srgbClr val="FF0000"/>
                </a:solidFill>
              </a:rPr>
              <a:t>Bubble</a:t>
            </a:r>
            <a:r>
              <a:rPr lang="ro-RO" sz="2000" b="1" dirty="0">
                <a:solidFill>
                  <a:srgbClr val="FF0000"/>
                </a:solidFill>
              </a:rPr>
              <a:t> Sort </a:t>
            </a:r>
            <a:r>
              <a:rPr lang="ro-RO" sz="2000" b="1" dirty="0" err="1">
                <a:solidFill>
                  <a:srgbClr val="FF0000"/>
                </a:solidFill>
              </a:rPr>
              <a:t>dureaza</a:t>
            </a:r>
            <a:r>
              <a:rPr lang="ro-RO" sz="2000" b="1" dirty="0">
                <a:solidFill>
                  <a:srgbClr val="FF0000"/>
                </a:solidFill>
              </a:rPr>
              <a:t> destul de mult in comparație cu ceilalți algoritmi de sortare pentru o dimensiune atât de mica, așa ca am afișat mesaj și nu l-am lăsat să ruleze de la 10^5 .</a:t>
            </a:r>
          </a:p>
        </p:txBody>
      </p:sp>
    </p:spTree>
    <p:extLst>
      <p:ext uri="{BB962C8B-B14F-4D97-AF65-F5344CB8AC3E}">
        <p14:creationId xmlns:p14="http://schemas.microsoft.com/office/powerpoint/2010/main" val="285404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  <a:ea typeface="+mn-lt"/>
                <a:cs typeface="+mn-lt"/>
              </a:rPr>
              <a:t>10^6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7715B37-ED2D-406B-BAEE-B120EF4CB7E1}"/>
              </a:ext>
            </a:extLst>
          </p:cNvPr>
          <p:cNvSpPr txBox="1"/>
          <p:nvPr/>
        </p:nvSpPr>
        <p:spPr>
          <a:xfrm>
            <a:off x="6238875" y="228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                      10^7</a:t>
            </a:r>
            <a:endParaRPr lang="ro-RO" dirty="0"/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DA1A1CC1-E59B-4028-B58B-E8CF765E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8" y="415263"/>
            <a:ext cx="6067285" cy="6402951"/>
          </a:xfrm>
          <a:prstGeom prst="rect">
            <a:avLst/>
          </a:prstGeom>
        </p:spPr>
      </p:pic>
      <p:pic>
        <p:nvPicPr>
          <p:cNvPr id="7" name="Imagine 14" descr="O imagine care conține text&#10;&#10;Descriere generată automat">
            <a:extLst>
              <a:ext uri="{FF2B5EF4-FFF2-40B4-BE49-F238E27FC236}">
                <a16:creationId xmlns:a16="http://schemas.microsoft.com/office/drawing/2014/main" id="{B1F62020-6C8C-4DD3-BA62-6E840D693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6204226" y="552902"/>
            <a:ext cx="5923721" cy="61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7F027C9-EAD5-4034-976C-CA0C94A0E75E}"/>
              </a:ext>
            </a:extLst>
          </p:cNvPr>
          <p:cNvSpPr txBox="1"/>
          <p:nvPr/>
        </p:nvSpPr>
        <p:spPr>
          <a:xfrm rot="21240000">
            <a:off x="6886575" y="-142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10^8</a:t>
            </a:r>
            <a:endParaRPr lang="ro-RO" dirty="0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9A6FBE9-7DE5-431F-BAAA-5CA73AE6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20000">
            <a:off x="4786250" y="441304"/>
            <a:ext cx="6195943" cy="60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98C6524B-F36D-457B-BE8D-7F2C9D6605C6}"/>
              </a:ext>
            </a:extLst>
          </p:cNvPr>
          <p:cNvSpPr txBox="1"/>
          <p:nvPr/>
        </p:nvSpPr>
        <p:spPr>
          <a:xfrm>
            <a:off x="41966" y="152400"/>
            <a:ext cx="1198659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2.Vector constant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B0CF77D-9E62-4785-944A-B641EBC97E6D}"/>
              </a:ext>
            </a:extLst>
          </p:cNvPr>
          <p:cNvSpPr txBox="1"/>
          <p:nvPr/>
        </p:nvSpPr>
        <p:spPr>
          <a:xfrm>
            <a:off x="228600" y="752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10^2</a:t>
            </a:r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6A1EB3A8-5272-45D4-976F-D0B02BFC46CB}"/>
              </a:ext>
            </a:extLst>
          </p:cNvPr>
          <p:cNvSpPr txBox="1"/>
          <p:nvPr/>
        </p:nvSpPr>
        <p:spPr>
          <a:xfrm>
            <a:off x="4857750" y="704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                     10^3</a:t>
            </a:r>
            <a:endParaRPr lang="ro-RO" dirty="0"/>
          </a:p>
        </p:txBody>
      </p:sp>
      <p:pic>
        <p:nvPicPr>
          <p:cNvPr id="15" name="Imagine 16" descr="O imagine care conține text&#10;&#10;Descriere generată automat">
            <a:extLst>
              <a:ext uri="{FF2B5EF4-FFF2-40B4-BE49-F238E27FC236}">
                <a16:creationId xmlns:a16="http://schemas.microsoft.com/office/drawing/2014/main" id="{C67498CB-BD85-4F60-9E8B-721D8FE1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8" y="1069809"/>
            <a:ext cx="5040242" cy="5745427"/>
          </a:xfrm>
          <a:prstGeom prst="rect">
            <a:avLst/>
          </a:prstGeom>
        </p:spPr>
      </p:pic>
      <p:pic>
        <p:nvPicPr>
          <p:cNvPr id="17" name="Imagine 18" descr="O imagine care conține text&#10;&#10;Descriere generată automat">
            <a:extLst>
              <a:ext uri="{FF2B5EF4-FFF2-40B4-BE49-F238E27FC236}">
                <a16:creationId xmlns:a16="http://schemas.microsoft.com/office/drawing/2014/main" id="{0E68CF16-5868-4AE3-8D81-6443CB8F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71" y="1070113"/>
            <a:ext cx="6652591" cy="57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A3D14AB-AE20-4212-A041-0F5DDACD5E16}"/>
              </a:ext>
            </a:extLst>
          </p:cNvPr>
          <p:cNvSpPr txBox="1"/>
          <p:nvPr/>
        </p:nvSpPr>
        <p:spPr>
          <a:xfrm>
            <a:off x="-2207" y="-918818"/>
            <a:ext cx="1215224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70C12FBC-68BC-4D71-BD00-D7A87AE9DCE3}"/>
              </a:ext>
            </a:extLst>
          </p:cNvPr>
          <p:cNvSpPr txBox="1"/>
          <p:nvPr/>
        </p:nvSpPr>
        <p:spPr>
          <a:xfrm>
            <a:off x="1112492" y="317361"/>
            <a:ext cx="34941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</p:txBody>
      </p:sp>
      <p:sp>
        <p:nvSpPr>
          <p:cNvPr id="23" name="CasetăText 1">
            <a:extLst>
              <a:ext uri="{FF2B5EF4-FFF2-40B4-BE49-F238E27FC236}">
                <a16:creationId xmlns:a16="http://schemas.microsoft.com/office/drawing/2014/main" id="{BAF44300-151D-480A-BD13-ED3DF6165F03}"/>
              </a:ext>
            </a:extLst>
          </p:cNvPr>
          <p:cNvSpPr txBox="1"/>
          <p:nvPr/>
        </p:nvSpPr>
        <p:spPr>
          <a:xfrm>
            <a:off x="5917096" y="570726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o-RO" dirty="0"/>
          </a:p>
        </p:txBody>
      </p:sp>
      <p:sp>
        <p:nvSpPr>
          <p:cNvPr id="25" name="CasetăText 1">
            <a:extLst>
              <a:ext uri="{FF2B5EF4-FFF2-40B4-BE49-F238E27FC236}">
                <a16:creationId xmlns:a16="http://schemas.microsoft.com/office/drawing/2014/main" id="{BAF44300-151D-480A-BD13-ED3DF6165F03}"/>
              </a:ext>
            </a:extLst>
          </p:cNvPr>
          <p:cNvSpPr txBox="1"/>
          <p:nvPr/>
        </p:nvSpPr>
        <p:spPr>
          <a:xfrm>
            <a:off x="1410666" y="61553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039A6024-A349-42A0-AB6A-1F920D9111A6}"/>
              </a:ext>
            </a:extLst>
          </p:cNvPr>
          <p:cNvSpPr txBox="1"/>
          <p:nvPr/>
        </p:nvSpPr>
        <p:spPr>
          <a:xfrm>
            <a:off x="170070" y="240886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10^4</a:t>
            </a:r>
            <a:endParaRPr lang="ro-RO" sz="3000" dirty="0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9D9FF2D-4CE7-468D-9349-8C5D7628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" y="859336"/>
            <a:ext cx="9501806" cy="58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tăText 42">
            <a:extLst>
              <a:ext uri="{FF2B5EF4-FFF2-40B4-BE49-F238E27FC236}">
                <a16:creationId xmlns:a16="http://schemas.microsoft.com/office/drawing/2014/main" id="{A38EB8A8-A57C-4A99-AB4A-0399DCE78C25}"/>
              </a:ext>
            </a:extLst>
          </p:cNvPr>
          <p:cNvSpPr txBox="1"/>
          <p:nvPr/>
        </p:nvSpPr>
        <p:spPr>
          <a:xfrm>
            <a:off x="7131188" y="3431622"/>
            <a:ext cx="43224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o-RO" sz="4000" b="1" dirty="0">
                <a:solidFill>
                  <a:srgbClr val="00B0F0"/>
                </a:solidFill>
                <a:cs typeface="Segoe UI Light"/>
              </a:rPr>
              <a:t>          </a:t>
            </a:r>
            <a:endParaRPr lang="ro-RO" sz="4000" b="1" i="1">
              <a:solidFill>
                <a:schemeClr val="accent3">
                  <a:lumMod val="50000"/>
                </a:schemeClr>
              </a:solidFill>
              <a:cs typeface="Segoe UI Light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70A66894-E332-491E-875E-DB5FA4E17149}"/>
              </a:ext>
            </a:extLst>
          </p:cNvPr>
          <p:cNvSpPr txBox="1"/>
          <p:nvPr/>
        </p:nvSpPr>
        <p:spPr>
          <a:xfrm>
            <a:off x="2162314" y="-2208"/>
            <a:ext cx="993250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0" b="1" i="1" dirty="0">
                <a:solidFill>
                  <a:srgbClr val="002060"/>
                </a:solidFill>
              </a:rPr>
              <a:t>1.BUBBLE  SORT</a:t>
            </a:r>
          </a:p>
          <a:p>
            <a:endParaRPr lang="ro-RO" sz="3000" b="1" dirty="0">
              <a:solidFill>
                <a:srgbClr val="002060"/>
              </a:solidFill>
            </a:endParaRPr>
          </a:p>
          <a:p>
            <a:endParaRPr lang="ro-RO" sz="3000" b="1" dirty="0">
              <a:solidFill>
                <a:srgbClr val="002060"/>
              </a:solidFill>
            </a:endParaRPr>
          </a:p>
          <a:p>
            <a:endParaRPr lang="ro-RO" sz="8000" b="1" i="1" dirty="0">
              <a:solidFill>
                <a:srgbClr val="002060"/>
              </a:solidFill>
            </a:endParaRPr>
          </a:p>
          <a:p>
            <a:endParaRPr lang="ro-RO" sz="8000" b="1" i="1" dirty="0">
              <a:solidFill>
                <a:srgbClr val="002060"/>
              </a:solidFill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5D3DC52A-A2D8-45AB-9C9C-6AF632D8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92" y="1290561"/>
            <a:ext cx="6663632" cy="31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7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4BA2380-F047-4044-B13A-0D473E42FDD3}"/>
              </a:ext>
            </a:extLst>
          </p:cNvPr>
          <p:cNvSpPr txBox="1"/>
          <p:nvPr/>
        </p:nvSpPr>
        <p:spPr>
          <a:xfrm>
            <a:off x="549967" y="53010"/>
            <a:ext cx="11555893" cy="3671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0A3F6C0-C6EC-4E1D-8CE6-0093E1E8C6CB}"/>
              </a:ext>
            </a:extLst>
          </p:cNvPr>
          <p:cNvSpPr txBox="1"/>
          <p:nvPr/>
        </p:nvSpPr>
        <p:spPr>
          <a:xfrm>
            <a:off x="171450" y="11443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10^5</a:t>
            </a:r>
            <a:endParaRPr lang="ro-RO" sz="3000" dirty="0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F78F4497-F059-4AAB-B00A-55A35BF3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8" y="764920"/>
            <a:ext cx="8640416" cy="58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DFE8A46-29CC-4FE6-A15D-297D22985431}"/>
              </a:ext>
            </a:extLst>
          </p:cNvPr>
          <p:cNvSpPr txBox="1"/>
          <p:nvPr/>
        </p:nvSpPr>
        <p:spPr>
          <a:xfrm>
            <a:off x="175729" y="218109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10^7</a:t>
            </a:r>
            <a:endParaRPr lang="ro-RO" sz="3000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66D8374-FF5A-4393-80F5-034B41D3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6" y="932889"/>
            <a:ext cx="6950764" cy="55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6EEE759-BC00-40B8-BC28-F927BC280E0B}"/>
              </a:ext>
            </a:extLst>
          </p:cNvPr>
          <p:cNvSpPr txBox="1"/>
          <p:nvPr/>
        </p:nvSpPr>
        <p:spPr>
          <a:xfrm>
            <a:off x="89176" y="-483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10^8</a:t>
            </a:r>
            <a:endParaRPr lang="ro-RO" sz="3000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CD2AB28F-E22B-432F-B33E-AC947FE3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83" y="794775"/>
            <a:ext cx="8673546" cy="58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6BD0FDF-D9DD-4905-897B-A217F8510677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3A75E1E-9E9F-4F43-ACD3-D99677183D7D}"/>
              </a:ext>
            </a:extLst>
          </p:cNvPr>
          <p:cNvSpPr txBox="1"/>
          <p:nvPr/>
        </p:nvSpPr>
        <p:spPr>
          <a:xfrm>
            <a:off x="859182" y="119270"/>
            <a:ext cx="873980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3.Vector sortat </a:t>
            </a:r>
            <a:r>
              <a:rPr lang="ro-RO" sz="3000" b="1" dirty="0" err="1">
                <a:solidFill>
                  <a:srgbClr val="002060"/>
                </a:solidFill>
              </a:rPr>
              <a:t>crescator</a:t>
            </a:r>
            <a:endParaRPr lang="ro-RO" sz="3000" dirty="0" err="1">
              <a:solidFill>
                <a:srgbClr val="002060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A695CE8-2F9C-428D-A5F1-21B987AB9C74}"/>
              </a:ext>
            </a:extLst>
          </p:cNvPr>
          <p:cNvSpPr txBox="1"/>
          <p:nvPr/>
        </p:nvSpPr>
        <p:spPr>
          <a:xfrm>
            <a:off x="97183" y="671444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10^4</a:t>
            </a:r>
            <a:endParaRPr lang="ro-RO" sz="300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9DEA589-08E9-4679-B723-7D9158D964BE}"/>
              </a:ext>
            </a:extLst>
          </p:cNvPr>
          <p:cNvSpPr txBox="1"/>
          <p:nvPr/>
        </p:nvSpPr>
        <p:spPr>
          <a:xfrm>
            <a:off x="6270487" y="49474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10^6</a:t>
            </a:r>
            <a:endParaRPr lang="ro-RO" sz="3000" dirty="0"/>
          </a:p>
        </p:txBody>
      </p:sp>
      <p:pic>
        <p:nvPicPr>
          <p:cNvPr id="17" name="Imagine 18" descr="O imagine care conține text&#10;&#10;Descriere generată automat">
            <a:extLst>
              <a:ext uri="{FF2B5EF4-FFF2-40B4-BE49-F238E27FC236}">
                <a16:creationId xmlns:a16="http://schemas.microsoft.com/office/drawing/2014/main" id="{9ACDBCBA-41AA-455E-AD9B-458B8AF4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" y="1285085"/>
            <a:ext cx="6221895" cy="4895222"/>
          </a:xfrm>
          <a:prstGeom prst="rect">
            <a:avLst/>
          </a:prstGeom>
        </p:spPr>
      </p:pic>
      <p:pic>
        <p:nvPicPr>
          <p:cNvPr id="19" name="Imagine 20" descr="O imagine care conține text&#10;&#10;Descriere generată automat">
            <a:extLst>
              <a:ext uri="{FF2B5EF4-FFF2-40B4-BE49-F238E27FC236}">
                <a16:creationId xmlns:a16="http://schemas.microsoft.com/office/drawing/2014/main" id="{4B45B82A-AD75-456C-8E2B-B30545BEA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92" y="1277054"/>
            <a:ext cx="6001024" cy="49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4768125-372D-44B6-A0BD-4016E4936F24}"/>
              </a:ext>
            </a:extLst>
          </p:cNvPr>
          <p:cNvSpPr txBox="1"/>
          <p:nvPr/>
        </p:nvSpPr>
        <p:spPr>
          <a:xfrm>
            <a:off x="315015" y="-4141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10^7</a:t>
            </a:r>
            <a:endParaRPr lang="ro-RO" sz="30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0AB4DFD-F177-4AE6-9491-A430CD7ECA60}"/>
              </a:ext>
            </a:extLst>
          </p:cNvPr>
          <p:cNvSpPr txBox="1"/>
          <p:nvPr/>
        </p:nvSpPr>
        <p:spPr>
          <a:xfrm>
            <a:off x="7038975" y="581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b="1" dirty="0">
              <a:solidFill>
                <a:srgbClr val="002060"/>
              </a:solidFill>
            </a:endParaRPr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8DC92477-4C08-4D24-8DF7-66D4FEB4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0" y="494347"/>
            <a:ext cx="9413460" cy="63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4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8" name="Group 5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A832C79A-2CD6-405E-BD4E-06A2015F8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9" b="-1"/>
          <a:stretch/>
        </p:blipFill>
        <p:spPr>
          <a:xfrm>
            <a:off x="2213667" y="1784663"/>
            <a:ext cx="8946872" cy="4758972"/>
          </a:xfrm>
          <a:prstGeom prst="rect">
            <a:avLst/>
          </a:prstGeom>
        </p:spPr>
      </p:pic>
      <p:pic>
        <p:nvPicPr>
          <p:cNvPr id="3" name="Imagine 3" descr="O imagine care conține text, portocaliu, închidere&#10;&#10;Descriere generată automat">
            <a:extLst>
              <a:ext uri="{FF2B5EF4-FFF2-40B4-BE49-F238E27FC236}">
                <a16:creationId xmlns:a16="http://schemas.microsoft.com/office/drawing/2014/main" id="{6906F2CA-B836-445A-8646-83C15ABA2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531" y="1196624"/>
            <a:ext cx="8960677" cy="57744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92BFEA2C-BA3B-41FC-8BEC-AC4A68AAB827}"/>
              </a:ext>
            </a:extLst>
          </p:cNvPr>
          <p:cNvSpPr txBox="1"/>
          <p:nvPr/>
        </p:nvSpPr>
        <p:spPr>
          <a:xfrm>
            <a:off x="2316922" y="516835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10^8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52190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4C7F7BB-EA08-4580-8AAC-C9535AED61F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B6521A47-8114-46FA-9ED2-12A703CA712B}"/>
              </a:ext>
            </a:extLst>
          </p:cNvPr>
          <p:cNvSpPr txBox="1"/>
          <p:nvPr/>
        </p:nvSpPr>
        <p:spPr>
          <a:xfrm>
            <a:off x="1002748" y="119270"/>
            <a:ext cx="908215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4.Vector sortat </a:t>
            </a:r>
            <a:r>
              <a:rPr lang="ro-RO" sz="3000" b="1" dirty="0" err="1">
                <a:solidFill>
                  <a:srgbClr val="002060"/>
                </a:solidFill>
              </a:rPr>
              <a:t>descrescator</a:t>
            </a:r>
            <a:endParaRPr lang="ro-RO" dirty="0" err="1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6889FCCA-72A6-468A-BADC-3964819C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" y="1572412"/>
            <a:ext cx="9303025" cy="5159872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2D801FFC-687C-4450-98A6-B6F51BF7D6A8}"/>
              </a:ext>
            </a:extLst>
          </p:cNvPr>
          <p:cNvSpPr txBox="1"/>
          <p:nvPr/>
        </p:nvSpPr>
        <p:spPr>
          <a:xfrm>
            <a:off x="318052" y="1013792"/>
            <a:ext cx="383650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10^4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72427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6DBDAD33-9B35-47F7-A3C4-19F03BC1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" y="1274805"/>
            <a:ext cx="7867372" cy="5390652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F8C51FEA-14F5-4217-BB80-0914EB21D0B1}"/>
              </a:ext>
            </a:extLst>
          </p:cNvPr>
          <p:cNvSpPr txBox="1"/>
          <p:nvPr/>
        </p:nvSpPr>
        <p:spPr>
          <a:xfrm>
            <a:off x="373270" y="726661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10^7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1969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BCD02CB4-A83F-4132-87BA-05EF63FD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6" y="805421"/>
            <a:ext cx="7171633" cy="5302374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5A8897A9-6EA1-403B-8789-36C5DFAE4B0F}"/>
              </a:ext>
            </a:extLst>
          </p:cNvPr>
          <p:cNvSpPr txBox="1"/>
          <p:nvPr/>
        </p:nvSpPr>
        <p:spPr>
          <a:xfrm>
            <a:off x="174487" y="16344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3000" b="1" dirty="0">
                <a:solidFill>
                  <a:srgbClr val="002060"/>
                </a:solidFill>
              </a:rPr>
              <a:t>10^8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857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36425BBB-A14F-4819-9E87-5E76B0B31FDA}"/>
              </a:ext>
            </a:extLst>
          </p:cNvPr>
          <p:cNvSpPr txBox="1"/>
          <p:nvPr/>
        </p:nvSpPr>
        <p:spPr>
          <a:xfrm>
            <a:off x="461617" y="-2209"/>
            <a:ext cx="104294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5.Vector aproape sortat </a:t>
            </a:r>
            <a:r>
              <a:rPr lang="ro-RO" sz="3000" b="1" dirty="0" err="1">
                <a:solidFill>
                  <a:srgbClr val="002060"/>
                </a:solidFill>
              </a:rPr>
              <a:t>crescator</a:t>
            </a:r>
          </a:p>
          <a:p>
            <a:r>
              <a:rPr lang="ro-RO" sz="3000" b="1" dirty="0">
                <a:solidFill>
                  <a:srgbClr val="002060"/>
                </a:solidFill>
              </a:rPr>
              <a:t>10^4                                                                10^6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BEACC488-3B6A-4936-A4B7-2B2B24D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164659"/>
            <a:ext cx="5857457" cy="5688246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252754E-81EE-4A4C-A459-812CCF4C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1" y="928879"/>
            <a:ext cx="5459895" cy="53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tăText 42">
            <a:extLst>
              <a:ext uri="{FF2B5EF4-FFF2-40B4-BE49-F238E27FC236}">
                <a16:creationId xmlns:a16="http://schemas.microsoft.com/office/drawing/2014/main" id="{A38EB8A8-A57C-4A99-AB4A-0399DCE78C25}"/>
              </a:ext>
            </a:extLst>
          </p:cNvPr>
          <p:cNvSpPr txBox="1"/>
          <p:nvPr/>
        </p:nvSpPr>
        <p:spPr>
          <a:xfrm>
            <a:off x="7131188" y="3431622"/>
            <a:ext cx="43224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o-RO" sz="4000" b="1" dirty="0">
                <a:solidFill>
                  <a:srgbClr val="00B0F0"/>
                </a:solidFill>
                <a:cs typeface="Segoe UI Light"/>
              </a:rPr>
              <a:t>          </a:t>
            </a:r>
            <a:endParaRPr lang="ro-RO" sz="4000" b="1" i="1">
              <a:solidFill>
                <a:schemeClr val="accent3">
                  <a:lumMod val="50000"/>
                </a:schemeClr>
              </a:solidFill>
              <a:cs typeface="Segoe UI Light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70A66894-E332-491E-875E-DB5FA4E17149}"/>
              </a:ext>
            </a:extLst>
          </p:cNvPr>
          <p:cNvSpPr txBox="1"/>
          <p:nvPr/>
        </p:nvSpPr>
        <p:spPr>
          <a:xfrm>
            <a:off x="3089966" y="1146313"/>
            <a:ext cx="9932502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0" b="1" i="1" dirty="0">
                <a:solidFill>
                  <a:srgbClr val="002060"/>
                </a:solidFill>
              </a:rPr>
              <a:t>BUBBLE  SORT</a:t>
            </a:r>
          </a:p>
          <a:p>
            <a:r>
              <a:rPr lang="ro-RO" sz="3000" b="1" dirty="0">
                <a:solidFill>
                  <a:srgbClr val="002060"/>
                </a:solidFill>
              </a:rPr>
              <a:t>                Algoritmul are un timp rezonabil până la dimensiunea unui vector de lungime 10^5.</a:t>
            </a:r>
          </a:p>
          <a:p>
            <a:r>
              <a:rPr lang="ro-RO" sz="3000" b="1" dirty="0">
                <a:solidFill>
                  <a:srgbClr val="002060"/>
                </a:solidFill>
              </a:rPr>
              <a:t>                În comparație cu ceilalți algoritmi de sortare</a:t>
            </a:r>
          </a:p>
          <a:p>
            <a:r>
              <a:rPr lang="ro-RO" sz="3000" b="1" dirty="0" err="1">
                <a:solidFill>
                  <a:srgbClr val="002060"/>
                </a:solidFill>
              </a:rPr>
              <a:t>Bubble</a:t>
            </a:r>
            <a:r>
              <a:rPr lang="ro-RO" sz="3000" b="1" dirty="0">
                <a:solidFill>
                  <a:srgbClr val="002060"/>
                </a:solidFill>
              </a:rPr>
              <a:t> Sort este mult prea lent.</a:t>
            </a:r>
          </a:p>
          <a:p>
            <a:endParaRPr lang="ro-RO" sz="3000" b="1" dirty="0">
              <a:solidFill>
                <a:srgbClr val="002060"/>
              </a:solidFill>
            </a:endParaRPr>
          </a:p>
          <a:p>
            <a:r>
              <a:rPr lang="ro-RO" sz="2000" b="1" i="1" dirty="0">
                <a:solidFill>
                  <a:srgbClr val="002060"/>
                </a:solidFill>
              </a:rPr>
              <a:t>             </a:t>
            </a:r>
          </a:p>
          <a:p>
            <a:endParaRPr lang="ro-RO" sz="8000" b="1" i="1" dirty="0">
              <a:solidFill>
                <a:srgbClr val="002060"/>
              </a:solidFill>
            </a:endParaRPr>
          </a:p>
        </p:txBody>
      </p:sp>
      <p:sp>
        <p:nvSpPr>
          <p:cNvPr id="3" name="Săgeată: dreapta 2">
            <a:extLst>
              <a:ext uri="{FF2B5EF4-FFF2-40B4-BE49-F238E27FC236}">
                <a16:creationId xmlns:a16="http://schemas.microsoft.com/office/drawing/2014/main" id="{E9DC8AC3-EF18-4FCB-A531-F14F98F6EE95}"/>
              </a:ext>
            </a:extLst>
          </p:cNvPr>
          <p:cNvSpPr/>
          <p:nvPr/>
        </p:nvSpPr>
        <p:spPr>
          <a:xfrm>
            <a:off x="1609055" y="2490944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A7ED8EB2-CAA3-4DFB-84F3-E446D4D3254F}"/>
              </a:ext>
            </a:extLst>
          </p:cNvPr>
          <p:cNvSpPr/>
          <p:nvPr/>
        </p:nvSpPr>
        <p:spPr>
          <a:xfrm>
            <a:off x="1807838" y="3783031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94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2F0CBB1B-B0CD-4179-8F93-54CCD99F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5" y="826716"/>
            <a:ext cx="5956851" cy="6032829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D6171436-71EF-4EE5-881A-57168F200069}"/>
              </a:ext>
            </a:extLst>
          </p:cNvPr>
          <p:cNvSpPr txBox="1"/>
          <p:nvPr/>
        </p:nvSpPr>
        <p:spPr>
          <a:xfrm>
            <a:off x="395356" y="-123687"/>
            <a:ext cx="104294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5.Vector aproape sortat </a:t>
            </a:r>
            <a:r>
              <a:rPr lang="ro-RO" sz="3000" b="1" dirty="0" err="1">
                <a:solidFill>
                  <a:srgbClr val="002060"/>
                </a:solidFill>
              </a:rPr>
              <a:t>crescator</a:t>
            </a:r>
            <a:endParaRPr lang="ro-RO" sz="3000" b="1" dirty="0">
              <a:solidFill>
                <a:srgbClr val="002060"/>
              </a:solidFill>
            </a:endParaRPr>
          </a:p>
          <a:p>
            <a:r>
              <a:rPr lang="ro-RO" sz="3000" b="1" dirty="0">
                <a:solidFill>
                  <a:srgbClr val="002060"/>
                </a:solidFill>
              </a:rPr>
              <a:t>10^7                                                                           10^8                                        </a:t>
            </a:r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B006729B-DC88-4135-8F1E-0D1DD284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91" y="825430"/>
            <a:ext cx="6232939" cy="60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40CA0314-BB65-4450-9D4D-B10B909B9A61}"/>
              </a:ext>
            </a:extLst>
          </p:cNvPr>
          <p:cNvSpPr txBox="1"/>
          <p:nvPr/>
        </p:nvSpPr>
        <p:spPr>
          <a:xfrm>
            <a:off x="704574" y="152400"/>
            <a:ext cx="113571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6.Vector aproape sortat </a:t>
            </a:r>
            <a:r>
              <a:rPr lang="ro-RO" sz="3000" b="1" dirty="0" err="1">
                <a:solidFill>
                  <a:srgbClr val="002060"/>
                </a:solidFill>
              </a:rPr>
              <a:t>descrescator</a:t>
            </a:r>
            <a:endParaRPr lang="ro-RO" sz="3000" b="1">
              <a:solidFill>
                <a:srgbClr val="002060"/>
              </a:solidFill>
            </a:endParaRPr>
          </a:p>
          <a:p>
            <a:r>
              <a:rPr lang="ro-RO" sz="3000" b="1" dirty="0">
                <a:solidFill>
                  <a:srgbClr val="002060"/>
                </a:solidFill>
              </a:rPr>
              <a:t>10^4                                                                                     10^7</a:t>
            </a:r>
          </a:p>
        </p:txBody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C4D31518-725E-42C4-819E-8A78820A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1164802"/>
            <a:ext cx="6001025" cy="5533352"/>
          </a:xfrm>
          <a:prstGeom prst="rect">
            <a:avLst/>
          </a:prstGeom>
        </p:spPr>
      </p:pic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7DFE77AA-E1C2-46F7-B2C2-DBEFD5C36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96" y="1164699"/>
            <a:ext cx="5813286" cy="55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72F3F4B-B1B0-43B0-851B-2779DAFA417A}"/>
              </a:ext>
            </a:extLst>
          </p:cNvPr>
          <p:cNvSpPr txBox="1"/>
          <p:nvPr/>
        </p:nvSpPr>
        <p:spPr>
          <a:xfrm>
            <a:off x="461617" y="329096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10^8  </a:t>
            </a:r>
            <a:endParaRPr lang="ro-RO" sz="3000" dirty="0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A9A1CC21-1970-4B83-8244-10DC2084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41" y="492496"/>
            <a:ext cx="9280937" cy="58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45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812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290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81251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592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868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7952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108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4089399" y="4625788"/>
            <a:ext cx="7413623" cy="8352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b="1" i="1">
                <a:ln w="3175" cmpd="sng">
                  <a:noFill/>
                </a:ln>
                <a:latin typeface="+mj-lt"/>
                <a:ea typeface="+mj-ea"/>
                <a:cs typeface="+mj-cs"/>
              </a:rPr>
              <a:t>2.Counting Sort</a:t>
            </a:r>
            <a:endParaRPr lang="en-US" sz="44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2" name="Imagine 32" descr="O imagine care conține text&#10;&#10;Descriere generată automat">
            <a:extLst>
              <a:ext uri="{FF2B5EF4-FFF2-40B4-BE49-F238E27FC236}">
                <a16:creationId xmlns:a16="http://schemas.microsoft.com/office/drawing/2014/main" id="{0316848C-A54E-45C1-B61C-597704428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57" b="-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344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0943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4075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615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28169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9864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03463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5931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0365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11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-1012688" y="219440"/>
            <a:ext cx="7413623" cy="8352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b="1" i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2.Counting Sort</a:t>
            </a:r>
            <a:endParaRPr lang="en-US" sz="4400" dirty="0">
              <a:ln w="3175" cmpd="sng">
                <a:noFill/>
              </a:ln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3EDCA654-22DC-47B6-A742-4003DF4E5482}"/>
              </a:ext>
            </a:extLst>
          </p:cNvPr>
          <p:cNvSpPr txBox="1"/>
          <p:nvPr/>
        </p:nvSpPr>
        <p:spPr>
          <a:xfrm>
            <a:off x="2449444" y="1135269"/>
            <a:ext cx="923676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 err="1">
                <a:solidFill>
                  <a:srgbClr val="002060"/>
                </a:solidFill>
              </a:rPr>
              <a:t>Counting</a:t>
            </a:r>
            <a:r>
              <a:rPr lang="ro-RO" sz="3000" b="1" dirty="0">
                <a:solidFill>
                  <a:srgbClr val="002060"/>
                </a:solidFill>
              </a:rPr>
              <a:t> Sort este aproape cel mai rapid algoritm de sortare dintre  cei prezentați.</a:t>
            </a:r>
            <a:endParaRPr lang="ro-RO" b="1" dirty="0">
              <a:solidFill>
                <a:srgbClr val="002060"/>
              </a:solidFill>
            </a:endParaRPr>
          </a:p>
          <a:p>
            <a:endParaRPr lang="ro-RO" sz="3000" b="1" dirty="0">
              <a:solidFill>
                <a:srgbClr val="002060"/>
              </a:solidFill>
            </a:endParaRPr>
          </a:p>
          <a:p>
            <a:r>
              <a:rPr lang="ro-RO" sz="3000" b="1" dirty="0">
                <a:solidFill>
                  <a:srgbClr val="002060"/>
                </a:solidFill>
              </a:rPr>
              <a:t>Acesta îl întrece la timp chiar și pe Radix Sort în anumite situații.(dacă maximul intervalului este prea mare).</a:t>
            </a:r>
            <a:endParaRPr lang="ro-RO" dirty="0">
              <a:solidFill>
                <a:srgbClr val="000000"/>
              </a:solidFill>
            </a:endParaRPr>
          </a:p>
          <a:p>
            <a:endParaRPr lang="ro-RO" sz="3000" b="1" dirty="0">
              <a:solidFill>
                <a:srgbClr val="002060"/>
              </a:solidFill>
            </a:endParaRPr>
          </a:p>
          <a:p>
            <a:r>
              <a:rPr lang="ro-RO" sz="3000" b="1" dirty="0">
                <a:solidFill>
                  <a:srgbClr val="002060"/>
                </a:solidFill>
              </a:rPr>
              <a:t>Dezavantajul este că ocupă foarte multă memorie pentru numere mari.</a:t>
            </a:r>
          </a:p>
        </p:txBody>
      </p:sp>
      <p:sp>
        <p:nvSpPr>
          <p:cNvPr id="3" name="Săgeată: dreapta 2">
            <a:extLst>
              <a:ext uri="{FF2B5EF4-FFF2-40B4-BE49-F238E27FC236}">
                <a16:creationId xmlns:a16="http://schemas.microsoft.com/office/drawing/2014/main" id="{5F467F80-7DF8-4B05-9112-20DAC21B8B49}"/>
              </a:ext>
            </a:extLst>
          </p:cNvPr>
          <p:cNvSpPr/>
          <p:nvPr/>
        </p:nvSpPr>
        <p:spPr>
          <a:xfrm>
            <a:off x="1288794" y="133137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31FA5762-A9B8-473C-96B8-C914C202F2AB}"/>
              </a:ext>
            </a:extLst>
          </p:cNvPr>
          <p:cNvSpPr/>
          <p:nvPr/>
        </p:nvSpPr>
        <p:spPr>
          <a:xfrm>
            <a:off x="1388185" y="2943727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6136FA72-BDF5-473E-9A4B-5D9A5F62A2AD}"/>
              </a:ext>
            </a:extLst>
          </p:cNvPr>
          <p:cNvSpPr/>
          <p:nvPr/>
        </p:nvSpPr>
        <p:spPr>
          <a:xfrm>
            <a:off x="1286586" y="4421344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135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2253783" y="1380068"/>
            <a:ext cx="5225385" cy="2616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3.Merge Sort</a:t>
            </a:r>
            <a:endParaRPr lang="en-US" sz="6000" dirty="0">
              <a:ln w="3175" cmpd="sng">
                <a:noFill/>
              </a:ln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5F6A298-EE92-4E7B-86DF-892573D37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16"/>
          <a:stretch/>
        </p:blipFill>
        <p:spPr>
          <a:xfrm>
            <a:off x="7915219" y="3511296"/>
            <a:ext cx="4064001" cy="3346704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A09EB32E-FC7B-40FC-A76C-1A178AF26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79" y="785606"/>
            <a:ext cx="4510156" cy="26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2021870" y="408241"/>
            <a:ext cx="5225385" cy="9155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3.Merge Sort</a:t>
            </a:r>
            <a:endParaRPr lang="en-US" sz="6000" dirty="0">
              <a:ln w="3175" cmpd="sng">
                <a:noFill/>
              </a:ln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7287422F-101D-464E-BFFD-F0DFE23D9A9B}"/>
              </a:ext>
            </a:extLst>
          </p:cNvPr>
          <p:cNvSpPr txBox="1"/>
          <p:nvPr/>
        </p:nvSpPr>
        <p:spPr>
          <a:xfrm>
            <a:off x="2228574" y="1753703"/>
            <a:ext cx="1004293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000" b="1" dirty="0">
                <a:solidFill>
                  <a:srgbClr val="002060"/>
                </a:solidFill>
              </a:rPr>
              <a:t>Are un timp foarte bun pentru o lungime până la 10^6.</a:t>
            </a:r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A37886EA-416E-445C-A1EC-E98FE9A197D9}"/>
              </a:ext>
            </a:extLst>
          </p:cNvPr>
          <p:cNvSpPr/>
          <p:nvPr/>
        </p:nvSpPr>
        <p:spPr>
          <a:xfrm>
            <a:off x="1299837" y="1784162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358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307009" y="163443"/>
            <a:ext cx="1178780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0" b="1" i="1" dirty="0">
                <a:solidFill>
                  <a:srgbClr val="002060"/>
                </a:solidFill>
              </a:rPr>
              <a:t>4.1.Quick Sort</a:t>
            </a:r>
          </a:p>
          <a:p>
            <a:r>
              <a:rPr lang="ro-RO" sz="3000" b="1" i="1" dirty="0">
                <a:solidFill>
                  <a:srgbClr val="002060"/>
                </a:solidFill>
              </a:rPr>
              <a:t>                 Cu pivotul = ultimul element</a:t>
            </a:r>
          </a:p>
        </p:txBody>
      </p:sp>
      <p:sp>
        <p:nvSpPr>
          <p:cNvPr id="2" name="Săgeată: dreapta 1">
            <a:extLst>
              <a:ext uri="{FF2B5EF4-FFF2-40B4-BE49-F238E27FC236}">
                <a16:creationId xmlns:a16="http://schemas.microsoft.com/office/drawing/2014/main" id="{DCF71DFF-5B5C-43FD-9F88-F02E7CA171A5}"/>
              </a:ext>
            </a:extLst>
          </p:cNvPr>
          <p:cNvSpPr/>
          <p:nvPr/>
        </p:nvSpPr>
        <p:spPr>
          <a:xfrm>
            <a:off x="427403" y="136450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BAADE5D3-F4D2-4A54-8723-B4DCBA29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4" y="1938762"/>
            <a:ext cx="4852503" cy="2141172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D7BD33FE-5EDA-4B23-8BF2-B45E57A28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407756"/>
            <a:ext cx="5382590" cy="63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245B57F-023C-4F69-9FB0-FAFBED03D55F}"/>
              </a:ext>
            </a:extLst>
          </p:cNvPr>
          <p:cNvSpPr txBox="1"/>
          <p:nvPr/>
        </p:nvSpPr>
        <p:spPr>
          <a:xfrm>
            <a:off x="41966" y="41965"/>
            <a:ext cx="1205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5026920-D544-4B24-9F5A-091F14398A7C}"/>
              </a:ext>
            </a:extLst>
          </p:cNvPr>
          <p:cNvSpPr txBox="1"/>
          <p:nvPr/>
        </p:nvSpPr>
        <p:spPr>
          <a:xfrm>
            <a:off x="307009" y="163443"/>
            <a:ext cx="1178780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0" b="1" i="1" dirty="0">
                <a:solidFill>
                  <a:srgbClr val="002060"/>
                </a:solidFill>
              </a:rPr>
              <a:t>4.2.Quick Sort</a:t>
            </a:r>
          </a:p>
          <a:p>
            <a:r>
              <a:rPr lang="ro-RO" sz="3000" b="1" i="1" dirty="0">
                <a:solidFill>
                  <a:srgbClr val="002060"/>
                </a:solidFill>
              </a:rPr>
              <a:t>                 Cu pivotul = mediana din 3</a:t>
            </a:r>
          </a:p>
        </p:txBody>
      </p:sp>
      <p:sp>
        <p:nvSpPr>
          <p:cNvPr id="2" name="Săgeată: dreapta 1">
            <a:extLst>
              <a:ext uri="{FF2B5EF4-FFF2-40B4-BE49-F238E27FC236}">
                <a16:creationId xmlns:a16="http://schemas.microsoft.com/office/drawing/2014/main" id="{DCF71DFF-5B5C-43FD-9F88-F02E7CA171A5}"/>
              </a:ext>
            </a:extLst>
          </p:cNvPr>
          <p:cNvSpPr/>
          <p:nvPr/>
        </p:nvSpPr>
        <p:spPr>
          <a:xfrm>
            <a:off x="427403" y="136450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6B80566-42FE-4AA1-9797-C9A89185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4" y="2025888"/>
            <a:ext cx="4366591" cy="2298225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36EE5533-28D2-4E48-93EA-04DC4A18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86" y="46384"/>
            <a:ext cx="5443054" cy="5219147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20D30EE6-C161-4384-A75A-173D50D49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170" y="5270845"/>
            <a:ext cx="3153052" cy="1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Ecran lat</PresentationFormat>
  <Paragraphs>0</Paragraphs>
  <Slides>48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48</vt:i4>
      </vt:variant>
    </vt:vector>
  </HeadingPairs>
  <TitlesOfParts>
    <vt:vector size="49" baseType="lpstr">
      <vt:lpstr>Parallax</vt:lpstr>
      <vt:lpstr>PREZENTARE    -PROIECT 1-STRUCTURI DE DATE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1044</cp:revision>
  <dcterms:created xsi:type="dcterms:W3CDTF">2021-03-14T14:40:01Z</dcterms:created>
  <dcterms:modified xsi:type="dcterms:W3CDTF">2021-03-14T20:16:31Z</dcterms:modified>
</cp:coreProperties>
</file>