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7">
  <p:sldMasterIdLst>
    <p:sldMasterId id="2147483679" r:id="rId1"/>
  </p:sldMasterIdLst>
  <p:notesMasterIdLst>
    <p:notesMasterId r:id="rId62"/>
  </p:notesMasterIdLst>
  <p:handoutMasterIdLst>
    <p:handoutMasterId r:id="rId63"/>
  </p:handoutMasterIdLst>
  <p:sldIdLst>
    <p:sldId id="614" r:id="rId2"/>
    <p:sldId id="665" r:id="rId3"/>
    <p:sldId id="691" r:id="rId4"/>
    <p:sldId id="651" r:id="rId5"/>
    <p:sldId id="656" r:id="rId6"/>
    <p:sldId id="657" r:id="rId7"/>
    <p:sldId id="692" r:id="rId8"/>
    <p:sldId id="663" r:id="rId9"/>
    <p:sldId id="664" r:id="rId10"/>
    <p:sldId id="615" r:id="rId11"/>
    <p:sldId id="616" r:id="rId12"/>
    <p:sldId id="620" r:id="rId13"/>
    <p:sldId id="617" r:id="rId14"/>
    <p:sldId id="618" r:id="rId15"/>
    <p:sldId id="619" r:id="rId16"/>
    <p:sldId id="621" r:id="rId17"/>
    <p:sldId id="625" r:id="rId18"/>
    <p:sldId id="626" r:id="rId19"/>
    <p:sldId id="627" r:id="rId20"/>
    <p:sldId id="628" r:id="rId21"/>
    <p:sldId id="685" r:id="rId22"/>
    <p:sldId id="633" r:id="rId23"/>
    <p:sldId id="690" r:id="rId24"/>
    <p:sldId id="667" r:id="rId25"/>
    <p:sldId id="668" r:id="rId26"/>
    <p:sldId id="636" r:id="rId27"/>
    <p:sldId id="638" r:id="rId28"/>
    <p:sldId id="639" r:id="rId29"/>
    <p:sldId id="673" r:id="rId30"/>
    <p:sldId id="674" r:id="rId31"/>
    <p:sldId id="675" r:id="rId32"/>
    <p:sldId id="679" r:id="rId33"/>
    <p:sldId id="622" r:id="rId34"/>
    <p:sldId id="680" r:id="rId35"/>
    <p:sldId id="678" r:id="rId36"/>
    <p:sldId id="686" r:id="rId37"/>
    <p:sldId id="677" r:id="rId38"/>
    <p:sldId id="676" r:id="rId39"/>
    <p:sldId id="623" r:id="rId40"/>
    <p:sldId id="684" r:id="rId41"/>
    <p:sldId id="689" r:id="rId42"/>
    <p:sldId id="688" r:id="rId43"/>
    <p:sldId id="630" r:id="rId44"/>
    <p:sldId id="654" r:id="rId45"/>
    <p:sldId id="681" r:id="rId46"/>
    <p:sldId id="682" r:id="rId47"/>
    <p:sldId id="683" r:id="rId48"/>
    <p:sldId id="649" r:id="rId49"/>
    <p:sldId id="671" r:id="rId50"/>
    <p:sldId id="672" r:id="rId51"/>
    <p:sldId id="669" r:id="rId52"/>
    <p:sldId id="644" r:id="rId53"/>
    <p:sldId id="645" r:id="rId54"/>
    <p:sldId id="646" r:id="rId55"/>
    <p:sldId id="648" r:id="rId56"/>
    <p:sldId id="666" r:id="rId57"/>
    <p:sldId id="659" r:id="rId58"/>
    <p:sldId id="660" r:id="rId59"/>
    <p:sldId id="661" r:id="rId60"/>
    <p:sldId id="670" r:id="rId61"/>
  </p:sldIdLst>
  <p:sldSz cx="9906000" cy="6858000" type="A4"/>
  <p:notesSz cx="6858000" cy="9947275"/>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521415D9-36F7-43E2-AB2F-B90AF26B5E84}">
      <p14:sectionLst xmlns:p14="http://schemas.microsoft.com/office/powerpoint/2010/main">
        <p14:section name="Sezione predefinita" id="{5A8546C1-7D90-4C4D-BBC0-AA61FD136EE7}">
          <p14:sldIdLst>
            <p14:sldId id="614"/>
            <p14:sldId id="665"/>
            <p14:sldId id="691"/>
            <p14:sldId id="651"/>
            <p14:sldId id="656"/>
            <p14:sldId id="657"/>
            <p14:sldId id="692"/>
            <p14:sldId id="663"/>
            <p14:sldId id="664"/>
            <p14:sldId id="615"/>
            <p14:sldId id="616"/>
            <p14:sldId id="620"/>
            <p14:sldId id="617"/>
            <p14:sldId id="618"/>
            <p14:sldId id="619"/>
            <p14:sldId id="621"/>
            <p14:sldId id="625"/>
            <p14:sldId id="626"/>
            <p14:sldId id="627"/>
            <p14:sldId id="628"/>
            <p14:sldId id="685"/>
            <p14:sldId id="633"/>
            <p14:sldId id="690"/>
            <p14:sldId id="667"/>
            <p14:sldId id="668"/>
            <p14:sldId id="636"/>
            <p14:sldId id="638"/>
            <p14:sldId id="639"/>
            <p14:sldId id="673"/>
            <p14:sldId id="674"/>
            <p14:sldId id="675"/>
            <p14:sldId id="679"/>
            <p14:sldId id="622"/>
            <p14:sldId id="680"/>
            <p14:sldId id="678"/>
            <p14:sldId id="686"/>
            <p14:sldId id="677"/>
            <p14:sldId id="676"/>
            <p14:sldId id="623"/>
            <p14:sldId id="684"/>
            <p14:sldId id="689"/>
            <p14:sldId id="688"/>
            <p14:sldId id="630"/>
            <p14:sldId id="654"/>
            <p14:sldId id="681"/>
            <p14:sldId id="682"/>
            <p14:sldId id="683"/>
            <p14:sldId id="649"/>
            <p14:sldId id="671"/>
            <p14:sldId id="672"/>
            <p14:sldId id="669"/>
            <p14:sldId id="644"/>
            <p14:sldId id="645"/>
            <p14:sldId id="646"/>
            <p14:sldId id="648"/>
            <p14:sldId id="666"/>
            <p14:sldId id="659"/>
            <p14:sldId id="660"/>
            <p14:sldId id="661"/>
            <p14:sldId id="670"/>
          </p14:sldIdLst>
        </p14:section>
      </p14:sectionLst>
    </p:ext>
    <p:ext uri="{EFAFB233-063F-42B5-8137-9DF3F51BA10A}">
      <p15:sldGuideLst xmlns:p15="http://schemas.microsoft.com/office/powerpoint/2012/main">
        <p15:guide id="1" orient="horz" pos="4183">
          <p15:clr>
            <a:srgbClr val="A4A3A4"/>
          </p15:clr>
        </p15:guide>
        <p15:guide id="2" orient="horz" pos="3534">
          <p15:clr>
            <a:srgbClr val="A4A3A4"/>
          </p15:clr>
        </p15:guide>
        <p15:guide id="3" orient="horz" pos="3937">
          <p15:clr>
            <a:srgbClr val="A4A3A4"/>
          </p15:clr>
        </p15:guide>
        <p15:guide id="4" orient="horz" pos="784">
          <p15:clr>
            <a:srgbClr val="A4A3A4"/>
          </p15:clr>
        </p15:guide>
        <p15:guide id="5" pos="1405">
          <p15:clr>
            <a:srgbClr val="A4A3A4"/>
          </p15:clr>
        </p15:guide>
        <p15:guide id="6" pos="5928">
          <p15:clr>
            <a:srgbClr val="A4A3A4"/>
          </p15:clr>
        </p15:guide>
        <p15:guide id="7" pos="234">
          <p15:clr>
            <a:srgbClr val="A4A3A4"/>
          </p15:clr>
        </p15:guide>
        <p15:guide id="8" pos="236">
          <p15:clr>
            <a:srgbClr val="A4A3A4"/>
          </p15:clr>
        </p15:guide>
        <p15:guide id="9" pos="5574">
          <p15:clr>
            <a:srgbClr val="A4A3A4"/>
          </p15:clr>
        </p15:guide>
        <p15:guide id="10" pos="229">
          <p15:clr>
            <a:srgbClr val="A4A3A4"/>
          </p15:clr>
        </p15:guide>
        <p15:guide id="11" pos="1410">
          <p15:clr>
            <a:srgbClr val="A4A3A4"/>
          </p15:clr>
        </p15:guide>
        <p15:guide id="12" pos="1403">
          <p15:clr>
            <a:srgbClr val="A4A3A4"/>
          </p15:clr>
        </p15:guide>
      </p15:sldGuideLst>
    </p:ext>
    <p:ext uri="{2D200454-40CA-4A62-9FC3-DE9A4176ACB9}">
      <p15:notesGuideLst xmlns:p15="http://schemas.microsoft.com/office/powerpoint/2012/main">
        <p15:guide id="1" orient="horz" pos="3133"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151FD"/>
    <a:srgbClr val="00B0F0"/>
    <a:srgbClr val="001864"/>
    <a:srgbClr val="EE672A"/>
    <a:srgbClr val="002496"/>
    <a:srgbClr val="883D1C"/>
    <a:srgbClr val="E3BE35"/>
    <a:srgbClr val="4F81BD"/>
    <a:srgbClr val="D0EDF4"/>
    <a:srgbClr val="0032D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7E9639D4-E3E2-4D34-9284-5A2195B3D0D7}" styleName="Stile chiaro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1E171933-4619-4E11-9A3F-F7608DF75F80}" styleName="Stile medio 1 - Colore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999" autoAdjust="0"/>
    <p:restoredTop sz="96529" autoAdjust="0"/>
  </p:normalViewPr>
  <p:slideViewPr>
    <p:cSldViewPr snapToGrid="0">
      <p:cViewPr varScale="1">
        <p:scale>
          <a:sx n="86" d="100"/>
          <a:sy n="86" d="100"/>
        </p:scale>
        <p:origin x="994" y="62"/>
      </p:cViewPr>
      <p:guideLst>
        <p:guide orient="horz" pos="4183"/>
        <p:guide orient="horz" pos="3534"/>
        <p:guide orient="horz" pos="3937"/>
        <p:guide orient="horz" pos="784"/>
        <p:guide pos="1405"/>
        <p:guide pos="5928"/>
        <p:guide pos="234"/>
        <p:guide pos="236"/>
        <p:guide pos="5574"/>
        <p:guide pos="229"/>
        <p:guide pos="1410"/>
        <p:guide pos="1403"/>
      </p:guideLst>
    </p:cSldViewPr>
  </p:slideViewPr>
  <p:outlineViewPr>
    <p:cViewPr>
      <p:scale>
        <a:sx n="33" d="100"/>
        <a:sy n="33" d="100"/>
      </p:scale>
      <p:origin x="0" y="0"/>
    </p:cViewPr>
    <p:sldLst>
      <p:sld r:id="rId1" collapse="1"/>
      <p:sld r:id="rId2" collapse="1"/>
      <p:sld r:id="rId3" collapse="1"/>
      <p:sld r:id="rId4" collapse="1"/>
      <p:sld r:id="rId5" collapse="1"/>
    </p:sldLst>
  </p:outlineViewPr>
  <p:notesTextViewPr>
    <p:cViewPr>
      <p:scale>
        <a:sx n="100" d="100"/>
        <a:sy n="100" d="100"/>
      </p:scale>
      <p:origin x="0" y="0"/>
    </p:cViewPr>
  </p:notesTextViewPr>
  <p:sorterViewPr>
    <p:cViewPr>
      <p:scale>
        <a:sx n="100" d="100"/>
        <a:sy n="100" d="100"/>
      </p:scale>
      <p:origin x="0" y="0"/>
    </p:cViewPr>
  </p:sorterViewPr>
  <p:notesViewPr>
    <p:cSldViewPr snapToGrid="0">
      <p:cViewPr varScale="1">
        <p:scale>
          <a:sx n="53" d="100"/>
          <a:sy n="53" d="100"/>
        </p:scale>
        <p:origin x="-1770" y="-78"/>
      </p:cViewPr>
      <p:guideLst>
        <p:guide orient="horz" pos="3133"/>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s>
</file>

<file path=ppt/_rels/viewProps.xml.rels><?xml version="1.0" encoding="UTF-8" standalone="yes"?>
<Relationships xmlns="http://schemas.openxmlformats.org/package/2006/relationships"><Relationship Id="rId3" Type="http://schemas.openxmlformats.org/officeDocument/2006/relationships/slide" Target="slides/slide5.xml"/><Relationship Id="rId2" Type="http://schemas.openxmlformats.org/officeDocument/2006/relationships/slide" Target="slides/slide4.xml"/><Relationship Id="rId1" Type="http://schemas.openxmlformats.org/officeDocument/2006/relationships/slide" Target="slides/slide2.xml"/><Relationship Id="rId5" Type="http://schemas.openxmlformats.org/officeDocument/2006/relationships/slide" Target="slides/slide7.xml"/><Relationship Id="rId4" Type="http://schemas.openxmlformats.org/officeDocument/2006/relationships/slide" Target="slides/slide6.xml"/></Relationships>
</file>

<file path=ppt/diagrams/colors1.xml><?xml version="1.0" encoding="utf-8"?>
<dgm:colorsDef xmlns:dgm="http://schemas.openxmlformats.org/drawingml/2006/diagram" xmlns:a="http://schemas.openxmlformats.org/drawingml/2006/main" uniqueId="urn:microsoft.com/office/officeart/2005/8/colors/accent3_1">
  <dgm:title val=""/>
  <dgm:desc val=""/>
  <dgm:catLst>
    <dgm:cat type="accent3" pri="11100"/>
  </dgm:catLst>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3_1">
  <dgm:title val=""/>
  <dgm:desc val=""/>
  <dgm:catLst>
    <dgm:cat type="accent3" pri="11100"/>
  </dgm:catLst>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61D7B7A-C7E0-4522-8B0B-48C3DB1F79A8}" type="doc">
      <dgm:prSet loTypeId="urn:microsoft.com/office/officeart/2008/layout/NameandTitleOrganizationalChart" loCatId="hierarchy" qsTypeId="urn:microsoft.com/office/officeart/2005/8/quickstyle/simple1" qsCatId="simple" csTypeId="urn:microsoft.com/office/officeart/2005/8/colors/accent3_1" csCatId="accent3" phldr="1"/>
      <dgm:spPr/>
      <dgm:t>
        <a:bodyPr/>
        <a:lstStyle/>
        <a:p>
          <a:endParaRPr lang="en-US"/>
        </a:p>
      </dgm:t>
    </dgm:pt>
    <dgm:pt modelId="{A5D3ADB8-B0B8-4D9B-8E5B-1891A1BE2783}">
      <dgm:prSet phldrT="[Text]"/>
      <dgm:spPr/>
      <dgm:t>
        <a:bodyPr/>
        <a:lstStyle/>
        <a:p>
          <a:r>
            <a:rPr lang="en-US" dirty="0"/>
            <a:t>Data TYPES</a:t>
          </a:r>
        </a:p>
      </dgm:t>
    </dgm:pt>
    <dgm:pt modelId="{49CE6557-C012-45B1-B145-0D36DFBBFF04}" type="parTrans" cxnId="{338738F9-8B9A-4DE9-A0E3-FF861F1B6FAA}">
      <dgm:prSet/>
      <dgm:spPr/>
      <dgm:t>
        <a:bodyPr/>
        <a:lstStyle/>
        <a:p>
          <a:endParaRPr lang="en-US"/>
        </a:p>
      </dgm:t>
    </dgm:pt>
    <dgm:pt modelId="{0C0C5D0F-7AFC-4DF8-8E35-A6FF67BE242A}" type="sibTrans" cxnId="{338738F9-8B9A-4DE9-A0E3-FF861F1B6FAA}">
      <dgm:prSet/>
      <dgm:spPr/>
      <dgm:t>
        <a:bodyPr/>
        <a:lstStyle/>
        <a:p>
          <a:endParaRPr lang="en-US"/>
        </a:p>
      </dgm:t>
    </dgm:pt>
    <dgm:pt modelId="{A5223F43-EB51-4BA9-AF93-D110041B65FD}">
      <dgm:prSet phldrT="[Text]"/>
      <dgm:spPr/>
      <dgm:t>
        <a:bodyPr/>
        <a:lstStyle/>
        <a:p>
          <a:r>
            <a:rPr lang="en-US" dirty="0"/>
            <a:t>Elementary</a:t>
          </a:r>
        </a:p>
      </dgm:t>
    </dgm:pt>
    <dgm:pt modelId="{9E5FF917-325A-4686-8A84-A3783557D1C8}" type="parTrans" cxnId="{F94B5582-4285-4A4D-891B-C4D37DB811B2}">
      <dgm:prSet/>
      <dgm:spPr/>
      <dgm:t>
        <a:bodyPr/>
        <a:lstStyle/>
        <a:p>
          <a:endParaRPr lang="en-US"/>
        </a:p>
      </dgm:t>
    </dgm:pt>
    <dgm:pt modelId="{2B81046D-7FEF-4DBD-805E-7B66B9B41188}" type="sibTrans" cxnId="{F94B5582-4285-4A4D-891B-C4D37DB811B2}">
      <dgm:prSet/>
      <dgm:spPr/>
      <dgm:t>
        <a:bodyPr/>
        <a:lstStyle/>
        <a:p>
          <a:endParaRPr lang="en-US"/>
        </a:p>
      </dgm:t>
    </dgm:pt>
    <dgm:pt modelId="{108F091B-D517-41F8-93EC-AE63B30242BB}">
      <dgm:prSet phldrT="[Text]"/>
      <dgm:spPr/>
      <dgm:t>
        <a:bodyPr/>
        <a:lstStyle/>
        <a:p>
          <a:r>
            <a:rPr lang="en-US" dirty="0"/>
            <a:t>Complex                </a:t>
          </a:r>
        </a:p>
      </dgm:t>
    </dgm:pt>
    <dgm:pt modelId="{98C0BA88-6EBE-4280-96FD-687C270B4174}" type="parTrans" cxnId="{E46D2DD0-C59B-447E-96F4-1E1C58E32275}">
      <dgm:prSet/>
      <dgm:spPr/>
      <dgm:t>
        <a:bodyPr/>
        <a:lstStyle/>
        <a:p>
          <a:endParaRPr lang="en-US"/>
        </a:p>
      </dgm:t>
    </dgm:pt>
    <dgm:pt modelId="{5DAFD041-0F3F-4C2C-B1C8-D1B81295095C}" type="sibTrans" cxnId="{E46D2DD0-C59B-447E-96F4-1E1C58E32275}">
      <dgm:prSet/>
      <dgm:spPr/>
      <dgm:t>
        <a:bodyPr/>
        <a:lstStyle/>
        <a:p>
          <a:endParaRPr lang="en-US"/>
        </a:p>
      </dgm:t>
    </dgm:pt>
    <dgm:pt modelId="{1DAAFEC8-15E3-4777-A8A1-354577C53CE5}">
      <dgm:prSet phldrT="[Text]"/>
      <dgm:spPr/>
      <dgm:t>
        <a:bodyPr/>
        <a:lstStyle/>
        <a:p>
          <a:r>
            <a:rPr lang="en-US" dirty="0"/>
            <a:t>Table  types</a:t>
          </a:r>
        </a:p>
      </dgm:t>
    </dgm:pt>
    <dgm:pt modelId="{1771A4EF-6735-4658-BCBC-1E9281E5EA30}" type="parTrans" cxnId="{5B0A50F9-467E-4386-BC51-DD7F03266204}">
      <dgm:prSet/>
      <dgm:spPr/>
      <dgm:t>
        <a:bodyPr/>
        <a:lstStyle/>
        <a:p>
          <a:endParaRPr lang="en-US"/>
        </a:p>
      </dgm:t>
    </dgm:pt>
    <dgm:pt modelId="{8D413BAC-C801-43EE-82FD-B649AC0673FA}" type="sibTrans" cxnId="{5B0A50F9-467E-4386-BC51-DD7F03266204}">
      <dgm:prSet/>
      <dgm:spPr/>
      <dgm:t>
        <a:bodyPr/>
        <a:lstStyle/>
        <a:p>
          <a:endParaRPr lang="en-US"/>
        </a:p>
      </dgm:t>
    </dgm:pt>
    <dgm:pt modelId="{6E05A921-4488-4DC6-9DA0-2066773BEBAF}">
      <dgm:prSet phldrT="[Text]"/>
      <dgm:spPr/>
      <dgm:t>
        <a:bodyPr/>
        <a:lstStyle/>
        <a:p>
          <a:r>
            <a:rPr lang="en-US" dirty="0"/>
            <a:t>Array   types</a:t>
          </a:r>
        </a:p>
      </dgm:t>
    </dgm:pt>
    <dgm:pt modelId="{E7A67552-C491-4AD5-8ABB-C7ADA0D0A12A}" type="parTrans" cxnId="{B7C1F380-F24D-47DA-A7A5-5AA16947577A}">
      <dgm:prSet/>
      <dgm:spPr/>
      <dgm:t>
        <a:bodyPr/>
        <a:lstStyle/>
        <a:p>
          <a:endParaRPr lang="en-US"/>
        </a:p>
      </dgm:t>
    </dgm:pt>
    <dgm:pt modelId="{4001676B-8D9A-445F-8DB4-2D4EB214C4EA}" type="sibTrans" cxnId="{B7C1F380-F24D-47DA-A7A5-5AA16947577A}">
      <dgm:prSet/>
      <dgm:spPr/>
      <dgm:t>
        <a:bodyPr/>
        <a:lstStyle/>
        <a:p>
          <a:endParaRPr lang="en-US"/>
        </a:p>
      </dgm:t>
    </dgm:pt>
    <dgm:pt modelId="{5E4DEE75-9A02-4078-A4E4-1C98B7FFFB0F}">
      <dgm:prSet phldrT="[Text]"/>
      <dgm:spPr/>
      <dgm:t>
        <a:bodyPr/>
        <a:lstStyle/>
        <a:p>
          <a:r>
            <a:rPr lang="en-US" dirty="0"/>
            <a:t>Structure types</a:t>
          </a:r>
        </a:p>
      </dgm:t>
    </dgm:pt>
    <dgm:pt modelId="{CE6AA8A0-6ECE-450C-84D9-B0E581D3A58D}" type="parTrans" cxnId="{D4707FC4-280E-440B-9CA9-92187E2321BB}">
      <dgm:prSet/>
      <dgm:spPr/>
      <dgm:t>
        <a:bodyPr/>
        <a:lstStyle/>
        <a:p>
          <a:endParaRPr lang="en-US"/>
        </a:p>
      </dgm:t>
    </dgm:pt>
    <dgm:pt modelId="{38EB9ECF-F80A-4F30-BD03-6F82AAD18D83}" type="sibTrans" cxnId="{D4707FC4-280E-440B-9CA9-92187E2321BB}">
      <dgm:prSet/>
      <dgm:spPr/>
      <dgm:t>
        <a:bodyPr/>
        <a:lstStyle/>
        <a:p>
          <a:endParaRPr lang="en-US"/>
        </a:p>
      </dgm:t>
    </dgm:pt>
    <dgm:pt modelId="{50AE5342-0FE0-4138-9449-ABC3B11A0712}" type="pres">
      <dgm:prSet presAssocID="{861D7B7A-C7E0-4522-8B0B-48C3DB1F79A8}" presName="hierChild1" presStyleCnt="0">
        <dgm:presLayoutVars>
          <dgm:orgChart val="1"/>
          <dgm:chPref val="1"/>
          <dgm:dir/>
          <dgm:animOne val="branch"/>
          <dgm:animLvl val="lvl"/>
          <dgm:resizeHandles/>
        </dgm:presLayoutVars>
      </dgm:prSet>
      <dgm:spPr/>
    </dgm:pt>
    <dgm:pt modelId="{AE01D7B4-DE43-4CFB-A541-F4B9CCB27767}" type="pres">
      <dgm:prSet presAssocID="{A5D3ADB8-B0B8-4D9B-8E5B-1891A1BE2783}" presName="hierRoot1" presStyleCnt="0">
        <dgm:presLayoutVars>
          <dgm:hierBranch val="init"/>
        </dgm:presLayoutVars>
      </dgm:prSet>
      <dgm:spPr/>
    </dgm:pt>
    <dgm:pt modelId="{4CD07D48-3C83-4295-A3DC-BF301434D638}" type="pres">
      <dgm:prSet presAssocID="{A5D3ADB8-B0B8-4D9B-8E5B-1891A1BE2783}" presName="rootComposite1" presStyleCnt="0"/>
      <dgm:spPr/>
    </dgm:pt>
    <dgm:pt modelId="{D66BA6E0-28CB-49AC-B50C-FE84EA8A477E}" type="pres">
      <dgm:prSet presAssocID="{A5D3ADB8-B0B8-4D9B-8E5B-1891A1BE2783}" presName="rootText1" presStyleLbl="node0" presStyleIdx="0" presStyleCnt="1">
        <dgm:presLayoutVars>
          <dgm:chMax/>
          <dgm:chPref val="3"/>
        </dgm:presLayoutVars>
      </dgm:prSet>
      <dgm:spPr/>
    </dgm:pt>
    <dgm:pt modelId="{1C901A49-A934-4E94-AD90-F7EC6472140C}" type="pres">
      <dgm:prSet presAssocID="{A5D3ADB8-B0B8-4D9B-8E5B-1891A1BE2783}" presName="titleText1" presStyleLbl="fgAcc0" presStyleIdx="0" presStyleCnt="1" custLinFactX="70440" custLinFactNeighborX="100000" custLinFactNeighborY="16271">
        <dgm:presLayoutVars>
          <dgm:chMax val="0"/>
          <dgm:chPref val="0"/>
        </dgm:presLayoutVars>
      </dgm:prSet>
      <dgm:spPr/>
    </dgm:pt>
    <dgm:pt modelId="{A9BD2C0B-F413-4E46-8049-F0C726AC0B0D}" type="pres">
      <dgm:prSet presAssocID="{A5D3ADB8-B0B8-4D9B-8E5B-1891A1BE2783}" presName="rootConnector1" presStyleLbl="node1" presStyleIdx="0" presStyleCnt="5"/>
      <dgm:spPr/>
    </dgm:pt>
    <dgm:pt modelId="{A59AB338-C9C4-4954-93FC-0B20925A2B9F}" type="pres">
      <dgm:prSet presAssocID="{A5D3ADB8-B0B8-4D9B-8E5B-1891A1BE2783}" presName="hierChild2" presStyleCnt="0"/>
      <dgm:spPr/>
    </dgm:pt>
    <dgm:pt modelId="{1EBD8675-C71F-4B04-9C2E-2E403D2185AF}" type="pres">
      <dgm:prSet presAssocID="{9E5FF917-325A-4686-8A84-A3783557D1C8}" presName="Name37" presStyleLbl="parChTrans1D2" presStyleIdx="0" presStyleCnt="2"/>
      <dgm:spPr/>
    </dgm:pt>
    <dgm:pt modelId="{27F317EE-7244-4A19-BDFA-39554F0B4E9E}" type="pres">
      <dgm:prSet presAssocID="{A5223F43-EB51-4BA9-AF93-D110041B65FD}" presName="hierRoot2" presStyleCnt="0">
        <dgm:presLayoutVars>
          <dgm:hierBranch val="init"/>
        </dgm:presLayoutVars>
      </dgm:prSet>
      <dgm:spPr/>
    </dgm:pt>
    <dgm:pt modelId="{CF6C1BEA-382C-4BD3-98AD-F03761463428}" type="pres">
      <dgm:prSet presAssocID="{A5223F43-EB51-4BA9-AF93-D110041B65FD}" presName="rootComposite" presStyleCnt="0"/>
      <dgm:spPr/>
    </dgm:pt>
    <dgm:pt modelId="{F5EDB5DB-8203-4105-9240-A425AC99FAB0}" type="pres">
      <dgm:prSet presAssocID="{A5223F43-EB51-4BA9-AF93-D110041B65FD}" presName="rootText" presStyleLbl="node1" presStyleIdx="0" presStyleCnt="5" custScaleY="141055" custLinFactNeighborY="6324">
        <dgm:presLayoutVars>
          <dgm:chMax/>
          <dgm:chPref val="3"/>
        </dgm:presLayoutVars>
      </dgm:prSet>
      <dgm:spPr/>
    </dgm:pt>
    <dgm:pt modelId="{D801C812-3FFA-4FDD-B8FF-505EB13A4942}" type="pres">
      <dgm:prSet presAssocID="{A5223F43-EB51-4BA9-AF93-D110041B65FD}" presName="titleText2" presStyleLbl="fgAcc1" presStyleIdx="0" presStyleCnt="5" custLinFactY="100000" custLinFactNeighborX="-84006" custLinFactNeighborY="177959">
        <dgm:presLayoutVars>
          <dgm:chMax val="0"/>
          <dgm:chPref val="0"/>
        </dgm:presLayoutVars>
      </dgm:prSet>
      <dgm:spPr/>
    </dgm:pt>
    <dgm:pt modelId="{5BA1DD2B-45F0-4146-BBC9-058924C5E1CA}" type="pres">
      <dgm:prSet presAssocID="{A5223F43-EB51-4BA9-AF93-D110041B65FD}" presName="rootConnector" presStyleLbl="node2" presStyleIdx="0" presStyleCnt="0"/>
      <dgm:spPr/>
    </dgm:pt>
    <dgm:pt modelId="{DEFB7B37-EB57-4A3A-84CA-D2F9FBA0AF28}" type="pres">
      <dgm:prSet presAssocID="{A5223F43-EB51-4BA9-AF93-D110041B65FD}" presName="hierChild4" presStyleCnt="0"/>
      <dgm:spPr/>
    </dgm:pt>
    <dgm:pt modelId="{E70775AA-03AD-47ED-8E32-6379CB893F2A}" type="pres">
      <dgm:prSet presAssocID="{A5223F43-EB51-4BA9-AF93-D110041B65FD}" presName="hierChild5" presStyleCnt="0"/>
      <dgm:spPr/>
    </dgm:pt>
    <dgm:pt modelId="{8248BF6A-89DD-4FDD-AB41-15411D05C95C}" type="pres">
      <dgm:prSet presAssocID="{98C0BA88-6EBE-4280-96FD-687C270B4174}" presName="Name37" presStyleLbl="parChTrans1D2" presStyleIdx="1" presStyleCnt="2"/>
      <dgm:spPr/>
    </dgm:pt>
    <dgm:pt modelId="{B505278E-4AC1-4268-935A-F075FBDE012A}" type="pres">
      <dgm:prSet presAssocID="{108F091B-D517-41F8-93EC-AE63B30242BB}" presName="hierRoot2" presStyleCnt="0">
        <dgm:presLayoutVars>
          <dgm:hierBranch val="init"/>
        </dgm:presLayoutVars>
      </dgm:prSet>
      <dgm:spPr/>
    </dgm:pt>
    <dgm:pt modelId="{257A18FC-368C-4317-98A1-E8F30EDB45A9}" type="pres">
      <dgm:prSet presAssocID="{108F091B-D517-41F8-93EC-AE63B30242BB}" presName="rootComposite" presStyleCnt="0"/>
      <dgm:spPr/>
    </dgm:pt>
    <dgm:pt modelId="{609573AB-86D4-4F99-B559-0827063ACDDE}" type="pres">
      <dgm:prSet presAssocID="{108F091B-D517-41F8-93EC-AE63B30242BB}" presName="rootText" presStyleLbl="node1" presStyleIdx="1" presStyleCnt="5" custScaleY="140347" custLinFactX="50809" custLinFactNeighborX="100000" custLinFactNeighborY="6678">
        <dgm:presLayoutVars>
          <dgm:chMax/>
          <dgm:chPref val="3"/>
        </dgm:presLayoutVars>
      </dgm:prSet>
      <dgm:spPr/>
    </dgm:pt>
    <dgm:pt modelId="{606647D7-320A-47A2-9E69-C114E646FAB8}" type="pres">
      <dgm:prSet presAssocID="{108F091B-D517-41F8-93EC-AE63B30242BB}" presName="titleText2" presStyleLbl="fgAcc1" presStyleIdx="1" presStyleCnt="5">
        <dgm:presLayoutVars>
          <dgm:chMax val="0"/>
          <dgm:chPref val="0"/>
        </dgm:presLayoutVars>
      </dgm:prSet>
      <dgm:spPr/>
    </dgm:pt>
    <dgm:pt modelId="{E70360A9-0B83-4FBA-A66B-F8DA620747AE}" type="pres">
      <dgm:prSet presAssocID="{108F091B-D517-41F8-93EC-AE63B30242BB}" presName="rootConnector" presStyleLbl="node2" presStyleIdx="0" presStyleCnt="0"/>
      <dgm:spPr/>
    </dgm:pt>
    <dgm:pt modelId="{2F7D6DA7-A89C-48F3-A628-715D8B73B734}" type="pres">
      <dgm:prSet presAssocID="{108F091B-D517-41F8-93EC-AE63B30242BB}" presName="hierChild4" presStyleCnt="0"/>
      <dgm:spPr/>
    </dgm:pt>
    <dgm:pt modelId="{DC034AA0-D462-45E8-8016-EC23C22A6D1F}" type="pres">
      <dgm:prSet presAssocID="{E7A67552-C491-4AD5-8ABB-C7ADA0D0A12A}" presName="Name37" presStyleLbl="parChTrans1D3" presStyleIdx="0" presStyleCnt="3"/>
      <dgm:spPr/>
    </dgm:pt>
    <dgm:pt modelId="{5C039AB7-3BAE-4EC6-9363-47CF5EFE1636}" type="pres">
      <dgm:prSet presAssocID="{6E05A921-4488-4DC6-9DA0-2066773BEBAF}" presName="hierRoot2" presStyleCnt="0">
        <dgm:presLayoutVars>
          <dgm:hierBranch val="init"/>
        </dgm:presLayoutVars>
      </dgm:prSet>
      <dgm:spPr/>
    </dgm:pt>
    <dgm:pt modelId="{2A68AFE0-343C-4F78-89B2-C96A91EB3AD0}" type="pres">
      <dgm:prSet presAssocID="{6E05A921-4488-4DC6-9DA0-2066773BEBAF}" presName="rootComposite" presStyleCnt="0"/>
      <dgm:spPr/>
    </dgm:pt>
    <dgm:pt modelId="{531BB70C-E1CC-4E2B-8F66-B6BE8A6A2BD1}" type="pres">
      <dgm:prSet presAssocID="{6E05A921-4488-4DC6-9DA0-2066773BEBAF}" presName="rootText" presStyleLbl="node1" presStyleIdx="2" presStyleCnt="5" custLinFactNeighborX="61225" custLinFactNeighborY="13051">
        <dgm:presLayoutVars>
          <dgm:chMax/>
          <dgm:chPref val="3"/>
        </dgm:presLayoutVars>
      </dgm:prSet>
      <dgm:spPr/>
    </dgm:pt>
    <dgm:pt modelId="{D905FA0C-B1EB-498B-8BD0-0B0B0DE3D7B4}" type="pres">
      <dgm:prSet presAssocID="{6E05A921-4488-4DC6-9DA0-2066773BEBAF}" presName="titleText2" presStyleLbl="fgAcc1" presStyleIdx="2" presStyleCnt="5" custLinFactX="-67825" custLinFactY="-22712" custLinFactNeighborX="-100000" custLinFactNeighborY="-100000">
        <dgm:presLayoutVars>
          <dgm:chMax val="0"/>
          <dgm:chPref val="0"/>
        </dgm:presLayoutVars>
      </dgm:prSet>
      <dgm:spPr/>
    </dgm:pt>
    <dgm:pt modelId="{B4275032-F3DB-421E-814A-1732A58BF215}" type="pres">
      <dgm:prSet presAssocID="{6E05A921-4488-4DC6-9DA0-2066773BEBAF}" presName="rootConnector" presStyleLbl="node3" presStyleIdx="0" presStyleCnt="0"/>
      <dgm:spPr/>
    </dgm:pt>
    <dgm:pt modelId="{78000BE0-5602-407A-97EB-48C16A413D11}" type="pres">
      <dgm:prSet presAssocID="{6E05A921-4488-4DC6-9DA0-2066773BEBAF}" presName="hierChild4" presStyleCnt="0"/>
      <dgm:spPr/>
    </dgm:pt>
    <dgm:pt modelId="{6CCA39C4-292B-4198-AC9B-FFFF7967F396}" type="pres">
      <dgm:prSet presAssocID="{6E05A921-4488-4DC6-9DA0-2066773BEBAF}" presName="hierChild5" presStyleCnt="0"/>
      <dgm:spPr/>
    </dgm:pt>
    <dgm:pt modelId="{9D9ABC48-5288-4FE5-BB2E-5EAE66755156}" type="pres">
      <dgm:prSet presAssocID="{CE6AA8A0-6ECE-450C-84D9-B0E581D3A58D}" presName="Name37" presStyleLbl="parChTrans1D3" presStyleIdx="1" presStyleCnt="3"/>
      <dgm:spPr/>
    </dgm:pt>
    <dgm:pt modelId="{7995F98E-E073-4CEB-A022-30F3DD843542}" type="pres">
      <dgm:prSet presAssocID="{5E4DEE75-9A02-4078-A4E4-1C98B7FFFB0F}" presName="hierRoot2" presStyleCnt="0">
        <dgm:presLayoutVars>
          <dgm:hierBranch val="init"/>
        </dgm:presLayoutVars>
      </dgm:prSet>
      <dgm:spPr/>
    </dgm:pt>
    <dgm:pt modelId="{EEE566E3-6414-48CB-97D0-C1B985283A72}" type="pres">
      <dgm:prSet presAssocID="{5E4DEE75-9A02-4078-A4E4-1C98B7FFFB0F}" presName="rootComposite" presStyleCnt="0"/>
      <dgm:spPr/>
    </dgm:pt>
    <dgm:pt modelId="{71204997-F11F-4B8C-A1C3-9E77A503F781}" type="pres">
      <dgm:prSet presAssocID="{5E4DEE75-9A02-4078-A4E4-1C98B7FFFB0F}" presName="rootText" presStyleLbl="node1" presStyleIdx="3" presStyleCnt="5" custScaleX="97002" custScaleY="94561" custLinFactX="50382" custLinFactNeighborX="100000" custLinFactNeighborY="13921">
        <dgm:presLayoutVars>
          <dgm:chMax/>
          <dgm:chPref val="3"/>
        </dgm:presLayoutVars>
      </dgm:prSet>
      <dgm:spPr/>
    </dgm:pt>
    <dgm:pt modelId="{E161EB0F-A892-43A5-830C-6A34E1DBE9C5}" type="pres">
      <dgm:prSet presAssocID="{5E4DEE75-9A02-4078-A4E4-1C98B7FFFB0F}" presName="titleText2" presStyleLbl="fgAcc1" presStyleIdx="3" presStyleCnt="5" custLinFactX="-160212" custLinFactNeighborX="-200000" custLinFactNeighborY="-72692">
        <dgm:presLayoutVars>
          <dgm:chMax val="0"/>
          <dgm:chPref val="0"/>
        </dgm:presLayoutVars>
      </dgm:prSet>
      <dgm:spPr/>
    </dgm:pt>
    <dgm:pt modelId="{7CCA4CD9-4866-4993-B27C-BC73114A343C}" type="pres">
      <dgm:prSet presAssocID="{5E4DEE75-9A02-4078-A4E4-1C98B7FFFB0F}" presName="rootConnector" presStyleLbl="node3" presStyleIdx="0" presStyleCnt="0"/>
      <dgm:spPr/>
    </dgm:pt>
    <dgm:pt modelId="{B28AAA70-1129-4C62-9272-52FF6011C931}" type="pres">
      <dgm:prSet presAssocID="{5E4DEE75-9A02-4078-A4E4-1C98B7FFFB0F}" presName="hierChild4" presStyleCnt="0"/>
      <dgm:spPr/>
    </dgm:pt>
    <dgm:pt modelId="{6E15595F-0AEA-40B5-AB66-2B35B49076C2}" type="pres">
      <dgm:prSet presAssocID="{5E4DEE75-9A02-4078-A4E4-1C98B7FFFB0F}" presName="hierChild5" presStyleCnt="0"/>
      <dgm:spPr/>
    </dgm:pt>
    <dgm:pt modelId="{5B0DAE62-E529-46EB-AACE-A96EBEA953FD}" type="pres">
      <dgm:prSet presAssocID="{1771A4EF-6735-4658-BCBC-1E9281E5EA30}" presName="Name37" presStyleLbl="parChTrans1D3" presStyleIdx="2" presStyleCnt="3"/>
      <dgm:spPr/>
    </dgm:pt>
    <dgm:pt modelId="{EF559152-4C12-4C26-BF53-8CB7906B40E4}" type="pres">
      <dgm:prSet presAssocID="{1DAAFEC8-15E3-4777-A8A1-354577C53CE5}" presName="hierRoot2" presStyleCnt="0">
        <dgm:presLayoutVars>
          <dgm:hierBranch val="init"/>
        </dgm:presLayoutVars>
      </dgm:prSet>
      <dgm:spPr/>
    </dgm:pt>
    <dgm:pt modelId="{0A49393D-AE5E-4C00-B3FE-093E75795F75}" type="pres">
      <dgm:prSet presAssocID="{1DAAFEC8-15E3-4777-A8A1-354577C53CE5}" presName="rootComposite" presStyleCnt="0"/>
      <dgm:spPr/>
    </dgm:pt>
    <dgm:pt modelId="{10EDC698-F779-4045-A468-CCC321326EEE}" type="pres">
      <dgm:prSet presAssocID="{1DAAFEC8-15E3-4777-A8A1-354577C53CE5}" presName="rootText" presStyleLbl="node1" presStyleIdx="4" presStyleCnt="5" custLinFactX="100000" custLinFactNeighborX="138644" custLinFactNeighborY="11361">
        <dgm:presLayoutVars>
          <dgm:chMax/>
          <dgm:chPref val="3"/>
        </dgm:presLayoutVars>
      </dgm:prSet>
      <dgm:spPr/>
    </dgm:pt>
    <dgm:pt modelId="{9565DB54-9E5A-4EF2-8011-E822A65AF20D}" type="pres">
      <dgm:prSet presAssocID="{1DAAFEC8-15E3-4777-A8A1-354577C53CE5}" presName="titleText2" presStyleLbl="fgAcc1" presStyleIdx="4" presStyleCnt="5" custLinFactX="89726" custLinFactY="-480116" custLinFactNeighborX="100000" custLinFactNeighborY="-500000">
        <dgm:presLayoutVars>
          <dgm:chMax val="0"/>
          <dgm:chPref val="0"/>
        </dgm:presLayoutVars>
      </dgm:prSet>
      <dgm:spPr/>
    </dgm:pt>
    <dgm:pt modelId="{DBD48F17-8D8A-41AE-B631-EFE68FB5E1A7}" type="pres">
      <dgm:prSet presAssocID="{1DAAFEC8-15E3-4777-A8A1-354577C53CE5}" presName="rootConnector" presStyleLbl="node3" presStyleIdx="0" presStyleCnt="0"/>
      <dgm:spPr/>
    </dgm:pt>
    <dgm:pt modelId="{19888977-C58F-454A-9135-CF58F9772AE5}" type="pres">
      <dgm:prSet presAssocID="{1DAAFEC8-15E3-4777-A8A1-354577C53CE5}" presName="hierChild4" presStyleCnt="0"/>
      <dgm:spPr/>
    </dgm:pt>
    <dgm:pt modelId="{E09AAD75-C20C-4504-90A9-9472FBFEC30A}" type="pres">
      <dgm:prSet presAssocID="{1DAAFEC8-15E3-4777-A8A1-354577C53CE5}" presName="hierChild5" presStyleCnt="0"/>
      <dgm:spPr/>
    </dgm:pt>
    <dgm:pt modelId="{ED018011-7BB7-4327-9BEB-049F2CD9F16E}" type="pres">
      <dgm:prSet presAssocID="{108F091B-D517-41F8-93EC-AE63B30242BB}" presName="hierChild5" presStyleCnt="0"/>
      <dgm:spPr/>
    </dgm:pt>
    <dgm:pt modelId="{610DEB9D-2162-4FE9-B4E3-19DDB325AF80}" type="pres">
      <dgm:prSet presAssocID="{A5D3ADB8-B0B8-4D9B-8E5B-1891A1BE2783}" presName="hierChild3" presStyleCnt="0"/>
      <dgm:spPr/>
    </dgm:pt>
  </dgm:ptLst>
  <dgm:cxnLst>
    <dgm:cxn modelId="{7A1A481E-15F7-40AA-8B04-6A02D1BEFD61}" type="presOf" srcId="{5E4DEE75-9A02-4078-A4E4-1C98B7FFFB0F}" destId="{7CCA4CD9-4866-4993-B27C-BC73114A343C}" srcOrd="1" destOrd="0" presId="urn:microsoft.com/office/officeart/2008/layout/NameandTitleOrganizationalChart"/>
    <dgm:cxn modelId="{C6994E1F-EE62-4DD1-B1EA-5FC1F595F1A8}" type="presOf" srcId="{E7A67552-C491-4AD5-8ABB-C7ADA0D0A12A}" destId="{DC034AA0-D462-45E8-8016-EC23C22A6D1F}" srcOrd="0" destOrd="0" presId="urn:microsoft.com/office/officeart/2008/layout/NameandTitleOrganizationalChart"/>
    <dgm:cxn modelId="{03493B2D-1D2F-49F3-98A3-93281A5C7877}" type="presOf" srcId="{A5D3ADB8-B0B8-4D9B-8E5B-1891A1BE2783}" destId="{A9BD2C0B-F413-4E46-8049-F0C726AC0B0D}" srcOrd="1" destOrd="0" presId="urn:microsoft.com/office/officeart/2008/layout/NameandTitleOrganizationalChart"/>
    <dgm:cxn modelId="{C011DD3B-6257-4E45-8C97-AA31AA559073}" type="presOf" srcId="{5E4DEE75-9A02-4078-A4E4-1C98B7FFFB0F}" destId="{71204997-F11F-4B8C-A1C3-9E77A503F781}" srcOrd="0" destOrd="0" presId="urn:microsoft.com/office/officeart/2008/layout/NameandTitleOrganizationalChart"/>
    <dgm:cxn modelId="{96B2BC3E-A010-423B-93DE-A364C0B57AC0}" type="presOf" srcId="{5DAFD041-0F3F-4C2C-B1C8-D1B81295095C}" destId="{606647D7-320A-47A2-9E69-C114E646FAB8}" srcOrd="0" destOrd="0" presId="urn:microsoft.com/office/officeart/2008/layout/NameandTitleOrganizationalChart"/>
    <dgm:cxn modelId="{2862795E-61EC-43F7-AAB4-DFDC7896A472}" type="presOf" srcId="{38EB9ECF-F80A-4F30-BD03-6F82AAD18D83}" destId="{E161EB0F-A892-43A5-830C-6A34E1DBE9C5}" srcOrd="0" destOrd="0" presId="urn:microsoft.com/office/officeart/2008/layout/NameandTitleOrganizationalChart"/>
    <dgm:cxn modelId="{BD13A45E-6015-4F41-8095-1CAF4A98127E}" type="presOf" srcId="{108F091B-D517-41F8-93EC-AE63B30242BB}" destId="{609573AB-86D4-4F99-B559-0827063ACDDE}" srcOrd="0" destOrd="0" presId="urn:microsoft.com/office/officeart/2008/layout/NameandTitleOrganizationalChart"/>
    <dgm:cxn modelId="{26A5B644-572A-4238-8CFC-2C3438909A2F}" type="presOf" srcId="{9E5FF917-325A-4686-8A84-A3783557D1C8}" destId="{1EBD8675-C71F-4B04-9C2E-2E403D2185AF}" srcOrd="0" destOrd="0" presId="urn:microsoft.com/office/officeart/2008/layout/NameandTitleOrganizationalChart"/>
    <dgm:cxn modelId="{BE7A6E45-E326-402E-B671-498509FB407B}" type="presOf" srcId="{CE6AA8A0-6ECE-450C-84D9-B0E581D3A58D}" destId="{9D9ABC48-5288-4FE5-BB2E-5EAE66755156}" srcOrd="0" destOrd="0" presId="urn:microsoft.com/office/officeart/2008/layout/NameandTitleOrganizationalChart"/>
    <dgm:cxn modelId="{D8CDC549-BCBD-44AA-A72C-13D9C70D5658}" type="presOf" srcId="{2B81046D-7FEF-4DBD-805E-7B66B9B41188}" destId="{D801C812-3FFA-4FDD-B8FF-505EB13A4942}" srcOrd="0" destOrd="0" presId="urn:microsoft.com/office/officeart/2008/layout/NameandTitleOrganizationalChart"/>
    <dgm:cxn modelId="{83B86D75-77B7-4FF1-B285-831788A76371}" type="presOf" srcId="{1DAAFEC8-15E3-4777-A8A1-354577C53CE5}" destId="{10EDC698-F779-4045-A468-CCC321326EEE}" srcOrd="0" destOrd="0" presId="urn:microsoft.com/office/officeart/2008/layout/NameandTitleOrganizationalChart"/>
    <dgm:cxn modelId="{B7C1F380-F24D-47DA-A7A5-5AA16947577A}" srcId="{108F091B-D517-41F8-93EC-AE63B30242BB}" destId="{6E05A921-4488-4DC6-9DA0-2066773BEBAF}" srcOrd="0" destOrd="0" parTransId="{E7A67552-C491-4AD5-8ABB-C7ADA0D0A12A}" sibTransId="{4001676B-8D9A-445F-8DB4-2D4EB214C4EA}"/>
    <dgm:cxn modelId="{F94B5582-4285-4A4D-891B-C4D37DB811B2}" srcId="{A5D3ADB8-B0B8-4D9B-8E5B-1891A1BE2783}" destId="{A5223F43-EB51-4BA9-AF93-D110041B65FD}" srcOrd="0" destOrd="0" parTransId="{9E5FF917-325A-4686-8A84-A3783557D1C8}" sibTransId="{2B81046D-7FEF-4DBD-805E-7B66B9B41188}"/>
    <dgm:cxn modelId="{BEF66C8E-741C-4F48-AA1D-14580C811EB1}" type="presOf" srcId="{A5223F43-EB51-4BA9-AF93-D110041B65FD}" destId="{5BA1DD2B-45F0-4146-BBC9-058924C5E1CA}" srcOrd="1" destOrd="0" presId="urn:microsoft.com/office/officeart/2008/layout/NameandTitleOrganizationalChart"/>
    <dgm:cxn modelId="{C2AA69A4-5C95-4152-9C52-8539ACAFA6C8}" type="presOf" srcId="{108F091B-D517-41F8-93EC-AE63B30242BB}" destId="{E70360A9-0B83-4FBA-A66B-F8DA620747AE}" srcOrd="1" destOrd="0" presId="urn:microsoft.com/office/officeart/2008/layout/NameandTitleOrganizationalChart"/>
    <dgm:cxn modelId="{59CBE5A4-5F00-49FE-9C12-DD4A4073947B}" type="presOf" srcId="{1771A4EF-6735-4658-BCBC-1E9281E5EA30}" destId="{5B0DAE62-E529-46EB-AACE-A96EBEA953FD}" srcOrd="0" destOrd="0" presId="urn:microsoft.com/office/officeart/2008/layout/NameandTitleOrganizationalChart"/>
    <dgm:cxn modelId="{AE2D1CAC-3CD8-49AF-A4C1-FBB2C2FEAD62}" type="presOf" srcId="{4001676B-8D9A-445F-8DB4-2D4EB214C4EA}" destId="{D905FA0C-B1EB-498B-8BD0-0B0B0DE3D7B4}" srcOrd="0" destOrd="0" presId="urn:microsoft.com/office/officeart/2008/layout/NameandTitleOrganizationalChart"/>
    <dgm:cxn modelId="{A63DB3AE-65A9-4F33-8295-998B5CE7BB63}" type="presOf" srcId="{861D7B7A-C7E0-4522-8B0B-48C3DB1F79A8}" destId="{50AE5342-0FE0-4138-9449-ABC3B11A0712}" srcOrd="0" destOrd="0" presId="urn:microsoft.com/office/officeart/2008/layout/NameandTitleOrganizationalChart"/>
    <dgm:cxn modelId="{D4707FC4-280E-440B-9CA9-92187E2321BB}" srcId="{108F091B-D517-41F8-93EC-AE63B30242BB}" destId="{5E4DEE75-9A02-4078-A4E4-1C98B7FFFB0F}" srcOrd="1" destOrd="0" parTransId="{CE6AA8A0-6ECE-450C-84D9-B0E581D3A58D}" sibTransId="{38EB9ECF-F80A-4F30-BD03-6F82AAD18D83}"/>
    <dgm:cxn modelId="{E46D2DD0-C59B-447E-96F4-1E1C58E32275}" srcId="{A5D3ADB8-B0B8-4D9B-8E5B-1891A1BE2783}" destId="{108F091B-D517-41F8-93EC-AE63B30242BB}" srcOrd="1" destOrd="0" parTransId="{98C0BA88-6EBE-4280-96FD-687C270B4174}" sibTransId="{5DAFD041-0F3F-4C2C-B1C8-D1B81295095C}"/>
    <dgm:cxn modelId="{5BCC0ADC-BFA4-4E65-8EB8-D5A92D31DF16}" type="presOf" srcId="{8D413BAC-C801-43EE-82FD-B649AC0673FA}" destId="{9565DB54-9E5A-4EF2-8011-E822A65AF20D}" srcOrd="0" destOrd="0" presId="urn:microsoft.com/office/officeart/2008/layout/NameandTitleOrganizationalChart"/>
    <dgm:cxn modelId="{BD9047E0-9791-4445-8B9D-EE1C8B11F3A8}" type="presOf" srcId="{1DAAFEC8-15E3-4777-A8A1-354577C53CE5}" destId="{DBD48F17-8D8A-41AE-B631-EFE68FB5E1A7}" srcOrd="1" destOrd="0" presId="urn:microsoft.com/office/officeart/2008/layout/NameandTitleOrganizationalChart"/>
    <dgm:cxn modelId="{06D354E2-E44E-4BA0-A27D-C0389584ED83}" type="presOf" srcId="{98C0BA88-6EBE-4280-96FD-687C270B4174}" destId="{8248BF6A-89DD-4FDD-AB41-15411D05C95C}" srcOrd="0" destOrd="0" presId="urn:microsoft.com/office/officeart/2008/layout/NameandTitleOrganizationalChart"/>
    <dgm:cxn modelId="{A5067DE8-FFCC-4B90-8B02-92CA0C2FE0DC}" type="presOf" srcId="{6E05A921-4488-4DC6-9DA0-2066773BEBAF}" destId="{531BB70C-E1CC-4E2B-8F66-B6BE8A6A2BD1}" srcOrd="0" destOrd="0" presId="urn:microsoft.com/office/officeart/2008/layout/NameandTitleOrganizationalChart"/>
    <dgm:cxn modelId="{BA71EBEC-2931-4FF5-891E-FF7D0CC0A0EC}" type="presOf" srcId="{A5223F43-EB51-4BA9-AF93-D110041B65FD}" destId="{F5EDB5DB-8203-4105-9240-A425AC99FAB0}" srcOrd="0" destOrd="0" presId="urn:microsoft.com/office/officeart/2008/layout/NameandTitleOrganizationalChart"/>
    <dgm:cxn modelId="{7B8068F1-9875-4C5E-9E02-DF20995F0232}" type="presOf" srcId="{A5D3ADB8-B0B8-4D9B-8E5B-1891A1BE2783}" destId="{D66BA6E0-28CB-49AC-B50C-FE84EA8A477E}" srcOrd="0" destOrd="0" presId="urn:microsoft.com/office/officeart/2008/layout/NameandTitleOrganizationalChart"/>
    <dgm:cxn modelId="{A88201F2-1055-4F29-B534-EEA8C1CC1B28}" type="presOf" srcId="{0C0C5D0F-7AFC-4DF8-8E35-A6FF67BE242A}" destId="{1C901A49-A934-4E94-AD90-F7EC6472140C}" srcOrd="0" destOrd="0" presId="urn:microsoft.com/office/officeart/2008/layout/NameandTitleOrganizationalChart"/>
    <dgm:cxn modelId="{9958B5F5-55CB-47B6-B740-7488984DB694}" type="presOf" srcId="{6E05A921-4488-4DC6-9DA0-2066773BEBAF}" destId="{B4275032-F3DB-421E-814A-1732A58BF215}" srcOrd="1" destOrd="0" presId="urn:microsoft.com/office/officeart/2008/layout/NameandTitleOrganizationalChart"/>
    <dgm:cxn modelId="{338738F9-8B9A-4DE9-A0E3-FF861F1B6FAA}" srcId="{861D7B7A-C7E0-4522-8B0B-48C3DB1F79A8}" destId="{A5D3ADB8-B0B8-4D9B-8E5B-1891A1BE2783}" srcOrd="0" destOrd="0" parTransId="{49CE6557-C012-45B1-B145-0D36DFBBFF04}" sibTransId="{0C0C5D0F-7AFC-4DF8-8E35-A6FF67BE242A}"/>
    <dgm:cxn modelId="{5B0A50F9-467E-4386-BC51-DD7F03266204}" srcId="{108F091B-D517-41F8-93EC-AE63B30242BB}" destId="{1DAAFEC8-15E3-4777-A8A1-354577C53CE5}" srcOrd="2" destOrd="0" parTransId="{1771A4EF-6735-4658-BCBC-1E9281E5EA30}" sibTransId="{8D413BAC-C801-43EE-82FD-B649AC0673FA}"/>
    <dgm:cxn modelId="{DCEC47ED-CF0F-4823-87F0-52495DA8851D}" type="presParOf" srcId="{50AE5342-0FE0-4138-9449-ABC3B11A0712}" destId="{AE01D7B4-DE43-4CFB-A541-F4B9CCB27767}" srcOrd="0" destOrd="0" presId="urn:microsoft.com/office/officeart/2008/layout/NameandTitleOrganizationalChart"/>
    <dgm:cxn modelId="{24650E0E-9FE2-4775-8782-DFE998E2B3D5}" type="presParOf" srcId="{AE01D7B4-DE43-4CFB-A541-F4B9CCB27767}" destId="{4CD07D48-3C83-4295-A3DC-BF301434D638}" srcOrd="0" destOrd="0" presId="urn:microsoft.com/office/officeart/2008/layout/NameandTitleOrganizationalChart"/>
    <dgm:cxn modelId="{78D281BE-F5E0-404D-AB13-FDC84D75FBE6}" type="presParOf" srcId="{4CD07D48-3C83-4295-A3DC-BF301434D638}" destId="{D66BA6E0-28CB-49AC-B50C-FE84EA8A477E}" srcOrd="0" destOrd="0" presId="urn:microsoft.com/office/officeart/2008/layout/NameandTitleOrganizationalChart"/>
    <dgm:cxn modelId="{ED8DA99A-9A54-4727-BA18-B8F48BDE9704}" type="presParOf" srcId="{4CD07D48-3C83-4295-A3DC-BF301434D638}" destId="{1C901A49-A934-4E94-AD90-F7EC6472140C}" srcOrd="1" destOrd="0" presId="urn:microsoft.com/office/officeart/2008/layout/NameandTitleOrganizationalChart"/>
    <dgm:cxn modelId="{1EE6FCC7-8D69-41AB-9380-7B02346C1157}" type="presParOf" srcId="{4CD07D48-3C83-4295-A3DC-BF301434D638}" destId="{A9BD2C0B-F413-4E46-8049-F0C726AC0B0D}" srcOrd="2" destOrd="0" presId="urn:microsoft.com/office/officeart/2008/layout/NameandTitleOrganizationalChart"/>
    <dgm:cxn modelId="{9F1CB1AD-4AA0-44BE-9303-287CED297951}" type="presParOf" srcId="{AE01D7B4-DE43-4CFB-A541-F4B9CCB27767}" destId="{A59AB338-C9C4-4954-93FC-0B20925A2B9F}" srcOrd="1" destOrd="0" presId="urn:microsoft.com/office/officeart/2008/layout/NameandTitleOrganizationalChart"/>
    <dgm:cxn modelId="{65FEBC00-F205-487E-B916-D32CC4180684}" type="presParOf" srcId="{A59AB338-C9C4-4954-93FC-0B20925A2B9F}" destId="{1EBD8675-C71F-4B04-9C2E-2E403D2185AF}" srcOrd="0" destOrd="0" presId="urn:microsoft.com/office/officeart/2008/layout/NameandTitleOrganizationalChart"/>
    <dgm:cxn modelId="{7AEF1991-3ADE-4BA1-98B8-6245D7BFAD2D}" type="presParOf" srcId="{A59AB338-C9C4-4954-93FC-0B20925A2B9F}" destId="{27F317EE-7244-4A19-BDFA-39554F0B4E9E}" srcOrd="1" destOrd="0" presId="urn:microsoft.com/office/officeart/2008/layout/NameandTitleOrganizationalChart"/>
    <dgm:cxn modelId="{4118925C-98D3-4D0D-BE97-9134DFD02EFA}" type="presParOf" srcId="{27F317EE-7244-4A19-BDFA-39554F0B4E9E}" destId="{CF6C1BEA-382C-4BD3-98AD-F03761463428}" srcOrd="0" destOrd="0" presId="urn:microsoft.com/office/officeart/2008/layout/NameandTitleOrganizationalChart"/>
    <dgm:cxn modelId="{405A9829-3A3F-4709-9277-C5AE726B9640}" type="presParOf" srcId="{CF6C1BEA-382C-4BD3-98AD-F03761463428}" destId="{F5EDB5DB-8203-4105-9240-A425AC99FAB0}" srcOrd="0" destOrd="0" presId="urn:microsoft.com/office/officeart/2008/layout/NameandTitleOrganizationalChart"/>
    <dgm:cxn modelId="{7D46CE0A-2FA9-42B1-90AC-5F680340D85E}" type="presParOf" srcId="{CF6C1BEA-382C-4BD3-98AD-F03761463428}" destId="{D801C812-3FFA-4FDD-B8FF-505EB13A4942}" srcOrd="1" destOrd="0" presId="urn:microsoft.com/office/officeart/2008/layout/NameandTitleOrganizationalChart"/>
    <dgm:cxn modelId="{29A51ABF-4E0E-44C8-B3DB-B73A9533CB0F}" type="presParOf" srcId="{CF6C1BEA-382C-4BD3-98AD-F03761463428}" destId="{5BA1DD2B-45F0-4146-BBC9-058924C5E1CA}" srcOrd="2" destOrd="0" presId="urn:microsoft.com/office/officeart/2008/layout/NameandTitleOrganizationalChart"/>
    <dgm:cxn modelId="{4BF3E3DF-ECE3-4B0A-8EA6-350295E76CD1}" type="presParOf" srcId="{27F317EE-7244-4A19-BDFA-39554F0B4E9E}" destId="{DEFB7B37-EB57-4A3A-84CA-D2F9FBA0AF28}" srcOrd="1" destOrd="0" presId="urn:microsoft.com/office/officeart/2008/layout/NameandTitleOrganizationalChart"/>
    <dgm:cxn modelId="{44F010C8-AEAB-4D1E-BF74-0E45573602C8}" type="presParOf" srcId="{27F317EE-7244-4A19-BDFA-39554F0B4E9E}" destId="{E70775AA-03AD-47ED-8E32-6379CB893F2A}" srcOrd="2" destOrd="0" presId="urn:microsoft.com/office/officeart/2008/layout/NameandTitleOrganizationalChart"/>
    <dgm:cxn modelId="{F48D0FE6-36C2-468A-8018-3B6595C920F8}" type="presParOf" srcId="{A59AB338-C9C4-4954-93FC-0B20925A2B9F}" destId="{8248BF6A-89DD-4FDD-AB41-15411D05C95C}" srcOrd="2" destOrd="0" presId="urn:microsoft.com/office/officeart/2008/layout/NameandTitleOrganizationalChart"/>
    <dgm:cxn modelId="{35FE2BB3-1ECE-4EEC-A645-6FA0F785EEC3}" type="presParOf" srcId="{A59AB338-C9C4-4954-93FC-0B20925A2B9F}" destId="{B505278E-4AC1-4268-935A-F075FBDE012A}" srcOrd="3" destOrd="0" presId="urn:microsoft.com/office/officeart/2008/layout/NameandTitleOrganizationalChart"/>
    <dgm:cxn modelId="{3D666810-F567-4A32-BB18-EE22B684ED5F}" type="presParOf" srcId="{B505278E-4AC1-4268-935A-F075FBDE012A}" destId="{257A18FC-368C-4317-98A1-E8F30EDB45A9}" srcOrd="0" destOrd="0" presId="urn:microsoft.com/office/officeart/2008/layout/NameandTitleOrganizationalChart"/>
    <dgm:cxn modelId="{C347CA21-B073-4A8F-9D29-0D43DA53B667}" type="presParOf" srcId="{257A18FC-368C-4317-98A1-E8F30EDB45A9}" destId="{609573AB-86D4-4F99-B559-0827063ACDDE}" srcOrd="0" destOrd="0" presId="urn:microsoft.com/office/officeart/2008/layout/NameandTitleOrganizationalChart"/>
    <dgm:cxn modelId="{ECA7FD45-22F2-432E-A181-C1D08D542AA2}" type="presParOf" srcId="{257A18FC-368C-4317-98A1-E8F30EDB45A9}" destId="{606647D7-320A-47A2-9E69-C114E646FAB8}" srcOrd="1" destOrd="0" presId="urn:microsoft.com/office/officeart/2008/layout/NameandTitleOrganizationalChart"/>
    <dgm:cxn modelId="{657C28E8-F03F-4687-9F2D-8DB782CD98C2}" type="presParOf" srcId="{257A18FC-368C-4317-98A1-E8F30EDB45A9}" destId="{E70360A9-0B83-4FBA-A66B-F8DA620747AE}" srcOrd="2" destOrd="0" presId="urn:microsoft.com/office/officeart/2008/layout/NameandTitleOrganizationalChart"/>
    <dgm:cxn modelId="{579A95E8-B778-46E8-8960-1EFE8066EF8B}" type="presParOf" srcId="{B505278E-4AC1-4268-935A-F075FBDE012A}" destId="{2F7D6DA7-A89C-48F3-A628-715D8B73B734}" srcOrd="1" destOrd="0" presId="urn:microsoft.com/office/officeart/2008/layout/NameandTitleOrganizationalChart"/>
    <dgm:cxn modelId="{AD92A151-8DE2-462B-BAAE-D5174FCD422A}" type="presParOf" srcId="{2F7D6DA7-A89C-48F3-A628-715D8B73B734}" destId="{DC034AA0-D462-45E8-8016-EC23C22A6D1F}" srcOrd="0" destOrd="0" presId="urn:microsoft.com/office/officeart/2008/layout/NameandTitleOrganizationalChart"/>
    <dgm:cxn modelId="{9A68EFA0-9B31-4940-9489-EFEFD78478E3}" type="presParOf" srcId="{2F7D6DA7-A89C-48F3-A628-715D8B73B734}" destId="{5C039AB7-3BAE-4EC6-9363-47CF5EFE1636}" srcOrd="1" destOrd="0" presId="urn:microsoft.com/office/officeart/2008/layout/NameandTitleOrganizationalChart"/>
    <dgm:cxn modelId="{04EFB80E-FC12-4F11-AFBE-EC22B1CC06AE}" type="presParOf" srcId="{5C039AB7-3BAE-4EC6-9363-47CF5EFE1636}" destId="{2A68AFE0-343C-4F78-89B2-C96A91EB3AD0}" srcOrd="0" destOrd="0" presId="urn:microsoft.com/office/officeart/2008/layout/NameandTitleOrganizationalChart"/>
    <dgm:cxn modelId="{3E3DAF2F-0F9A-4956-ACD5-8E799FD9E026}" type="presParOf" srcId="{2A68AFE0-343C-4F78-89B2-C96A91EB3AD0}" destId="{531BB70C-E1CC-4E2B-8F66-B6BE8A6A2BD1}" srcOrd="0" destOrd="0" presId="urn:microsoft.com/office/officeart/2008/layout/NameandTitleOrganizationalChart"/>
    <dgm:cxn modelId="{A5E73A66-752D-4D12-AEB4-CCCB01C0786F}" type="presParOf" srcId="{2A68AFE0-343C-4F78-89B2-C96A91EB3AD0}" destId="{D905FA0C-B1EB-498B-8BD0-0B0B0DE3D7B4}" srcOrd="1" destOrd="0" presId="urn:microsoft.com/office/officeart/2008/layout/NameandTitleOrganizationalChart"/>
    <dgm:cxn modelId="{3539CB71-294F-4EBC-807D-5F7D0676E472}" type="presParOf" srcId="{2A68AFE0-343C-4F78-89B2-C96A91EB3AD0}" destId="{B4275032-F3DB-421E-814A-1732A58BF215}" srcOrd="2" destOrd="0" presId="urn:microsoft.com/office/officeart/2008/layout/NameandTitleOrganizationalChart"/>
    <dgm:cxn modelId="{A879436C-7BEA-4848-A31D-6F99DBE85B0C}" type="presParOf" srcId="{5C039AB7-3BAE-4EC6-9363-47CF5EFE1636}" destId="{78000BE0-5602-407A-97EB-48C16A413D11}" srcOrd="1" destOrd="0" presId="urn:microsoft.com/office/officeart/2008/layout/NameandTitleOrganizationalChart"/>
    <dgm:cxn modelId="{1DB5F3EF-4BFB-4C04-90CB-80DA13B96199}" type="presParOf" srcId="{5C039AB7-3BAE-4EC6-9363-47CF5EFE1636}" destId="{6CCA39C4-292B-4198-AC9B-FFFF7967F396}" srcOrd="2" destOrd="0" presId="urn:microsoft.com/office/officeart/2008/layout/NameandTitleOrganizationalChart"/>
    <dgm:cxn modelId="{1DA62263-EE76-49B6-8D9C-CA9E4B783F03}" type="presParOf" srcId="{2F7D6DA7-A89C-48F3-A628-715D8B73B734}" destId="{9D9ABC48-5288-4FE5-BB2E-5EAE66755156}" srcOrd="2" destOrd="0" presId="urn:microsoft.com/office/officeart/2008/layout/NameandTitleOrganizationalChart"/>
    <dgm:cxn modelId="{C4C2F3FF-8920-413D-903A-63BC59D19B1D}" type="presParOf" srcId="{2F7D6DA7-A89C-48F3-A628-715D8B73B734}" destId="{7995F98E-E073-4CEB-A022-30F3DD843542}" srcOrd="3" destOrd="0" presId="urn:microsoft.com/office/officeart/2008/layout/NameandTitleOrganizationalChart"/>
    <dgm:cxn modelId="{9B1FC6AF-7E19-485E-90C7-41D2C71E1E95}" type="presParOf" srcId="{7995F98E-E073-4CEB-A022-30F3DD843542}" destId="{EEE566E3-6414-48CB-97D0-C1B985283A72}" srcOrd="0" destOrd="0" presId="urn:microsoft.com/office/officeart/2008/layout/NameandTitleOrganizationalChart"/>
    <dgm:cxn modelId="{FFA54813-459E-4756-B3AB-65C31952B550}" type="presParOf" srcId="{EEE566E3-6414-48CB-97D0-C1B985283A72}" destId="{71204997-F11F-4B8C-A1C3-9E77A503F781}" srcOrd="0" destOrd="0" presId="urn:microsoft.com/office/officeart/2008/layout/NameandTitleOrganizationalChart"/>
    <dgm:cxn modelId="{3C0841D7-3C1D-4BD6-953A-A699AE0B9D40}" type="presParOf" srcId="{EEE566E3-6414-48CB-97D0-C1B985283A72}" destId="{E161EB0F-A892-43A5-830C-6A34E1DBE9C5}" srcOrd="1" destOrd="0" presId="urn:microsoft.com/office/officeart/2008/layout/NameandTitleOrganizationalChart"/>
    <dgm:cxn modelId="{51066C17-5C48-4A26-B944-B1979B2F80F4}" type="presParOf" srcId="{EEE566E3-6414-48CB-97D0-C1B985283A72}" destId="{7CCA4CD9-4866-4993-B27C-BC73114A343C}" srcOrd="2" destOrd="0" presId="urn:microsoft.com/office/officeart/2008/layout/NameandTitleOrganizationalChart"/>
    <dgm:cxn modelId="{B2C4BC7D-4DB4-49F8-9EC3-6F5784A9C594}" type="presParOf" srcId="{7995F98E-E073-4CEB-A022-30F3DD843542}" destId="{B28AAA70-1129-4C62-9272-52FF6011C931}" srcOrd="1" destOrd="0" presId="urn:microsoft.com/office/officeart/2008/layout/NameandTitleOrganizationalChart"/>
    <dgm:cxn modelId="{07EAB4D0-ACF4-4E89-8900-8AA1795ECD1D}" type="presParOf" srcId="{7995F98E-E073-4CEB-A022-30F3DD843542}" destId="{6E15595F-0AEA-40B5-AB66-2B35B49076C2}" srcOrd="2" destOrd="0" presId="urn:microsoft.com/office/officeart/2008/layout/NameandTitleOrganizationalChart"/>
    <dgm:cxn modelId="{9E9B0716-F092-4949-AF41-BBFD433ABDB7}" type="presParOf" srcId="{2F7D6DA7-A89C-48F3-A628-715D8B73B734}" destId="{5B0DAE62-E529-46EB-AACE-A96EBEA953FD}" srcOrd="4" destOrd="0" presId="urn:microsoft.com/office/officeart/2008/layout/NameandTitleOrganizationalChart"/>
    <dgm:cxn modelId="{EE564541-2136-4640-AB64-632E59C7874C}" type="presParOf" srcId="{2F7D6DA7-A89C-48F3-A628-715D8B73B734}" destId="{EF559152-4C12-4C26-BF53-8CB7906B40E4}" srcOrd="5" destOrd="0" presId="urn:microsoft.com/office/officeart/2008/layout/NameandTitleOrganizationalChart"/>
    <dgm:cxn modelId="{04CBCCA4-E7D5-4B4D-8CFA-6D128C55735C}" type="presParOf" srcId="{EF559152-4C12-4C26-BF53-8CB7906B40E4}" destId="{0A49393D-AE5E-4C00-B3FE-093E75795F75}" srcOrd="0" destOrd="0" presId="urn:microsoft.com/office/officeart/2008/layout/NameandTitleOrganizationalChart"/>
    <dgm:cxn modelId="{ED72F76A-FC54-4780-8E4D-C01C6225F031}" type="presParOf" srcId="{0A49393D-AE5E-4C00-B3FE-093E75795F75}" destId="{10EDC698-F779-4045-A468-CCC321326EEE}" srcOrd="0" destOrd="0" presId="urn:microsoft.com/office/officeart/2008/layout/NameandTitleOrganizationalChart"/>
    <dgm:cxn modelId="{95FCD003-C37B-4046-A633-BD2A7EBDA5D0}" type="presParOf" srcId="{0A49393D-AE5E-4C00-B3FE-093E75795F75}" destId="{9565DB54-9E5A-4EF2-8011-E822A65AF20D}" srcOrd="1" destOrd="0" presId="urn:microsoft.com/office/officeart/2008/layout/NameandTitleOrganizationalChart"/>
    <dgm:cxn modelId="{F85E8B87-B47E-465C-9306-2FDD5D0D8A6B}" type="presParOf" srcId="{0A49393D-AE5E-4C00-B3FE-093E75795F75}" destId="{DBD48F17-8D8A-41AE-B631-EFE68FB5E1A7}" srcOrd="2" destOrd="0" presId="urn:microsoft.com/office/officeart/2008/layout/NameandTitleOrganizationalChart"/>
    <dgm:cxn modelId="{F7CE67EB-C97F-4579-8395-D45718C0FB9C}" type="presParOf" srcId="{EF559152-4C12-4C26-BF53-8CB7906B40E4}" destId="{19888977-C58F-454A-9135-CF58F9772AE5}" srcOrd="1" destOrd="0" presId="urn:microsoft.com/office/officeart/2008/layout/NameandTitleOrganizationalChart"/>
    <dgm:cxn modelId="{62EF958E-088E-4CA6-844A-B4D5D7DC19AB}" type="presParOf" srcId="{EF559152-4C12-4C26-BF53-8CB7906B40E4}" destId="{E09AAD75-C20C-4504-90A9-9472FBFEC30A}" srcOrd="2" destOrd="0" presId="urn:microsoft.com/office/officeart/2008/layout/NameandTitleOrganizationalChart"/>
    <dgm:cxn modelId="{AD8962D0-C031-40B2-B1F7-ECFF1BDAC797}" type="presParOf" srcId="{B505278E-4AC1-4268-935A-F075FBDE012A}" destId="{ED018011-7BB7-4327-9BEB-049F2CD9F16E}" srcOrd="2" destOrd="0" presId="urn:microsoft.com/office/officeart/2008/layout/NameandTitleOrganizationalChart"/>
    <dgm:cxn modelId="{831A0EB4-273E-4E7C-B4C7-A11B4EACF39F}" type="presParOf" srcId="{AE01D7B4-DE43-4CFB-A541-F4B9CCB27767}" destId="{610DEB9D-2162-4FE9-B4E3-19DDB325AF80}" srcOrd="2" destOrd="0" presId="urn:microsoft.com/office/officeart/2008/layout/NameandTitleOrganizationalChar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6477A6D4-1F26-4664-A73A-16FC0CA54913}"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A37B7EC2-F780-42A6-87BA-8EC66B0B4E8E}">
      <dgm:prSet phldrT="[Text]" custT="1"/>
      <dgm:spPr>
        <a:solidFill>
          <a:srgbClr val="00B0F0"/>
        </a:solidFill>
        <a:ln>
          <a:solidFill>
            <a:srgbClr val="00B0F0"/>
          </a:solidFill>
        </a:ln>
      </dgm:spPr>
      <dgm:t>
        <a:bodyPr/>
        <a:lstStyle/>
        <a:p>
          <a:r>
            <a:rPr lang="en-US" sz="3600" b="1" dirty="0"/>
            <a:t>x – HEXA</a:t>
          </a:r>
        </a:p>
      </dgm:t>
    </dgm:pt>
    <dgm:pt modelId="{116F2247-6830-4FBB-953C-6E5EE1E7A19D}" type="parTrans" cxnId="{F984EA9B-6888-4432-B0E3-BEF9B0EBFB16}">
      <dgm:prSet/>
      <dgm:spPr/>
      <dgm:t>
        <a:bodyPr/>
        <a:lstStyle/>
        <a:p>
          <a:endParaRPr lang="en-US"/>
        </a:p>
      </dgm:t>
    </dgm:pt>
    <dgm:pt modelId="{46FE1373-737C-4C2F-BDF7-6BF3F0738EF8}" type="sibTrans" cxnId="{F984EA9B-6888-4432-B0E3-BEF9B0EBFB16}">
      <dgm:prSet/>
      <dgm:spPr/>
      <dgm:t>
        <a:bodyPr/>
        <a:lstStyle/>
        <a:p>
          <a:endParaRPr lang="en-US"/>
        </a:p>
      </dgm:t>
    </dgm:pt>
    <dgm:pt modelId="{E81FDB2F-660B-4105-AB73-1A166814ABA5}">
      <dgm:prSet custT="1"/>
      <dgm:spPr>
        <a:ln>
          <a:solidFill>
            <a:srgbClr val="00B0F0"/>
          </a:solidFill>
        </a:ln>
      </dgm:spPr>
      <dgm:t>
        <a:bodyPr/>
        <a:lstStyle/>
        <a:p>
          <a:r>
            <a:rPr lang="en-US" altLang="ro-RO" sz="1800" dirty="0"/>
            <a:t>Initial length  = 1</a:t>
          </a:r>
          <a:endParaRPr lang="en-US" sz="1800" dirty="0"/>
        </a:p>
      </dgm:t>
    </dgm:pt>
    <dgm:pt modelId="{11C5542E-837B-4092-A9D2-56FFB61027EF}" type="parTrans" cxnId="{D0E154ED-8599-4AF5-9CCA-05024EBB84EE}">
      <dgm:prSet/>
      <dgm:spPr/>
      <dgm:t>
        <a:bodyPr/>
        <a:lstStyle/>
        <a:p>
          <a:endParaRPr lang="en-US"/>
        </a:p>
      </dgm:t>
    </dgm:pt>
    <dgm:pt modelId="{FE5B2F68-62C0-49B6-81B6-A9D6083F57BB}" type="sibTrans" cxnId="{D0E154ED-8599-4AF5-9CCA-05024EBB84EE}">
      <dgm:prSet/>
      <dgm:spPr/>
      <dgm:t>
        <a:bodyPr/>
        <a:lstStyle/>
        <a:p>
          <a:endParaRPr lang="en-US"/>
        </a:p>
      </dgm:t>
    </dgm:pt>
    <dgm:pt modelId="{3972A2DB-FC48-4F08-B24F-C9416B3F95C6}">
      <dgm:prSet custT="1"/>
      <dgm:spPr>
        <a:ln>
          <a:solidFill>
            <a:srgbClr val="00B0F0"/>
          </a:solidFill>
        </a:ln>
      </dgm:spPr>
      <dgm:t>
        <a:bodyPr/>
        <a:lstStyle/>
        <a:p>
          <a:r>
            <a:rPr lang="en-US" altLang="ro-RO" sz="1800" dirty="0"/>
            <a:t>Maximum length = 65535</a:t>
          </a:r>
        </a:p>
      </dgm:t>
    </dgm:pt>
    <dgm:pt modelId="{3E23FC80-C1DD-48DB-A8CF-89A3108A8EAE}" type="parTrans" cxnId="{37331F88-4920-4B89-8773-8BE117BEBC48}">
      <dgm:prSet/>
      <dgm:spPr/>
      <dgm:t>
        <a:bodyPr/>
        <a:lstStyle/>
        <a:p>
          <a:endParaRPr lang="en-US"/>
        </a:p>
      </dgm:t>
    </dgm:pt>
    <dgm:pt modelId="{2FDBA5F5-A98B-4E68-804A-9A32DBD48358}" type="sibTrans" cxnId="{37331F88-4920-4B89-8773-8BE117BEBC48}">
      <dgm:prSet/>
      <dgm:spPr/>
      <dgm:t>
        <a:bodyPr/>
        <a:lstStyle/>
        <a:p>
          <a:endParaRPr lang="en-US"/>
        </a:p>
      </dgm:t>
    </dgm:pt>
    <dgm:pt modelId="{E6161782-07ED-4BEF-84A4-979017602357}">
      <dgm:prSet custT="1"/>
      <dgm:spPr>
        <a:ln>
          <a:solidFill>
            <a:srgbClr val="00B0F0"/>
          </a:solidFill>
        </a:ln>
      </dgm:spPr>
      <dgm:t>
        <a:bodyPr/>
        <a:lstStyle/>
        <a:p>
          <a:r>
            <a:rPr lang="en-US" altLang="ro-RO" sz="1800" b="1" dirty="0"/>
            <a:t>One byte </a:t>
          </a:r>
          <a:r>
            <a:rPr lang="en-US" altLang="ro-RO" sz="1800" dirty="0"/>
            <a:t>is represented by a </a:t>
          </a:r>
          <a:r>
            <a:rPr lang="en-US" altLang="ro-RO" sz="1800" b="1" dirty="0"/>
            <a:t>two-digit  hexadecimal display. The fields with this type are called hexadecimal fields.</a:t>
          </a:r>
          <a:endParaRPr lang="en-US" altLang="ro-RO" sz="1800" dirty="0"/>
        </a:p>
      </dgm:t>
    </dgm:pt>
    <dgm:pt modelId="{022822C3-230C-4572-82A5-AF5C963D2214}" type="parTrans" cxnId="{77FFB5C4-6B6E-44BE-A7C0-FC85D1042BDB}">
      <dgm:prSet/>
      <dgm:spPr/>
      <dgm:t>
        <a:bodyPr/>
        <a:lstStyle/>
        <a:p>
          <a:endParaRPr lang="en-US"/>
        </a:p>
      </dgm:t>
    </dgm:pt>
    <dgm:pt modelId="{4AD93C42-9509-4D7F-B552-C8F647D9FE4C}" type="sibTrans" cxnId="{77FFB5C4-6B6E-44BE-A7C0-FC85D1042BDB}">
      <dgm:prSet/>
      <dgm:spPr/>
      <dgm:t>
        <a:bodyPr/>
        <a:lstStyle/>
        <a:p>
          <a:endParaRPr lang="en-US"/>
        </a:p>
      </dgm:t>
    </dgm:pt>
    <dgm:pt modelId="{4A14CB0F-ECC9-4A8A-AA70-CA569F5FE82B}">
      <dgm:prSet custT="1"/>
      <dgm:spPr>
        <a:ln>
          <a:solidFill>
            <a:srgbClr val="00B0F0"/>
          </a:solidFill>
        </a:ln>
      </dgm:spPr>
      <dgm:t>
        <a:bodyPr/>
        <a:lstStyle/>
        <a:p>
          <a:r>
            <a:rPr lang="en-US" sz="1800" dirty="0"/>
            <a:t>Initial value = x00</a:t>
          </a:r>
        </a:p>
      </dgm:t>
    </dgm:pt>
    <dgm:pt modelId="{A82AB79E-638E-4C85-A39C-66DCD5B47299}" type="parTrans" cxnId="{D17C4A73-DE90-4073-AABE-0AEAC42BB180}">
      <dgm:prSet/>
      <dgm:spPr/>
      <dgm:t>
        <a:bodyPr/>
        <a:lstStyle/>
        <a:p>
          <a:endParaRPr lang="en-US"/>
        </a:p>
      </dgm:t>
    </dgm:pt>
    <dgm:pt modelId="{7FA919FF-ACC1-4D84-B8F7-E883EB7B228D}" type="sibTrans" cxnId="{D17C4A73-DE90-4073-AABE-0AEAC42BB180}">
      <dgm:prSet/>
      <dgm:spPr/>
      <dgm:t>
        <a:bodyPr/>
        <a:lstStyle/>
        <a:p>
          <a:endParaRPr lang="en-US"/>
        </a:p>
      </dgm:t>
    </dgm:pt>
    <dgm:pt modelId="{9593F793-072C-443E-B63A-82BCDAAB1E07}" type="pres">
      <dgm:prSet presAssocID="{6477A6D4-1F26-4664-A73A-16FC0CA54913}" presName="linear" presStyleCnt="0">
        <dgm:presLayoutVars>
          <dgm:dir/>
          <dgm:animLvl val="lvl"/>
          <dgm:resizeHandles val="exact"/>
        </dgm:presLayoutVars>
      </dgm:prSet>
      <dgm:spPr/>
    </dgm:pt>
    <dgm:pt modelId="{84A3D2F6-03F1-4032-84CC-60BE6BEEE649}" type="pres">
      <dgm:prSet presAssocID="{A37B7EC2-F780-42A6-87BA-8EC66B0B4E8E}" presName="parentLin" presStyleCnt="0"/>
      <dgm:spPr/>
    </dgm:pt>
    <dgm:pt modelId="{9729146B-B2D8-4E5A-B43E-18CC9E416978}" type="pres">
      <dgm:prSet presAssocID="{A37B7EC2-F780-42A6-87BA-8EC66B0B4E8E}" presName="parentLeftMargin" presStyleLbl="node1" presStyleIdx="0" presStyleCnt="1"/>
      <dgm:spPr/>
    </dgm:pt>
    <dgm:pt modelId="{1522365D-0BE4-48E6-95FF-674F79A4B2F8}" type="pres">
      <dgm:prSet presAssocID="{A37B7EC2-F780-42A6-87BA-8EC66B0B4E8E}" presName="parentText" presStyleLbl="node1" presStyleIdx="0" presStyleCnt="1" custScaleX="120210" custScaleY="41576" custLinFactNeighborX="-19919" custLinFactNeighborY="-21615">
        <dgm:presLayoutVars>
          <dgm:chMax val="0"/>
          <dgm:bulletEnabled val="1"/>
        </dgm:presLayoutVars>
      </dgm:prSet>
      <dgm:spPr/>
    </dgm:pt>
    <dgm:pt modelId="{C2E79E56-007F-43DA-A9CF-2DFF68E435AB}" type="pres">
      <dgm:prSet presAssocID="{A37B7EC2-F780-42A6-87BA-8EC66B0B4E8E}" presName="negativeSpace" presStyleCnt="0"/>
      <dgm:spPr/>
    </dgm:pt>
    <dgm:pt modelId="{5189409F-19F1-4F31-9083-42E30EA1F2E6}" type="pres">
      <dgm:prSet presAssocID="{A37B7EC2-F780-42A6-87BA-8EC66B0B4E8E}" presName="childText" presStyleLbl="conFgAcc1" presStyleIdx="0" presStyleCnt="1" custScaleY="78219" custLinFactNeighborY="17151">
        <dgm:presLayoutVars>
          <dgm:bulletEnabled val="1"/>
        </dgm:presLayoutVars>
      </dgm:prSet>
      <dgm:spPr/>
    </dgm:pt>
  </dgm:ptLst>
  <dgm:cxnLst>
    <dgm:cxn modelId="{11075302-C678-4A44-802A-B8D72BEDA81C}" type="presOf" srcId="{E81FDB2F-660B-4105-AB73-1A166814ABA5}" destId="{5189409F-19F1-4F31-9083-42E30EA1F2E6}" srcOrd="0" destOrd="1" presId="urn:microsoft.com/office/officeart/2005/8/layout/list1"/>
    <dgm:cxn modelId="{FE3BCA0C-03B2-42B7-9579-D33DB1446E48}" type="presOf" srcId="{A37B7EC2-F780-42A6-87BA-8EC66B0B4E8E}" destId="{9729146B-B2D8-4E5A-B43E-18CC9E416978}" srcOrd="0" destOrd="0" presId="urn:microsoft.com/office/officeart/2005/8/layout/list1"/>
    <dgm:cxn modelId="{A1C5031C-C5B8-4C74-A89C-212451CB9868}" type="presOf" srcId="{A37B7EC2-F780-42A6-87BA-8EC66B0B4E8E}" destId="{1522365D-0BE4-48E6-95FF-674F79A4B2F8}" srcOrd="1" destOrd="0" presId="urn:microsoft.com/office/officeart/2005/8/layout/list1"/>
    <dgm:cxn modelId="{D17C4A73-DE90-4073-AABE-0AEAC42BB180}" srcId="{A37B7EC2-F780-42A6-87BA-8EC66B0B4E8E}" destId="{4A14CB0F-ECC9-4A8A-AA70-CA569F5FE82B}" srcOrd="0" destOrd="0" parTransId="{A82AB79E-638E-4C85-A39C-66DCD5B47299}" sibTransId="{7FA919FF-ACC1-4D84-B8F7-E883EB7B228D}"/>
    <dgm:cxn modelId="{37331F88-4920-4B89-8773-8BE117BEBC48}" srcId="{A37B7EC2-F780-42A6-87BA-8EC66B0B4E8E}" destId="{3972A2DB-FC48-4F08-B24F-C9416B3F95C6}" srcOrd="2" destOrd="0" parTransId="{3E23FC80-C1DD-48DB-A8CF-89A3108A8EAE}" sibTransId="{2FDBA5F5-A98B-4E68-804A-9A32DBD48358}"/>
    <dgm:cxn modelId="{1D05EF91-FF35-4259-8860-E2EE6DBE7C66}" type="presOf" srcId="{6477A6D4-1F26-4664-A73A-16FC0CA54913}" destId="{9593F793-072C-443E-B63A-82BCDAAB1E07}" srcOrd="0" destOrd="0" presId="urn:microsoft.com/office/officeart/2005/8/layout/list1"/>
    <dgm:cxn modelId="{F984EA9B-6888-4432-B0E3-BEF9B0EBFB16}" srcId="{6477A6D4-1F26-4664-A73A-16FC0CA54913}" destId="{A37B7EC2-F780-42A6-87BA-8EC66B0B4E8E}" srcOrd="0" destOrd="0" parTransId="{116F2247-6830-4FBB-953C-6E5EE1E7A19D}" sibTransId="{46FE1373-737C-4C2F-BDF7-6BF3F0738EF8}"/>
    <dgm:cxn modelId="{3A02619F-D0FE-4552-B8C0-67FD42069956}" type="presOf" srcId="{3972A2DB-FC48-4F08-B24F-C9416B3F95C6}" destId="{5189409F-19F1-4F31-9083-42E30EA1F2E6}" srcOrd="0" destOrd="2" presId="urn:microsoft.com/office/officeart/2005/8/layout/list1"/>
    <dgm:cxn modelId="{028E4BAC-F129-41B4-ADDC-BF4685262BB8}" type="presOf" srcId="{4A14CB0F-ECC9-4A8A-AA70-CA569F5FE82B}" destId="{5189409F-19F1-4F31-9083-42E30EA1F2E6}" srcOrd="0" destOrd="0" presId="urn:microsoft.com/office/officeart/2005/8/layout/list1"/>
    <dgm:cxn modelId="{77FFB5C4-6B6E-44BE-A7C0-FC85D1042BDB}" srcId="{A37B7EC2-F780-42A6-87BA-8EC66B0B4E8E}" destId="{E6161782-07ED-4BEF-84A4-979017602357}" srcOrd="3" destOrd="0" parTransId="{022822C3-230C-4572-82A5-AF5C963D2214}" sibTransId="{4AD93C42-9509-4D7F-B552-C8F647D9FE4C}"/>
    <dgm:cxn modelId="{908221D6-CADD-4873-B84F-E090A100626C}" type="presOf" srcId="{E6161782-07ED-4BEF-84A4-979017602357}" destId="{5189409F-19F1-4F31-9083-42E30EA1F2E6}" srcOrd="0" destOrd="3" presId="urn:microsoft.com/office/officeart/2005/8/layout/list1"/>
    <dgm:cxn modelId="{D0E154ED-8599-4AF5-9CCA-05024EBB84EE}" srcId="{A37B7EC2-F780-42A6-87BA-8EC66B0B4E8E}" destId="{E81FDB2F-660B-4105-AB73-1A166814ABA5}" srcOrd="1" destOrd="0" parTransId="{11C5542E-837B-4092-A9D2-56FFB61027EF}" sibTransId="{FE5B2F68-62C0-49B6-81B6-A9D6083F57BB}"/>
    <dgm:cxn modelId="{8914C03D-2DDB-4844-B748-6EE0C79AB34D}" type="presParOf" srcId="{9593F793-072C-443E-B63A-82BCDAAB1E07}" destId="{84A3D2F6-03F1-4032-84CC-60BE6BEEE649}" srcOrd="0" destOrd="0" presId="urn:microsoft.com/office/officeart/2005/8/layout/list1"/>
    <dgm:cxn modelId="{FD695869-3DB6-415D-86AE-DEC8065696C2}" type="presParOf" srcId="{84A3D2F6-03F1-4032-84CC-60BE6BEEE649}" destId="{9729146B-B2D8-4E5A-B43E-18CC9E416978}" srcOrd="0" destOrd="0" presId="urn:microsoft.com/office/officeart/2005/8/layout/list1"/>
    <dgm:cxn modelId="{14FC4AFD-9C4D-4AB4-A9EC-19332969B0D2}" type="presParOf" srcId="{84A3D2F6-03F1-4032-84CC-60BE6BEEE649}" destId="{1522365D-0BE4-48E6-95FF-674F79A4B2F8}" srcOrd="1" destOrd="0" presId="urn:microsoft.com/office/officeart/2005/8/layout/list1"/>
    <dgm:cxn modelId="{F7EE3506-52C1-46C1-AB08-4EC61C2B0CE8}" type="presParOf" srcId="{9593F793-072C-443E-B63A-82BCDAAB1E07}" destId="{C2E79E56-007F-43DA-A9CF-2DFF68E435AB}" srcOrd="1" destOrd="0" presId="urn:microsoft.com/office/officeart/2005/8/layout/list1"/>
    <dgm:cxn modelId="{010E7CBE-7E24-412D-BD88-F40B298FB3E0}" type="presParOf" srcId="{9593F793-072C-443E-B63A-82BCDAAB1E07}" destId="{5189409F-19F1-4F31-9083-42E30EA1F2E6}" srcOrd="2"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11.xml><?xml version="1.0" encoding="utf-8"?>
<dgm:dataModel xmlns:dgm="http://schemas.openxmlformats.org/drawingml/2006/diagram" xmlns:a="http://schemas.openxmlformats.org/drawingml/2006/main">
  <dgm:ptLst>
    <dgm:pt modelId="{6477A6D4-1F26-4664-A73A-16FC0CA54913}"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A37B7EC2-F780-42A6-87BA-8EC66B0B4E8E}">
      <dgm:prSet phldrT="[Text]" custT="1"/>
      <dgm:spPr>
        <a:solidFill>
          <a:srgbClr val="00B0F0"/>
        </a:solidFill>
        <a:ln>
          <a:solidFill>
            <a:srgbClr val="00B0F0"/>
          </a:solidFill>
        </a:ln>
      </dgm:spPr>
      <dgm:t>
        <a:bodyPr/>
        <a:lstStyle/>
        <a:p>
          <a:r>
            <a:rPr lang="en-US" sz="3600" b="1" dirty="0"/>
            <a:t>STRING and </a:t>
          </a:r>
          <a:r>
            <a:rPr lang="en-US" sz="3600" b="1" dirty="0" err="1"/>
            <a:t>xSTRING</a:t>
          </a:r>
          <a:endParaRPr lang="en-US" sz="3600" b="1" dirty="0"/>
        </a:p>
      </dgm:t>
    </dgm:pt>
    <dgm:pt modelId="{116F2247-6830-4FBB-953C-6E5EE1E7A19D}" type="parTrans" cxnId="{F984EA9B-6888-4432-B0E3-BEF9B0EBFB16}">
      <dgm:prSet/>
      <dgm:spPr/>
      <dgm:t>
        <a:bodyPr/>
        <a:lstStyle/>
        <a:p>
          <a:endParaRPr lang="en-US"/>
        </a:p>
      </dgm:t>
    </dgm:pt>
    <dgm:pt modelId="{46FE1373-737C-4C2F-BDF7-6BF3F0738EF8}" type="sibTrans" cxnId="{F984EA9B-6888-4432-B0E3-BEF9B0EBFB16}">
      <dgm:prSet/>
      <dgm:spPr/>
      <dgm:t>
        <a:bodyPr/>
        <a:lstStyle/>
        <a:p>
          <a:endParaRPr lang="en-US"/>
        </a:p>
      </dgm:t>
    </dgm:pt>
    <dgm:pt modelId="{4A14CB0F-ECC9-4A8A-AA70-CA569F5FE82B}">
      <dgm:prSet custT="1"/>
      <dgm:spPr>
        <a:ln>
          <a:solidFill>
            <a:srgbClr val="00B0F0"/>
          </a:solidFill>
        </a:ln>
      </dgm:spPr>
      <dgm:t>
        <a:bodyPr/>
        <a:lstStyle/>
        <a:p>
          <a:r>
            <a:rPr lang="en-US" sz="1800" dirty="0"/>
            <a:t>STRING = sequence of characters (variable length)</a:t>
          </a:r>
        </a:p>
      </dgm:t>
    </dgm:pt>
    <dgm:pt modelId="{A82AB79E-638E-4C85-A39C-66DCD5B47299}" type="parTrans" cxnId="{D17C4A73-DE90-4073-AABE-0AEAC42BB180}">
      <dgm:prSet/>
      <dgm:spPr/>
      <dgm:t>
        <a:bodyPr/>
        <a:lstStyle/>
        <a:p>
          <a:endParaRPr lang="en-US"/>
        </a:p>
      </dgm:t>
    </dgm:pt>
    <dgm:pt modelId="{7FA919FF-ACC1-4D84-B8F7-E883EB7B228D}" type="sibTrans" cxnId="{D17C4A73-DE90-4073-AABE-0AEAC42BB180}">
      <dgm:prSet/>
      <dgm:spPr/>
      <dgm:t>
        <a:bodyPr/>
        <a:lstStyle/>
        <a:p>
          <a:endParaRPr lang="en-US"/>
        </a:p>
      </dgm:t>
    </dgm:pt>
    <dgm:pt modelId="{28A5E335-655A-4661-8F80-F318BE802AEF}">
      <dgm:prSet custT="1"/>
      <dgm:spPr>
        <a:ln>
          <a:solidFill>
            <a:srgbClr val="00B0F0"/>
          </a:solidFill>
        </a:ln>
      </dgm:spPr>
      <dgm:t>
        <a:bodyPr/>
        <a:lstStyle/>
        <a:p>
          <a:r>
            <a:rPr lang="en-US" altLang="ro-RO" sz="1800" dirty="0"/>
            <a:t>XSTRING = hexadecimal code</a:t>
          </a:r>
          <a:endParaRPr lang="en-US" sz="1800" dirty="0"/>
        </a:p>
      </dgm:t>
    </dgm:pt>
    <dgm:pt modelId="{7C6FE24D-CA71-4A8D-9AD8-99EE33F5D84E}" type="parTrans" cxnId="{AACFAFED-F5E1-4691-A9AC-A1D3884E2C03}">
      <dgm:prSet/>
      <dgm:spPr/>
      <dgm:t>
        <a:bodyPr/>
        <a:lstStyle/>
        <a:p>
          <a:endParaRPr lang="en-US"/>
        </a:p>
      </dgm:t>
    </dgm:pt>
    <dgm:pt modelId="{D350AEB1-F77D-4BF2-9314-317690F408FB}" type="sibTrans" cxnId="{AACFAFED-F5E1-4691-A9AC-A1D3884E2C03}">
      <dgm:prSet/>
      <dgm:spPr/>
      <dgm:t>
        <a:bodyPr/>
        <a:lstStyle/>
        <a:p>
          <a:endParaRPr lang="en-US"/>
        </a:p>
      </dgm:t>
    </dgm:pt>
    <dgm:pt modelId="{335DAB4E-9249-49AC-9F00-4A2F6D67A7CC}">
      <dgm:prSet custT="1"/>
      <dgm:spPr/>
      <dgm:t>
        <a:bodyPr/>
        <a:lstStyle/>
        <a:p>
          <a:r>
            <a:rPr lang="en-US" altLang="ro-RO" sz="1800" dirty="0"/>
            <a:t>The length is adjusted automatically by the system at runtime</a:t>
          </a:r>
        </a:p>
      </dgm:t>
    </dgm:pt>
    <dgm:pt modelId="{FD8F1EAC-A914-4EC5-BA78-1C37CFF3D689}" type="parTrans" cxnId="{2546BBC8-1D11-42DE-8DE4-03068B42E523}">
      <dgm:prSet/>
      <dgm:spPr/>
      <dgm:t>
        <a:bodyPr/>
        <a:lstStyle/>
        <a:p>
          <a:endParaRPr lang="en-US"/>
        </a:p>
      </dgm:t>
    </dgm:pt>
    <dgm:pt modelId="{7FB429F5-C7EC-4966-8517-A8F4357D81ED}" type="sibTrans" cxnId="{2546BBC8-1D11-42DE-8DE4-03068B42E523}">
      <dgm:prSet/>
      <dgm:spPr/>
      <dgm:t>
        <a:bodyPr/>
        <a:lstStyle/>
        <a:p>
          <a:endParaRPr lang="en-US"/>
        </a:p>
      </dgm:t>
    </dgm:pt>
    <dgm:pt modelId="{9593F793-072C-443E-B63A-82BCDAAB1E07}" type="pres">
      <dgm:prSet presAssocID="{6477A6D4-1F26-4664-A73A-16FC0CA54913}" presName="linear" presStyleCnt="0">
        <dgm:presLayoutVars>
          <dgm:dir/>
          <dgm:animLvl val="lvl"/>
          <dgm:resizeHandles val="exact"/>
        </dgm:presLayoutVars>
      </dgm:prSet>
      <dgm:spPr/>
    </dgm:pt>
    <dgm:pt modelId="{84A3D2F6-03F1-4032-84CC-60BE6BEEE649}" type="pres">
      <dgm:prSet presAssocID="{A37B7EC2-F780-42A6-87BA-8EC66B0B4E8E}" presName="parentLin" presStyleCnt="0"/>
      <dgm:spPr/>
    </dgm:pt>
    <dgm:pt modelId="{9729146B-B2D8-4E5A-B43E-18CC9E416978}" type="pres">
      <dgm:prSet presAssocID="{A37B7EC2-F780-42A6-87BA-8EC66B0B4E8E}" presName="parentLeftMargin" presStyleLbl="node1" presStyleIdx="0" presStyleCnt="1"/>
      <dgm:spPr/>
    </dgm:pt>
    <dgm:pt modelId="{1522365D-0BE4-48E6-95FF-674F79A4B2F8}" type="pres">
      <dgm:prSet presAssocID="{A37B7EC2-F780-42A6-87BA-8EC66B0B4E8E}" presName="parentText" presStyleLbl="node1" presStyleIdx="0" presStyleCnt="1" custScaleX="120210" custScaleY="41576" custLinFactNeighborX="-19919" custLinFactNeighborY="-21615">
        <dgm:presLayoutVars>
          <dgm:chMax val="0"/>
          <dgm:bulletEnabled val="1"/>
        </dgm:presLayoutVars>
      </dgm:prSet>
      <dgm:spPr/>
    </dgm:pt>
    <dgm:pt modelId="{C2E79E56-007F-43DA-A9CF-2DFF68E435AB}" type="pres">
      <dgm:prSet presAssocID="{A37B7EC2-F780-42A6-87BA-8EC66B0B4E8E}" presName="negativeSpace" presStyleCnt="0"/>
      <dgm:spPr/>
    </dgm:pt>
    <dgm:pt modelId="{5189409F-19F1-4F31-9083-42E30EA1F2E6}" type="pres">
      <dgm:prSet presAssocID="{A37B7EC2-F780-42A6-87BA-8EC66B0B4E8E}" presName="childText" presStyleLbl="conFgAcc1" presStyleIdx="0" presStyleCnt="1" custScaleY="78219" custLinFactNeighborY="17151">
        <dgm:presLayoutVars>
          <dgm:bulletEnabled val="1"/>
        </dgm:presLayoutVars>
      </dgm:prSet>
      <dgm:spPr/>
    </dgm:pt>
  </dgm:ptLst>
  <dgm:cxnLst>
    <dgm:cxn modelId="{1C350703-BAC0-4901-BEB1-4DE301B66D41}" type="presOf" srcId="{28A5E335-655A-4661-8F80-F318BE802AEF}" destId="{5189409F-19F1-4F31-9083-42E30EA1F2E6}" srcOrd="0" destOrd="1" presId="urn:microsoft.com/office/officeart/2005/8/layout/list1"/>
    <dgm:cxn modelId="{FE3BCA0C-03B2-42B7-9579-D33DB1446E48}" type="presOf" srcId="{A37B7EC2-F780-42A6-87BA-8EC66B0B4E8E}" destId="{9729146B-B2D8-4E5A-B43E-18CC9E416978}" srcOrd="0" destOrd="0" presId="urn:microsoft.com/office/officeart/2005/8/layout/list1"/>
    <dgm:cxn modelId="{A1C5031C-C5B8-4C74-A89C-212451CB9868}" type="presOf" srcId="{A37B7EC2-F780-42A6-87BA-8EC66B0B4E8E}" destId="{1522365D-0BE4-48E6-95FF-674F79A4B2F8}" srcOrd="1" destOrd="0" presId="urn:microsoft.com/office/officeart/2005/8/layout/list1"/>
    <dgm:cxn modelId="{D17C4A73-DE90-4073-AABE-0AEAC42BB180}" srcId="{A37B7EC2-F780-42A6-87BA-8EC66B0B4E8E}" destId="{4A14CB0F-ECC9-4A8A-AA70-CA569F5FE82B}" srcOrd="0" destOrd="0" parTransId="{A82AB79E-638E-4C85-A39C-66DCD5B47299}" sibTransId="{7FA919FF-ACC1-4D84-B8F7-E883EB7B228D}"/>
    <dgm:cxn modelId="{1D05EF91-FF35-4259-8860-E2EE6DBE7C66}" type="presOf" srcId="{6477A6D4-1F26-4664-A73A-16FC0CA54913}" destId="{9593F793-072C-443E-B63A-82BCDAAB1E07}" srcOrd="0" destOrd="0" presId="urn:microsoft.com/office/officeart/2005/8/layout/list1"/>
    <dgm:cxn modelId="{F984EA9B-6888-4432-B0E3-BEF9B0EBFB16}" srcId="{6477A6D4-1F26-4664-A73A-16FC0CA54913}" destId="{A37B7EC2-F780-42A6-87BA-8EC66B0B4E8E}" srcOrd="0" destOrd="0" parTransId="{116F2247-6830-4FBB-953C-6E5EE1E7A19D}" sibTransId="{46FE1373-737C-4C2F-BDF7-6BF3F0738EF8}"/>
    <dgm:cxn modelId="{028E4BAC-F129-41B4-ADDC-BF4685262BB8}" type="presOf" srcId="{4A14CB0F-ECC9-4A8A-AA70-CA569F5FE82B}" destId="{5189409F-19F1-4F31-9083-42E30EA1F2E6}" srcOrd="0" destOrd="0" presId="urn:microsoft.com/office/officeart/2005/8/layout/list1"/>
    <dgm:cxn modelId="{2546BBC8-1D11-42DE-8DE4-03068B42E523}" srcId="{A37B7EC2-F780-42A6-87BA-8EC66B0B4E8E}" destId="{335DAB4E-9249-49AC-9F00-4A2F6D67A7CC}" srcOrd="2" destOrd="0" parTransId="{FD8F1EAC-A914-4EC5-BA78-1C37CFF3D689}" sibTransId="{7FB429F5-C7EC-4966-8517-A8F4357D81ED}"/>
    <dgm:cxn modelId="{EFBA18E2-BF94-46FC-B1E7-CADBA0A6E6CF}" type="presOf" srcId="{335DAB4E-9249-49AC-9F00-4A2F6D67A7CC}" destId="{5189409F-19F1-4F31-9083-42E30EA1F2E6}" srcOrd="0" destOrd="2" presId="urn:microsoft.com/office/officeart/2005/8/layout/list1"/>
    <dgm:cxn modelId="{AACFAFED-F5E1-4691-A9AC-A1D3884E2C03}" srcId="{A37B7EC2-F780-42A6-87BA-8EC66B0B4E8E}" destId="{28A5E335-655A-4661-8F80-F318BE802AEF}" srcOrd="1" destOrd="0" parTransId="{7C6FE24D-CA71-4A8D-9AD8-99EE33F5D84E}" sibTransId="{D350AEB1-F77D-4BF2-9314-317690F408FB}"/>
    <dgm:cxn modelId="{8914C03D-2DDB-4844-B748-6EE0C79AB34D}" type="presParOf" srcId="{9593F793-072C-443E-B63A-82BCDAAB1E07}" destId="{84A3D2F6-03F1-4032-84CC-60BE6BEEE649}" srcOrd="0" destOrd="0" presId="urn:microsoft.com/office/officeart/2005/8/layout/list1"/>
    <dgm:cxn modelId="{FD695869-3DB6-415D-86AE-DEC8065696C2}" type="presParOf" srcId="{84A3D2F6-03F1-4032-84CC-60BE6BEEE649}" destId="{9729146B-B2D8-4E5A-B43E-18CC9E416978}" srcOrd="0" destOrd="0" presId="urn:microsoft.com/office/officeart/2005/8/layout/list1"/>
    <dgm:cxn modelId="{14FC4AFD-9C4D-4AB4-A9EC-19332969B0D2}" type="presParOf" srcId="{84A3D2F6-03F1-4032-84CC-60BE6BEEE649}" destId="{1522365D-0BE4-48E6-95FF-674F79A4B2F8}" srcOrd="1" destOrd="0" presId="urn:microsoft.com/office/officeart/2005/8/layout/list1"/>
    <dgm:cxn modelId="{F7EE3506-52C1-46C1-AB08-4EC61C2B0CE8}" type="presParOf" srcId="{9593F793-072C-443E-B63A-82BCDAAB1E07}" destId="{C2E79E56-007F-43DA-A9CF-2DFF68E435AB}" srcOrd="1" destOrd="0" presId="urn:microsoft.com/office/officeart/2005/8/layout/list1"/>
    <dgm:cxn modelId="{010E7CBE-7E24-412D-BD88-F40B298FB3E0}" type="presParOf" srcId="{9593F793-072C-443E-B63A-82BCDAAB1E07}" destId="{5189409F-19F1-4F31-9083-42E30EA1F2E6}" srcOrd="2"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2.xml><?xml version="1.0" encoding="utf-8"?>
<dgm:dataModel xmlns:dgm="http://schemas.openxmlformats.org/drawingml/2006/diagram" xmlns:a="http://schemas.openxmlformats.org/drawingml/2006/main">
  <dgm:ptLst>
    <dgm:pt modelId="{3759F5DB-0F52-44E8-B66B-77890E9C2197}" type="doc">
      <dgm:prSet loTypeId="urn:microsoft.com/office/officeart/2008/layout/HalfCircleOrganizationChart" loCatId="hierarchy" qsTypeId="urn:microsoft.com/office/officeart/2005/8/quickstyle/simple1" qsCatId="simple" csTypeId="urn:microsoft.com/office/officeart/2005/8/colors/accent3_1" csCatId="accent3" phldr="1"/>
      <dgm:spPr/>
      <dgm:t>
        <a:bodyPr/>
        <a:lstStyle/>
        <a:p>
          <a:endParaRPr lang="en-US"/>
        </a:p>
      </dgm:t>
    </dgm:pt>
    <dgm:pt modelId="{482121EC-C62C-4AEE-A63E-8213CBDB5E19}">
      <dgm:prSet phldrT="[Text]"/>
      <dgm:spPr/>
      <dgm:t>
        <a:bodyPr/>
        <a:lstStyle/>
        <a:p>
          <a:r>
            <a:rPr lang="en-US" dirty="0"/>
            <a:t>Global Types</a:t>
          </a:r>
        </a:p>
      </dgm:t>
    </dgm:pt>
    <dgm:pt modelId="{8864DAF3-B2C3-47D6-9B17-AC7E8B0755AE}">
      <dgm:prSet phldrT="[Text]"/>
      <dgm:spPr/>
      <dgm:t>
        <a:bodyPr/>
        <a:lstStyle/>
        <a:p>
          <a:r>
            <a:rPr lang="en-US" dirty="0"/>
            <a:t>Local Types </a:t>
          </a:r>
        </a:p>
      </dgm:t>
    </dgm:pt>
    <dgm:pt modelId="{99A98D42-D56F-44F1-931E-2457797ADF1F}">
      <dgm:prSet phldrT="[Text]"/>
      <dgm:spPr/>
      <dgm:t>
        <a:bodyPr/>
        <a:lstStyle/>
        <a:p>
          <a:r>
            <a:rPr lang="en-US" dirty="0"/>
            <a:t>Predefined Types </a:t>
          </a:r>
        </a:p>
      </dgm:t>
    </dgm:pt>
    <dgm:pt modelId="{D9A33035-32D3-4639-8B86-C1E34B5F2CDA}">
      <dgm:prSet phldrT="[Text]"/>
      <dgm:spPr/>
      <dgm:t>
        <a:bodyPr/>
        <a:lstStyle/>
        <a:p>
          <a:r>
            <a:rPr lang="en-US" dirty="0"/>
            <a:t>Data TYPES</a:t>
          </a:r>
        </a:p>
      </dgm:t>
    </dgm:pt>
    <dgm:pt modelId="{5D0C6EE7-8768-4F15-AFA7-2C5AE3493D7A}" type="sibTrans" cxnId="{62273574-D962-4567-9E62-76E76DE1FC17}">
      <dgm:prSet/>
      <dgm:spPr/>
      <dgm:t>
        <a:bodyPr/>
        <a:lstStyle/>
        <a:p>
          <a:endParaRPr lang="en-US"/>
        </a:p>
      </dgm:t>
    </dgm:pt>
    <dgm:pt modelId="{7ADB459D-F8B7-47B1-BA2F-D6385AF3FB98}" type="parTrans" cxnId="{62273574-D962-4567-9E62-76E76DE1FC17}">
      <dgm:prSet/>
      <dgm:spPr/>
      <dgm:t>
        <a:bodyPr/>
        <a:lstStyle/>
        <a:p>
          <a:endParaRPr lang="en-US"/>
        </a:p>
      </dgm:t>
    </dgm:pt>
    <dgm:pt modelId="{6963FD27-7AD8-4E81-9C11-E8EBEEBCCDE3}" type="sibTrans" cxnId="{0D749AF6-CF8A-4818-95D8-5F8C100EBECB}">
      <dgm:prSet/>
      <dgm:spPr/>
      <dgm:t>
        <a:bodyPr/>
        <a:lstStyle/>
        <a:p>
          <a:endParaRPr lang="en-US"/>
        </a:p>
      </dgm:t>
    </dgm:pt>
    <dgm:pt modelId="{4A8FD619-1EEE-4568-A679-A793E4914E09}" type="parTrans" cxnId="{0D749AF6-CF8A-4818-95D8-5F8C100EBECB}">
      <dgm:prSet/>
      <dgm:spPr/>
      <dgm:t>
        <a:bodyPr/>
        <a:lstStyle/>
        <a:p>
          <a:endParaRPr lang="en-US"/>
        </a:p>
      </dgm:t>
    </dgm:pt>
    <dgm:pt modelId="{5792D51D-B094-41AF-B5E1-E147275A186B}" type="sibTrans" cxnId="{D79809C9-984B-46B8-93B3-0FD4B12E5C5E}">
      <dgm:prSet/>
      <dgm:spPr/>
      <dgm:t>
        <a:bodyPr/>
        <a:lstStyle/>
        <a:p>
          <a:endParaRPr lang="en-US"/>
        </a:p>
      </dgm:t>
    </dgm:pt>
    <dgm:pt modelId="{C910E51B-9158-447E-9397-1B344200FFB1}" type="parTrans" cxnId="{D79809C9-984B-46B8-93B3-0FD4B12E5C5E}">
      <dgm:prSet/>
      <dgm:spPr/>
      <dgm:t>
        <a:bodyPr/>
        <a:lstStyle/>
        <a:p>
          <a:endParaRPr lang="en-US"/>
        </a:p>
      </dgm:t>
    </dgm:pt>
    <dgm:pt modelId="{098F5319-286B-4A92-93F0-E414D7A7285C}" type="sibTrans" cxnId="{76B47AEA-D8C9-4622-8086-0293DF40518A}">
      <dgm:prSet/>
      <dgm:spPr/>
      <dgm:t>
        <a:bodyPr/>
        <a:lstStyle/>
        <a:p>
          <a:endParaRPr lang="en-US"/>
        </a:p>
      </dgm:t>
    </dgm:pt>
    <dgm:pt modelId="{F1CBB1B3-D73C-4887-A1E0-293CA3E31104}" type="parTrans" cxnId="{76B47AEA-D8C9-4622-8086-0293DF40518A}">
      <dgm:prSet/>
      <dgm:spPr/>
      <dgm:t>
        <a:bodyPr/>
        <a:lstStyle/>
        <a:p>
          <a:endParaRPr lang="en-US"/>
        </a:p>
      </dgm:t>
    </dgm:pt>
    <dgm:pt modelId="{5A536B7A-731D-4AB1-8956-937ED910F133}" type="pres">
      <dgm:prSet presAssocID="{3759F5DB-0F52-44E8-B66B-77890E9C2197}" presName="Name0" presStyleCnt="0">
        <dgm:presLayoutVars>
          <dgm:orgChart val="1"/>
          <dgm:chPref val="1"/>
          <dgm:dir/>
          <dgm:animOne val="branch"/>
          <dgm:animLvl val="lvl"/>
          <dgm:resizeHandles/>
        </dgm:presLayoutVars>
      </dgm:prSet>
      <dgm:spPr/>
    </dgm:pt>
    <dgm:pt modelId="{5A0CA8EB-C856-42F3-9871-F0BD7BBA2205}" type="pres">
      <dgm:prSet presAssocID="{D9A33035-32D3-4639-8B86-C1E34B5F2CDA}" presName="hierRoot1" presStyleCnt="0">
        <dgm:presLayoutVars>
          <dgm:hierBranch val="init"/>
        </dgm:presLayoutVars>
      </dgm:prSet>
      <dgm:spPr/>
    </dgm:pt>
    <dgm:pt modelId="{92CFC8FB-D4CA-4A4F-8F6F-8A81F09A448C}" type="pres">
      <dgm:prSet presAssocID="{D9A33035-32D3-4639-8B86-C1E34B5F2CDA}" presName="rootComposite1" presStyleCnt="0"/>
      <dgm:spPr/>
    </dgm:pt>
    <dgm:pt modelId="{CB5D3B56-BDB3-4B30-B2AB-4A3415F28990}" type="pres">
      <dgm:prSet presAssocID="{D9A33035-32D3-4639-8B86-C1E34B5F2CDA}" presName="rootText1" presStyleLbl="alignAcc1" presStyleIdx="0" presStyleCnt="0">
        <dgm:presLayoutVars>
          <dgm:chPref val="3"/>
        </dgm:presLayoutVars>
      </dgm:prSet>
      <dgm:spPr/>
    </dgm:pt>
    <dgm:pt modelId="{C74F4D3F-7337-431D-ACEC-F485E5F8DCD0}" type="pres">
      <dgm:prSet presAssocID="{D9A33035-32D3-4639-8B86-C1E34B5F2CDA}" presName="topArc1" presStyleLbl="parChTrans1D1" presStyleIdx="0" presStyleCnt="8"/>
      <dgm:spPr/>
    </dgm:pt>
    <dgm:pt modelId="{10A1F867-D748-4C0F-8E6B-ED0041200CB6}" type="pres">
      <dgm:prSet presAssocID="{D9A33035-32D3-4639-8B86-C1E34B5F2CDA}" presName="bottomArc1" presStyleLbl="parChTrans1D1" presStyleIdx="1" presStyleCnt="8"/>
      <dgm:spPr/>
    </dgm:pt>
    <dgm:pt modelId="{19DC9406-80B7-4672-B2C5-CC37405DE2A6}" type="pres">
      <dgm:prSet presAssocID="{D9A33035-32D3-4639-8B86-C1E34B5F2CDA}" presName="topConnNode1" presStyleLbl="node1" presStyleIdx="0" presStyleCnt="0"/>
      <dgm:spPr/>
    </dgm:pt>
    <dgm:pt modelId="{0C830B26-30CB-42CA-A63C-12032E79B00D}" type="pres">
      <dgm:prSet presAssocID="{D9A33035-32D3-4639-8B86-C1E34B5F2CDA}" presName="hierChild2" presStyleCnt="0"/>
      <dgm:spPr/>
    </dgm:pt>
    <dgm:pt modelId="{3666E015-7F12-4B05-ABDC-CDFEAF8FBFA4}" type="pres">
      <dgm:prSet presAssocID="{F1CBB1B3-D73C-4887-A1E0-293CA3E31104}" presName="Name28" presStyleLbl="parChTrans1D2" presStyleIdx="0" presStyleCnt="3"/>
      <dgm:spPr/>
    </dgm:pt>
    <dgm:pt modelId="{BE287B0C-2978-42AA-99AD-DFBC4E927082}" type="pres">
      <dgm:prSet presAssocID="{99A98D42-D56F-44F1-931E-2457797ADF1F}" presName="hierRoot2" presStyleCnt="0">
        <dgm:presLayoutVars>
          <dgm:hierBranch val="init"/>
        </dgm:presLayoutVars>
      </dgm:prSet>
      <dgm:spPr/>
    </dgm:pt>
    <dgm:pt modelId="{BC4D9C2E-28C7-45F1-953D-987444F22CA3}" type="pres">
      <dgm:prSet presAssocID="{99A98D42-D56F-44F1-931E-2457797ADF1F}" presName="rootComposite2" presStyleCnt="0"/>
      <dgm:spPr/>
    </dgm:pt>
    <dgm:pt modelId="{AD81C39B-5266-4362-B9F0-ABA33DC7E3F2}" type="pres">
      <dgm:prSet presAssocID="{99A98D42-D56F-44F1-931E-2457797ADF1F}" presName="rootText2" presStyleLbl="alignAcc1" presStyleIdx="0" presStyleCnt="0">
        <dgm:presLayoutVars>
          <dgm:chPref val="3"/>
        </dgm:presLayoutVars>
      </dgm:prSet>
      <dgm:spPr/>
    </dgm:pt>
    <dgm:pt modelId="{BAA73A87-4054-4065-9A91-C96FB0C217B8}" type="pres">
      <dgm:prSet presAssocID="{99A98D42-D56F-44F1-931E-2457797ADF1F}" presName="topArc2" presStyleLbl="parChTrans1D1" presStyleIdx="2" presStyleCnt="8"/>
      <dgm:spPr/>
    </dgm:pt>
    <dgm:pt modelId="{A2634430-08A8-416B-8BFE-58C6AA2D3DE4}" type="pres">
      <dgm:prSet presAssocID="{99A98D42-D56F-44F1-931E-2457797ADF1F}" presName="bottomArc2" presStyleLbl="parChTrans1D1" presStyleIdx="3" presStyleCnt="8"/>
      <dgm:spPr/>
    </dgm:pt>
    <dgm:pt modelId="{14DDE92E-697C-4E20-A50C-51E3C9ED40DB}" type="pres">
      <dgm:prSet presAssocID="{99A98D42-D56F-44F1-931E-2457797ADF1F}" presName="topConnNode2" presStyleLbl="node2" presStyleIdx="0" presStyleCnt="0"/>
      <dgm:spPr/>
    </dgm:pt>
    <dgm:pt modelId="{662300E7-939C-4E78-B57F-291298006F57}" type="pres">
      <dgm:prSet presAssocID="{99A98D42-D56F-44F1-931E-2457797ADF1F}" presName="hierChild4" presStyleCnt="0"/>
      <dgm:spPr/>
    </dgm:pt>
    <dgm:pt modelId="{B3C48F6B-A538-414B-A17A-AA3149690954}" type="pres">
      <dgm:prSet presAssocID="{99A98D42-D56F-44F1-931E-2457797ADF1F}" presName="hierChild5" presStyleCnt="0"/>
      <dgm:spPr/>
    </dgm:pt>
    <dgm:pt modelId="{18A8520F-C5D3-40DB-A4D2-AC36CB5CB657}" type="pres">
      <dgm:prSet presAssocID="{C910E51B-9158-447E-9397-1B344200FFB1}" presName="Name28" presStyleLbl="parChTrans1D2" presStyleIdx="1" presStyleCnt="3"/>
      <dgm:spPr/>
    </dgm:pt>
    <dgm:pt modelId="{CCE7F34C-E61B-4218-8686-4100C057A5E0}" type="pres">
      <dgm:prSet presAssocID="{8864DAF3-B2C3-47D6-9B17-AC7E8B0755AE}" presName="hierRoot2" presStyleCnt="0">
        <dgm:presLayoutVars>
          <dgm:hierBranch val="init"/>
        </dgm:presLayoutVars>
      </dgm:prSet>
      <dgm:spPr/>
    </dgm:pt>
    <dgm:pt modelId="{32CFB66E-48A4-4105-BDF7-520A7F8F89E2}" type="pres">
      <dgm:prSet presAssocID="{8864DAF3-B2C3-47D6-9B17-AC7E8B0755AE}" presName="rootComposite2" presStyleCnt="0"/>
      <dgm:spPr/>
    </dgm:pt>
    <dgm:pt modelId="{4AD940F2-6F03-4685-B281-1BBD7E2B61B5}" type="pres">
      <dgm:prSet presAssocID="{8864DAF3-B2C3-47D6-9B17-AC7E8B0755AE}" presName="rootText2" presStyleLbl="alignAcc1" presStyleIdx="0" presStyleCnt="0">
        <dgm:presLayoutVars>
          <dgm:chPref val="3"/>
        </dgm:presLayoutVars>
      </dgm:prSet>
      <dgm:spPr/>
    </dgm:pt>
    <dgm:pt modelId="{9C4AC83B-73CB-4759-AC4A-C15602E58720}" type="pres">
      <dgm:prSet presAssocID="{8864DAF3-B2C3-47D6-9B17-AC7E8B0755AE}" presName="topArc2" presStyleLbl="parChTrans1D1" presStyleIdx="4" presStyleCnt="8"/>
      <dgm:spPr/>
    </dgm:pt>
    <dgm:pt modelId="{A153A558-19C3-4FBD-BAF4-A61703792FF1}" type="pres">
      <dgm:prSet presAssocID="{8864DAF3-B2C3-47D6-9B17-AC7E8B0755AE}" presName="bottomArc2" presStyleLbl="parChTrans1D1" presStyleIdx="5" presStyleCnt="8"/>
      <dgm:spPr/>
    </dgm:pt>
    <dgm:pt modelId="{35AF4625-C898-4EFF-B121-4D23D8B57A97}" type="pres">
      <dgm:prSet presAssocID="{8864DAF3-B2C3-47D6-9B17-AC7E8B0755AE}" presName="topConnNode2" presStyleLbl="node2" presStyleIdx="0" presStyleCnt="0"/>
      <dgm:spPr/>
    </dgm:pt>
    <dgm:pt modelId="{3D64D58F-393D-418D-B830-A2EAE5F78331}" type="pres">
      <dgm:prSet presAssocID="{8864DAF3-B2C3-47D6-9B17-AC7E8B0755AE}" presName="hierChild4" presStyleCnt="0"/>
      <dgm:spPr/>
    </dgm:pt>
    <dgm:pt modelId="{23034D8D-01F9-4747-BC10-1E2EFFDC0A69}" type="pres">
      <dgm:prSet presAssocID="{8864DAF3-B2C3-47D6-9B17-AC7E8B0755AE}" presName="hierChild5" presStyleCnt="0"/>
      <dgm:spPr/>
    </dgm:pt>
    <dgm:pt modelId="{68C671F2-095E-4AAA-B91D-68CC01EA02BF}" type="pres">
      <dgm:prSet presAssocID="{4A8FD619-1EEE-4568-A679-A793E4914E09}" presName="Name28" presStyleLbl="parChTrans1D2" presStyleIdx="2" presStyleCnt="3"/>
      <dgm:spPr/>
    </dgm:pt>
    <dgm:pt modelId="{23E3DEA5-D92B-4C56-A121-D8BBEED4EE8F}" type="pres">
      <dgm:prSet presAssocID="{482121EC-C62C-4AEE-A63E-8213CBDB5E19}" presName="hierRoot2" presStyleCnt="0">
        <dgm:presLayoutVars>
          <dgm:hierBranch val="init"/>
        </dgm:presLayoutVars>
      </dgm:prSet>
      <dgm:spPr/>
    </dgm:pt>
    <dgm:pt modelId="{996DEE4D-8FDA-4750-8586-E599B71E1C99}" type="pres">
      <dgm:prSet presAssocID="{482121EC-C62C-4AEE-A63E-8213CBDB5E19}" presName="rootComposite2" presStyleCnt="0"/>
      <dgm:spPr/>
    </dgm:pt>
    <dgm:pt modelId="{7E36B4AB-8A33-4631-B352-4CA66A48D738}" type="pres">
      <dgm:prSet presAssocID="{482121EC-C62C-4AEE-A63E-8213CBDB5E19}" presName="rootText2" presStyleLbl="alignAcc1" presStyleIdx="0" presStyleCnt="0">
        <dgm:presLayoutVars>
          <dgm:chPref val="3"/>
        </dgm:presLayoutVars>
      </dgm:prSet>
      <dgm:spPr/>
    </dgm:pt>
    <dgm:pt modelId="{AF32BB78-8470-42B0-AF8F-B1CFF49886DD}" type="pres">
      <dgm:prSet presAssocID="{482121EC-C62C-4AEE-A63E-8213CBDB5E19}" presName="topArc2" presStyleLbl="parChTrans1D1" presStyleIdx="6" presStyleCnt="8"/>
      <dgm:spPr/>
    </dgm:pt>
    <dgm:pt modelId="{9C25C32F-A624-4A87-84D7-6369A730218C}" type="pres">
      <dgm:prSet presAssocID="{482121EC-C62C-4AEE-A63E-8213CBDB5E19}" presName="bottomArc2" presStyleLbl="parChTrans1D1" presStyleIdx="7" presStyleCnt="8"/>
      <dgm:spPr/>
    </dgm:pt>
    <dgm:pt modelId="{487B64D6-6D50-4191-8666-88EE4EDD8305}" type="pres">
      <dgm:prSet presAssocID="{482121EC-C62C-4AEE-A63E-8213CBDB5E19}" presName="topConnNode2" presStyleLbl="node2" presStyleIdx="0" presStyleCnt="0"/>
      <dgm:spPr/>
    </dgm:pt>
    <dgm:pt modelId="{C1B257B8-D784-424C-A6A0-C6F8EC03FA70}" type="pres">
      <dgm:prSet presAssocID="{482121EC-C62C-4AEE-A63E-8213CBDB5E19}" presName="hierChild4" presStyleCnt="0"/>
      <dgm:spPr/>
    </dgm:pt>
    <dgm:pt modelId="{E9AEE1E3-020A-4CC7-B850-0ED9AE011CD3}" type="pres">
      <dgm:prSet presAssocID="{482121EC-C62C-4AEE-A63E-8213CBDB5E19}" presName="hierChild5" presStyleCnt="0"/>
      <dgm:spPr/>
    </dgm:pt>
    <dgm:pt modelId="{C00F142F-1F94-4C8C-896F-558C398F757A}" type="pres">
      <dgm:prSet presAssocID="{D9A33035-32D3-4639-8B86-C1E34B5F2CDA}" presName="hierChild3" presStyleCnt="0"/>
      <dgm:spPr/>
    </dgm:pt>
  </dgm:ptLst>
  <dgm:cxnLst>
    <dgm:cxn modelId="{C0DA3E13-D362-43A2-9178-023E3287CB65}" type="presOf" srcId="{D9A33035-32D3-4639-8B86-C1E34B5F2CDA}" destId="{CB5D3B56-BDB3-4B30-B2AB-4A3415F28990}" srcOrd="0" destOrd="0" presId="urn:microsoft.com/office/officeart/2008/layout/HalfCircleOrganizationChart"/>
    <dgm:cxn modelId="{3DA29626-075D-4C39-8D32-FE43C0406DF2}" type="presOf" srcId="{F1CBB1B3-D73C-4887-A1E0-293CA3E31104}" destId="{3666E015-7F12-4B05-ABDC-CDFEAF8FBFA4}" srcOrd="0" destOrd="0" presId="urn:microsoft.com/office/officeart/2008/layout/HalfCircleOrganizationChart"/>
    <dgm:cxn modelId="{2D1CDE38-E496-4192-B7F9-624208890D9B}" type="presOf" srcId="{482121EC-C62C-4AEE-A63E-8213CBDB5E19}" destId="{7E36B4AB-8A33-4631-B352-4CA66A48D738}" srcOrd="0" destOrd="0" presId="urn:microsoft.com/office/officeart/2008/layout/HalfCircleOrganizationChart"/>
    <dgm:cxn modelId="{FF0C1344-6FA1-4FA3-9894-A124000AC2F8}" type="presOf" srcId="{4A8FD619-1EEE-4568-A679-A793E4914E09}" destId="{68C671F2-095E-4AAA-B91D-68CC01EA02BF}" srcOrd="0" destOrd="0" presId="urn:microsoft.com/office/officeart/2008/layout/HalfCircleOrganizationChart"/>
    <dgm:cxn modelId="{C45BBC65-CDBA-4795-9432-109B51D967C8}" type="presOf" srcId="{C910E51B-9158-447E-9397-1B344200FFB1}" destId="{18A8520F-C5D3-40DB-A4D2-AC36CB5CB657}" srcOrd="0" destOrd="0" presId="urn:microsoft.com/office/officeart/2008/layout/HalfCircleOrganizationChart"/>
    <dgm:cxn modelId="{62273574-D962-4567-9E62-76E76DE1FC17}" srcId="{3759F5DB-0F52-44E8-B66B-77890E9C2197}" destId="{D9A33035-32D3-4639-8B86-C1E34B5F2CDA}" srcOrd="0" destOrd="0" parTransId="{7ADB459D-F8B7-47B1-BA2F-D6385AF3FB98}" sibTransId="{5D0C6EE7-8768-4F15-AFA7-2C5AE3493D7A}"/>
    <dgm:cxn modelId="{CAC30B93-F226-485E-BBD7-3F60E3677647}" type="presOf" srcId="{8864DAF3-B2C3-47D6-9B17-AC7E8B0755AE}" destId="{35AF4625-C898-4EFF-B121-4D23D8B57A97}" srcOrd="1" destOrd="0" presId="urn:microsoft.com/office/officeart/2008/layout/HalfCircleOrganizationChart"/>
    <dgm:cxn modelId="{BA9C73AB-42C2-4ACD-9822-7C04BD4FA92A}" type="presOf" srcId="{482121EC-C62C-4AEE-A63E-8213CBDB5E19}" destId="{487B64D6-6D50-4191-8666-88EE4EDD8305}" srcOrd="1" destOrd="0" presId="urn:microsoft.com/office/officeart/2008/layout/HalfCircleOrganizationChart"/>
    <dgm:cxn modelId="{9DB723C8-69FC-4D78-90DC-29E16D48865D}" type="presOf" srcId="{99A98D42-D56F-44F1-931E-2457797ADF1F}" destId="{14DDE92E-697C-4E20-A50C-51E3C9ED40DB}" srcOrd="1" destOrd="0" presId="urn:microsoft.com/office/officeart/2008/layout/HalfCircleOrganizationChart"/>
    <dgm:cxn modelId="{D79809C9-984B-46B8-93B3-0FD4B12E5C5E}" srcId="{D9A33035-32D3-4639-8B86-C1E34B5F2CDA}" destId="{8864DAF3-B2C3-47D6-9B17-AC7E8B0755AE}" srcOrd="1" destOrd="0" parTransId="{C910E51B-9158-447E-9397-1B344200FFB1}" sibTransId="{5792D51D-B094-41AF-B5E1-E147275A186B}"/>
    <dgm:cxn modelId="{C8615ADB-C57C-437F-93AB-F462B0F978AE}" type="presOf" srcId="{D9A33035-32D3-4639-8B86-C1E34B5F2CDA}" destId="{19DC9406-80B7-4672-B2C5-CC37405DE2A6}" srcOrd="1" destOrd="0" presId="urn:microsoft.com/office/officeart/2008/layout/HalfCircleOrganizationChart"/>
    <dgm:cxn modelId="{3C3D6CE1-F0BD-48CF-ABFB-23891263EBE9}" type="presOf" srcId="{8864DAF3-B2C3-47D6-9B17-AC7E8B0755AE}" destId="{4AD940F2-6F03-4685-B281-1BBD7E2B61B5}" srcOrd="0" destOrd="0" presId="urn:microsoft.com/office/officeart/2008/layout/HalfCircleOrganizationChart"/>
    <dgm:cxn modelId="{160DC5E2-670D-4CE5-81D4-9A2D8383F35D}" type="presOf" srcId="{99A98D42-D56F-44F1-931E-2457797ADF1F}" destId="{AD81C39B-5266-4362-B9F0-ABA33DC7E3F2}" srcOrd="0" destOrd="0" presId="urn:microsoft.com/office/officeart/2008/layout/HalfCircleOrganizationChart"/>
    <dgm:cxn modelId="{BD761DE4-7984-47B5-91ED-78BFBA3EBCB2}" type="presOf" srcId="{3759F5DB-0F52-44E8-B66B-77890E9C2197}" destId="{5A536B7A-731D-4AB1-8956-937ED910F133}" srcOrd="0" destOrd="0" presId="urn:microsoft.com/office/officeart/2008/layout/HalfCircleOrganizationChart"/>
    <dgm:cxn modelId="{76B47AEA-D8C9-4622-8086-0293DF40518A}" srcId="{D9A33035-32D3-4639-8B86-C1E34B5F2CDA}" destId="{99A98D42-D56F-44F1-931E-2457797ADF1F}" srcOrd="0" destOrd="0" parTransId="{F1CBB1B3-D73C-4887-A1E0-293CA3E31104}" sibTransId="{098F5319-286B-4A92-93F0-E414D7A7285C}"/>
    <dgm:cxn modelId="{0D749AF6-CF8A-4818-95D8-5F8C100EBECB}" srcId="{D9A33035-32D3-4639-8B86-C1E34B5F2CDA}" destId="{482121EC-C62C-4AEE-A63E-8213CBDB5E19}" srcOrd="2" destOrd="0" parTransId="{4A8FD619-1EEE-4568-A679-A793E4914E09}" sibTransId="{6963FD27-7AD8-4E81-9C11-E8EBEEBCCDE3}"/>
    <dgm:cxn modelId="{BF62572E-0C22-4901-BEC6-CF3B446FE141}" type="presParOf" srcId="{5A536B7A-731D-4AB1-8956-937ED910F133}" destId="{5A0CA8EB-C856-42F3-9871-F0BD7BBA2205}" srcOrd="0" destOrd="0" presId="urn:microsoft.com/office/officeart/2008/layout/HalfCircleOrganizationChart"/>
    <dgm:cxn modelId="{DBA18C09-0EA4-4760-A3D3-DBDECE5FBD4A}" type="presParOf" srcId="{5A0CA8EB-C856-42F3-9871-F0BD7BBA2205}" destId="{92CFC8FB-D4CA-4A4F-8F6F-8A81F09A448C}" srcOrd="0" destOrd="0" presId="urn:microsoft.com/office/officeart/2008/layout/HalfCircleOrganizationChart"/>
    <dgm:cxn modelId="{97959325-F391-497F-A7F4-D36CB2D3E2F6}" type="presParOf" srcId="{92CFC8FB-D4CA-4A4F-8F6F-8A81F09A448C}" destId="{CB5D3B56-BDB3-4B30-B2AB-4A3415F28990}" srcOrd="0" destOrd="0" presId="urn:microsoft.com/office/officeart/2008/layout/HalfCircleOrganizationChart"/>
    <dgm:cxn modelId="{B8C49B57-79FF-43F8-B1A6-7A98D90AB7AD}" type="presParOf" srcId="{92CFC8FB-D4CA-4A4F-8F6F-8A81F09A448C}" destId="{C74F4D3F-7337-431D-ACEC-F485E5F8DCD0}" srcOrd="1" destOrd="0" presId="urn:microsoft.com/office/officeart/2008/layout/HalfCircleOrganizationChart"/>
    <dgm:cxn modelId="{7ABB2520-C596-4A35-9396-56AAAAA88F73}" type="presParOf" srcId="{92CFC8FB-D4CA-4A4F-8F6F-8A81F09A448C}" destId="{10A1F867-D748-4C0F-8E6B-ED0041200CB6}" srcOrd="2" destOrd="0" presId="urn:microsoft.com/office/officeart/2008/layout/HalfCircleOrganizationChart"/>
    <dgm:cxn modelId="{6E49DB69-B880-4D23-8FC6-633E1E5BAC5D}" type="presParOf" srcId="{92CFC8FB-D4CA-4A4F-8F6F-8A81F09A448C}" destId="{19DC9406-80B7-4672-B2C5-CC37405DE2A6}" srcOrd="3" destOrd="0" presId="urn:microsoft.com/office/officeart/2008/layout/HalfCircleOrganizationChart"/>
    <dgm:cxn modelId="{60DE240E-2D79-4712-9115-8F2A49132A9B}" type="presParOf" srcId="{5A0CA8EB-C856-42F3-9871-F0BD7BBA2205}" destId="{0C830B26-30CB-42CA-A63C-12032E79B00D}" srcOrd="1" destOrd="0" presId="urn:microsoft.com/office/officeart/2008/layout/HalfCircleOrganizationChart"/>
    <dgm:cxn modelId="{3FA594AA-3049-47A1-83F5-672E9F4C4A50}" type="presParOf" srcId="{0C830B26-30CB-42CA-A63C-12032E79B00D}" destId="{3666E015-7F12-4B05-ABDC-CDFEAF8FBFA4}" srcOrd="0" destOrd="0" presId="urn:microsoft.com/office/officeart/2008/layout/HalfCircleOrganizationChart"/>
    <dgm:cxn modelId="{266C8714-9A5E-41B1-A982-FB612A897711}" type="presParOf" srcId="{0C830B26-30CB-42CA-A63C-12032E79B00D}" destId="{BE287B0C-2978-42AA-99AD-DFBC4E927082}" srcOrd="1" destOrd="0" presId="urn:microsoft.com/office/officeart/2008/layout/HalfCircleOrganizationChart"/>
    <dgm:cxn modelId="{EE9AEEA3-FE32-41DE-9683-9C85E1772BC5}" type="presParOf" srcId="{BE287B0C-2978-42AA-99AD-DFBC4E927082}" destId="{BC4D9C2E-28C7-45F1-953D-987444F22CA3}" srcOrd="0" destOrd="0" presId="urn:microsoft.com/office/officeart/2008/layout/HalfCircleOrganizationChart"/>
    <dgm:cxn modelId="{0173BC06-8733-4C37-BB85-93EFE0BF5E78}" type="presParOf" srcId="{BC4D9C2E-28C7-45F1-953D-987444F22CA3}" destId="{AD81C39B-5266-4362-B9F0-ABA33DC7E3F2}" srcOrd="0" destOrd="0" presId="urn:microsoft.com/office/officeart/2008/layout/HalfCircleOrganizationChart"/>
    <dgm:cxn modelId="{0703D99D-C8BB-4FCF-B8E8-070C390B7A99}" type="presParOf" srcId="{BC4D9C2E-28C7-45F1-953D-987444F22CA3}" destId="{BAA73A87-4054-4065-9A91-C96FB0C217B8}" srcOrd="1" destOrd="0" presId="urn:microsoft.com/office/officeart/2008/layout/HalfCircleOrganizationChart"/>
    <dgm:cxn modelId="{1C9CAA8B-38A6-44C3-80CC-C73F4BEDDB36}" type="presParOf" srcId="{BC4D9C2E-28C7-45F1-953D-987444F22CA3}" destId="{A2634430-08A8-416B-8BFE-58C6AA2D3DE4}" srcOrd="2" destOrd="0" presId="urn:microsoft.com/office/officeart/2008/layout/HalfCircleOrganizationChart"/>
    <dgm:cxn modelId="{6479DCDB-6A45-4C05-B9DC-8A0CEDD09AFE}" type="presParOf" srcId="{BC4D9C2E-28C7-45F1-953D-987444F22CA3}" destId="{14DDE92E-697C-4E20-A50C-51E3C9ED40DB}" srcOrd="3" destOrd="0" presId="urn:microsoft.com/office/officeart/2008/layout/HalfCircleOrganizationChart"/>
    <dgm:cxn modelId="{84494A4B-1BC7-4B36-B91A-9E9D91B651A4}" type="presParOf" srcId="{BE287B0C-2978-42AA-99AD-DFBC4E927082}" destId="{662300E7-939C-4E78-B57F-291298006F57}" srcOrd="1" destOrd="0" presId="urn:microsoft.com/office/officeart/2008/layout/HalfCircleOrganizationChart"/>
    <dgm:cxn modelId="{1D9C3874-1E2A-4DD1-9B6D-B6C3A74EB6DF}" type="presParOf" srcId="{BE287B0C-2978-42AA-99AD-DFBC4E927082}" destId="{B3C48F6B-A538-414B-A17A-AA3149690954}" srcOrd="2" destOrd="0" presId="urn:microsoft.com/office/officeart/2008/layout/HalfCircleOrganizationChart"/>
    <dgm:cxn modelId="{5C2DFD18-939F-4CEF-8C22-B134DECCEE6F}" type="presParOf" srcId="{0C830B26-30CB-42CA-A63C-12032E79B00D}" destId="{18A8520F-C5D3-40DB-A4D2-AC36CB5CB657}" srcOrd="2" destOrd="0" presId="urn:microsoft.com/office/officeart/2008/layout/HalfCircleOrganizationChart"/>
    <dgm:cxn modelId="{F3F2BB15-EDCA-4441-9CA6-3D8EC24F05DA}" type="presParOf" srcId="{0C830B26-30CB-42CA-A63C-12032E79B00D}" destId="{CCE7F34C-E61B-4218-8686-4100C057A5E0}" srcOrd="3" destOrd="0" presId="urn:microsoft.com/office/officeart/2008/layout/HalfCircleOrganizationChart"/>
    <dgm:cxn modelId="{62DD242C-A155-4F77-B49B-496AC6129716}" type="presParOf" srcId="{CCE7F34C-E61B-4218-8686-4100C057A5E0}" destId="{32CFB66E-48A4-4105-BDF7-520A7F8F89E2}" srcOrd="0" destOrd="0" presId="urn:microsoft.com/office/officeart/2008/layout/HalfCircleOrganizationChart"/>
    <dgm:cxn modelId="{73A2E9A4-1097-4C4C-85A7-A03A35A805BB}" type="presParOf" srcId="{32CFB66E-48A4-4105-BDF7-520A7F8F89E2}" destId="{4AD940F2-6F03-4685-B281-1BBD7E2B61B5}" srcOrd="0" destOrd="0" presId="urn:microsoft.com/office/officeart/2008/layout/HalfCircleOrganizationChart"/>
    <dgm:cxn modelId="{D47E9E7F-E9B8-4F08-AEA9-506FCF6C1A60}" type="presParOf" srcId="{32CFB66E-48A4-4105-BDF7-520A7F8F89E2}" destId="{9C4AC83B-73CB-4759-AC4A-C15602E58720}" srcOrd="1" destOrd="0" presId="urn:microsoft.com/office/officeart/2008/layout/HalfCircleOrganizationChart"/>
    <dgm:cxn modelId="{43159406-9FBB-42C5-8F4F-56A98EA9A6BC}" type="presParOf" srcId="{32CFB66E-48A4-4105-BDF7-520A7F8F89E2}" destId="{A153A558-19C3-4FBD-BAF4-A61703792FF1}" srcOrd="2" destOrd="0" presId="urn:microsoft.com/office/officeart/2008/layout/HalfCircleOrganizationChart"/>
    <dgm:cxn modelId="{6A1169AB-18E2-47C6-9D50-031C4577AF25}" type="presParOf" srcId="{32CFB66E-48A4-4105-BDF7-520A7F8F89E2}" destId="{35AF4625-C898-4EFF-B121-4D23D8B57A97}" srcOrd="3" destOrd="0" presId="urn:microsoft.com/office/officeart/2008/layout/HalfCircleOrganizationChart"/>
    <dgm:cxn modelId="{9552C374-0451-4B66-BA26-81D9C70FFA11}" type="presParOf" srcId="{CCE7F34C-E61B-4218-8686-4100C057A5E0}" destId="{3D64D58F-393D-418D-B830-A2EAE5F78331}" srcOrd="1" destOrd="0" presId="urn:microsoft.com/office/officeart/2008/layout/HalfCircleOrganizationChart"/>
    <dgm:cxn modelId="{E3490611-178B-44E0-ABC4-F3D55A1B3A7C}" type="presParOf" srcId="{CCE7F34C-E61B-4218-8686-4100C057A5E0}" destId="{23034D8D-01F9-4747-BC10-1E2EFFDC0A69}" srcOrd="2" destOrd="0" presId="urn:microsoft.com/office/officeart/2008/layout/HalfCircleOrganizationChart"/>
    <dgm:cxn modelId="{6A8EE49C-7E9B-40F2-B9AD-C14CE7FA665E}" type="presParOf" srcId="{0C830B26-30CB-42CA-A63C-12032E79B00D}" destId="{68C671F2-095E-4AAA-B91D-68CC01EA02BF}" srcOrd="4" destOrd="0" presId="urn:microsoft.com/office/officeart/2008/layout/HalfCircleOrganizationChart"/>
    <dgm:cxn modelId="{E6D2EEF5-9E65-4C4A-934F-E27BCD895B63}" type="presParOf" srcId="{0C830B26-30CB-42CA-A63C-12032E79B00D}" destId="{23E3DEA5-D92B-4C56-A121-D8BBEED4EE8F}" srcOrd="5" destOrd="0" presId="urn:microsoft.com/office/officeart/2008/layout/HalfCircleOrganizationChart"/>
    <dgm:cxn modelId="{06083891-8B5E-455D-8A7C-4113EF88ABA8}" type="presParOf" srcId="{23E3DEA5-D92B-4C56-A121-D8BBEED4EE8F}" destId="{996DEE4D-8FDA-4750-8586-E599B71E1C99}" srcOrd="0" destOrd="0" presId="urn:microsoft.com/office/officeart/2008/layout/HalfCircleOrganizationChart"/>
    <dgm:cxn modelId="{25F01A10-E168-424A-8AEC-C2AF8C5BBEA1}" type="presParOf" srcId="{996DEE4D-8FDA-4750-8586-E599B71E1C99}" destId="{7E36B4AB-8A33-4631-B352-4CA66A48D738}" srcOrd="0" destOrd="0" presId="urn:microsoft.com/office/officeart/2008/layout/HalfCircleOrganizationChart"/>
    <dgm:cxn modelId="{A0E67953-2905-49DF-B707-BA38CDCF6007}" type="presParOf" srcId="{996DEE4D-8FDA-4750-8586-E599B71E1C99}" destId="{AF32BB78-8470-42B0-AF8F-B1CFF49886DD}" srcOrd="1" destOrd="0" presId="urn:microsoft.com/office/officeart/2008/layout/HalfCircleOrganizationChart"/>
    <dgm:cxn modelId="{DFAFBE32-D704-469F-8A4B-092BA7D3BFFF}" type="presParOf" srcId="{996DEE4D-8FDA-4750-8586-E599B71E1C99}" destId="{9C25C32F-A624-4A87-84D7-6369A730218C}" srcOrd="2" destOrd="0" presId="urn:microsoft.com/office/officeart/2008/layout/HalfCircleOrganizationChart"/>
    <dgm:cxn modelId="{6712180B-04F2-48AB-B5E2-1C9E80EE8DB5}" type="presParOf" srcId="{996DEE4D-8FDA-4750-8586-E599B71E1C99}" destId="{487B64D6-6D50-4191-8666-88EE4EDD8305}" srcOrd="3" destOrd="0" presId="urn:microsoft.com/office/officeart/2008/layout/HalfCircleOrganizationChart"/>
    <dgm:cxn modelId="{4F207F47-F14B-484C-A8E5-9BCF1C4591BB}" type="presParOf" srcId="{23E3DEA5-D92B-4C56-A121-D8BBEED4EE8F}" destId="{C1B257B8-D784-424C-A6A0-C6F8EC03FA70}" srcOrd="1" destOrd="0" presId="urn:microsoft.com/office/officeart/2008/layout/HalfCircleOrganizationChart"/>
    <dgm:cxn modelId="{B11095C1-516F-4BFC-A1CE-0733D1D5DD9F}" type="presParOf" srcId="{23E3DEA5-D92B-4C56-A121-D8BBEED4EE8F}" destId="{E9AEE1E3-020A-4CC7-B850-0ED9AE011CD3}" srcOrd="2" destOrd="0" presId="urn:microsoft.com/office/officeart/2008/layout/HalfCircleOrganizationChart"/>
    <dgm:cxn modelId="{C79CCF70-A99D-4FDB-A57D-97D3B309B355}" type="presParOf" srcId="{5A0CA8EB-C856-42F3-9871-F0BD7BBA2205}" destId="{C00F142F-1F94-4C8C-896F-558C398F757A}" srcOrd="2" destOrd="0" presId="urn:microsoft.com/office/officeart/2008/layout/HalfCircleOrganizationChar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477A6D4-1F26-4664-A73A-16FC0CA54913}"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A37B7EC2-F780-42A6-87BA-8EC66B0B4E8E}">
      <dgm:prSet phldrT="[Text]" custT="1"/>
      <dgm:spPr>
        <a:solidFill>
          <a:srgbClr val="00B0F0"/>
        </a:solidFill>
        <a:ln>
          <a:solidFill>
            <a:srgbClr val="00B0F0"/>
          </a:solidFill>
        </a:ln>
      </dgm:spPr>
      <dgm:t>
        <a:bodyPr/>
        <a:lstStyle/>
        <a:p>
          <a:r>
            <a:rPr lang="en-US" sz="3600" b="1" dirty="0" err="1"/>
            <a:t>i</a:t>
          </a:r>
          <a:r>
            <a:rPr lang="en-US" sz="3600" b="1" dirty="0"/>
            <a:t> – INTEGER</a:t>
          </a:r>
        </a:p>
      </dgm:t>
    </dgm:pt>
    <dgm:pt modelId="{116F2247-6830-4FBB-953C-6E5EE1E7A19D}" type="parTrans" cxnId="{F984EA9B-6888-4432-B0E3-BEF9B0EBFB16}">
      <dgm:prSet/>
      <dgm:spPr/>
      <dgm:t>
        <a:bodyPr/>
        <a:lstStyle/>
        <a:p>
          <a:endParaRPr lang="en-US"/>
        </a:p>
      </dgm:t>
    </dgm:pt>
    <dgm:pt modelId="{46FE1373-737C-4C2F-BDF7-6BF3F0738EF8}" type="sibTrans" cxnId="{F984EA9B-6888-4432-B0E3-BEF9B0EBFB16}">
      <dgm:prSet/>
      <dgm:spPr/>
      <dgm:t>
        <a:bodyPr/>
        <a:lstStyle/>
        <a:p>
          <a:endParaRPr lang="en-US"/>
        </a:p>
      </dgm:t>
    </dgm:pt>
    <dgm:pt modelId="{E81FDB2F-660B-4105-AB73-1A166814ABA5}">
      <dgm:prSet custT="1"/>
      <dgm:spPr>
        <a:ln>
          <a:solidFill>
            <a:srgbClr val="00B0F0"/>
          </a:solidFill>
        </a:ln>
      </dgm:spPr>
      <dgm:t>
        <a:bodyPr/>
        <a:lstStyle/>
        <a:p>
          <a:r>
            <a:rPr lang="en-US" altLang="ro-RO" sz="1800" dirty="0"/>
            <a:t>Initial value  = 0</a:t>
          </a:r>
          <a:endParaRPr lang="en-US" sz="1800" dirty="0"/>
        </a:p>
      </dgm:t>
    </dgm:pt>
    <dgm:pt modelId="{11C5542E-837B-4092-A9D2-56FFB61027EF}" type="parTrans" cxnId="{D0E154ED-8599-4AF5-9CCA-05024EBB84EE}">
      <dgm:prSet/>
      <dgm:spPr/>
      <dgm:t>
        <a:bodyPr/>
        <a:lstStyle/>
        <a:p>
          <a:endParaRPr lang="en-US"/>
        </a:p>
      </dgm:t>
    </dgm:pt>
    <dgm:pt modelId="{FE5B2F68-62C0-49B6-81B6-A9D6083F57BB}" type="sibTrans" cxnId="{D0E154ED-8599-4AF5-9CCA-05024EBB84EE}">
      <dgm:prSet/>
      <dgm:spPr/>
      <dgm:t>
        <a:bodyPr/>
        <a:lstStyle/>
        <a:p>
          <a:endParaRPr lang="en-US"/>
        </a:p>
      </dgm:t>
    </dgm:pt>
    <dgm:pt modelId="{3972A2DB-FC48-4F08-B24F-C9416B3F95C6}">
      <dgm:prSet custT="1"/>
      <dgm:spPr>
        <a:ln>
          <a:solidFill>
            <a:srgbClr val="00B0F0"/>
          </a:solidFill>
        </a:ln>
      </dgm:spPr>
      <dgm:t>
        <a:bodyPr/>
        <a:lstStyle/>
        <a:p>
          <a:r>
            <a:rPr lang="en-US" altLang="ro-RO" sz="1800" dirty="0"/>
            <a:t>No decimals</a:t>
          </a:r>
        </a:p>
      </dgm:t>
    </dgm:pt>
    <dgm:pt modelId="{3E23FC80-C1DD-48DB-A8CF-89A3108A8EAE}" type="parTrans" cxnId="{37331F88-4920-4B89-8773-8BE117BEBC48}">
      <dgm:prSet/>
      <dgm:spPr/>
      <dgm:t>
        <a:bodyPr/>
        <a:lstStyle/>
        <a:p>
          <a:endParaRPr lang="en-US"/>
        </a:p>
      </dgm:t>
    </dgm:pt>
    <dgm:pt modelId="{2FDBA5F5-A98B-4E68-804A-9A32DBD48358}" type="sibTrans" cxnId="{37331F88-4920-4B89-8773-8BE117BEBC48}">
      <dgm:prSet/>
      <dgm:spPr/>
      <dgm:t>
        <a:bodyPr/>
        <a:lstStyle/>
        <a:p>
          <a:endParaRPr lang="en-US"/>
        </a:p>
      </dgm:t>
    </dgm:pt>
    <dgm:pt modelId="{E6161782-07ED-4BEF-84A4-979017602357}">
      <dgm:prSet custT="1"/>
      <dgm:spPr>
        <a:ln>
          <a:solidFill>
            <a:srgbClr val="00B0F0"/>
          </a:solidFill>
        </a:ln>
      </dgm:spPr>
      <dgm:t>
        <a:bodyPr/>
        <a:lstStyle/>
        <a:p>
          <a:r>
            <a:rPr lang="en-US" altLang="ro-RO" sz="1800" dirty="0"/>
            <a:t>Used for counters, number of items, indexes </a:t>
          </a:r>
          <a:r>
            <a:rPr lang="en-US" altLang="ro-RO" sz="1800" dirty="0" err="1"/>
            <a:t>etc</a:t>
          </a:r>
          <a:r>
            <a:rPr lang="en-US" altLang="ro-RO" sz="1800" dirty="0"/>
            <a:t> </a:t>
          </a:r>
        </a:p>
      </dgm:t>
    </dgm:pt>
    <dgm:pt modelId="{022822C3-230C-4572-82A5-AF5C963D2214}" type="parTrans" cxnId="{77FFB5C4-6B6E-44BE-A7C0-FC85D1042BDB}">
      <dgm:prSet/>
      <dgm:spPr/>
      <dgm:t>
        <a:bodyPr/>
        <a:lstStyle/>
        <a:p>
          <a:endParaRPr lang="en-US"/>
        </a:p>
      </dgm:t>
    </dgm:pt>
    <dgm:pt modelId="{4AD93C42-9509-4D7F-B552-C8F647D9FE4C}" type="sibTrans" cxnId="{77FFB5C4-6B6E-44BE-A7C0-FC85D1042BDB}">
      <dgm:prSet/>
      <dgm:spPr/>
      <dgm:t>
        <a:bodyPr/>
        <a:lstStyle/>
        <a:p>
          <a:endParaRPr lang="en-US"/>
        </a:p>
      </dgm:t>
    </dgm:pt>
    <dgm:pt modelId="{9593F793-072C-443E-B63A-82BCDAAB1E07}" type="pres">
      <dgm:prSet presAssocID="{6477A6D4-1F26-4664-A73A-16FC0CA54913}" presName="linear" presStyleCnt="0">
        <dgm:presLayoutVars>
          <dgm:dir/>
          <dgm:animLvl val="lvl"/>
          <dgm:resizeHandles val="exact"/>
        </dgm:presLayoutVars>
      </dgm:prSet>
      <dgm:spPr/>
    </dgm:pt>
    <dgm:pt modelId="{84A3D2F6-03F1-4032-84CC-60BE6BEEE649}" type="pres">
      <dgm:prSet presAssocID="{A37B7EC2-F780-42A6-87BA-8EC66B0B4E8E}" presName="parentLin" presStyleCnt="0"/>
      <dgm:spPr/>
    </dgm:pt>
    <dgm:pt modelId="{9729146B-B2D8-4E5A-B43E-18CC9E416978}" type="pres">
      <dgm:prSet presAssocID="{A37B7EC2-F780-42A6-87BA-8EC66B0B4E8E}" presName="parentLeftMargin" presStyleLbl="node1" presStyleIdx="0" presStyleCnt="1"/>
      <dgm:spPr/>
    </dgm:pt>
    <dgm:pt modelId="{1522365D-0BE4-48E6-95FF-674F79A4B2F8}" type="pres">
      <dgm:prSet presAssocID="{A37B7EC2-F780-42A6-87BA-8EC66B0B4E8E}" presName="parentText" presStyleLbl="node1" presStyleIdx="0" presStyleCnt="1" custScaleX="120210" custScaleY="41576" custLinFactNeighborX="-19919" custLinFactNeighborY="-21615">
        <dgm:presLayoutVars>
          <dgm:chMax val="0"/>
          <dgm:bulletEnabled val="1"/>
        </dgm:presLayoutVars>
      </dgm:prSet>
      <dgm:spPr/>
    </dgm:pt>
    <dgm:pt modelId="{C2E79E56-007F-43DA-A9CF-2DFF68E435AB}" type="pres">
      <dgm:prSet presAssocID="{A37B7EC2-F780-42A6-87BA-8EC66B0B4E8E}" presName="negativeSpace" presStyleCnt="0"/>
      <dgm:spPr/>
    </dgm:pt>
    <dgm:pt modelId="{5189409F-19F1-4F31-9083-42E30EA1F2E6}" type="pres">
      <dgm:prSet presAssocID="{A37B7EC2-F780-42A6-87BA-8EC66B0B4E8E}" presName="childText" presStyleLbl="conFgAcc1" presStyleIdx="0" presStyleCnt="1" custScaleY="78219" custLinFactNeighborX="-60751" custLinFactNeighborY="14639">
        <dgm:presLayoutVars>
          <dgm:bulletEnabled val="1"/>
        </dgm:presLayoutVars>
      </dgm:prSet>
      <dgm:spPr/>
    </dgm:pt>
  </dgm:ptLst>
  <dgm:cxnLst>
    <dgm:cxn modelId="{11075302-C678-4A44-802A-B8D72BEDA81C}" type="presOf" srcId="{E81FDB2F-660B-4105-AB73-1A166814ABA5}" destId="{5189409F-19F1-4F31-9083-42E30EA1F2E6}" srcOrd="0" destOrd="0" presId="urn:microsoft.com/office/officeart/2005/8/layout/list1"/>
    <dgm:cxn modelId="{FE3BCA0C-03B2-42B7-9579-D33DB1446E48}" type="presOf" srcId="{A37B7EC2-F780-42A6-87BA-8EC66B0B4E8E}" destId="{9729146B-B2D8-4E5A-B43E-18CC9E416978}" srcOrd="0" destOrd="0" presId="urn:microsoft.com/office/officeart/2005/8/layout/list1"/>
    <dgm:cxn modelId="{A1C5031C-C5B8-4C74-A89C-212451CB9868}" type="presOf" srcId="{A37B7EC2-F780-42A6-87BA-8EC66B0B4E8E}" destId="{1522365D-0BE4-48E6-95FF-674F79A4B2F8}" srcOrd="1" destOrd="0" presId="urn:microsoft.com/office/officeart/2005/8/layout/list1"/>
    <dgm:cxn modelId="{37331F88-4920-4B89-8773-8BE117BEBC48}" srcId="{A37B7EC2-F780-42A6-87BA-8EC66B0B4E8E}" destId="{3972A2DB-FC48-4F08-B24F-C9416B3F95C6}" srcOrd="1" destOrd="0" parTransId="{3E23FC80-C1DD-48DB-A8CF-89A3108A8EAE}" sibTransId="{2FDBA5F5-A98B-4E68-804A-9A32DBD48358}"/>
    <dgm:cxn modelId="{1D05EF91-FF35-4259-8860-E2EE6DBE7C66}" type="presOf" srcId="{6477A6D4-1F26-4664-A73A-16FC0CA54913}" destId="{9593F793-072C-443E-B63A-82BCDAAB1E07}" srcOrd="0" destOrd="0" presId="urn:microsoft.com/office/officeart/2005/8/layout/list1"/>
    <dgm:cxn modelId="{F984EA9B-6888-4432-B0E3-BEF9B0EBFB16}" srcId="{6477A6D4-1F26-4664-A73A-16FC0CA54913}" destId="{A37B7EC2-F780-42A6-87BA-8EC66B0B4E8E}" srcOrd="0" destOrd="0" parTransId="{116F2247-6830-4FBB-953C-6E5EE1E7A19D}" sibTransId="{46FE1373-737C-4C2F-BDF7-6BF3F0738EF8}"/>
    <dgm:cxn modelId="{3A02619F-D0FE-4552-B8C0-67FD42069956}" type="presOf" srcId="{3972A2DB-FC48-4F08-B24F-C9416B3F95C6}" destId="{5189409F-19F1-4F31-9083-42E30EA1F2E6}" srcOrd="0" destOrd="1" presId="urn:microsoft.com/office/officeart/2005/8/layout/list1"/>
    <dgm:cxn modelId="{77FFB5C4-6B6E-44BE-A7C0-FC85D1042BDB}" srcId="{A37B7EC2-F780-42A6-87BA-8EC66B0B4E8E}" destId="{E6161782-07ED-4BEF-84A4-979017602357}" srcOrd="2" destOrd="0" parTransId="{022822C3-230C-4572-82A5-AF5C963D2214}" sibTransId="{4AD93C42-9509-4D7F-B552-C8F647D9FE4C}"/>
    <dgm:cxn modelId="{908221D6-CADD-4873-B84F-E090A100626C}" type="presOf" srcId="{E6161782-07ED-4BEF-84A4-979017602357}" destId="{5189409F-19F1-4F31-9083-42E30EA1F2E6}" srcOrd="0" destOrd="2" presId="urn:microsoft.com/office/officeart/2005/8/layout/list1"/>
    <dgm:cxn modelId="{D0E154ED-8599-4AF5-9CCA-05024EBB84EE}" srcId="{A37B7EC2-F780-42A6-87BA-8EC66B0B4E8E}" destId="{E81FDB2F-660B-4105-AB73-1A166814ABA5}" srcOrd="0" destOrd="0" parTransId="{11C5542E-837B-4092-A9D2-56FFB61027EF}" sibTransId="{FE5B2F68-62C0-49B6-81B6-A9D6083F57BB}"/>
    <dgm:cxn modelId="{8914C03D-2DDB-4844-B748-6EE0C79AB34D}" type="presParOf" srcId="{9593F793-072C-443E-B63A-82BCDAAB1E07}" destId="{84A3D2F6-03F1-4032-84CC-60BE6BEEE649}" srcOrd="0" destOrd="0" presId="urn:microsoft.com/office/officeart/2005/8/layout/list1"/>
    <dgm:cxn modelId="{FD695869-3DB6-415D-86AE-DEC8065696C2}" type="presParOf" srcId="{84A3D2F6-03F1-4032-84CC-60BE6BEEE649}" destId="{9729146B-B2D8-4E5A-B43E-18CC9E416978}" srcOrd="0" destOrd="0" presId="urn:microsoft.com/office/officeart/2005/8/layout/list1"/>
    <dgm:cxn modelId="{14FC4AFD-9C4D-4AB4-A9EC-19332969B0D2}" type="presParOf" srcId="{84A3D2F6-03F1-4032-84CC-60BE6BEEE649}" destId="{1522365D-0BE4-48E6-95FF-674F79A4B2F8}" srcOrd="1" destOrd="0" presId="urn:microsoft.com/office/officeart/2005/8/layout/list1"/>
    <dgm:cxn modelId="{F7EE3506-52C1-46C1-AB08-4EC61C2B0CE8}" type="presParOf" srcId="{9593F793-072C-443E-B63A-82BCDAAB1E07}" destId="{C2E79E56-007F-43DA-A9CF-2DFF68E435AB}" srcOrd="1" destOrd="0" presId="urn:microsoft.com/office/officeart/2005/8/layout/list1"/>
    <dgm:cxn modelId="{010E7CBE-7E24-412D-BD88-F40B298FB3E0}" type="presParOf" srcId="{9593F793-072C-443E-B63A-82BCDAAB1E07}" destId="{5189409F-19F1-4F31-9083-42E30EA1F2E6}" srcOrd="2"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4.xml><?xml version="1.0" encoding="utf-8"?>
<dgm:dataModel xmlns:dgm="http://schemas.openxmlformats.org/drawingml/2006/diagram" xmlns:a="http://schemas.openxmlformats.org/drawingml/2006/main">
  <dgm:ptLst>
    <dgm:pt modelId="{6477A6D4-1F26-4664-A73A-16FC0CA54913}"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A37B7EC2-F780-42A6-87BA-8EC66B0B4E8E}">
      <dgm:prSet phldrT="[Text]" custT="1"/>
      <dgm:spPr>
        <a:solidFill>
          <a:srgbClr val="00B0F0"/>
        </a:solidFill>
        <a:ln>
          <a:solidFill>
            <a:srgbClr val="00B0F0"/>
          </a:solidFill>
        </a:ln>
      </dgm:spPr>
      <dgm:t>
        <a:bodyPr/>
        <a:lstStyle/>
        <a:p>
          <a:r>
            <a:rPr lang="en-US" sz="3600" b="1" dirty="0"/>
            <a:t>p – PACKED</a:t>
          </a:r>
        </a:p>
      </dgm:t>
    </dgm:pt>
    <dgm:pt modelId="{116F2247-6830-4FBB-953C-6E5EE1E7A19D}" type="parTrans" cxnId="{F984EA9B-6888-4432-B0E3-BEF9B0EBFB16}">
      <dgm:prSet/>
      <dgm:spPr/>
      <dgm:t>
        <a:bodyPr/>
        <a:lstStyle/>
        <a:p>
          <a:endParaRPr lang="en-US"/>
        </a:p>
      </dgm:t>
    </dgm:pt>
    <dgm:pt modelId="{46FE1373-737C-4C2F-BDF7-6BF3F0738EF8}" type="sibTrans" cxnId="{F984EA9B-6888-4432-B0E3-BEF9B0EBFB16}">
      <dgm:prSet/>
      <dgm:spPr/>
      <dgm:t>
        <a:bodyPr/>
        <a:lstStyle/>
        <a:p>
          <a:endParaRPr lang="en-US"/>
        </a:p>
      </dgm:t>
    </dgm:pt>
    <dgm:pt modelId="{E81FDB2F-660B-4105-AB73-1A166814ABA5}">
      <dgm:prSet custT="1"/>
      <dgm:spPr>
        <a:ln>
          <a:solidFill>
            <a:srgbClr val="00B0F0"/>
          </a:solidFill>
        </a:ln>
      </dgm:spPr>
      <dgm:t>
        <a:bodyPr/>
        <a:lstStyle/>
        <a:p>
          <a:r>
            <a:rPr lang="en-US" altLang="ro-RO" sz="1800" dirty="0"/>
            <a:t>Initial value  = 0</a:t>
          </a:r>
          <a:endParaRPr lang="en-US" sz="1800" dirty="0"/>
        </a:p>
      </dgm:t>
    </dgm:pt>
    <dgm:pt modelId="{11C5542E-837B-4092-A9D2-56FFB61027EF}" type="parTrans" cxnId="{D0E154ED-8599-4AF5-9CCA-05024EBB84EE}">
      <dgm:prSet/>
      <dgm:spPr/>
      <dgm:t>
        <a:bodyPr/>
        <a:lstStyle/>
        <a:p>
          <a:endParaRPr lang="en-US"/>
        </a:p>
      </dgm:t>
    </dgm:pt>
    <dgm:pt modelId="{FE5B2F68-62C0-49B6-81B6-A9D6083F57BB}" type="sibTrans" cxnId="{D0E154ED-8599-4AF5-9CCA-05024EBB84EE}">
      <dgm:prSet/>
      <dgm:spPr/>
      <dgm:t>
        <a:bodyPr/>
        <a:lstStyle/>
        <a:p>
          <a:endParaRPr lang="en-US"/>
        </a:p>
      </dgm:t>
    </dgm:pt>
    <dgm:pt modelId="{3972A2DB-FC48-4F08-B24F-C9416B3F95C6}">
      <dgm:prSet custT="1"/>
      <dgm:spPr>
        <a:ln>
          <a:solidFill>
            <a:srgbClr val="00B0F0"/>
          </a:solidFill>
        </a:ln>
      </dgm:spPr>
      <dgm:t>
        <a:bodyPr/>
        <a:lstStyle/>
        <a:p>
          <a:r>
            <a:rPr lang="en-US" altLang="ro-RO" sz="1800" dirty="0"/>
            <a:t>Decimal for business calculations</a:t>
          </a:r>
        </a:p>
      </dgm:t>
    </dgm:pt>
    <dgm:pt modelId="{3E23FC80-C1DD-48DB-A8CF-89A3108A8EAE}" type="parTrans" cxnId="{37331F88-4920-4B89-8773-8BE117BEBC48}">
      <dgm:prSet/>
      <dgm:spPr/>
      <dgm:t>
        <a:bodyPr/>
        <a:lstStyle/>
        <a:p>
          <a:endParaRPr lang="en-US"/>
        </a:p>
      </dgm:t>
    </dgm:pt>
    <dgm:pt modelId="{2FDBA5F5-A98B-4E68-804A-9A32DBD48358}" type="sibTrans" cxnId="{37331F88-4920-4B89-8773-8BE117BEBC48}">
      <dgm:prSet/>
      <dgm:spPr/>
      <dgm:t>
        <a:bodyPr/>
        <a:lstStyle/>
        <a:p>
          <a:endParaRPr lang="en-US"/>
        </a:p>
      </dgm:t>
    </dgm:pt>
    <dgm:pt modelId="{E6161782-07ED-4BEF-84A4-979017602357}">
      <dgm:prSet custT="1"/>
      <dgm:spPr>
        <a:ln>
          <a:solidFill>
            <a:srgbClr val="00B0F0"/>
          </a:solidFill>
        </a:ln>
      </dgm:spPr>
      <dgm:t>
        <a:bodyPr/>
        <a:lstStyle/>
        <a:p>
          <a:r>
            <a:rPr lang="en-US" altLang="ro-RO" sz="1800" dirty="0"/>
            <a:t>Very precise (used for amounts of money, weights, distances </a:t>
          </a:r>
          <a:r>
            <a:rPr lang="en-US" altLang="ro-RO" sz="1800" dirty="0" err="1"/>
            <a:t>etc</a:t>
          </a:r>
          <a:r>
            <a:rPr lang="en-US" altLang="ro-RO" sz="1800" dirty="0"/>
            <a:t>)</a:t>
          </a:r>
        </a:p>
      </dgm:t>
    </dgm:pt>
    <dgm:pt modelId="{022822C3-230C-4572-82A5-AF5C963D2214}" type="parTrans" cxnId="{77FFB5C4-6B6E-44BE-A7C0-FC85D1042BDB}">
      <dgm:prSet/>
      <dgm:spPr/>
      <dgm:t>
        <a:bodyPr/>
        <a:lstStyle/>
        <a:p>
          <a:endParaRPr lang="en-US"/>
        </a:p>
      </dgm:t>
    </dgm:pt>
    <dgm:pt modelId="{4AD93C42-9509-4D7F-B552-C8F647D9FE4C}" type="sibTrans" cxnId="{77FFB5C4-6B6E-44BE-A7C0-FC85D1042BDB}">
      <dgm:prSet/>
      <dgm:spPr/>
      <dgm:t>
        <a:bodyPr/>
        <a:lstStyle/>
        <a:p>
          <a:endParaRPr lang="en-US"/>
        </a:p>
      </dgm:t>
    </dgm:pt>
    <dgm:pt modelId="{9593F793-072C-443E-B63A-82BCDAAB1E07}" type="pres">
      <dgm:prSet presAssocID="{6477A6D4-1F26-4664-A73A-16FC0CA54913}" presName="linear" presStyleCnt="0">
        <dgm:presLayoutVars>
          <dgm:dir/>
          <dgm:animLvl val="lvl"/>
          <dgm:resizeHandles val="exact"/>
        </dgm:presLayoutVars>
      </dgm:prSet>
      <dgm:spPr/>
    </dgm:pt>
    <dgm:pt modelId="{84A3D2F6-03F1-4032-84CC-60BE6BEEE649}" type="pres">
      <dgm:prSet presAssocID="{A37B7EC2-F780-42A6-87BA-8EC66B0B4E8E}" presName="parentLin" presStyleCnt="0"/>
      <dgm:spPr/>
    </dgm:pt>
    <dgm:pt modelId="{9729146B-B2D8-4E5A-B43E-18CC9E416978}" type="pres">
      <dgm:prSet presAssocID="{A37B7EC2-F780-42A6-87BA-8EC66B0B4E8E}" presName="parentLeftMargin" presStyleLbl="node1" presStyleIdx="0" presStyleCnt="1"/>
      <dgm:spPr/>
    </dgm:pt>
    <dgm:pt modelId="{1522365D-0BE4-48E6-95FF-674F79A4B2F8}" type="pres">
      <dgm:prSet presAssocID="{A37B7EC2-F780-42A6-87BA-8EC66B0B4E8E}" presName="parentText" presStyleLbl="node1" presStyleIdx="0" presStyleCnt="1" custScaleX="120210" custScaleY="41576" custLinFactNeighborX="-19919" custLinFactNeighborY="-21615">
        <dgm:presLayoutVars>
          <dgm:chMax val="0"/>
          <dgm:bulletEnabled val="1"/>
        </dgm:presLayoutVars>
      </dgm:prSet>
      <dgm:spPr/>
    </dgm:pt>
    <dgm:pt modelId="{C2E79E56-007F-43DA-A9CF-2DFF68E435AB}" type="pres">
      <dgm:prSet presAssocID="{A37B7EC2-F780-42A6-87BA-8EC66B0B4E8E}" presName="negativeSpace" presStyleCnt="0"/>
      <dgm:spPr/>
    </dgm:pt>
    <dgm:pt modelId="{5189409F-19F1-4F31-9083-42E30EA1F2E6}" type="pres">
      <dgm:prSet presAssocID="{A37B7EC2-F780-42A6-87BA-8EC66B0B4E8E}" presName="childText" presStyleLbl="conFgAcc1" presStyleIdx="0" presStyleCnt="1" custScaleY="78219" custLinFactNeighborX="-60751" custLinFactNeighborY="14639">
        <dgm:presLayoutVars>
          <dgm:bulletEnabled val="1"/>
        </dgm:presLayoutVars>
      </dgm:prSet>
      <dgm:spPr/>
    </dgm:pt>
  </dgm:ptLst>
  <dgm:cxnLst>
    <dgm:cxn modelId="{11075302-C678-4A44-802A-B8D72BEDA81C}" type="presOf" srcId="{E81FDB2F-660B-4105-AB73-1A166814ABA5}" destId="{5189409F-19F1-4F31-9083-42E30EA1F2E6}" srcOrd="0" destOrd="0" presId="urn:microsoft.com/office/officeart/2005/8/layout/list1"/>
    <dgm:cxn modelId="{FE3BCA0C-03B2-42B7-9579-D33DB1446E48}" type="presOf" srcId="{A37B7EC2-F780-42A6-87BA-8EC66B0B4E8E}" destId="{9729146B-B2D8-4E5A-B43E-18CC9E416978}" srcOrd="0" destOrd="0" presId="urn:microsoft.com/office/officeart/2005/8/layout/list1"/>
    <dgm:cxn modelId="{A1C5031C-C5B8-4C74-A89C-212451CB9868}" type="presOf" srcId="{A37B7EC2-F780-42A6-87BA-8EC66B0B4E8E}" destId="{1522365D-0BE4-48E6-95FF-674F79A4B2F8}" srcOrd="1" destOrd="0" presId="urn:microsoft.com/office/officeart/2005/8/layout/list1"/>
    <dgm:cxn modelId="{37331F88-4920-4B89-8773-8BE117BEBC48}" srcId="{A37B7EC2-F780-42A6-87BA-8EC66B0B4E8E}" destId="{3972A2DB-FC48-4F08-B24F-C9416B3F95C6}" srcOrd="1" destOrd="0" parTransId="{3E23FC80-C1DD-48DB-A8CF-89A3108A8EAE}" sibTransId="{2FDBA5F5-A98B-4E68-804A-9A32DBD48358}"/>
    <dgm:cxn modelId="{1D05EF91-FF35-4259-8860-E2EE6DBE7C66}" type="presOf" srcId="{6477A6D4-1F26-4664-A73A-16FC0CA54913}" destId="{9593F793-072C-443E-B63A-82BCDAAB1E07}" srcOrd="0" destOrd="0" presId="urn:microsoft.com/office/officeart/2005/8/layout/list1"/>
    <dgm:cxn modelId="{F984EA9B-6888-4432-B0E3-BEF9B0EBFB16}" srcId="{6477A6D4-1F26-4664-A73A-16FC0CA54913}" destId="{A37B7EC2-F780-42A6-87BA-8EC66B0B4E8E}" srcOrd="0" destOrd="0" parTransId="{116F2247-6830-4FBB-953C-6E5EE1E7A19D}" sibTransId="{46FE1373-737C-4C2F-BDF7-6BF3F0738EF8}"/>
    <dgm:cxn modelId="{3A02619F-D0FE-4552-B8C0-67FD42069956}" type="presOf" srcId="{3972A2DB-FC48-4F08-B24F-C9416B3F95C6}" destId="{5189409F-19F1-4F31-9083-42E30EA1F2E6}" srcOrd="0" destOrd="1" presId="urn:microsoft.com/office/officeart/2005/8/layout/list1"/>
    <dgm:cxn modelId="{77FFB5C4-6B6E-44BE-A7C0-FC85D1042BDB}" srcId="{A37B7EC2-F780-42A6-87BA-8EC66B0B4E8E}" destId="{E6161782-07ED-4BEF-84A4-979017602357}" srcOrd="2" destOrd="0" parTransId="{022822C3-230C-4572-82A5-AF5C963D2214}" sibTransId="{4AD93C42-9509-4D7F-B552-C8F647D9FE4C}"/>
    <dgm:cxn modelId="{908221D6-CADD-4873-B84F-E090A100626C}" type="presOf" srcId="{E6161782-07ED-4BEF-84A4-979017602357}" destId="{5189409F-19F1-4F31-9083-42E30EA1F2E6}" srcOrd="0" destOrd="2" presId="urn:microsoft.com/office/officeart/2005/8/layout/list1"/>
    <dgm:cxn modelId="{D0E154ED-8599-4AF5-9CCA-05024EBB84EE}" srcId="{A37B7EC2-F780-42A6-87BA-8EC66B0B4E8E}" destId="{E81FDB2F-660B-4105-AB73-1A166814ABA5}" srcOrd="0" destOrd="0" parTransId="{11C5542E-837B-4092-A9D2-56FFB61027EF}" sibTransId="{FE5B2F68-62C0-49B6-81B6-A9D6083F57BB}"/>
    <dgm:cxn modelId="{8914C03D-2DDB-4844-B748-6EE0C79AB34D}" type="presParOf" srcId="{9593F793-072C-443E-B63A-82BCDAAB1E07}" destId="{84A3D2F6-03F1-4032-84CC-60BE6BEEE649}" srcOrd="0" destOrd="0" presId="urn:microsoft.com/office/officeart/2005/8/layout/list1"/>
    <dgm:cxn modelId="{FD695869-3DB6-415D-86AE-DEC8065696C2}" type="presParOf" srcId="{84A3D2F6-03F1-4032-84CC-60BE6BEEE649}" destId="{9729146B-B2D8-4E5A-B43E-18CC9E416978}" srcOrd="0" destOrd="0" presId="urn:microsoft.com/office/officeart/2005/8/layout/list1"/>
    <dgm:cxn modelId="{14FC4AFD-9C4D-4AB4-A9EC-19332969B0D2}" type="presParOf" srcId="{84A3D2F6-03F1-4032-84CC-60BE6BEEE649}" destId="{1522365D-0BE4-48E6-95FF-674F79A4B2F8}" srcOrd="1" destOrd="0" presId="urn:microsoft.com/office/officeart/2005/8/layout/list1"/>
    <dgm:cxn modelId="{F7EE3506-52C1-46C1-AB08-4EC61C2B0CE8}" type="presParOf" srcId="{9593F793-072C-443E-B63A-82BCDAAB1E07}" destId="{C2E79E56-007F-43DA-A9CF-2DFF68E435AB}" srcOrd="1" destOrd="0" presId="urn:microsoft.com/office/officeart/2005/8/layout/list1"/>
    <dgm:cxn modelId="{010E7CBE-7E24-412D-BD88-F40B298FB3E0}" type="presParOf" srcId="{9593F793-072C-443E-B63A-82BCDAAB1E07}" destId="{5189409F-19F1-4F31-9083-42E30EA1F2E6}" srcOrd="2" destOrd="0" presId="urn:microsoft.com/office/officeart/2005/8/layout/list1"/>
  </dgm:cxnLst>
  <dgm:bg/>
  <dgm:whole/>
  <dgm:extLst>
    <a:ext uri="http://schemas.microsoft.com/office/drawing/2008/diagram">
      <dsp:dataModelExt xmlns:dsp="http://schemas.microsoft.com/office/drawing/2008/diagram" relId="rId11" minVer="http://schemas.openxmlformats.org/drawingml/2006/diagram"/>
    </a:ext>
    <a:ext uri="{C62137D5-CB1D-491B-B009-E17868A290BF}">
      <dgm14:recolorImg xmlns:dgm14="http://schemas.microsoft.com/office/drawing/2010/diagram" val="1"/>
    </a:ext>
  </dgm:extLst>
</dgm:dataModel>
</file>

<file path=ppt/diagrams/data5.xml><?xml version="1.0" encoding="utf-8"?>
<dgm:dataModel xmlns:dgm="http://schemas.openxmlformats.org/drawingml/2006/diagram" xmlns:a="http://schemas.openxmlformats.org/drawingml/2006/main">
  <dgm:ptLst>
    <dgm:pt modelId="{6477A6D4-1F26-4664-A73A-16FC0CA54913}"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A37B7EC2-F780-42A6-87BA-8EC66B0B4E8E}">
      <dgm:prSet phldrT="[Text]" custT="1"/>
      <dgm:spPr>
        <a:solidFill>
          <a:srgbClr val="00B0F0"/>
        </a:solidFill>
        <a:ln>
          <a:solidFill>
            <a:srgbClr val="00B0F0"/>
          </a:solidFill>
        </a:ln>
      </dgm:spPr>
      <dgm:t>
        <a:bodyPr/>
        <a:lstStyle/>
        <a:p>
          <a:r>
            <a:rPr lang="en-US" sz="3600" b="1" dirty="0"/>
            <a:t>f – FLOAT</a:t>
          </a:r>
        </a:p>
      </dgm:t>
    </dgm:pt>
    <dgm:pt modelId="{116F2247-6830-4FBB-953C-6E5EE1E7A19D}" type="parTrans" cxnId="{F984EA9B-6888-4432-B0E3-BEF9B0EBFB16}">
      <dgm:prSet/>
      <dgm:spPr/>
      <dgm:t>
        <a:bodyPr/>
        <a:lstStyle/>
        <a:p>
          <a:endParaRPr lang="en-US"/>
        </a:p>
      </dgm:t>
    </dgm:pt>
    <dgm:pt modelId="{46FE1373-737C-4C2F-BDF7-6BF3F0738EF8}" type="sibTrans" cxnId="{F984EA9B-6888-4432-B0E3-BEF9B0EBFB16}">
      <dgm:prSet/>
      <dgm:spPr/>
      <dgm:t>
        <a:bodyPr/>
        <a:lstStyle/>
        <a:p>
          <a:endParaRPr lang="en-US"/>
        </a:p>
      </dgm:t>
    </dgm:pt>
    <dgm:pt modelId="{E81FDB2F-660B-4105-AB73-1A166814ABA5}">
      <dgm:prSet custT="1"/>
      <dgm:spPr>
        <a:ln>
          <a:solidFill>
            <a:srgbClr val="00B0F0"/>
          </a:solidFill>
        </a:ln>
      </dgm:spPr>
      <dgm:t>
        <a:bodyPr/>
        <a:lstStyle/>
        <a:p>
          <a:r>
            <a:rPr lang="en-US" altLang="ro-RO" sz="1800" dirty="0"/>
            <a:t>Initial value  = 0</a:t>
          </a:r>
          <a:endParaRPr lang="en-US" sz="1800" dirty="0"/>
        </a:p>
      </dgm:t>
    </dgm:pt>
    <dgm:pt modelId="{11C5542E-837B-4092-A9D2-56FFB61027EF}" type="parTrans" cxnId="{D0E154ED-8599-4AF5-9CCA-05024EBB84EE}">
      <dgm:prSet/>
      <dgm:spPr/>
      <dgm:t>
        <a:bodyPr/>
        <a:lstStyle/>
        <a:p>
          <a:endParaRPr lang="en-US"/>
        </a:p>
      </dgm:t>
    </dgm:pt>
    <dgm:pt modelId="{FE5B2F68-62C0-49B6-81B6-A9D6083F57BB}" type="sibTrans" cxnId="{D0E154ED-8599-4AF5-9CCA-05024EBB84EE}">
      <dgm:prSet/>
      <dgm:spPr/>
      <dgm:t>
        <a:bodyPr/>
        <a:lstStyle/>
        <a:p>
          <a:endParaRPr lang="en-US"/>
        </a:p>
      </dgm:t>
    </dgm:pt>
    <dgm:pt modelId="{3972A2DB-FC48-4F08-B24F-C9416B3F95C6}">
      <dgm:prSet custT="1"/>
      <dgm:spPr>
        <a:ln>
          <a:solidFill>
            <a:srgbClr val="00B0F0"/>
          </a:solidFill>
        </a:ln>
      </dgm:spPr>
      <dgm:t>
        <a:bodyPr/>
        <a:lstStyle/>
        <a:p>
          <a:r>
            <a:rPr lang="en-US" altLang="ro-RO" sz="1800" dirty="0"/>
            <a:t>Decimal for rough calculations </a:t>
          </a:r>
        </a:p>
      </dgm:t>
    </dgm:pt>
    <dgm:pt modelId="{3E23FC80-C1DD-48DB-A8CF-89A3108A8EAE}" type="parTrans" cxnId="{37331F88-4920-4B89-8773-8BE117BEBC48}">
      <dgm:prSet/>
      <dgm:spPr/>
      <dgm:t>
        <a:bodyPr/>
        <a:lstStyle/>
        <a:p>
          <a:endParaRPr lang="en-US"/>
        </a:p>
      </dgm:t>
    </dgm:pt>
    <dgm:pt modelId="{2FDBA5F5-A98B-4E68-804A-9A32DBD48358}" type="sibTrans" cxnId="{37331F88-4920-4B89-8773-8BE117BEBC48}">
      <dgm:prSet/>
      <dgm:spPr/>
      <dgm:t>
        <a:bodyPr/>
        <a:lstStyle/>
        <a:p>
          <a:endParaRPr lang="en-US"/>
        </a:p>
      </dgm:t>
    </dgm:pt>
    <dgm:pt modelId="{E6161782-07ED-4BEF-84A4-979017602357}">
      <dgm:prSet custT="1"/>
      <dgm:spPr>
        <a:ln>
          <a:solidFill>
            <a:srgbClr val="00B0F0"/>
          </a:solidFill>
        </a:ln>
      </dgm:spPr>
      <dgm:t>
        <a:bodyPr/>
        <a:lstStyle/>
        <a:p>
          <a:r>
            <a:rPr lang="en-US" altLang="ro-RO" sz="1800" dirty="0"/>
            <a:t>Used for approximations</a:t>
          </a:r>
        </a:p>
      </dgm:t>
    </dgm:pt>
    <dgm:pt modelId="{022822C3-230C-4572-82A5-AF5C963D2214}" type="parTrans" cxnId="{77FFB5C4-6B6E-44BE-A7C0-FC85D1042BDB}">
      <dgm:prSet/>
      <dgm:spPr/>
      <dgm:t>
        <a:bodyPr/>
        <a:lstStyle/>
        <a:p>
          <a:endParaRPr lang="en-US"/>
        </a:p>
      </dgm:t>
    </dgm:pt>
    <dgm:pt modelId="{4AD93C42-9509-4D7F-B552-C8F647D9FE4C}" type="sibTrans" cxnId="{77FFB5C4-6B6E-44BE-A7C0-FC85D1042BDB}">
      <dgm:prSet/>
      <dgm:spPr/>
      <dgm:t>
        <a:bodyPr/>
        <a:lstStyle/>
        <a:p>
          <a:endParaRPr lang="en-US"/>
        </a:p>
      </dgm:t>
    </dgm:pt>
    <dgm:pt modelId="{9593F793-072C-443E-B63A-82BCDAAB1E07}" type="pres">
      <dgm:prSet presAssocID="{6477A6D4-1F26-4664-A73A-16FC0CA54913}" presName="linear" presStyleCnt="0">
        <dgm:presLayoutVars>
          <dgm:dir/>
          <dgm:animLvl val="lvl"/>
          <dgm:resizeHandles val="exact"/>
        </dgm:presLayoutVars>
      </dgm:prSet>
      <dgm:spPr/>
    </dgm:pt>
    <dgm:pt modelId="{84A3D2F6-03F1-4032-84CC-60BE6BEEE649}" type="pres">
      <dgm:prSet presAssocID="{A37B7EC2-F780-42A6-87BA-8EC66B0B4E8E}" presName="parentLin" presStyleCnt="0"/>
      <dgm:spPr/>
    </dgm:pt>
    <dgm:pt modelId="{9729146B-B2D8-4E5A-B43E-18CC9E416978}" type="pres">
      <dgm:prSet presAssocID="{A37B7EC2-F780-42A6-87BA-8EC66B0B4E8E}" presName="parentLeftMargin" presStyleLbl="node1" presStyleIdx="0" presStyleCnt="1"/>
      <dgm:spPr/>
    </dgm:pt>
    <dgm:pt modelId="{1522365D-0BE4-48E6-95FF-674F79A4B2F8}" type="pres">
      <dgm:prSet presAssocID="{A37B7EC2-F780-42A6-87BA-8EC66B0B4E8E}" presName="parentText" presStyleLbl="node1" presStyleIdx="0" presStyleCnt="1" custScaleX="120210" custScaleY="41576" custLinFactNeighborX="-19919" custLinFactNeighborY="-21615">
        <dgm:presLayoutVars>
          <dgm:chMax val="0"/>
          <dgm:bulletEnabled val="1"/>
        </dgm:presLayoutVars>
      </dgm:prSet>
      <dgm:spPr/>
    </dgm:pt>
    <dgm:pt modelId="{C2E79E56-007F-43DA-A9CF-2DFF68E435AB}" type="pres">
      <dgm:prSet presAssocID="{A37B7EC2-F780-42A6-87BA-8EC66B0B4E8E}" presName="negativeSpace" presStyleCnt="0"/>
      <dgm:spPr/>
    </dgm:pt>
    <dgm:pt modelId="{5189409F-19F1-4F31-9083-42E30EA1F2E6}" type="pres">
      <dgm:prSet presAssocID="{A37B7EC2-F780-42A6-87BA-8EC66B0B4E8E}" presName="childText" presStyleLbl="conFgAcc1" presStyleIdx="0" presStyleCnt="1" custScaleY="78219" custLinFactNeighborX="-60751" custLinFactNeighborY="14639">
        <dgm:presLayoutVars>
          <dgm:bulletEnabled val="1"/>
        </dgm:presLayoutVars>
      </dgm:prSet>
      <dgm:spPr/>
    </dgm:pt>
  </dgm:ptLst>
  <dgm:cxnLst>
    <dgm:cxn modelId="{11075302-C678-4A44-802A-B8D72BEDA81C}" type="presOf" srcId="{E81FDB2F-660B-4105-AB73-1A166814ABA5}" destId="{5189409F-19F1-4F31-9083-42E30EA1F2E6}" srcOrd="0" destOrd="0" presId="urn:microsoft.com/office/officeart/2005/8/layout/list1"/>
    <dgm:cxn modelId="{FE3BCA0C-03B2-42B7-9579-D33DB1446E48}" type="presOf" srcId="{A37B7EC2-F780-42A6-87BA-8EC66B0B4E8E}" destId="{9729146B-B2D8-4E5A-B43E-18CC9E416978}" srcOrd="0" destOrd="0" presId="urn:microsoft.com/office/officeart/2005/8/layout/list1"/>
    <dgm:cxn modelId="{A1C5031C-C5B8-4C74-A89C-212451CB9868}" type="presOf" srcId="{A37B7EC2-F780-42A6-87BA-8EC66B0B4E8E}" destId="{1522365D-0BE4-48E6-95FF-674F79A4B2F8}" srcOrd="1" destOrd="0" presId="urn:microsoft.com/office/officeart/2005/8/layout/list1"/>
    <dgm:cxn modelId="{37331F88-4920-4B89-8773-8BE117BEBC48}" srcId="{A37B7EC2-F780-42A6-87BA-8EC66B0B4E8E}" destId="{3972A2DB-FC48-4F08-B24F-C9416B3F95C6}" srcOrd="1" destOrd="0" parTransId="{3E23FC80-C1DD-48DB-A8CF-89A3108A8EAE}" sibTransId="{2FDBA5F5-A98B-4E68-804A-9A32DBD48358}"/>
    <dgm:cxn modelId="{1D05EF91-FF35-4259-8860-E2EE6DBE7C66}" type="presOf" srcId="{6477A6D4-1F26-4664-A73A-16FC0CA54913}" destId="{9593F793-072C-443E-B63A-82BCDAAB1E07}" srcOrd="0" destOrd="0" presId="urn:microsoft.com/office/officeart/2005/8/layout/list1"/>
    <dgm:cxn modelId="{F984EA9B-6888-4432-B0E3-BEF9B0EBFB16}" srcId="{6477A6D4-1F26-4664-A73A-16FC0CA54913}" destId="{A37B7EC2-F780-42A6-87BA-8EC66B0B4E8E}" srcOrd="0" destOrd="0" parTransId="{116F2247-6830-4FBB-953C-6E5EE1E7A19D}" sibTransId="{46FE1373-737C-4C2F-BDF7-6BF3F0738EF8}"/>
    <dgm:cxn modelId="{3A02619F-D0FE-4552-B8C0-67FD42069956}" type="presOf" srcId="{3972A2DB-FC48-4F08-B24F-C9416B3F95C6}" destId="{5189409F-19F1-4F31-9083-42E30EA1F2E6}" srcOrd="0" destOrd="1" presId="urn:microsoft.com/office/officeart/2005/8/layout/list1"/>
    <dgm:cxn modelId="{77FFB5C4-6B6E-44BE-A7C0-FC85D1042BDB}" srcId="{A37B7EC2-F780-42A6-87BA-8EC66B0B4E8E}" destId="{E6161782-07ED-4BEF-84A4-979017602357}" srcOrd="2" destOrd="0" parTransId="{022822C3-230C-4572-82A5-AF5C963D2214}" sibTransId="{4AD93C42-9509-4D7F-B552-C8F647D9FE4C}"/>
    <dgm:cxn modelId="{908221D6-CADD-4873-B84F-E090A100626C}" type="presOf" srcId="{E6161782-07ED-4BEF-84A4-979017602357}" destId="{5189409F-19F1-4F31-9083-42E30EA1F2E6}" srcOrd="0" destOrd="2" presId="urn:microsoft.com/office/officeart/2005/8/layout/list1"/>
    <dgm:cxn modelId="{D0E154ED-8599-4AF5-9CCA-05024EBB84EE}" srcId="{A37B7EC2-F780-42A6-87BA-8EC66B0B4E8E}" destId="{E81FDB2F-660B-4105-AB73-1A166814ABA5}" srcOrd="0" destOrd="0" parTransId="{11C5542E-837B-4092-A9D2-56FFB61027EF}" sibTransId="{FE5B2F68-62C0-49B6-81B6-A9D6083F57BB}"/>
    <dgm:cxn modelId="{8914C03D-2DDB-4844-B748-6EE0C79AB34D}" type="presParOf" srcId="{9593F793-072C-443E-B63A-82BCDAAB1E07}" destId="{84A3D2F6-03F1-4032-84CC-60BE6BEEE649}" srcOrd="0" destOrd="0" presId="urn:microsoft.com/office/officeart/2005/8/layout/list1"/>
    <dgm:cxn modelId="{FD695869-3DB6-415D-86AE-DEC8065696C2}" type="presParOf" srcId="{84A3D2F6-03F1-4032-84CC-60BE6BEEE649}" destId="{9729146B-B2D8-4E5A-B43E-18CC9E416978}" srcOrd="0" destOrd="0" presId="urn:microsoft.com/office/officeart/2005/8/layout/list1"/>
    <dgm:cxn modelId="{14FC4AFD-9C4D-4AB4-A9EC-19332969B0D2}" type="presParOf" srcId="{84A3D2F6-03F1-4032-84CC-60BE6BEEE649}" destId="{1522365D-0BE4-48E6-95FF-674F79A4B2F8}" srcOrd="1" destOrd="0" presId="urn:microsoft.com/office/officeart/2005/8/layout/list1"/>
    <dgm:cxn modelId="{F7EE3506-52C1-46C1-AB08-4EC61C2B0CE8}" type="presParOf" srcId="{9593F793-072C-443E-B63A-82BCDAAB1E07}" destId="{C2E79E56-007F-43DA-A9CF-2DFF68E435AB}" srcOrd="1" destOrd="0" presId="urn:microsoft.com/office/officeart/2005/8/layout/list1"/>
    <dgm:cxn modelId="{010E7CBE-7E24-412D-BD88-F40B298FB3E0}" type="presParOf" srcId="{9593F793-072C-443E-B63A-82BCDAAB1E07}" destId="{5189409F-19F1-4F31-9083-42E30EA1F2E6}" srcOrd="2" destOrd="0" presId="urn:microsoft.com/office/officeart/2005/8/layout/list1"/>
  </dgm:cxnLst>
  <dgm:bg/>
  <dgm:whole/>
  <dgm:extLst>
    <a:ext uri="http://schemas.microsoft.com/office/drawing/2008/diagram">
      <dsp:dataModelExt xmlns:dsp="http://schemas.microsoft.com/office/drawing/2008/diagram" relId="rId16" minVer="http://schemas.openxmlformats.org/drawingml/2006/diagram"/>
    </a:ext>
    <a:ext uri="{C62137D5-CB1D-491B-B009-E17868A290BF}">
      <dgm14:recolorImg xmlns:dgm14="http://schemas.microsoft.com/office/drawing/2010/diagram" val="1"/>
    </a:ext>
  </dgm:extLst>
</dgm:dataModel>
</file>

<file path=ppt/diagrams/data6.xml><?xml version="1.0" encoding="utf-8"?>
<dgm:dataModel xmlns:dgm="http://schemas.openxmlformats.org/drawingml/2006/diagram" xmlns:a="http://schemas.openxmlformats.org/drawingml/2006/main">
  <dgm:ptLst>
    <dgm:pt modelId="{6477A6D4-1F26-4664-A73A-16FC0CA54913}"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A37B7EC2-F780-42A6-87BA-8EC66B0B4E8E}">
      <dgm:prSet phldrT="[Text]" custT="1"/>
      <dgm:spPr>
        <a:solidFill>
          <a:srgbClr val="00B0F0"/>
        </a:solidFill>
        <a:ln>
          <a:solidFill>
            <a:srgbClr val="00B0F0"/>
          </a:solidFill>
        </a:ln>
      </dgm:spPr>
      <dgm:t>
        <a:bodyPr/>
        <a:lstStyle/>
        <a:p>
          <a:r>
            <a:rPr lang="en-US" sz="3600" b="1" dirty="0"/>
            <a:t>c – CHAR</a:t>
          </a:r>
        </a:p>
      </dgm:t>
    </dgm:pt>
    <dgm:pt modelId="{116F2247-6830-4FBB-953C-6E5EE1E7A19D}" type="parTrans" cxnId="{F984EA9B-6888-4432-B0E3-BEF9B0EBFB16}">
      <dgm:prSet/>
      <dgm:spPr/>
      <dgm:t>
        <a:bodyPr/>
        <a:lstStyle/>
        <a:p>
          <a:endParaRPr lang="en-US"/>
        </a:p>
      </dgm:t>
    </dgm:pt>
    <dgm:pt modelId="{46FE1373-737C-4C2F-BDF7-6BF3F0738EF8}" type="sibTrans" cxnId="{F984EA9B-6888-4432-B0E3-BEF9B0EBFB16}">
      <dgm:prSet/>
      <dgm:spPr/>
      <dgm:t>
        <a:bodyPr/>
        <a:lstStyle/>
        <a:p>
          <a:endParaRPr lang="en-US"/>
        </a:p>
      </dgm:t>
    </dgm:pt>
    <dgm:pt modelId="{E81FDB2F-660B-4105-AB73-1A166814ABA5}">
      <dgm:prSet custT="1"/>
      <dgm:spPr>
        <a:ln>
          <a:solidFill>
            <a:srgbClr val="00B0F0"/>
          </a:solidFill>
        </a:ln>
      </dgm:spPr>
      <dgm:t>
        <a:bodyPr/>
        <a:lstStyle/>
        <a:p>
          <a:r>
            <a:rPr lang="en-US" altLang="ro-RO" sz="1800" dirty="0"/>
            <a:t>Initial value = SPACE</a:t>
          </a:r>
          <a:endParaRPr lang="en-US" sz="1800" dirty="0"/>
        </a:p>
      </dgm:t>
    </dgm:pt>
    <dgm:pt modelId="{11C5542E-837B-4092-A9D2-56FFB61027EF}" type="parTrans" cxnId="{D0E154ED-8599-4AF5-9CCA-05024EBB84EE}">
      <dgm:prSet/>
      <dgm:spPr/>
      <dgm:t>
        <a:bodyPr/>
        <a:lstStyle/>
        <a:p>
          <a:endParaRPr lang="en-US"/>
        </a:p>
      </dgm:t>
    </dgm:pt>
    <dgm:pt modelId="{FE5B2F68-62C0-49B6-81B6-A9D6083F57BB}" type="sibTrans" cxnId="{D0E154ED-8599-4AF5-9CCA-05024EBB84EE}">
      <dgm:prSet/>
      <dgm:spPr/>
      <dgm:t>
        <a:bodyPr/>
        <a:lstStyle/>
        <a:p>
          <a:endParaRPr lang="en-US"/>
        </a:p>
      </dgm:t>
    </dgm:pt>
    <dgm:pt modelId="{3972A2DB-FC48-4F08-B24F-C9416B3F95C6}">
      <dgm:prSet custT="1"/>
      <dgm:spPr>
        <a:ln>
          <a:solidFill>
            <a:srgbClr val="00B0F0"/>
          </a:solidFill>
        </a:ln>
      </dgm:spPr>
      <dgm:t>
        <a:bodyPr/>
        <a:lstStyle/>
        <a:p>
          <a:r>
            <a:rPr lang="en-US" altLang="ro-RO" sz="1800" dirty="0"/>
            <a:t>Maximum length = 65535</a:t>
          </a:r>
        </a:p>
      </dgm:t>
    </dgm:pt>
    <dgm:pt modelId="{3E23FC80-C1DD-48DB-A8CF-89A3108A8EAE}" type="parTrans" cxnId="{37331F88-4920-4B89-8773-8BE117BEBC48}">
      <dgm:prSet/>
      <dgm:spPr/>
      <dgm:t>
        <a:bodyPr/>
        <a:lstStyle/>
        <a:p>
          <a:endParaRPr lang="en-US"/>
        </a:p>
      </dgm:t>
    </dgm:pt>
    <dgm:pt modelId="{2FDBA5F5-A98B-4E68-804A-9A32DBD48358}" type="sibTrans" cxnId="{37331F88-4920-4B89-8773-8BE117BEBC48}">
      <dgm:prSet/>
      <dgm:spPr/>
      <dgm:t>
        <a:bodyPr/>
        <a:lstStyle/>
        <a:p>
          <a:endParaRPr lang="en-US"/>
        </a:p>
      </dgm:t>
    </dgm:pt>
    <dgm:pt modelId="{CA9D4194-B344-4D2B-B1D6-A3F83222B064}">
      <dgm:prSet custT="1"/>
      <dgm:spPr>
        <a:ln>
          <a:solidFill>
            <a:srgbClr val="00B0F0"/>
          </a:solidFill>
        </a:ln>
      </dgm:spPr>
      <dgm:t>
        <a:bodyPr/>
        <a:lstStyle/>
        <a:p>
          <a:endParaRPr lang="en-US" altLang="ro-RO" sz="1800" dirty="0"/>
        </a:p>
      </dgm:t>
    </dgm:pt>
    <dgm:pt modelId="{40759978-495F-4FFB-B3F9-B0D15E4F65FA}" type="parTrans" cxnId="{829226E9-D3F0-4AC3-BB5E-74C7C99D93C2}">
      <dgm:prSet/>
      <dgm:spPr/>
      <dgm:t>
        <a:bodyPr/>
        <a:lstStyle/>
        <a:p>
          <a:endParaRPr lang="en-US"/>
        </a:p>
      </dgm:t>
    </dgm:pt>
    <dgm:pt modelId="{822E772C-73D1-4848-98CB-C32E7B46C45A}" type="sibTrans" cxnId="{829226E9-D3F0-4AC3-BB5E-74C7C99D93C2}">
      <dgm:prSet/>
      <dgm:spPr/>
      <dgm:t>
        <a:bodyPr/>
        <a:lstStyle/>
        <a:p>
          <a:endParaRPr lang="en-US"/>
        </a:p>
      </dgm:t>
    </dgm:pt>
    <dgm:pt modelId="{38EB20D5-7F76-4418-9BD8-1FBF323AB085}">
      <dgm:prSet custT="1"/>
      <dgm:spPr>
        <a:ln>
          <a:solidFill>
            <a:srgbClr val="00B0F0"/>
          </a:solidFill>
        </a:ln>
      </dgm:spPr>
      <dgm:t>
        <a:bodyPr/>
        <a:lstStyle/>
        <a:p>
          <a:endParaRPr lang="en-US" altLang="ro-RO" sz="1800" dirty="0"/>
        </a:p>
      </dgm:t>
    </dgm:pt>
    <dgm:pt modelId="{BED0D4C4-F071-4D05-9469-1CC6446E8CB4}" type="parTrans" cxnId="{5908DF6D-0B6F-4E50-A84C-F983DDDD0F5E}">
      <dgm:prSet/>
      <dgm:spPr/>
      <dgm:t>
        <a:bodyPr/>
        <a:lstStyle/>
        <a:p>
          <a:endParaRPr lang="en-US"/>
        </a:p>
      </dgm:t>
    </dgm:pt>
    <dgm:pt modelId="{B4607060-ADC0-4117-AD5D-3024044BC812}" type="sibTrans" cxnId="{5908DF6D-0B6F-4E50-A84C-F983DDDD0F5E}">
      <dgm:prSet/>
      <dgm:spPr/>
      <dgm:t>
        <a:bodyPr/>
        <a:lstStyle/>
        <a:p>
          <a:endParaRPr lang="en-US"/>
        </a:p>
      </dgm:t>
    </dgm:pt>
    <dgm:pt modelId="{8A1F5133-395D-43C0-8561-90B11BC40CD8}">
      <dgm:prSet custT="1"/>
      <dgm:spPr>
        <a:ln>
          <a:solidFill>
            <a:srgbClr val="00B0F0"/>
          </a:solidFill>
        </a:ln>
      </dgm:spPr>
      <dgm:t>
        <a:bodyPr/>
        <a:lstStyle/>
        <a:p>
          <a:r>
            <a:rPr lang="en-US" altLang="ro-RO" sz="1800" dirty="0"/>
            <a:t>Initial length  = 1</a:t>
          </a:r>
          <a:endParaRPr lang="en-US" sz="1800" dirty="0"/>
        </a:p>
      </dgm:t>
    </dgm:pt>
    <dgm:pt modelId="{7ED88107-7958-4631-B705-52BFC2655916}" type="parTrans" cxnId="{9D38A9D5-1E0B-471C-9B89-F3C14FF727B0}">
      <dgm:prSet/>
      <dgm:spPr/>
      <dgm:t>
        <a:bodyPr/>
        <a:lstStyle/>
        <a:p>
          <a:endParaRPr lang="en-US"/>
        </a:p>
      </dgm:t>
    </dgm:pt>
    <dgm:pt modelId="{92E0D038-B944-4B44-816B-8302FA206064}" type="sibTrans" cxnId="{9D38A9D5-1E0B-471C-9B89-F3C14FF727B0}">
      <dgm:prSet/>
      <dgm:spPr/>
      <dgm:t>
        <a:bodyPr/>
        <a:lstStyle/>
        <a:p>
          <a:endParaRPr lang="en-US"/>
        </a:p>
      </dgm:t>
    </dgm:pt>
    <dgm:pt modelId="{9593F793-072C-443E-B63A-82BCDAAB1E07}" type="pres">
      <dgm:prSet presAssocID="{6477A6D4-1F26-4664-A73A-16FC0CA54913}" presName="linear" presStyleCnt="0">
        <dgm:presLayoutVars>
          <dgm:dir/>
          <dgm:animLvl val="lvl"/>
          <dgm:resizeHandles val="exact"/>
        </dgm:presLayoutVars>
      </dgm:prSet>
      <dgm:spPr/>
    </dgm:pt>
    <dgm:pt modelId="{84A3D2F6-03F1-4032-84CC-60BE6BEEE649}" type="pres">
      <dgm:prSet presAssocID="{A37B7EC2-F780-42A6-87BA-8EC66B0B4E8E}" presName="parentLin" presStyleCnt="0"/>
      <dgm:spPr/>
    </dgm:pt>
    <dgm:pt modelId="{9729146B-B2D8-4E5A-B43E-18CC9E416978}" type="pres">
      <dgm:prSet presAssocID="{A37B7EC2-F780-42A6-87BA-8EC66B0B4E8E}" presName="parentLeftMargin" presStyleLbl="node1" presStyleIdx="0" presStyleCnt="1"/>
      <dgm:spPr/>
    </dgm:pt>
    <dgm:pt modelId="{1522365D-0BE4-48E6-95FF-674F79A4B2F8}" type="pres">
      <dgm:prSet presAssocID="{A37B7EC2-F780-42A6-87BA-8EC66B0B4E8E}" presName="parentText" presStyleLbl="node1" presStyleIdx="0" presStyleCnt="1" custScaleX="120210" custScaleY="41576" custLinFactNeighborX="-19919" custLinFactNeighborY="-21615">
        <dgm:presLayoutVars>
          <dgm:chMax val="0"/>
          <dgm:bulletEnabled val="1"/>
        </dgm:presLayoutVars>
      </dgm:prSet>
      <dgm:spPr/>
    </dgm:pt>
    <dgm:pt modelId="{C2E79E56-007F-43DA-A9CF-2DFF68E435AB}" type="pres">
      <dgm:prSet presAssocID="{A37B7EC2-F780-42A6-87BA-8EC66B0B4E8E}" presName="negativeSpace" presStyleCnt="0"/>
      <dgm:spPr/>
    </dgm:pt>
    <dgm:pt modelId="{5189409F-19F1-4F31-9083-42E30EA1F2E6}" type="pres">
      <dgm:prSet presAssocID="{A37B7EC2-F780-42A6-87BA-8EC66B0B4E8E}" presName="childText" presStyleLbl="conFgAcc1" presStyleIdx="0" presStyleCnt="1" custScaleY="78219" custLinFactNeighborY="17151">
        <dgm:presLayoutVars>
          <dgm:bulletEnabled val="1"/>
        </dgm:presLayoutVars>
      </dgm:prSet>
      <dgm:spPr/>
    </dgm:pt>
  </dgm:ptLst>
  <dgm:cxnLst>
    <dgm:cxn modelId="{11075302-C678-4A44-802A-B8D72BEDA81C}" type="presOf" srcId="{E81FDB2F-660B-4105-AB73-1A166814ABA5}" destId="{5189409F-19F1-4F31-9083-42E30EA1F2E6}" srcOrd="0" destOrd="0" presId="urn:microsoft.com/office/officeart/2005/8/layout/list1"/>
    <dgm:cxn modelId="{FE3BCA0C-03B2-42B7-9579-D33DB1446E48}" type="presOf" srcId="{A37B7EC2-F780-42A6-87BA-8EC66B0B4E8E}" destId="{9729146B-B2D8-4E5A-B43E-18CC9E416978}" srcOrd="0" destOrd="0" presId="urn:microsoft.com/office/officeart/2005/8/layout/list1"/>
    <dgm:cxn modelId="{A1C5031C-C5B8-4C74-A89C-212451CB9868}" type="presOf" srcId="{A37B7EC2-F780-42A6-87BA-8EC66B0B4E8E}" destId="{1522365D-0BE4-48E6-95FF-674F79A4B2F8}" srcOrd="1" destOrd="0" presId="urn:microsoft.com/office/officeart/2005/8/layout/list1"/>
    <dgm:cxn modelId="{F15A2235-BE4A-452C-A435-995FAE22B2E6}" type="presOf" srcId="{CA9D4194-B344-4D2B-B1D6-A3F83222B064}" destId="{5189409F-19F1-4F31-9083-42E30EA1F2E6}" srcOrd="0" destOrd="4" presId="urn:microsoft.com/office/officeart/2005/8/layout/list1"/>
    <dgm:cxn modelId="{5908DF6D-0B6F-4E50-A84C-F983DDDD0F5E}" srcId="{A37B7EC2-F780-42A6-87BA-8EC66B0B4E8E}" destId="{38EB20D5-7F76-4418-9BD8-1FBF323AB085}" srcOrd="3" destOrd="0" parTransId="{BED0D4C4-F071-4D05-9469-1CC6446E8CB4}" sibTransId="{B4607060-ADC0-4117-AD5D-3024044BC812}"/>
    <dgm:cxn modelId="{37331F88-4920-4B89-8773-8BE117BEBC48}" srcId="{A37B7EC2-F780-42A6-87BA-8EC66B0B4E8E}" destId="{3972A2DB-FC48-4F08-B24F-C9416B3F95C6}" srcOrd="2" destOrd="0" parTransId="{3E23FC80-C1DD-48DB-A8CF-89A3108A8EAE}" sibTransId="{2FDBA5F5-A98B-4E68-804A-9A32DBD48358}"/>
    <dgm:cxn modelId="{075D9C8D-2177-4E94-B634-0286C9A8F174}" type="presOf" srcId="{38EB20D5-7F76-4418-9BD8-1FBF323AB085}" destId="{5189409F-19F1-4F31-9083-42E30EA1F2E6}" srcOrd="0" destOrd="3" presId="urn:microsoft.com/office/officeart/2005/8/layout/list1"/>
    <dgm:cxn modelId="{1D05EF91-FF35-4259-8860-E2EE6DBE7C66}" type="presOf" srcId="{6477A6D4-1F26-4664-A73A-16FC0CA54913}" destId="{9593F793-072C-443E-B63A-82BCDAAB1E07}" srcOrd="0" destOrd="0" presId="urn:microsoft.com/office/officeart/2005/8/layout/list1"/>
    <dgm:cxn modelId="{F984EA9B-6888-4432-B0E3-BEF9B0EBFB16}" srcId="{6477A6D4-1F26-4664-A73A-16FC0CA54913}" destId="{A37B7EC2-F780-42A6-87BA-8EC66B0B4E8E}" srcOrd="0" destOrd="0" parTransId="{116F2247-6830-4FBB-953C-6E5EE1E7A19D}" sibTransId="{46FE1373-737C-4C2F-BDF7-6BF3F0738EF8}"/>
    <dgm:cxn modelId="{3A02619F-D0FE-4552-B8C0-67FD42069956}" type="presOf" srcId="{3972A2DB-FC48-4F08-B24F-C9416B3F95C6}" destId="{5189409F-19F1-4F31-9083-42E30EA1F2E6}" srcOrd="0" destOrd="2" presId="urn:microsoft.com/office/officeart/2005/8/layout/list1"/>
    <dgm:cxn modelId="{140D64BD-340F-4CD1-AF88-E6C802BF1A1E}" type="presOf" srcId="{8A1F5133-395D-43C0-8561-90B11BC40CD8}" destId="{5189409F-19F1-4F31-9083-42E30EA1F2E6}" srcOrd="0" destOrd="1" presId="urn:microsoft.com/office/officeart/2005/8/layout/list1"/>
    <dgm:cxn modelId="{9D38A9D5-1E0B-471C-9B89-F3C14FF727B0}" srcId="{A37B7EC2-F780-42A6-87BA-8EC66B0B4E8E}" destId="{8A1F5133-395D-43C0-8561-90B11BC40CD8}" srcOrd="1" destOrd="0" parTransId="{7ED88107-7958-4631-B705-52BFC2655916}" sibTransId="{92E0D038-B944-4B44-816B-8302FA206064}"/>
    <dgm:cxn modelId="{829226E9-D3F0-4AC3-BB5E-74C7C99D93C2}" srcId="{A37B7EC2-F780-42A6-87BA-8EC66B0B4E8E}" destId="{CA9D4194-B344-4D2B-B1D6-A3F83222B064}" srcOrd="4" destOrd="0" parTransId="{40759978-495F-4FFB-B3F9-B0D15E4F65FA}" sibTransId="{822E772C-73D1-4848-98CB-C32E7B46C45A}"/>
    <dgm:cxn modelId="{D0E154ED-8599-4AF5-9CCA-05024EBB84EE}" srcId="{A37B7EC2-F780-42A6-87BA-8EC66B0B4E8E}" destId="{E81FDB2F-660B-4105-AB73-1A166814ABA5}" srcOrd="0" destOrd="0" parTransId="{11C5542E-837B-4092-A9D2-56FFB61027EF}" sibTransId="{FE5B2F68-62C0-49B6-81B6-A9D6083F57BB}"/>
    <dgm:cxn modelId="{8914C03D-2DDB-4844-B748-6EE0C79AB34D}" type="presParOf" srcId="{9593F793-072C-443E-B63A-82BCDAAB1E07}" destId="{84A3D2F6-03F1-4032-84CC-60BE6BEEE649}" srcOrd="0" destOrd="0" presId="urn:microsoft.com/office/officeart/2005/8/layout/list1"/>
    <dgm:cxn modelId="{FD695869-3DB6-415D-86AE-DEC8065696C2}" type="presParOf" srcId="{84A3D2F6-03F1-4032-84CC-60BE6BEEE649}" destId="{9729146B-B2D8-4E5A-B43E-18CC9E416978}" srcOrd="0" destOrd="0" presId="urn:microsoft.com/office/officeart/2005/8/layout/list1"/>
    <dgm:cxn modelId="{14FC4AFD-9C4D-4AB4-A9EC-19332969B0D2}" type="presParOf" srcId="{84A3D2F6-03F1-4032-84CC-60BE6BEEE649}" destId="{1522365D-0BE4-48E6-95FF-674F79A4B2F8}" srcOrd="1" destOrd="0" presId="urn:microsoft.com/office/officeart/2005/8/layout/list1"/>
    <dgm:cxn modelId="{F7EE3506-52C1-46C1-AB08-4EC61C2B0CE8}" type="presParOf" srcId="{9593F793-072C-443E-B63A-82BCDAAB1E07}" destId="{C2E79E56-007F-43DA-A9CF-2DFF68E435AB}" srcOrd="1" destOrd="0" presId="urn:microsoft.com/office/officeart/2005/8/layout/list1"/>
    <dgm:cxn modelId="{010E7CBE-7E24-412D-BD88-F40B298FB3E0}" type="presParOf" srcId="{9593F793-072C-443E-B63A-82BCDAAB1E07}" destId="{5189409F-19F1-4F31-9083-42E30EA1F2E6}" srcOrd="2"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7.xml><?xml version="1.0" encoding="utf-8"?>
<dgm:dataModel xmlns:dgm="http://schemas.openxmlformats.org/drawingml/2006/diagram" xmlns:a="http://schemas.openxmlformats.org/drawingml/2006/main">
  <dgm:ptLst>
    <dgm:pt modelId="{6477A6D4-1F26-4664-A73A-16FC0CA54913}"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A37B7EC2-F780-42A6-87BA-8EC66B0B4E8E}">
      <dgm:prSet phldrT="[Text]" custT="1"/>
      <dgm:spPr>
        <a:solidFill>
          <a:srgbClr val="00B0F0"/>
        </a:solidFill>
        <a:ln>
          <a:solidFill>
            <a:srgbClr val="00B0F0"/>
          </a:solidFill>
        </a:ln>
      </dgm:spPr>
      <dgm:t>
        <a:bodyPr/>
        <a:lstStyle/>
        <a:p>
          <a:r>
            <a:rPr lang="en-US" sz="3600" b="1" dirty="0"/>
            <a:t>n – NUMC</a:t>
          </a:r>
        </a:p>
      </dgm:t>
    </dgm:pt>
    <dgm:pt modelId="{116F2247-6830-4FBB-953C-6E5EE1E7A19D}" type="parTrans" cxnId="{F984EA9B-6888-4432-B0E3-BEF9B0EBFB16}">
      <dgm:prSet/>
      <dgm:spPr/>
      <dgm:t>
        <a:bodyPr/>
        <a:lstStyle/>
        <a:p>
          <a:endParaRPr lang="en-US"/>
        </a:p>
      </dgm:t>
    </dgm:pt>
    <dgm:pt modelId="{46FE1373-737C-4C2F-BDF7-6BF3F0738EF8}" type="sibTrans" cxnId="{F984EA9B-6888-4432-B0E3-BEF9B0EBFB16}">
      <dgm:prSet/>
      <dgm:spPr/>
      <dgm:t>
        <a:bodyPr/>
        <a:lstStyle/>
        <a:p>
          <a:endParaRPr lang="en-US"/>
        </a:p>
      </dgm:t>
    </dgm:pt>
    <dgm:pt modelId="{E81FDB2F-660B-4105-AB73-1A166814ABA5}">
      <dgm:prSet custT="1"/>
      <dgm:spPr>
        <a:ln>
          <a:solidFill>
            <a:srgbClr val="00B0F0"/>
          </a:solidFill>
        </a:ln>
      </dgm:spPr>
      <dgm:t>
        <a:bodyPr/>
        <a:lstStyle/>
        <a:p>
          <a:r>
            <a:rPr lang="en-US" altLang="ro-RO" sz="1800" dirty="0"/>
            <a:t>Initial value = ‘0’</a:t>
          </a:r>
          <a:endParaRPr lang="en-US" sz="1800" dirty="0"/>
        </a:p>
      </dgm:t>
    </dgm:pt>
    <dgm:pt modelId="{11C5542E-837B-4092-A9D2-56FFB61027EF}" type="parTrans" cxnId="{D0E154ED-8599-4AF5-9CCA-05024EBB84EE}">
      <dgm:prSet/>
      <dgm:spPr/>
      <dgm:t>
        <a:bodyPr/>
        <a:lstStyle/>
        <a:p>
          <a:endParaRPr lang="en-US"/>
        </a:p>
      </dgm:t>
    </dgm:pt>
    <dgm:pt modelId="{FE5B2F68-62C0-49B6-81B6-A9D6083F57BB}" type="sibTrans" cxnId="{D0E154ED-8599-4AF5-9CCA-05024EBB84EE}">
      <dgm:prSet/>
      <dgm:spPr/>
      <dgm:t>
        <a:bodyPr/>
        <a:lstStyle/>
        <a:p>
          <a:endParaRPr lang="en-US"/>
        </a:p>
      </dgm:t>
    </dgm:pt>
    <dgm:pt modelId="{3972A2DB-FC48-4F08-B24F-C9416B3F95C6}">
      <dgm:prSet custT="1"/>
      <dgm:spPr>
        <a:ln>
          <a:solidFill>
            <a:srgbClr val="00B0F0"/>
          </a:solidFill>
        </a:ln>
      </dgm:spPr>
      <dgm:t>
        <a:bodyPr/>
        <a:lstStyle/>
        <a:p>
          <a:r>
            <a:rPr lang="en-US" altLang="ro-RO" sz="1800" dirty="0"/>
            <a:t>Maximum length = 65535</a:t>
          </a:r>
        </a:p>
      </dgm:t>
    </dgm:pt>
    <dgm:pt modelId="{3E23FC80-C1DD-48DB-A8CF-89A3108A8EAE}" type="parTrans" cxnId="{37331F88-4920-4B89-8773-8BE117BEBC48}">
      <dgm:prSet/>
      <dgm:spPr/>
      <dgm:t>
        <a:bodyPr/>
        <a:lstStyle/>
        <a:p>
          <a:endParaRPr lang="en-US"/>
        </a:p>
      </dgm:t>
    </dgm:pt>
    <dgm:pt modelId="{2FDBA5F5-A98B-4E68-804A-9A32DBD48358}" type="sibTrans" cxnId="{37331F88-4920-4B89-8773-8BE117BEBC48}">
      <dgm:prSet/>
      <dgm:spPr/>
      <dgm:t>
        <a:bodyPr/>
        <a:lstStyle/>
        <a:p>
          <a:endParaRPr lang="en-US"/>
        </a:p>
      </dgm:t>
    </dgm:pt>
    <dgm:pt modelId="{BFFD2F2D-C9A6-487C-B7DF-9C12DA2FEE3C}">
      <dgm:prSet custT="1"/>
      <dgm:spPr>
        <a:ln>
          <a:solidFill>
            <a:srgbClr val="00B0F0"/>
          </a:solidFill>
        </a:ln>
      </dgm:spPr>
      <dgm:t>
        <a:bodyPr/>
        <a:lstStyle/>
        <a:p>
          <a:r>
            <a:rPr lang="en-US" altLang="ro-RO" sz="1800" dirty="0"/>
            <a:t>Can contain only digits: ‘0’..’9’</a:t>
          </a:r>
        </a:p>
      </dgm:t>
    </dgm:pt>
    <dgm:pt modelId="{21F0F53C-D281-4693-AF56-3DB95B6307EA}" type="parTrans" cxnId="{14F8DD98-446F-48D9-B66D-96B13E45C952}">
      <dgm:prSet/>
      <dgm:spPr/>
      <dgm:t>
        <a:bodyPr/>
        <a:lstStyle/>
        <a:p>
          <a:endParaRPr lang="en-US"/>
        </a:p>
      </dgm:t>
    </dgm:pt>
    <dgm:pt modelId="{8B2E23B1-FB3D-42BA-B0CB-EC300D7DAE5F}" type="sibTrans" cxnId="{14F8DD98-446F-48D9-B66D-96B13E45C952}">
      <dgm:prSet/>
      <dgm:spPr/>
      <dgm:t>
        <a:bodyPr/>
        <a:lstStyle/>
        <a:p>
          <a:endParaRPr lang="en-US"/>
        </a:p>
      </dgm:t>
    </dgm:pt>
    <dgm:pt modelId="{7D837F8E-BC88-4786-8448-798173C5354B}">
      <dgm:prSet custT="1"/>
      <dgm:spPr>
        <a:ln>
          <a:solidFill>
            <a:srgbClr val="00B0F0"/>
          </a:solidFill>
        </a:ln>
      </dgm:spPr>
      <dgm:t>
        <a:bodyPr/>
        <a:lstStyle/>
        <a:p>
          <a:r>
            <a:rPr lang="en-US" altLang="ro-RO" sz="1800" dirty="0"/>
            <a:t>Initial length  = 1</a:t>
          </a:r>
          <a:endParaRPr lang="en-US" sz="1800" dirty="0"/>
        </a:p>
      </dgm:t>
    </dgm:pt>
    <dgm:pt modelId="{553DE22B-1F47-4BEF-A12F-DCBEDF583380}" type="parTrans" cxnId="{81BFC1C5-E455-40A6-82DD-963C285CB684}">
      <dgm:prSet/>
      <dgm:spPr/>
      <dgm:t>
        <a:bodyPr/>
        <a:lstStyle/>
        <a:p>
          <a:endParaRPr lang="en-US"/>
        </a:p>
      </dgm:t>
    </dgm:pt>
    <dgm:pt modelId="{2ED7B223-8167-4999-A8AA-46F6D609990D}" type="sibTrans" cxnId="{81BFC1C5-E455-40A6-82DD-963C285CB684}">
      <dgm:prSet/>
      <dgm:spPr/>
      <dgm:t>
        <a:bodyPr/>
        <a:lstStyle/>
        <a:p>
          <a:endParaRPr lang="en-US"/>
        </a:p>
      </dgm:t>
    </dgm:pt>
    <dgm:pt modelId="{9593F793-072C-443E-B63A-82BCDAAB1E07}" type="pres">
      <dgm:prSet presAssocID="{6477A6D4-1F26-4664-A73A-16FC0CA54913}" presName="linear" presStyleCnt="0">
        <dgm:presLayoutVars>
          <dgm:dir/>
          <dgm:animLvl val="lvl"/>
          <dgm:resizeHandles val="exact"/>
        </dgm:presLayoutVars>
      </dgm:prSet>
      <dgm:spPr/>
    </dgm:pt>
    <dgm:pt modelId="{84A3D2F6-03F1-4032-84CC-60BE6BEEE649}" type="pres">
      <dgm:prSet presAssocID="{A37B7EC2-F780-42A6-87BA-8EC66B0B4E8E}" presName="parentLin" presStyleCnt="0"/>
      <dgm:spPr/>
    </dgm:pt>
    <dgm:pt modelId="{9729146B-B2D8-4E5A-B43E-18CC9E416978}" type="pres">
      <dgm:prSet presAssocID="{A37B7EC2-F780-42A6-87BA-8EC66B0B4E8E}" presName="parentLeftMargin" presStyleLbl="node1" presStyleIdx="0" presStyleCnt="1"/>
      <dgm:spPr/>
    </dgm:pt>
    <dgm:pt modelId="{1522365D-0BE4-48E6-95FF-674F79A4B2F8}" type="pres">
      <dgm:prSet presAssocID="{A37B7EC2-F780-42A6-87BA-8EC66B0B4E8E}" presName="parentText" presStyleLbl="node1" presStyleIdx="0" presStyleCnt="1" custScaleX="120210" custScaleY="41576" custLinFactNeighborX="-19919" custLinFactNeighborY="-21615">
        <dgm:presLayoutVars>
          <dgm:chMax val="0"/>
          <dgm:bulletEnabled val="1"/>
        </dgm:presLayoutVars>
      </dgm:prSet>
      <dgm:spPr/>
    </dgm:pt>
    <dgm:pt modelId="{C2E79E56-007F-43DA-A9CF-2DFF68E435AB}" type="pres">
      <dgm:prSet presAssocID="{A37B7EC2-F780-42A6-87BA-8EC66B0B4E8E}" presName="negativeSpace" presStyleCnt="0"/>
      <dgm:spPr/>
    </dgm:pt>
    <dgm:pt modelId="{5189409F-19F1-4F31-9083-42E30EA1F2E6}" type="pres">
      <dgm:prSet presAssocID="{A37B7EC2-F780-42A6-87BA-8EC66B0B4E8E}" presName="childText" presStyleLbl="conFgAcc1" presStyleIdx="0" presStyleCnt="1" custScaleY="78219" custLinFactNeighborY="17151">
        <dgm:presLayoutVars>
          <dgm:bulletEnabled val="1"/>
        </dgm:presLayoutVars>
      </dgm:prSet>
      <dgm:spPr/>
    </dgm:pt>
  </dgm:ptLst>
  <dgm:cxnLst>
    <dgm:cxn modelId="{11075302-C678-4A44-802A-B8D72BEDA81C}" type="presOf" srcId="{E81FDB2F-660B-4105-AB73-1A166814ABA5}" destId="{5189409F-19F1-4F31-9083-42E30EA1F2E6}" srcOrd="0" destOrd="0" presId="urn:microsoft.com/office/officeart/2005/8/layout/list1"/>
    <dgm:cxn modelId="{FE3BCA0C-03B2-42B7-9579-D33DB1446E48}" type="presOf" srcId="{A37B7EC2-F780-42A6-87BA-8EC66B0B4E8E}" destId="{9729146B-B2D8-4E5A-B43E-18CC9E416978}" srcOrd="0" destOrd="0" presId="urn:microsoft.com/office/officeart/2005/8/layout/list1"/>
    <dgm:cxn modelId="{A1C5031C-C5B8-4C74-A89C-212451CB9868}" type="presOf" srcId="{A37B7EC2-F780-42A6-87BA-8EC66B0B4E8E}" destId="{1522365D-0BE4-48E6-95FF-674F79A4B2F8}" srcOrd="1" destOrd="0" presId="urn:microsoft.com/office/officeart/2005/8/layout/list1"/>
    <dgm:cxn modelId="{AC717431-18F0-4880-BB08-5BDE83BDDBE3}" type="presOf" srcId="{BFFD2F2D-C9A6-487C-B7DF-9C12DA2FEE3C}" destId="{5189409F-19F1-4F31-9083-42E30EA1F2E6}" srcOrd="0" destOrd="3" presId="urn:microsoft.com/office/officeart/2005/8/layout/list1"/>
    <dgm:cxn modelId="{37331F88-4920-4B89-8773-8BE117BEBC48}" srcId="{A37B7EC2-F780-42A6-87BA-8EC66B0B4E8E}" destId="{3972A2DB-FC48-4F08-B24F-C9416B3F95C6}" srcOrd="2" destOrd="0" parTransId="{3E23FC80-C1DD-48DB-A8CF-89A3108A8EAE}" sibTransId="{2FDBA5F5-A98B-4E68-804A-9A32DBD48358}"/>
    <dgm:cxn modelId="{1D05EF91-FF35-4259-8860-E2EE6DBE7C66}" type="presOf" srcId="{6477A6D4-1F26-4664-A73A-16FC0CA54913}" destId="{9593F793-072C-443E-B63A-82BCDAAB1E07}" srcOrd="0" destOrd="0" presId="urn:microsoft.com/office/officeart/2005/8/layout/list1"/>
    <dgm:cxn modelId="{14F8DD98-446F-48D9-B66D-96B13E45C952}" srcId="{A37B7EC2-F780-42A6-87BA-8EC66B0B4E8E}" destId="{BFFD2F2D-C9A6-487C-B7DF-9C12DA2FEE3C}" srcOrd="3" destOrd="0" parTransId="{21F0F53C-D281-4693-AF56-3DB95B6307EA}" sibTransId="{8B2E23B1-FB3D-42BA-B0CB-EC300D7DAE5F}"/>
    <dgm:cxn modelId="{F984EA9B-6888-4432-B0E3-BEF9B0EBFB16}" srcId="{6477A6D4-1F26-4664-A73A-16FC0CA54913}" destId="{A37B7EC2-F780-42A6-87BA-8EC66B0B4E8E}" srcOrd="0" destOrd="0" parTransId="{116F2247-6830-4FBB-953C-6E5EE1E7A19D}" sibTransId="{46FE1373-737C-4C2F-BDF7-6BF3F0738EF8}"/>
    <dgm:cxn modelId="{3A02619F-D0FE-4552-B8C0-67FD42069956}" type="presOf" srcId="{3972A2DB-FC48-4F08-B24F-C9416B3F95C6}" destId="{5189409F-19F1-4F31-9083-42E30EA1F2E6}" srcOrd="0" destOrd="2" presId="urn:microsoft.com/office/officeart/2005/8/layout/list1"/>
    <dgm:cxn modelId="{08045AA6-196D-4CA4-A508-5E4FA858DCA7}" type="presOf" srcId="{7D837F8E-BC88-4786-8448-798173C5354B}" destId="{5189409F-19F1-4F31-9083-42E30EA1F2E6}" srcOrd="0" destOrd="1" presId="urn:microsoft.com/office/officeart/2005/8/layout/list1"/>
    <dgm:cxn modelId="{81BFC1C5-E455-40A6-82DD-963C285CB684}" srcId="{A37B7EC2-F780-42A6-87BA-8EC66B0B4E8E}" destId="{7D837F8E-BC88-4786-8448-798173C5354B}" srcOrd="1" destOrd="0" parTransId="{553DE22B-1F47-4BEF-A12F-DCBEDF583380}" sibTransId="{2ED7B223-8167-4999-A8AA-46F6D609990D}"/>
    <dgm:cxn modelId="{D0E154ED-8599-4AF5-9CCA-05024EBB84EE}" srcId="{A37B7EC2-F780-42A6-87BA-8EC66B0B4E8E}" destId="{E81FDB2F-660B-4105-AB73-1A166814ABA5}" srcOrd="0" destOrd="0" parTransId="{11C5542E-837B-4092-A9D2-56FFB61027EF}" sibTransId="{FE5B2F68-62C0-49B6-81B6-A9D6083F57BB}"/>
    <dgm:cxn modelId="{8914C03D-2DDB-4844-B748-6EE0C79AB34D}" type="presParOf" srcId="{9593F793-072C-443E-B63A-82BCDAAB1E07}" destId="{84A3D2F6-03F1-4032-84CC-60BE6BEEE649}" srcOrd="0" destOrd="0" presId="urn:microsoft.com/office/officeart/2005/8/layout/list1"/>
    <dgm:cxn modelId="{FD695869-3DB6-415D-86AE-DEC8065696C2}" type="presParOf" srcId="{84A3D2F6-03F1-4032-84CC-60BE6BEEE649}" destId="{9729146B-B2D8-4E5A-B43E-18CC9E416978}" srcOrd="0" destOrd="0" presId="urn:microsoft.com/office/officeart/2005/8/layout/list1"/>
    <dgm:cxn modelId="{14FC4AFD-9C4D-4AB4-A9EC-19332969B0D2}" type="presParOf" srcId="{84A3D2F6-03F1-4032-84CC-60BE6BEEE649}" destId="{1522365D-0BE4-48E6-95FF-674F79A4B2F8}" srcOrd="1" destOrd="0" presId="urn:microsoft.com/office/officeart/2005/8/layout/list1"/>
    <dgm:cxn modelId="{F7EE3506-52C1-46C1-AB08-4EC61C2B0CE8}" type="presParOf" srcId="{9593F793-072C-443E-B63A-82BCDAAB1E07}" destId="{C2E79E56-007F-43DA-A9CF-2DFF68E435AB}" srcOrd="1" destOrd="0" presId="urn:microsoft.com/office/officeart/2005/8/layout/list1"/>
    <dgm:cxn modelId="{010E7CBE-7E24-412D-BD88-F40B298FB3E0}" type="presParOf" srcId="{9593F793-072C-443E-B63A-82BCDAAB1E07}" destId="{5189409F-19F1-4F31-9083-42E30EA1F2E6}" srcOrd="2" destOrd="0" presId="urn:microsoft.com/office/officeart/2005/8/layout/list1"/>
  </dgm:cxnLst>
  <dgm:bg/>
  <dgm:whole/>
  <dgm:extLst>
    <a:ext uri="http://schemas.microsoft.com/office/drawing/2008/diagram">
      <dsp:dataModelExt xmlns:dsp="http://schemas.microsoft.com/office/drawing/2008/diagram" relId="rId11" minVer="http://schemas.openxmlformats.org/drawingml/2006/diagram"/>
    </a:ext>
    <a:ext uri="{C62137D5-CB1D-491B-B009-E17868A290BF}">
      <dgm14:recolorImg xmlns:dgm14="http://schemas.microsoft.com/office/drawing/2010/diagram" val="1"/>
    </a:ext>
  </dgm:extLst>
</dgm:dataModel>
</file>

<file path=ppt/diagrams/data8.xml><?xml version="1.0" encoding="utf-8"?>
<dgm:dataModel xmlns:dgm="http://schemas.openxmlformats.org/drawingml/2006/diagram" xmlns:a="http://schemas.openxmlformats.org/drawingml/2006/main">
  <dgm:ptLst>
    <dgm:pt modelId="{6477A6D4-1F26-4664-A73A-16FC0CA54913}"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A37B7EC2-F780-42A6-87BA-8EC66B0B4E8E}">
      <dgm:prSet phldrT="[Text]" custT="1"/>
      <dgm:spPr>
        <a:solidFill>
          <a:srgbClr val="00B0F0"/>
        </a:solidFill>
        <a:ln>
          <a:solidFill>
            <a:srgbClr val="00B0F0"/>
          </a:solidFill>
        </a:ln>
      </dgm:spPr>
      <dgm:t>
        <a:bodyPr/>
        <a:lstStyle/>
        <a:p>
          <a:r>
            <a:rPr lang="en-US" sz="3600" b="1" dirty="0"/>
            <a:t>d – DATE</a:t>
          </a:r>
        </a:p>
      </dgm:t>
    </dgm:pt>
    <dgm:pt modelId="{116F2247-6830-4FBB-953C-6E5EE1E7A19D}" type="parTrans" cxnId="{F984EA9B-6888-4432-B0E3-BEF9B0EBFB16}">
      <dgm:prSet/>
      <dgm:spPr/>
      <dgm:t>
        <a:bodyPr/>
        <a:lstStyle/>
        <a:p>
          <a:endParaRPr lang="en-US"/>
        </a:p>
      </dgm:t>
    </dgm:pt>
    <dgm:pt modelId="{46FE1373-737C-4C2F-BDF7-6BF3F0738EF8}" type="sibTrans" cxnId="{F984EA9B-6888-4432-B0E3-BEF9B0EBFB16}">
      <dgm:prSet/>
      <dgm:spPr/>
      <dgm:t>
        <a:bodyPr/>
        <a:lstStyle/>
        <a:p>
          <a:endParaRPr lang="en-US"/>
        </a:p>
      </dgm:t>
    </dgm:pt>
    <dgm:pt modelId="{E81FDB2F-660B-4105-AB73-1A166814ABA5}">
      <dgm:prSet custT="1"/>
      <dgm:spPr>
        <a:ln>
          <a:solidFill>
            <a:srgbClr val="00B0F0"/>
          </a:solidFill>
        </a:ln>
      </dgm:spPr>
      <dgm:t>
        <a:bodyPr/>
        <a:lstStyle/>
        <a:p>
          <a:endParaRPr lang="en-US" sz="1800" dirty="0"/>
        </a:p>
      </dgm:t>
    </dgm:pt>
    <dgm:pt modelId="{11C5542E-837B-4092-A9D2-56FFB61027EF}" type="parTrans" cxnId="{D0E154ED-8599-4AF5-9CCA-05024EBB84EE}">
      <dgm:prSet/>
      <dgm:spPr/>
      <dgm:t>
        <a:bodyPr/>
        <a:lstStyle/>
        <a:p>
          <a:endParaRPr lang="en-US"/>
        </a:p>
      </dgm:t>
    </dgm:pt>
    <dgm:pt modelId="{FE5B2F68-62C0-49B6-81B6-A9D6083F57BB}" type="sibTrans" cxnId="{D0E154ED-8599-4AF5-9CCA-05024EBB84EE}">
      <dgm:prSet/>
      <dgm:spPr/>
      <dgm:t>
        <a:bodyPr/>
        <a:lstStyle/>
        <a:p>
          <a:endParaRPr lang="en-US"/>
        </a:p>
      </dgm:t>
    </dgm:pt>
    <dgm:pt modelId="{CA9D4194-B344-4D2B-B1D6-A3F83222B064}">
      <dgm:prSet custT="1"/>
      <dgm:spPr>
        <a:ln>
          <a:solidFill>
            <a:srgbClr val="00B0F0"/>
          </a:solidFill>
        </a:ln>
      </dgm:spPr>
      <dgm:t>
        <a:bodyPr/>
        <a:lstStyle/>
        <a:p>
          <a:endParaRPr lang="en-US" altLang="ro-RO" sz="1800" dirty="0"/>
        </a:p>
      </dgm:t>
    </dgm:pt>
    <dgm:pt modelId="{40759978-495F-4FFB-B3F9-B0D15E4F65FA}" type="parTrans" cxnId="{829226E9-D3F0-4AC3-BB5E-74C7C99D93C2}">
      <dgm:prSet/>
      <dgm:spPr/>
      <dgm:t>
        <a:bodyPr/>
        <a:lstStyle/>
        <a:p>
          <a:endParaRPr lang="en-US"/>
        </a:p>
      </dgm:t>
    </dgm:pt>
    <dgm:pt modelId="{822E772C-73D1-4848-98CB-C32E7B46C45A}" type="sibTrans" cxnId="{829226E9-D3F0-4AC3-BB5E-74C7C99D93C2}">
      <dgm:prSet/>
      <dgm:spPr/>
      <dgm:t>
        <a:bodyPr/>
        <a:lstStyle/>
        <a:p>
          <a:endParaRPr lang="en-US"/>
        </a:p>
      </dgm:t>
    </dgm:pt>
    <dgm:pt modelId="{38EB20D5-7F76-4418-9BD8-1FBF323AB085}">
      <dgm:prSet custT="1"/>
      <dgm:spPr>
        <a:ln>
          <a:solidFill>
            <a:srgbClr val="00B0F0"/>
          </a:solidFill>
        </a:ln>
      </dgm:spPr>
      <dgm:t>
        <a:bodyPr/>
        <a:lstStyle/>
        <a:p>
          <a:endParaRPr lang="en-US" altLang="ro-RO" sz="1800" dirty="0"/>
        </a:p>
      </dgm:t>
    </dgm:pt>
    <dgm:pt modelId="{BED0D4C4-F071-4D05-9469-1CC6446E8CB4}" type="parTrans" cxnId="{5908DF6D-0B6F-4E50-A84C-F983DDDD0F5E}">
      <dgm:prSet/>
      <dgm:spPr/>
      <dgm:t>
        <a:bodyPr/>
        <a:lstStyle/>
        <a:p>
          <a:endParaRPr lang="en-US"/>
        </a:p>
      </dgm:t>
    </dgm:pt>
    <dgm:pt modelId="{B4607060-ADC0-4117-AD5D-3024044BC812}" type="sibTrans" cxnId="{5908DF6D-0B6F-4E50-A84C-F983DDDD0F5E}">
      <dgm:prSet/>
      <dgm:spPr/>
      <dgm:t>
        <a:bodyPr/>
        <a:lstStyle/>
        <a:p>
          <a:endParaRPr lang="en-US"/>
        </a:p>
      </dgm:t>
    </dgm:pt>
    <dgm:pt modelId="{09FAECE9-8008-45AD-95DF-A85A48E44670}">
      <dgm:prSet custT="1"/>
      <dgm:spPr>
        <a:ln>
          <a:solidFill>
            <a:srgbClr val="00B0F0"/>
          </a:solidFill>
        </a:ln>
      </dgm:spPr>
      <dgm:t>
        <a:bodyPr/>
        <a:lstStyle/>
        <a:p>
          <a:r>
            <a:rPr lang="en-US" altLang="ro-RO" sz="1800" dirty="0"/>
            <a:t>Initial value = ‘00000000’</a:t>
          </a:r>
        </a:p>
      </dgm:t>
    </dgm:pt>
    <dgm:pt modelId="{9D7D5B70-C4CA-4464-86E3-106CB1E98B44}" type="parTrans" cxnId="{ADCBE570-E7D0-44FE-BE43-E520749DD41D}">
      <dgm:prSet/>
      <dgm:spPr/>
      <dgm:t>
        <a:bodyPr/>
        <a:lstStyle/>
        <a:p>
          <a:endParaRPr lang="en-US"/>
        </a:p>
      </dgm:t>
    </dgm:pt>
    <dgm:pt modelId="{6A6F2E52-7B9D-4BB5-956D-C58A48EAD33E}" type="sibTrans" cxnId="{ADCBE570-E7D0-44FE-BE43-E520749DD41D}">
      <dgm:prSet/>
      <dgm:spPr/>
      <dgm:t>
        <a:bodyPr/>
        <a:lstStyle/>
        <a:p>
          <a:endParaRPr lang="en-US"/>
        </a:p>
      </dgm:t>
    </dgm:pt>
    <dgm:pt modelId="{3EE5C36F-F7F0-418D-9F5D-62F0EE20A5B2}">
      <dgm:prSet custT="1"/>
      <dgm:spPr>
        <a:ln>
          <a:solidFill>
            <a:srgbClr val="00B0F0"/>
          </a:solidFill>
        </a:ln>
      </dgm:spPr>
      <dgm:t>
        <a:bodyPr/>
        <a:lstStyle/>
        <a:p>
          <a:r>
            <a:rPr lang="en-US" altLang="ro-RO" sz="1800" dirty="0"/>
            <a:t>Format ‘YYYYMMDD’</a:t>
          </a:r>
        </a:p>
      </dgm:t>
    </dgm:pt>
    <dgm:pt modelId="{11F49B30-223E-4F3C-99B6-572DD5A3E6FA}" type="parTrans" cxnId="{468590B9-7331-402C-81D4-2A9251E452CA}">
      <dgm:prSet/>
      <dgm:spPr/>
      <dgm:t>
        <a:bodyPr/>
        <a:lstStyle/>
        <a:p>
          <a:endParaRPr lang="en-US"/>
        </a:p>
      </dgm:t>
    </dgm:pt>
    <dgm:pt modelId="{1944E454-BAA7-4585-A89A-4FC116C5D7EA}" type="sibTrans" cxnId="{468590B9-7331-402C-81D4-2A9251E452CA}">
      <dgm:prSet/>
      <dgm:spPr/>
      <dgm:t>
        <a:bodyPr/>
        <a:lstStyle/>
        <a:p>
          <a:endParaRPr lang="en-US"/>
        </a:p>
      </dgm:t>
    </dgm:pt>
    <dgm:pt modelId="{0DB3288E-7B50-4476-B478-D36178B19391}">
      <dgm:prSet custT="1"/>
      <dgm:spPr>
        <a:ln>
          <a:solidFill>
            <a:srgbClr val="00B0F0"/>
          </a:solidFill>
        </a:ln>
      </dgm:spPr>
      <dgm:t>
        <a:bodyPr/>
        <a:lstStyle/>
        <a:p>
          <a:r>
            <a:rPr lang="en-US" altLang="ro-RO" sz="1800" dirty="0"/>
            <a:t>Length  = 8</a:t>
          </a:r>
        </a:p>
      </dgm:t>
    </dgm:pt>
    <dgm:pt modelId="{6D3C58FD-A31A-45AF-AF88-A35F0F24D2F3}" type="parTrans" cxnId="{37D334A4-18E1-421D-9659-43827B02A36D}">
      <dgm:prSet/>
      <dgm:spPr/>
      <dgm:t>
        <a:bodyPr/>
        <a:lstStyle/>
        <a:p>
          <a:endParaRPr lang="en-US"/>
        </a:p>
      </dgm:t>
    </dgm:pt>
    <dgm:pt modelId="{D54E2E81-8280-4378-93BC-4F76CA00B525}" type="sibTrans" cxnId="{37D334A4-18E1-421D-9659-43827B02A36D}">
      <dgm:prSet/>
      <dgm:spPr/>
      <dgm:t>
        <a:bodyPr/>
        <a:lstStyle/>
        <a:p>
          <a:endParaRPr lang="en-US"/>
        </a:p>
      </dgm:t>
    </dgm:pt>
    <dgm:pt modelId="{9593F793-072C-443E-B63A-82BCDAAB1E07}" type="pres">
      <dgm:prSet presAssocID="{6477A6D4-1F26-4664-A73A-16FC0CA54913}" presName="linear" presStyleCnt="0">
        <dgm:presLayoutVars>
          <dgm:dir/>
          <dgm:animLvl val="lvl"/>
          <dgm:resizeHandles val="exact"/>
        </dgm:presLayoutVars>
      </dgm:prSet>
      <dgm:spPr/>
    </dgm:pt>
    <dgm:pt modelId="{84A3D2F6-03F1-4032-84CC-60BE6BEEE649}" type="pres">
      <dgm:prSet presAssocID="{A37B7EC2-F780-42A6-87BA-8EC66B0B4E8E}" presName="parentLin" presStyleCnt="0"/>
      <dgm:spPr/>
    </dgm:pt>
    <dgm:pt modelId="{9729146B-B2D8-4E5A-B43E-18CC9E416978}" type="pres">
      <dgm:prSet presAssocID="{A37B7EC2-F780-42A6-87BA-8EC66B0B4E8E}" presName="parentLeftMargin" presStyleLbl="node1" presStyleIdx="0" presStyleCnt="1"/>
      <dgm:spPr/>
    </dgm:pt>
    <dgm:pt modelId="{1522365D-0BE4-48E6-95FF-674F79A4B2F8}" type="pres">
      <dgm:prSet presAssocID="{A37B7EC2-F780-42A6-87BA-8EC66B0B4E8E}" presName="parentText" presStyleLbl="node1" presStyleIdx="0" presStyleCnt="1" custScaleX="120210" custScaleY="41576" custLinFactNeighborX="-19919" custLinFactNeighborY="-21615">
        <dgm:presLayoutVars>
          <dgm:chMax val="0"/>
          <dgm:bulletEnabled val="1"/>
        </dgm:presLayoutVars>
      </dgm:prSet>
      <dgm:spPr/>
    </dgm:pt>
    <dgm:pt modelId="{C2E79E56-007F-43DA-A9CF-2DFF68E435AB}" type="pres">
      <dgm:prSet presAssocID="{A37B7EC2-F780-42A6-87BA-8EC66B0B4E8E}" presName="negativeSpace" presStyleCnt="0"/>
      <dgm:spPr/>
    </dgm:pt>
    <dgm:pt modelId="{5189409F-19F1-4F31-9083-42E30EA1F2E6}" type="pres">
      <dgm:prSet presAssocID="{A37B7EC2-F780-42A6-87BA-8EC66B0B4E8E}" presName="childText" presStyleLbl="conFgAcc1" presStyleIdx="0" presStyleCnt="1" custScaleY="78219" custLinFactNeighborY="17151">
        <dgm:presLayoutVars>
          <dgm:bulletEnabled val="1"/>
        </dgm:presLayoutVars>
      </dgm:prSet>
      <dgm:spPr/>
    </dgm:pt>
  </dgm:ptLst>
  <dgm:cxnLst>
    <dgm:cxn modelId="{11075302-C678-4A44-802A-B8D72BEDA81C}" type="presOf" srcId="{E81FDB2F-660B-4105-AB73-1A166814ABA5}" destId="{5189409F-19F1-4F31-9083-42E30EA1F2E6}" srcOrd="0" destOrd="0" presId="urn:microsoft.com/office/officeart/2005/8/layout/list1"/>
    <dgm:cxn modelId="{FE3BCA0C-03B2-42B7-9579-D33DB1446E48}" type="presOf" srcId="{A37B7EC2-F780-42A6-87BA-8EC66B0B4E8E}" destId="{9729146B-B2D8-4E5A-B43E-18CC9E416978}" srcOrd="0" destOrd="0" presId="urn:microsoft.com/office/officeart/2005/8/layout/list1"/>
    <dgm:cxn modelId="{A1C5031C-C5B8-4C74-A89C-212451CB9868}" type="presOf" srcId="{A37B7EC2-F780-42A6-87BA-8EC66B0B4E8E}" destId="{1522365D-0BE4-48E6-95FF-674F79A4B2F8}" srcOrd="1" destOrd="0" presId="urn:microsoft.com/office/officeart/2005/8/layout/list1"/>
    <dgm:cxn modelId="{42E5E11D-C7B2-49E8-85F9-0FACDCF08D08}" type="presOf" srcId="{0DB3288E-7B50-4476-B478-D36178B19391}" destId="{5189409F-19F1-4F31-9083-42E30EA1F2E6}" srcOrd="0" destOrd="2" presId="urn:microsoft.com/office/officeart/2005/8/layout/list1"/>
    <dgm:cxn modelId="{F15A2235-BE4A-452C-A435-995FAE22B2E6}" type="presOf" srcId="{CA9D4194-B344-4D2B-B1D6-A3F83222B064}" destId="{5189409F-19F1-4F31-9083-42E30EA1F2E6}" srcOrd="0" destOrd="5" presId="urn:microsoft.com/office/officeart/2005/8/layout/list1"/>
    <dgm:cxn modelId="{5908DF6D-0B6F-4E50-A84C-F983DDDD0F5E}" srcId="{A37B7EC2-F780-42A6-87BA-8EC66B0B4E8E}" destId="{38EB20D5-7F76-4418-9BD8-1FBF323AB085}" srcOrd="4" destOrd="0" parTransId="{BED0D4C4-F071-4D05-9469-1CC6446E8CB4}" sibTransId="{B4607060-ADC0-4117-AD5D-3024044BC812}"/>
    <dgm:cxn modelId="{ADCBE570-E7D0-44FE-BE43-E520749DD41D}" srcId="{A37B7EC2-F780-42A6-87BA-8EC66B0B4E8E}" destId="{09FAECE9-8008-45AD-95DF-A85A48E44670}" srcOrd="1" destOrd="0" parTransId="{9D7D5B70-C4CA-4464-86E3-106CB1E98B44}" sibTransId="{6A6F2E52-7B9D-4BB5-956D-C58A48EAD33E}"/>
    <dgm:cxn modelId="{075D9C8D-2177-4E94-B634-0286C9A8F174}" type="presOf" srcId="{38EB20D5-7F76-4418-9BD8-1FBF323AB085}" destId="{5189409F-19F1-4F31-9083-42E30EA1F2E6}" srcOrd="0" destOrd="4" presId="urn:microsoft.com/office/officeart/2005/8/layout/list1"/>
    <dgm:cxn modelId="{1D05EF91-FF35-4259-8860-E2EE6DBE7C66}" type="presOf" srcId="{6477A6D4-1F26-4664-A73A-16FC0CA54913}" destId="{9593F793-072C-443E-B63A-82BCDAAB1E07}" srcOrd="0" destOrd="0" presId="urn:microsoft.com/office/officeart/2005/8/layout/list1"/>
    <dgm:cxn modelId="{F984EA9B-6888-4432-B0E3-BEF9B0EBFB16}" srcId="{6477A6D4-1F26-4664-A73A-16FC0CA54913}" destId="{A37B7EC2-F780-42A6-87BA-8EC66B0B4E8E}" srcOrd="0" destOrd="0" parTransId="{116F2247-6830-4FBB-953C-6E5EE1E7A19D}" sibTransId="{46FE1373-737C-4C2F-BDF7-6BF3F0738EF8}"/>
    <dgm:cxn modelId="{2EE2A9A3-7F9A-4B3F-8975-487B318360D6}" type="presOf" srcId="{09FAECE9-8008-45AD-95DF-A85A48E44670}" destId="{5189409F-19F1-4F31-9083-42E30EA1F2E6}" srcOrd="0" destOrd="1" presId="urn:microsoft.com/office/officeart/2005/8/layout/list1"/>
    <dgm:cxn modelId="{37D334A4-18E1-421D-9659-43827B02A36D}" srcId="{A37B7EC2-F780-42A6-87BA-8EC66B0B4E8E}" destId="{0DB3288E-7B50-4476-B478-D36178B19391}" srcOrd="2" destOrd="0" parTransId="{6D3C58FD-A31A-45AF-AF88-A35F0F24D2F3}" sibTransId="{D54E2E81-8280-4378-93BC-4F76CA00B525}"/>
    <dgm:cxn modelId="{538EC5A7-1C95-4206-8EFF-049211AB23A2}" type="presOf" srcId="{3EE5C36F-F7F0-418D-9F5D-62F0EE20A5B2}" destId="{5189409F-19F1-4F31-9083-42E30EA1F2E6}" srcOrd="0" destOrd="3" presId="urn:microsoft.com/office/officeart/2005/8/layout/list1"/>
    <dgm:cxn modelId="{468590B9-7331-402C-81D4-2A9251E452CA}" srcId="{A37B7EC2-F780-42A6-87BA-8EC66B0B4E8E}" destId="{3EE5C36F-F7F0-418D-9F5D-62F0EE20A5B2}" srcOrd="3" destOrd="0" parTransId="{11F49B30-223E-4F3C-99B6-572DD5A3E6FA}" sibTransId="{1944E454-BAA7-4585-A89A-4FC116C5D7EA}"/>
    <dgm:cxn modelId="{829226E9-D3F0-4AC3-BB5E-74C7C99D93C2}" srcId="{A37B7EC2-F780-42A6-87BA-8EC66B0B4E8E}" destId="{CA9D4194-B344-4D2B-B1D6-A3F83222B064}" srcOrd="5" destOrd="0" parTransId="{40759978-495F-4FFB-B3F9-B0D15E4F65FA}" sibTransId="{822E772C-73D1-4848-98CB-C32E7B46C45A}"/>
    <dgm:cxn modelId="{D0E154ED-8599-4AF5-9CCA-05024EBB84EE}" srcId="{A37B7EC2-F780-42A6-87BA-8EC66B0B4E8E}" destId="{E81FDB2F-660B-4105-AB73-1A166814ABA5}" srcOrd="0" destOrd="0" parTransId="{11C5542E-837B-4092-A9D2-56FFB61027EF}" sibTransId="{FE5B2F68-62C0-49B6-81B6-A9D6083F57BB}"/>
    <dgm:cxn modelId="{8914C03D-2DDB-4844-B748-6EE0C79AB34D}" type="presParOf" srcId="{9593F793-072C-443E-B63A-82BCDAAB1E07}" destId="{84A3D2F6-03F1-4032-84CC-60BE6BEEE649}" srcOrd="0" destOrd="0" presId="urn:microsoft.com/office/officeart/2005/8/layout/list1"/>
    <dgm:cxn modelId="{FD695869-3DB6-415D-86AE-DEC8065696C2}" type="presParOf" srcId="{84A3D2F6-03F1-4032-84CC-60BE6BEEE649}" destId="{9729146B-B2D8-4E5A-B43E-18CC9E416978}" srcOrd="0" destOrd="0" presId="urn:microsoft.com/office/officeart/2005/8/layout/list1"/>
    <dgm:cxn modelId="{14FC4AFD-9C4D-4AB4-A9EC-19332969B0D2}" type="presParOf" srcId="{84A3D2F6-03F1-4032-84CC-60BE6BEEE649}" destId="{1522365D-0BE4-48E6-95FF-674F79A4B2F8}" srcOrd="1" destOrd="0" presId="urn:microsoft.com/office/officeart/2005/8/layout/list1"/>
    <dgm:cxn modelId="{F7EE3506-52C1-46C1-AB08-4EC61C2B0CE8}" type="presParOf" srcId="{9593F793-072C-443E-B63A-82BCDAAB1E07}" destId="{C2E79E56-007F-43DA-A9CF-2DFF68E435AB}" srcOrd="1" destOrd="0" presId="urn:microsoft.com/office/officeart/2005/8/layout/list1"/>
    <dgm:cxn modelId="{010E7CBE-7E24-412D-BD88-F40B298FB3E0}" type="presParOf" srcId="{9593F793-072C-443E-B63A-82BCDAAB1E07}" destId="{5189409F-19F1-4F31-9083-42E30EA1F2E6}" srcOrd="2" destOrd="0" presId="urn:microsoft.com/office/officeart/2005/8/layout/list1"/>
  </dgm:cxnLst>
  <dgm:bg/>
  <dgm:whole/>
  <dgm:extLst>
    <a:ext uri="http://schemas.microsoft.com/office/drawing/2008/diagram">
      <dsp:dataModelExt xmlns:dsp="http://schemas.microsoft.com/office/drawing/2008/diagram" relId="rId16" minVer="http://schemas.openxmlformats.org/drawingml/2006/diagram"/>
    </a:ext>
    <a:ext uri="{C62137D5-CB1D-491B-B009-E17868A290BF}">
      <dgm14:recolorImg xmlns:dgm14="http://schemas.microsoft.com/office/drawing/2010/diagram" val="1"/>
    </a:ext>
  </dgm:extLst>
</dgm:dataModel>
</file>

<file path=ppt/diagrams/data9.xml><?xml version="1.0" encoding="utf-8"?>
<dgm:dataModel xmlns:dgm="http://schemas.openxmlformats.org/drawingml/2006/diagram" xmlns:a="http://schemas.openxmlformats.org/drawingml/2006/main">
  <dgm:ptLst>
    <dgm:pt modelId="{6477A6D4-1F26-4664-A73A-16FC0CA54913}"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A37B7EC2-F780-42A6-87BA-8EC66B0B4E8E}">
      <dgm:prSet phldrT="[Text]" custT="1"/>
      <dgm:spPr>
        <a:solidFill>
          <a:srgbClr val="00B0F0"/>
        </a:solidFill>
        <a:ln>
          <a:solidFill>
            <a:srgbClr val="00B0F0"/>
          </a:solidFill>
        </a:ln>
      </dgm:spPr>
      <dgm:t>
        <a:bodyPr/>
        <a:lstStyle/>
        <a:p>
          <a:r>
            <a:rPr lang="en-US" sz="3600" b="1" dirty="0"/>
            <a:t>t – TIME</a:t>
          </a:r>
        </a:p>
      </dgm:t>
    </dgm:pt>
    <dgm:pt modelId="{116F2247-6830-4FBB-953C-6E5EE1E7A19D}" type="parTrans" cxnId="{F984EA9B-6888-4432-B0E3-BEF9B0EBFB16}">
      <dgm:prSet/>
      <dgm:spPr/>
      <dgm:t>
        <a:bodyPr/>
        <a:lstStyle/>
        <a:p>
          <a:endParaRPr lang="en-US"/>
        </a:p>
      </dgm:t>
    </dgm:pt>
    <dgm:pt modelId="{46FE1373-737C-4C2F-BDF7-6BF3F0738EF8}" type="sibTrans" cxnId="{F984EA9B-6888-4432-B0E3-BEF9B0EBFB16}">
      <dgm:prSet/>
      <dgm:spPr/>
      <dgm:t>
        <a:bodyPr/>
        <a:lstStyle/>
        <a:p>
          <a:endParaRPr lang="en-US"/>
        </a:p>
      </dgm:t>
    </dgm:pt>
    <dgm:pt modelId="{E81FDB2F-660B-4105-AB73-1A166814ABA5}">
      <dgm:prSet custT="1"/>
      <dgm:spPr>
        <a:ln>
          <a:solidFill>
            <a:srgbClr val="00B0F0"/>
          </a:solidFill>
        </a:ln>
      </dgm:spPr>
      <dgm:t>
        <a:bodyPr/>
        <a:lstStyle/>
        <a:p>
          <a:endParaRPr lang="en-US" sz="1800" dirty="0"/>
        </a:p>
      </dgm:t>
    </dgm:pt>
    <dgm:pt modelId="{11C5542E-837B-4092-A9D2-56FFB61027EF}" type="parTrans" cxnId="{D0E154ED-8599-4AF5-9CCA-05024EBB84EE}">
      <dgm:prSet/>
      <dgm:spPr/>
      <dgm:t>
        <a:bodyPr/>
        <a:lstStyle/>
        <a:p>
          <a:endParaRPr lang="en-US"/>
        </a:p>
      </dgm:t>
    </dgm:pt>
    <dgm:pt modelId="{FE5B2F68-62C0-49B6-81B6-A9D6083F57BB}" type="sibTrans" cxnId="{D0E154ED-8599-4AF5-9CCA-05024EBB84EE}">
      <dgm:prSet/>
      <dgm:spPr/>
      <dgm:t>
        <a:bodyPr/>
        <a:lstStyle/>
        <a:p>
          <a:endParaRPr lang="en-US"/>
        </a:p>
      </dgm:t>
    </dgm:pt>
    <dgm:pt modelId="{CA9D4194-B344-4D2B-B1D6-A3F83222B064}">
      <dgm:prSet custT="1"/>
      <dgm:spPr>
        <a:ln>
          <a:solidFill>
            <a:srgbClr val="00B0F0"/>
          </a:solidFill>
        </a:ln>
      </dgm:spPr>
      <dgm:t>
        <a:bodyPr/>
        <a:lstStyle/>
        <a:p>
          <a:endParaRPr lang="en-US" altLang="ro-RO" sz="1800" dirty="0"/>
        </a:p>
      </dgm:t>
    </dgm:pt>
    <dgm:pt modelId="{40759978-495F-4FFB-B3F9-B0D15E4F65FA}" type="parTrans" cxnId="{829226E9-D3F0-4AC3-BB5E-74C7C99D93C2}">
      <dgm:prSet/>
      <dgm:spPr/>
      <dgm:t>
        <a:bodyPr/>
        <a:lstStyle/>
        <a:p>
          <a:endParaRPr lang="en-US"/>
        </a:p>
      </dgm:t>
    </dgm:pt>
    <dgm:pt modelId="{822E772C-73D1-4848-98CB-C32E7B46C45A}" type="sibTrans" cxnId="{829226E9-D3F0-4AC3-BB5E-74C7C99D93C2}">
      <dgm:prSet/>
      <dgm:spPr/>
      <dgm:t>
        <a:bodyPr/>
        <a:lstStyle/>
        <a:p>
          <a:endParaRPr lang="en-US"/>
        </a:p>
      </dgm:t>
    </dgm:pt>
    <dgm:pt modelId="{38EB20D5-7F76-4418-9BD8-1FBF323AB085}">
      <dgm:prSet custT="1"/>
      <dgm:spPr>
        <a:ln>
          <a:solidFill>
            <a:srgbClr val="00B0F0"/>
          </a:solidFill>
        </a:ln>
      </dgm:spPr>
      <dgm:t>
        <a:bodyPr/>
        <a:lstStyle/>
        <a:p>
          <a:endParaRPr lang="en-US" altLang="ro-RO" sz="1800" dirty="0"/>
        </a:p>
      </dgm:t>
    </dgm:pt>
    <dgm:pt modelId="{BED0D4C4-F071-4D05-9469-1CC6446E8CB4}" type="parTrans" cxnId="{5908DF6D-0B6F-4E50-A84C-F983DDDD0F5E}">
      <dgm:prSet/>
      <dgm:spPr/>
      <dgm:t>
        <a:bodyPr/>
        <a:lstStyle/>
        <a:p>
          <a:endParaRPr lang="en-US"/>
        </a:p>
      </dgm:t>
    </dgm:pt>
    <dgm:pt modelId="{B4607060-ADC0-4117-AD5D-3024044BC812}" type="sibTrans" cxnId="{5908DF6D-0B6F-4E50-A84C-F983DDDD0F5E}">
      <dgm:prSet/>
      <dgm:spPr/>
      <dgm:t>
        <a:bodyPr/>
        <a:lstStyle/>
        <a:p>
          <a:endParaRPr lang="en-US"/>
        </a:p>
      </dgm:t>
    </dgm:pt>
    <dgm:pt modelId="{09FAECE9-8008-45AD-95DF-A85A48E44670}">
      <dgm:prSet custT="1"/>
      <dgm:spPr>
        <a:ln>
          <a:solidFill>
            <a:srgbClr val="00B0F0"/>
          </a:solidFill>
        </a:ln>
      </dgm:spPr>
      <dgm:t>
        <a:bodyPr/>
        <a:lstStyle/>
        <a:p>
          <a:r>
            <a:rPr lang="en-US" altLang="ro-RO" sz="1800" dirty="0"/>
            <a:t>Initial value = ‘000000’</a:t>
          </a:r>
        </a:p>
      </dgm:t>
    </dgm:pt>
    <dgm:pt modelId="{9D7D5B70-C4CA-4464-86E3-106CB1E98B44}" type="parTrans" cxnId="{ADCBE570-E7D0-44FE-BE43-E520749DD41D}">
      <dgm:prSet/>
      <dgm:spPr/>
      <dgm:t>
        <a:bodyPr/>
        <a:lstStyle/>
        <a:p>
          <a:endParaRPr lang="en-US"/>
        </a:p>
      </dgm:t>
    </dgm:pt>
    <dgm:pt modelId="{6A6F2E52-7B9D-4BB5-956D-C58A48EAD33E}" type="sibTrans" cxnId="{ADCBE570-E7D0-44FE-BE43-E520749DD41D}">
      <dgm:prSet/>
      <dgm:spPr/>
      <dgm:t>
        <a:bodyPr/>
        <a:lstStyle/>
        <a:p>
          <a:endParaRPr lang="en-US"/>
        </a:p>
      </dgm:t>
    </dgm:pt>
    <dgm:pt modelId="{3EE5C36F-F7F0-418D-9F5D-62F0EE20A5B2}">
      <dgm:prSet custT="1"/>
      <dgm:spPr>
        <a:ln>
          <a:solidFill>
            <a:srgbClr val="00B0F0"/>
          </a:solidFill>
        </a:ln>
      </dgm:spPr>
      <dgm:t>
        <a:bodyPr/>
        <a:lstStyle/>
        <a:p>
          <a:r>
            <a:rPr lang="en-US" altLang="ro-RO" sz="1800" dirty="0"/>
            <a:t>Format ‘HHMMSS’</a:t>
          </a:r>
        </a:p>
      </dgm:t>
    </dgm:pt>
    <dgm:pt modelId="{11F49B30-223E-4F3C-99B6-572DD5A3E6FA}" type="parTrans" cxnId="{468590B9-7331-402C-81D4-2A9251E452CA}">
      <dgm:prSet/>
      <dgm:spPr/>
      <dgm:t>
        <a:bodyPr/>
        <a:lstStyle/>
        <a:p>
          <a:endParaRPr lang="en-US"/>
        </a:p>
      </dgm:t>
    </dgm:pt>
    <dgm:pt modelId="{1944E454-BAA7-4585-A89A-4FC116C5D7EA}" type="sibTrans" cxnId="{468590B9-7331-402C-81D4-2A9251E452CA}">
      <dgm:prSet/>
      <dgm:spPr/>
      <dgm:t>
        <a:bodyPr/>
        <a:lstStyle/>
        <a:p>
          <a:endParaRPr lang="en-US"/>
        </a:p>
      </dgm:t>
    </dgm:pt>
    <dgm:pt modelId="{D35BE795-9C33-40FA-82EC-034EB1F76FFA}">
      <dgm:prSet custT="1"/>
      <dgm:spPr>
        <a:ln>
          <a:solidFill>
            <a:srgbClr val="00B0F0"/>
          </a:solidFill>
        </a:ln>
      </dgm:spPr>
      <dgm:t>
        <a:bodyPr/>
        <a:lstStyle/>
        <a:p>
          <a:r>
            <a:rPr lang="en-US" altLang="ro-RO" sz="1800" dirty="0"/>
            <a:t>Length  = 6</a:t>
          </a:r>
        </a:p>
      </dgm:t>
    </dgm:pt>
    <dgm:pt modelId="{CC23D4FE-9EA7-4E81-ADC1-5C825DB0657C}" type="parTrans" cxnId="{B1DF6D67-1D6F-4DA2-B57A-FD5130AEA236}">
      <dgm:prSet/>
      <dgm:spPr/>
      <dgm:t>
        <a:bodyPr/>
        <a:lstStyle/>
        <a:p>
          <a:endParaRPr lang="en-US"/>
        </a:p>
      </dgm:t>
    </dgm:pt>
    <dgm:pt modelId="{CB193594-C88E-4015-BA5F-CAE5A348E289}" type="sibTrans" cxnId="{B1DF6D67-1D6F-4DA2-B57A-FD5130AEA236}">
      <dgm:prSet/>
      <dgm:spPr/>
      <dgm:t>
        <a:bodyPr/>
        <a:lstStyle/>
        <a:p>
          <a:endParaRPr lang="en-US"/>
        </a:p>
      </dgm:t>
    </dgm:pt>
    <dgm:pt modelId="{9593F793-072C-443E-B63A-82BCDAAB1E07}" type="pres">
      <dgm:prSet presAssocID="{6477A6D4-1F26-4664-A73A-16FC0CA54913}" presName="linear" presStyleCnt="0">
        <dgm:presLayoutVars>
          <dgm:dir/>
          <dgm:animLvl val="lvl"/>
          <dgm:resizeHandles val="exact"/>
        </dgm:presLayoutVars>
      </dgm:prSet>
      <dgm:spPr/>
    </dgm:pt>
    <dgm:pt modelId="{84A3D2F6-03F1-4032-84CC-60BE6BEEE649}" type="pres">
      <dgm:prSet presAssocID="{A37B7EC2-F780-42A6-87BA-8EC66B0B4E8E}" presName="parentLin" presStyleCnt="0"/>
      <dgm:spPr/>
    </dgm:pt>
    <dgm:pt modelId="{9729146B-B2D8-4E5A-B43E-18CC9E416978}" type="pres">
      <dgm:prSet presAssocID="{A37B7EC2-F780-42A6-87BA-8EC66B0B4E8E}" presName="parentLeftMargin" presStyleLbl="node1" presStyleIdx="0" presStyleCnt="1"/>
      <dgm:spPr/>
    </dgm:pt>
    <dgm:pt modelId="{1522365D-0BE4-48E6-95FF-674F79A4B2F8}" type="pres">
      <dgm:prSet presAssocID="{A37B7EC2-F780-42A6-87BA-8EC66B0B4E8E}" presName="parentText" presStyleLbl="node1" presStyleIdx="0" presStyleCnt="1" custScaleX="120210" custScaleY="41576" custLinFactNeighborX="-19919" custLinFactNeighborY="-21615">
        <dgm:presLayoutVars>
          <dgm:chMax val="0"/>
          <dgm:bulletEnabled val="1"/>
        </dgm:presLayoutVars>
      </dgm:prSet>
      <dgm:spPr/>
    </dgm:pt>
    <dgm:pt modelId="{C2E79E56-007F-43DA-A9CF-2DFF68E435AB}" type="pres">
      <dgm:prSet presAssocID="{A37B7EC2-F780-42A6-87BA-8EC66B0B4E8E}" presName="negativeSpace" presStyleCnt="0"/>
      <dgm:spPr/>
    </dgm:pt>
    <dgm:pt modelId="{5189409F-19F1-4F31-9083-42E30EA1F2E6}" type="pres">
      <dgm:prSet presAssocID="{A37B7EC2-F780-42A6-87BA-8EC66B0B4E8E}" presName="childText" presStyleLbl="conFgAcc1" presStyleIdx="0" presStyleCnt="1" custScaleY="78219" custLinFactNeighborY="17151">
        <dgm:presLayoutVars>
          <dgm:bulletEnabled val="1"/>
        </dgm:presLayoutVars>
      </dgm:prSet>
      <dgm:spPr/>
    </dgm:pt>
  </dgm:ptLst>
  <dgm:cxnLst>
    <dgm:cxn modelId="{11075302-C678-4A44-802A-B8D72BEDA81C}" type="presOf" srcId="{E81FDB2F-660B-4105-AB73-1A166814ABA5}" destId="{5189409F-19F1-4F31-9083-42E30EA1F2E6}" srcOrd="0" destOrd="0" presId="urn:microsoft.com/office/officeart/2005/8/layout/list1"/>
    <dgm:cxn modelId="{FE3BCA0C-03B2-42B7-9579-D33DB1446E48}" type="presOf" srcId="{A37B7EC2-F780-42A6-87BA-8EC66B0B4E8E}" destId="{9729146B-B2D8-4E5A-B43E-18CC9E416978}" srcOrd="0" destOrd="0" presId="urn:microsoft.com/office/officeart/2005/8/layout/list1"/>
    <dgm:cxn modelId="{184B1015-C491-4BFF-89E5-537106085437}" type="presOf" srcId="{D35BE795-9C33-40FA-82EC-034EB1F76FFA}" destId="{5189409F-19F1-4F31-9083-42E30EA1F2E6}" srcOrd="0" destOrd="2" presId="urn:microsoft.com/office/officeart/2005/8/layout/list1"/>
    <dgm:cxn modelId="{A1C5031C-C5B8-4C74-A89C-212451CB9868}" type="presOf" srcId="{A37B7EC2-F780-42A6-87BA-8EC66B0B4E8E}" destId="{1522365D-0BE4-48E6-95FF-674F79A4B2F8}" srcOrd="1" destOrd="0" presId="urn:microsoft.com/office/officeart/2005/8/layout/list1"/>
    <dgm:cxn modelId="{F15A2235-BE4A-452C-A435-995FAE22B2E6}" type="presOf" srcId="{CA9D4194-B344-4D2B-B1D6-A3F83222B064}" destId="{5189409F-19F1-4F31-9083-42E30EA1F2E6}" srcOrd="0" destOrd="5" presId="urn:microsoft.com/office/officeart/2005/8/layout/list1"/>
    <dgm:cxn modelId="{B1DF6D67-1D6F-4DA2-B57A-FD5130AEA236}" srcId="{A37B7EC2-F780-42A6-87BA-8EC66B0B4E8E}" destId="{D35BE795-9C33-40FA-82EC-034EB1F76FFA}" srcOrd="2" destOrd="0" parTransId="{CC23D4FE-9EA7-4E81-ADC1-5C825DB0657C}" sibTransId="{CB193594-C88E-4015-BA5F-CAE5A348E289}"/>
    <dgm:cxn modelId="{5908DF6D-0B6F-4E50-A84C-F983DDDD0F5E}" srcId="{A37B7EC2-F780-42A6-87BA-8EC66B0B4E8E}" destId="{38EB20D5-7F76-4418-9BD8-1FBF323AB085}" srcOrd="4" destOrd="0" parTransId="{BED0D4C4-F071-4D05-9469-1CC6446E8CB4}" sibTransId="{B4607060-ADC0-4117-AD5D-3024044BC812}"/>
    <dgm:cxn modelId="{ADCBE570-E7D0-44FE-BE43-E520749DD41D}" srcId="{A37B7EC2-F780-42A6-87BA-8EC66B0B4E8E}" destId="{09FAECE9-8008-45AD-95DF-A85A48E44670}" srcOrd="1" destOrd="0" parTransId="{9D7D5B70-C4CA-4464-86E3-106CB1E98B44}" sibTransId="{6A6F2E52-7B9D-4BB5-956D-C58A48EAD33E}"/>
    <dgm:cxn modelId="{075D9C8D-2177-4E94-B634-0286C9A8F174}" type="presOf" srcId="{38EB20D5-7F76-4418-9BD8-1FBF323AB085}" destId="{5189409F-19F1-4F31-9083-42E30EA1F2E6}" srcOrd="0" destOrd="4" presId="urn:microsoft.com/office/officeart/2005/8/layout/list1"/>
    <dgm:cxn modelId="{1D05EF91-FF35-4259-8860-E2EE6DBE7C66}" type="presOf" srcId="{6477A6D4-1F26-4664-A73A-16FC0CA54913}" destId="{9593F793-072C-443E-B63A-82BCDAAB1E07}" srcOrd="0" destOrd="0" presId="urn:microsoft.com/office/officeart/2005/8/layout/list1"/>
    <dgm:cxn modelId="{F984EA9B-6888-4432-B0E3-BEF9B0EBFB16}" srcId="{6477A6D4-1F26-4664-A73A-16FC0CA54913}" destId="{A37B7EC2-F780-42A6-87BA-8EC66B0B4E8E}" srcOrd="0" destOrd="0" parTransId="{116F2247-6830-4FBB-953C-6E5EE1E7A19D}" sibTransId="{46FE1373-737C-4C2F-BDF7-6BF3F0738EF8}"/>
    <dgm:cxn modelId="{2EE2A9A3-7F9A-4B3F-8975-487B318360D6}" type="presOf" srcId="{09FAECE9-8008-45AD-95DF-A85A48E44670}" destId="{5189409F-19F1-4F31-9083-42E30EA1F2E6}" srcOrd="0" destOrd="1" presId="urn:microsoft.com/office/officeart/2005/8/layout/list1"/>
    <dgm:cxn modelId="{538EC5A7-1C95-4206-8EFF-049211AB23A2}" type="presOf" srcId="{3EE5C36F-F7F0-418D-9F5D-62F0EE20A5B2}" destId="{5189409F-19F1-4F31-9083-42E30EA1F2E6}" srcOrd="0" destOrd="3" presId="urn:microsoft.com/office/officeart/2005/8/layout/list1"/>
    <dgm:cxn modelId="{468590B9-7331-402C-81D4-2A9251E452CA}" srcId="{A37B7EC2-F780-42A6-87BA-8EC66B0B4E8E}" destId="{3EE5C36F-F7F0-418D-9F5D-62F0EE20A5B2}" srcOrd="3" destOrd="0" parTransId="{11F49B30-223E-4F3C-99B6-572DD5A3E6FA}" sibTransId="{1944E454-BAA7-4585-A89A-4FC116C5D7EA}"/>
    <dgm:cxn modelId="{829226E9-D3F0-4AC3-BB5E-74C7C99D93C2}" srcId="{A37B7EC2-F780-42A6-87BA-8EC66B0B4E8E}" destId="{CA9D4194-B344-4D2B-B1D6-A3F83222B064}" srcOrd="5" destOrd="0" parTransId="{40759978-495F-4FFB-B3F9-B0D15E4F65FA}" sibTransId="{822E772C-73D1-4848-98CB-C32E7B46C45A}"/>
    <dgm:cxn modelId="{D0E154ED-8599-4AF5-9CCA-05024EBB84EE}" srcId="{A37B7EC2-F780-42A6-87BA-8EC66B0B4E8E}" destId="{E81FDB2F-660B-4105-AB73-1A166814ABA5}" srcOrd="0" destOrd="0" parTransId="{11C5542E-837B-4092-A9D2-56FFB61027EF}" sibTransId="{FE5B2F68-62C0-49B6-81B6-A9D6083F57BB}"/>
    <dgm:cxn modelId="{8914C03D-2DDB-4844-B748-6EE0C79AB34D}" type="presParOf" srcId="{9593F793-072C-443E-B63A-82BCDAAB1E07}" destId="{84A3D2F6-03F1-4032-84CC-60BE6BEEE649}" srcOrd="0" destOrd="0" presId="urn:microsoft.com/office/officeart/2005/8/layout/list1"/>
    <dgm:cxn modelId="{FD695869-3DB6-415D-86AE-DEC8065696C2}" type="presParOf" srcId="{84A3D2F6-03F1-4032-84CC-60BE6BEEE649}" destId="{9729146B-B2D8-4E5A-B43E-18CC9E416978}" srcOrd="0" destOrd="0" presId="urn:microsoft.com/office/officeart/2005/8/layout/list1"/>
    <dgm:cxn modelId="{14FC4AFD-9C4D-4AB4-A9EC-19332969B0D2}" type="presParOf" srcId="{84A3D2F6-03F1-4032-84CC-60BE6BEEE649}" destId="{1522365D-0BE4-48E6-95FF-674F79A4B2F8}" srcOrd="1" destOrd="0" presId="urn:microsoft.com/office/officeart/2005/8/layout/list1"/>
    <dgm:cxn modelId="{F7EE3506-52C1-46C1-AB08-4EC61C2B0CE8}" type="presParOf" srcId="{9593F793-072C-443E-B63A-82BCDAAB1E07}" destId="{C2E79E56-007F-43DA-A9CF-2DFF68E435AB}" srcOrd="1" destOrd="0" presId="urn:microsoft.com/office/officeart/2005/8/layout/list1"/>
    <dgm:cxn modelId="{010E7CBE-7E24-412D-BD88-F40B298FB3E0}" type="presParOf" srcId="{9593F793-072C-443E-B63A-82BCDAAB1E07}" destId="{5189409F-19F1-4F31-9083-42E30EA1F2E6}" srcOrd="2" destOrd="0" presId="urn:microsoft.com/office/officeart/2005/8/layout/list1"/>
  </dgm:cxnLst>
  <dgm:bg/>
  <dgm:whole/>
  <dgm:extLst>
    <a:ext uri="http://schemas.microsoft.com/office/drawing/2008/diagram">
      <dsp:dataModelExt xmlns:dsp="http://schemas.microsoft.com/office/drawing/2008/diagram" relId="rId21"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0DAE62-E529-46EB-AACE-A96EBEA953FD}">
      <dsp:nvSpPr>
        <dsp:cNvPr id="0" name=""/>
        <dsp:cNvSpPr/>
      </dsp:nvSpPr>
      <dsp:spPr>
        <a:xfrm>
          <a:off x="5977140" y="1602211"/>
          <a:ext cx="2244394" cy="269698"/>
        </a:xfrm>
        <a:custGeom>
          <a:avLst/>
          <a:gdLst/>
          <a:ahLst/>
          <a:cxnLst/>
          <a:rect l="0" t="0" r="0" b="0"/>
          <a:pathLst>
            <a:path>
              <a:moveTo>
                <a:pt x="0" y="0"/>
              </a:moveTo>
              <a:lnTo>
                <a:pt x="0" y="147145"/>
              </a:lnTo>
              <a:lnTo>
                <a:pt x="2244394" y="147145"/>
              </a:lnTo>
              <a:lnTo>
                <a:pt x="2244394" y="269698"/>
              </a:lnTo>
            </a:path>
          </a:pathLst>
        </a:custGeom>
        <a:noFill/>
        <a:ln w="25400" cap="flat" cmpd="sng" algn="ctr">
          <a:solidFill>
            <a:schemeClr val="accent3">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D9ABC48-5288-4FE5-BB2E-5EAE66755156}">
      <dsp:nvSpPr>
        <dsp:cNvPr id="0" name=""/>
        <dsp:cNvSpPr/>
      </dsp:nvSpPr>
      <dsp:spPr>
        <a:xfrm>
          <a:off x="5919485" y="1602211"/>
          <a:ext cx="91440" cy="283147"/>
        </a:xfrm>
        <a:custGeom>
          <a:avLst/>
          <a:gdLst/>
          <a:ahLst/>
          <a:cxnLst/>
          <a:rect l="0" t="0" r="0" b="0"/>
          <a:pathLst>
            <a:path>
              <a:moveTo>
                <a:pt x="57654" y="0"/>
              </a:moveTo>
              <a:lnTo>
                <a:pt x="57654" y="160594"/>
              </a:lnTo>
              <a:lnTo>
                <a:pt x="45720" y="160594"/>
              </a:lnTo>
              <a:lnTo>
                <a:pt x="45720" y="283147"/>
              </a:lnTo>
            </a:path>
          </a:pathLst>
        </a:custGeom>
        <a:noFill/>
        <a:ln w="25400" cap="flat" cmpd="sng" algn="ctr">
          <a:solidFill>
            <a:schemeClr val="accent3">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C034AA0-D462-45E8-8016-EC23C22A6D1F}">
      <dsp:nvSpPr>
        <dsp:cNvPr id="0" name=""/>
        <dsp:cNvSpPr/>
      </dsp:nvSpPr>
      <dsp:spPr>
        <a:xfrm>
          <a:off x="3715003" y="1602211"/>
          <a:ext cx="2262136" cy="269698"/>
        </a:xfrm>
        <a:custGeom>
          <a:avLst/>
          <a:gdLst/>
          <a:ahLst/>
          <a:cxnLst/>
          <a:rect l="0" t="0" r="0" b="0"/>
          <a:pathLst>
            <a:path>
              <a:moveTo>
                <a:pt x="2262136" y="0"/>
              </a:moveTo>
              <a:lnTo>
                <a:pt x="2262136" y="147145"/>
              </a:lnTo>
              <a:lnTo>
                <a:pt x="0" y="147145"/>
              </a:lnTo>
              <a:lnTo>
                <a:pt x="0" y="269698"/>
              </a:lnTo>
            </a:path>
          </a:pathLst>
        </a:custGeom>
        <a:noFill/>
        <a:ln w="25400" cap="flat" cmpd="sng" algn="ctr">
          <a:solidFill>
            <a:schemeClr val="accent3">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248BF6A-89DD-4FDD-AB41-15411D05C95C}">
      <dsp:nvSpPr>
        <dsp:cNvPr id="0" name=""/>
        <dsp:cNvSpPr/>
      </dsp:nvSpPr>
      <dsp:spPr>
        <a:xfrm>
          <a:off x="3766805" y="526534"/>
          <a:ext cx="2210334" cy="338538"/>
        </a:xfrm>
        <a:custGeom>
          <a:avLst/>
          <a:gdLst/>
          <a:ahLst/>
          <a:cxnLst/>
          <a:rect l="0" t="0" r="0" b="0"/>
          <a:pathLst>
            <a:path>
              <a:moveTo>
                <a:pt x="0" y="0"/>
              </a:moveTo>
              <a:lnTo>
                <a:pt x="0" y="215985"/>
              </a:lnTo>
              <a:lnTo>
                <a:pt x="2210334" y="215985"/>
              </a:lnTo>
              <a:lnTo>
                <a:pt x="2210334" y="338538"/>
              </a:lnTo>
            </a:path>
          </a:pathLst>
        </a:custGeom>
        <a:noFill/>
        <a:ln w="25400" cap="flat" cmpd="sng" algn="ctr">
          <a:solidFill>
            <a:schemeClr val="accent3">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EBD8675-C71F-4B04-9C2E-2E403D2185AF}">
      <dsp:nvSpPr>
        <dsp:cNvPr id="0" name=""/>
        <dsp:cNvSpPr/>
      </dsp:nvSpPr>
      <dsp:spPr>
        <a:xfrm>
          <a:off x="3086317" y="526534"/>
          <a:ext cx="680487" cy="336678"/>
        </a:xfrm>
        <a:custGeom>
          <a:avLst/>
          <a:gdLst/>
          <a:ahLst/>
          <a:cxnLst/>
          <a:rect l="0" t="0" r="0" b="0"/>
          <a:pathLst>
            <a:path>
              <a:moveTo>
                <a:pt x="680487" y="0"/>
              </a:moveTo>
              <a:lnTo>
                <a:pt x="680487" y="214126"/>
              </a:lnTo>
              <a:lnTo>
                <a:pt x="0" y="214126"/>
              </a:lnTo>
              <a:lnTo>
                <a:pt x="0" y="336678"/>
              </a:lnTo>
            </a:path>
          </a:pathLst>
        </a:custGeom>
        <a:noFill/>
        <a:ln w="25400" cap="flat" cmpd="sng" algn="ctr">
          <a:solidFill>
            <a:schemeClr val="accent3">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66BA6E0-28CB-49AC-B50C-FE84EA8A477E}">
      <dsp:nvSpPr>
        <dsp:cNvPr id="0" name=""/>
        <dsp:cNvSpPr/>
      </dsp:nvSpPr>
      <dsp:spPr>
        <a:xfrm>
          <a:off x="3259591" y="1309"/>
          <a:ext cx="1014427" cy="525225"/>
        </a:xfrm>
        <a:prstGeom prst="rect">
          <a:avLst/>
        </a:prstGeom>
        <a:solidFill>
          <a:schemeClr val="lt1">
            <a:hueOff val="0"/>
            <a:satOff val="0"/>
            <a:lumOff val="0"/>
            <a:alphaOff val="0"/>
          </a:schemeClr>
        </a:solidFill>
        <a:ln w="25400"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74115" numCol="1" spcCol="1270" anchor="ctr" anchorCtr="0">
          <a:noAutofit/>
        </a:bodyPr>
        <a:lstStyle/>
        <a:p>
          <a:pPr marL="0" lvl="0" indent="0" algn="ctr" defTabSz="666750">
            <a:lnSpc>
              <a:spcPct val="90000"/>
            </a:lnSpc>
            <a:spcBef>
              <a:spcPct val="0"/>
            </a:spcBef>
            <a:spcAft>
              <a:spcPct val="35000"/>
            </a:spcAft>
            <a:buNone/>
          </a:pPr>
          <a:r>
            <a:rPr lang="en-US" sz="1500" kern="1200" dirty="0"/>
            <a:t>Data TYPES</a:t>
          </a:r>
        </a:p>
      </dsp:txBody>
      <dsp:txXfrm>
        <a:off x="3259591" y="1309"/>
        <a:ext cx="1014427" cy="525225"/>
      </dsp:txXfrm>
    </dsp:sp>
    <dsp:sp modelId="{1C901A49-A934-4E94-AD90-F7EC6472140C}">
      <dsp:nvSpPr>
        <dsp:cNvPr id="0" name=""/>
        <dsp:cNvSpPr/>
      </dsp:nvSpPr>
      <dsp:spPr>
        <a:xfrm>
          <a:off x="5018567" y="438304"/>
          <a:ext cx="912984" cy="175075"/>
        </a:xfrm>
        <a:prstGeom prst="rect">
          <a:avLst/>
        </a:prstGeom>
        <a:solidFill>
          <a:schemeClr val="accent3">
            <a:alpha val="90000"/>
            <a:tint val="40000"/>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7620" rIns="30480" bIns="7620" numCol="1" spcCol="1270" anchor="ctr" anchorCtr="0">
          <a:noAutofit/>
        </a:bodyPr>
        <a:lstStyle/>
        <a:p>
          <a:pPr marL="0" lvl="0" indent="0" algn="r" defTabSz="533400">
            <a:lnSpc>
              <a:spcPct val="90000"/>
            </a:lnSpc>
            <a:spcBef>
              <a:spcPct val="0"/>
            </a:spcBef>
            <a:spcAft>
              <a:spcPct val="35000"/>
            </a:spcAft>
            <a:buNone/>
          </a:pPr>
          <a:endParaRPr lang="en-US" sz="1200" kern="1200"/>
        </a:p>
      </dsp:txBody>
      <dsp:txXfrm>
        <a:off x="5018567" y="438304"/>
        <a:ext cx="912984" cy="175075"/>
      </dsp:txXfrm>
    </dsp:sp>
    <dsp:sp modelId="{F5EDB5DB-8203-4105-9240-A425AC99FAB0}">
      <dsp:nvSpPr>
        <dsp:cNvPr id="0" name=""/>
        <dsp:cNvSpPr/>
      </dsp:nvSpPr>
      <dsp:spPr>
        <a:xfrm>
          <a:off x="2579104" y="863213"/>
          <a:ext cx="1014427" cy="740856"/>
        </a:xfrm>
        <a:prstGeom prst="rect">
          <a:avLst/>
        </a:prstGeom>
        <a:solidFill>
          <a:schemeClr val="lt1">
            <a:hueOff val="0"/>
            <a:satOff val="0"/>
            <a:lumOff val="0"/>
            <a:alphaOff val="0"/>
          </a:schemeClr>
        </a:solidFill>
        <a:ln w="25400"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74115" numCol="1" spcCol="1270" anchor="ctr" anchorCtr="0">
          <a:noAutofit/>
        </a:bodyPr>
        <a:lstStyle/>
        <a:p>
          <a:pPr marL="0" lvl="0" indent="0" algn="ctr" defTabSz="666750">
            <a:lnSpc>
              <a:spcPct val="90000"/>
            </a:lnSpc>
            <a:spcBef>
              <a:spcPct val="0"/>
            </a:spcBef>
            <a:spcAft>
              <a:spcPct val="35000"/>
            </a:spcAft>
            <a:buNone/>
          </a:pPr>
          <a:r>
            <a:rPr lang="en-US" sz="1500" kern="1200" dirty="0"/>
            <a:t>Elementary</a:t>
          </a:r>
        </a:p>
      </dsp:txBody>
      <dsp:txXfrm>
        <a:off x="2579104" y="863213"/>
        <a:ext cx="1014427" cy="740856"/>
      </dsp:txXfrm>
    </dsp:sp>
    <dsp:sp modelId="{D801C812-3FFA-4FDD-B8FF-505EB13A4942}">
      <dsp:nvSpPr>
        <dsp:cNvPr id="0" name=""/>
        <dsp:cNvSpPr/>
      </dsp:nvSpPr>
      <dsp:spPr>
        <a:xfrm>
          <a:off x="2015027" y="1832959"/>
          <a:ext cx="912984" cy="175075"/>
        </a:xfrm>
        <a:prstGeom prst="rect">
          <a:avLst/>
        </a:prstGeom>
        <a:solidFill>
          <a:schemeClr val="accent3">
            <a:alpha val="90000"/>
            <a:tint val="40000"/>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7620" rIns="30480" bIns="7620" numCol="1" spcCol="1270" anchor="ctr" anchorCtr="0">
          <a:noAutofit/>
        </a:bodyPr>
        <a:lstStyle/>
        <a:p>
          <a:pPr marL="0" lvl="0" indent="0" algn="r" defTabSz="533400">
            <a:lnSpc>
              <a:spcPct val="90000"/>
            </a:lnSpc>
            <a:spcBef>
              <a:spcPct val="0"/>
            </a:spcBef>
            <a:spcAft>
              <a:spcPct val="35000"/>
            </a:spcAft>
            <a:buNone/>
          </a:pPr>
          <a:endParaRPr lang="en-US" sz="1200" kern="1200"/>
        </a:p>
      </dsp:txBody>
      <dsp:txXfrm>
        <a:off x="2015027" y="1832959"/>
        <a:ext cx="912984" cy="175075"/>
      </dsp:txXfrm>
    </dsp:sp>
    <dsp:sp modelId="{609573AB-86D4-4F99-B559-0827063ACDDE}">
      <dsp:nvSpPr>
        <dsp:cNvPr id="0" name=""/>
        <dsp:cNvSpPr/>
      </dsp:nvSpPr>
      <dsp:spPr>
        <a:xfrm>
          <a:off x="5469926" y="865072"/>
          <a:ext cx="1014427" cy="737138"/>
        </a:xfrm>
        <a:prstGeom prst="rect">
          <a:avLst/>
        </a:prstGeom>
        <a:solidFill>
          <a:schemeClr val="lt1">
            <a:hueOff val="0"/>
            <a:satOff val="0"/>
            <a:lumOff val="0"/>
            <a:alphaOff val="0"/>
          </a:schemeClr>
        </a:solidFill>
        <a:ln w="25400"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74115" numCol="1" spcCol="1270" anchor="ctr" anchorCtr="0">
          <a:noAutofit/>
        </a:bodyPr>
        <a:lstStyle/>
        <a:p>
          <a:pPr marL="0" lvl="0" indent="0" algn="ctr" defTabSz="666750">
            <a:lnSpc>
              <a:spcPct val="90000"/>
            </a:lnSpc>
            <a:spcBef>
              <a:spcPct val="0"/>
            </a:spcBef>
            <a:spcAft>
              <a:spcPct val="35000"/>
            </a:spcAft>
            <a:buNone/>
          </a:pPr>
          <a:r>
            <a:rPr lang="en-US" sz="1500" kern="1200" dirty="0"/>
            <a:t>Complex                </a:t>
          </a:r>
        </a:p>
      </dsp:txBody>
      <dsp:txXfrm>
        <a:off x="5469926" y="865072"/>
        <a:ext cx="1014427" cy="737138"/>
      </dsp:txXfrm>
    </dsp:sp>
    <dsp:sp modelId="{606647D7-320A-47A2-9E69-C114E646FAB8}">
      <dsp:nvSpPr>
        <dsp:cNvPr id="0" name=""/>
        <dsp:cNvSpPr/>
      </dsp:nvSpPr>
      <dsp:spPr>
        <a:xfrm>
          <a:off x="4142964" y="1344463"/>
          <a:ext cx="912984" cy="175075"/>
        </a:xfrm>
        <a:prstGeom prst="rect">
          <a:avLst/>
        </a:prstGeom>
        <a:solidFill>
          <a:schemeClr val="accent3">
            <a:alpha val="90000"/>
            <a:tint val="40000"/>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7620" rIns="30480" bIns="7620" numCol="1" spcCol="1270" anchor="ctr" anchorCtr="0">
          <a:noAutofit/>
        </a:bodyPr>
        <a:lstStyle/>
        <a:p>
          <a:pPr marL="0" lvl="0" indent="0" algn="r" defTabSz="533400">
            <a:lnSpc>
              <a:spcPct val="90000"/>
            </a:lnSpc>
            <a:spcBef>
              <a:spcPct val="0"/>
            </a:spcBef>
            <a:spcAft>
              <a:spcPct val="35000"/>
            </a:spcAft>
            <a:buNone/>
          </a:pPr>
          <a:endParaRPr lang="en-US" sz="1200" kern="1200"/>
        </a:p>
      </dsp:txBody>
      <dsp:txXfrm>
        <a:off x="4142964" y="1344463"/>
        <a:ext cx="912984" cy="175075"/>
      </dsp:txXfrm>
    </dsp:sp>
    <dsp:sp modelId="{531BB70C-E1CC-4E2B-8F66-B6BE8A6A2BD1}">
      <dsp:nvSpPr>
        <dsp:cNvPr id="0" name=""/>
        <dsp:cNvSpPr/>
      </dsp:nvSpPr>
      <dsp:spPr>
        <a:xfrm>
          <a:off x="3207790" y="1871909"/>
          <a:ext cx="1014427" cy="525225"/>
        </a:xfrm>
        <a:prstGeom prst="rect">
          <a:avLst/>
        </a:prstGeom>
        <a:solidFill>
          <a:schemeClr val="lt1">
            <a:hueOff val="0"/>
            <a:satOff val="0"/>
            <a:lumOff val="0"/>
            <a:alphaOff val="0"/>
          </a:schemeClr>
        </a:solidFill>
        <a:ln w="25400"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74115" numCol="1" spcCol="1270" anchor="ctr" anchorCtr="0">
          <a:noAutofit/>
        </a:bodyPr>
        <a:lstStyle/>
        <a:p>
          <a:pPr marL="0" lvl="0" indent="0" algn="ctr" defTabSz="666750">
            <a:lnSpc>
              <a:spcPct val="90000"/>
            </a:lnSpc>
            <a:spcBef>
              <a:spcPct val="0"/>
            </a:spcBef>
            <a:spcAft>
              <a:spcPct val="35000"/>
            </a:spcAft>
            <a:buNone/>
          </a:pPr>
          <a:r>
            <a:rPr lang="en-US" sz="1500" kern="1200" dirty="0"/>
            <a:t>Array   types</a:t>
          </a:r>
        </a:p>
      </dsp:txBody>
      <dsp:txXfrm>
        <a:off x="3207790" y="1871909"/>
        <a:ext cx="1014427" cy="525225"/>
      </dsp:txXfrm>
    </dsp:sp>
    <dsp:sp modelId="{D905FA0C-B1EB-498B-8BD0-0B0B0DE3D7B4}">
      <dsp:nvSpPr>
        <dsp:cNvPr id="0" name=""/>
        <dsp:cNvSpPr/>
      </dsp:nvSpPr>
      <dsp:spPr>
        <a:xfrm>
          <a:off x="1257376" y="2005912"/>
          <a:ext cx="912984" cy="175075"/>
        </a:xfrm>
        <a:prstGeom prst="rect">
          <a:avLst/>
        </a:prstGeom>
        <a:solidFill>
          <a:schemeClr val="accent3">
            <a:alpha val="90000"/>
            <a:tint val="40000"/>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7620" rIns="30480" bIns="7620" numCol="1" spcCol="1270" anchor="ctr" anchorCtr="0">
          <a:noAutofit/>
        </a:bodyPr>
        <a:lstStyle/>
        <a:p>
          <a:pPr marL="0" lvl="0" indent="0" algn="r" defTabSz="533400">
            <a:lnSpc>
              <a:spcPct val="90000"/>
            </a:lnSpc>
            <a:spcBef>
              <a:spcPct val="0"/>
            </a:spcBef>
            <a:spcAft>
              <a:spcPct val="35000"/>
            </a:spcAft>
            <a:buNone/>
          </a:pPr>
          <a:endParaRPr lang="en-US" sz="1200" kern="1200"/>
        </a:p>
      </dsp:txBody>
      <dsp:txXfrm>
        <a:off x="1257376" y="2005912"/>
        <a:ext cx="912984" cy="175075"/>
      </dsp:txXfrm>
    </dsp:sp>
    <dsp:sp modelId="{71204997-F11F-4B8C-A1C3-9E77A503F781}">
      <dsp:nvSpPr>
        <dsp:cNvPr id="0" name=""/>
        <dsp:cNvSpPr/>
      </dsp:nvSpPr>
      <dsp:spPr>
        <a:xfrm>
          <a:off x="5473198" y="1885358"/>
          <a:ext cx="984014" cy="496658"/>
        </a:xfrm>
        <a:prstGeom prst="rect">
          <a:avLst/>
        </a:prstGeom>
        <a:solidFill>
          <a:schemeClr val="lt1">
            <a:hueOff val="0"/>
            <a:satOff val="0"/>
            <a:lumOff val="0"/>
            <a:alphaOff val="0"/>
          </a:schemeClr>
        </a:solidFill>
        <a:ln w="25400"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74115" numCol="1" spcCol="1270" anchor="ctr" anchorCtr="0">
          <a:noAutofit/>
        </a:bodyPr>
        <a:lstStyle/>
        <a:p>
          <a:pPr marL="0" lvl="0" indent="0" algn="ctr" defTabSz="666750">
            <a:lnSpc>
              <a:spcPct val="90000"/>
            </a:lnSpc>
            <a:spcBef>
              <a:spcPct val="0"/>
            </a:spcBef>
            <a:spcAft>
              <a:spcPct val="35000"/>
            </a:spcAft>
            <a:buNone/>
          </a:pPr>
          <a:r>
            <a:rPr lang="en-US" sz="1500" kern="1200" dirty="0"/>
            <a:t>Structure types</a:t>
          </a:r>
        </a:p>
      </dsp:txBody>
      <dsp:txXfrm>
        <a:off x="5473198" y="1885358"/>
        <a:ext cx="984014" cy="496658"/>
      </dsp:txXfrm>
    </dsp:sp>
    <dsp:sp modelId="{E161EB0F-A892-43A5-830C-6A34E1DBE9C5}">
      <dsp:nvSpPr>
        <dsp:cNvPr id="0" name=""/>
        <dsp:cNvSpPr/>
      </dsp:nvSpPr>
      <dsp:spPr>
        <a:xfrm>
          <a:off x="846681" y="2079201"/>
          <a:ext cx="912984" cy="175075"/>
        </a:xfrm>
        <a:prstGeom prst="rect">
          <a:avLst/>
        </a:prstGeom>
        <a:solidFill>
          <a:schemeClr val="accent3">
            <a:alpha val="90000"/>
            <a:tint val="40000"/>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7620" rIns="30480" bIns="7620" numCol="1" spcCol="1270" anchor="ctr" anchorCtr="0">
          <a:noAutofit/>
        </a:bodyPr>
        <a:lstStyle/>
        <a:p>
          <a:pPr marL="0" lvl="0" indent="0" algn="r" defTabSz="533400">
            <a:lnSpc>
              <a:spcPct val="90000"/>
            </a:lnSpc>
            <a:spcBef>
              <a:spcPct val="0"/>
            </a:spcBef>
            <a:spcAft>
              <a:spcPct val="35000"/>
            </a:spcAft>
            <a:buNone/>
          </a:pPr>
          <a:endParaRPr lang="en-US" sz="1200" kern="1200"/>
        </a:p>
      </dsp:txBody>
      <dsp:txXfrm>
        <a:off x="846681" y="2079201"/>
        <a:ext cx="912984" cy="175075"/>
      </dsp:txXfrm>
    </dsp:sp>
    <dsp:sp modelId="{10EDC698-F779-4045-A468-CCC321326EEE}">
      <dsp:nvSpPr>
        <dsp:cNvPr id="0" name=""/>
        <dsp:cNvSpPr/>
      </dsp:nvSpPr>
      <dsp:spPr>
        <a:xfrm>
          <a:off x="7714320" y="1871909"/>
          <a:ext cx="1014427" cy="525225"/>
        </a:xfrm>
        <a:prstGeom prst="rect">
          <a:avLst/>
        </a:prstGeom>
        <a:solidFill>
          <a:schemeClr val="lt1">
            <a:hueOff val="0"/>
            <a:satOff val="0"/>
            <a:lumOff val="0"/>
            <a:alphaOff val="0"/>
          </a:schemeClr>
        </a:solidFill>
        <a:ln w="25400"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74115" numCol="1" spcCol="1270" anchor="ctr" anchorCtr="0">
          <a:noAutofit/>
        </a:bodyPr>
        <a:lstStyle/>
        <a:p>
          <a:pPr marL="0" lvl="0" indent="0" algn="ctr" defTabSz="666750">
            <a:lnSpc>
              <a:spcPct val="90000"/>
            </a:lnSpc>
            <a:spcBef>
              <a:spcPct val="0"/>
            </a:spcBef>
            <a:spcAft>
              <a:spcPct val="35000"/>
            </a:spcAft>
            <a:buNone/>
          </a:pPr>
          <a:r>
            <a:rPr lang="en-US" sz="1500" kern="1200" dirty="0"/>
            <a:t>Table  types</a:t>
          </a:r>
        </a:p>
      </dsp:txBody>
      <dsp:txXfrm>
        <a:off x="7714320" y="1871909"/>
        <a:ext cx="1014427" cy="525225"/>
      </dsp:txXfrm>
    </dsp:sp>
    <dsp:sp modelId="{9565DB54-9E5A-4EF2-8011-E822A65AF20D}">
      <dsp:nvSpPr>
        <dsp:cNvPr id="0" name=""/>
        <dsp:cNvSpPr/>
      </dsp:nvSpPr>
      <dsp:spPr>
        <a:xfrm>
          <a:off x="7228505" y="504810"/>
          <a:ext cx="912984" cy="175075"/>
        </a:xfrm>
        <a:prstGeom prst="rect">
          <a:avLst/>
        </a:prstGeom>
        <a:solidFill>
          <a:schemeClr val="accent3">
            <a:alpha val="90000"/>
            <a:tint val="40000"/>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7620" rIns="30480" bIns="7620" numCol="1" spcCol="1270" anchor="ctr" anchorCtr="0">
          <a:noAutofit/>
        </a:bodyPr>
        <a:lstStyle/>
        <a:p>
          <a:pPr marL="0" lvl="0" indent="0" algn="r" defTabSz="533400">
            <a:lnSpc>
              <a:spcPct val="90000"/>
            </a:lnSpc>
            <a:spcBef>
              <a:spcPct val="0"/>
            </a:spcBef>
            <a:spcAft>
              <a:spcPct val="35000"/>
            </a:spcAft>
            <a:buNone/>
          </a:pPr>
          <a:endParaRPr lang="en-US" sz="1200" kern="1200"/>
        </a:p>
      </dsp:txBody>
      <dsp:txXfrm>
        <a:off x="7228505" y="504810"/>
        <a:ext cx="912984" cy="175075"/>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189409F-19F1-4F31-9083-42E30EA1F2E6}">
      <dsp:nvSpPr>
        <dsp:cNvPr id="0" name=""/>
        <dsp:cNvSpPr/>
      </dsp:nvSpPr>
      <dsp:spPr>
        <a:xfrm>
          <a:off x="0" y="315986"/>
          <a:ext cx="8590409" cy="2168230"/>
        </a:xfrm>
        <a:prstGeom prst="rect">
          <a:avLst/>
        </a:prstGeom>
        <a:solidFill>
          <a:schemeClr val="lt1">
            <a:alpha val="90000"/>
            <a:hueOff val="0"/>
            <a:satOff val="0"/>
            <a:lumOff val="0"/>
            <a:alphaOff val="0"/>
          </a:schemeClr>
        </a:solidFill>
        <a:ln w="25400" cap="flat" cmpd="sng" algn="ctr">
          <a:solidFill>
            <a:srgbClr val="00B0F0"/>
          </a:solidFill>
          <a:prstDash val="solid"/>
        </a:ln>
        <a:effectLst/>
      </dsp:spPr>
      <dsp:style>
        <a:lnRef idx="2">
          <a:scrgbClr r="0" g="0" b="0"/>
        </a:lnRef>
        <a:fillRef idx="1">
          <a:scrgbClr r="0" g="0" b="0"/>
        </a:fillRef>
        <a:effectRef idx="0">
          <a:scrgbClr r="0" g="0" b="0"/>
        </a:effectRef>
        <a:fontRef idx="minor"/>
      </dsp:style>
      <dsp:txBody>
        <a:bodyPr spcFirstLastPara="0" vert="horz" wrap="square" lIns="666711" tIns="728980" rIns="666711"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dirty="0"/>
            <a:t>Initial value = x00</a:t>
          </a:r>
        </a:p>
        <a:p>
          <a:pPr marL="171450" lvl="1" indent="-171450" algn="l" defTabSz="800100">
            <a:lnSpc>
              <a:spcPct val="90000"/>
            </a:lnSpc>
            <a:spcBef>
              <a:spcPct val="0"/>
            </a:spcBef>
            <a:spcAft>
              <a:spcPct val="15000"/>
            </a:spcAft>
            <a:buChar char="•"/>
          </a:pPr>
          <a:r>
            <a:rPr lang="en-US" altLang="ro-RO" sz="1800" kern="1200" dirty="0"/>
            <a:t>Initial length  = 1</a:t>
          </a:r>
          <a:endParaRPr lang="en-US" sz="1800" kern="1200" dirty="0"/>
        </a:p>
        <a:p>
          <a:pPr marL="171450" lvl="1" indent="-171450" algn="l" defTabSz="800100">
            <a:lnSpc>
              <a:spcPct val="90000"/>
            </a:lnSpc>
            <a:spcBef>
              <a:spcPct val="0"/>
            </a:spcBef>
            <a:spcAft>
              <a:spcPct val="15000"/>
            </a:spcAft>
            <a:buChar char="•"/>
          </a:pPr>
          <a:r>
            <a:rPr lang="en-US" altLang="ro-RO" sz="1800" kern="1200" dirty="0"/>
            <a:t>Maximum length = 65535</a:t>
          </a:r>
        </a:p>
        <a:p>
          <a:pPr marL="171450" lvl="1" indent="-171450" algn="l" defTabSz="800100">
            <a:lnSpc>
              <a:spcPct val="90000"/>
            </a:lnSpc>
            <a:spcBef>
              <a:spcPct val="0"/>
            </a:spcBef>
            <a:spcAft>
              <a:spcPct val="15000"/>
            </a:spcAft>
            <a:buChar char="•"/>
          </a:pPr>
          <a:r>
            <a:rPr lang="en-US" altLang="ro-RO" sz="1800" b="1" kern="1200" dirty="0"/>
            <a:t>One byte </a:t>
          </a:r>
          <a:r>
            <a:rPr lang="en-US" altLang="ro-RO" sz="1800" kern="1200" dirty="0"/>
            <a:t>is represented by a </a:t>
          </a:r>
          <a:r>
            <a:rPr lang="en-US" altLang="ro-RO" sz="1800" b="1" kern="1200" dirty="0"/>
            <a:t>two-digit  hexadecimal display. The fields with this type are called hexadecimal fields.</a:t>
          </a:r>
          <a:endParaRPr lang="en-US" altLang="ro-RO" sz="1800" kern="1200" dirty="0"/>
        </a:p>
      </dsp:txBody>
      <dsp:txXfrm>
        <a:off x="0" y="315986"/>
        <a:ext cx="8590409" cy="2168230"/>
      </dsp:txXfrm>
    </dsp:sp>
    <dsp:sp modelId="{1522365D-0BE4-48E6-95FF-674F79A4B2F8}">
      <dsp:nvSpPr>
        <dsp:cNvPr id="0" name=""/>
        <dsp:cNvSpPr/>
      </dsp:nvSpPr>
      <dsp:spPr>
        <a:xfrm>
          <a:off x="343964" y="0"/>
          <a:ext cx="7228571" cy="785487"/>
        </a:xfrm>
        <a:prstGeom prst="roundRect">
          <a:avLst/>
        </a:prstGeom>
        <a:solidFill>
          <a:srgbClr val="00B0F0"/>
        </a:solidFill>
        <a:ln w="25400" cap="flat" cmpd="sng" algn="ctr">
          <a:solidFill>
            <a:srgbClr val="00B0F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7288" tIns="0" rIns="227288" bIns="0" numCol="1" spcCol="1270" anchor="ctr" anchorCtr="0">
          <a:noAutofit/>
        </a:bodyPr>
        <a:lstStyle/>
        <a:p>
          <a:pPr marL="0" lvl="0" indent="0" algn="l" defTabSz="1600200">
            <a:lnSpc>
              <a:spcPct val="90000"/>
            </a:lnSpc>
            <a:spcBef>
              <a:spcPct val="0"/>
            </a:spcBef>
            <a:spcAft>
              <a:spcPct val="35000"/>
            </a:spcAft>
            <a:buNone/>
          </a:pPr>
          <a:r>
            <a:rPr lang="en-US" sz="3600" b="1" kern="1200" dirty="0"/>
            <a:t>x – HEXA</a:t>
          </a:r>
        </a:p>
      </dsp:txBody>
      <dsp:txXfrm>
        <a:off x="382308" y="38344"/>
        <a:ext cx="7151883" cy="708799"/>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189409F-19F1-4F31-9083-42E30EA1F2E6}">
      <dsp:nvSpPr>
        <dsp:cNvPr id="0" name=""/>
        <dsp:cNvSpPr/>
      </dsp:nvSpPr>
      <dsp:spPr>
        <a:xfrm>
          <a:off x="0" y="517120"/>
          <a:ext cx="8590409" cy="1774006"/>
        </a:xfrm>
        <a:prstGeom prst="rect">
          <a:avLst/>
        </a:prstGeom>
        <a:solidFill>
          <a:schemeClr val="lt1">
            <a:alpha val="90000"/>
            <a:hueOff val="0"/>
            <a:satOff val="0"/>
            <a:lumOff val="0"/>
            <a:alphaOff val="0"/>
          </a:schemeClr>
        </a:solidFill>
        <a:ln w="25400" cap="flat" cmpd="sng" algn="ctr">
          <a:solidFill>
            <a:srgbClr val="00B0F0"/>
          </a:solidFill>
          <a:prstDash val="solid"/>
        </a:ln>
        <a:effectLst/>
      </dsp:spPr>
      <dsp:style>
        <a:lnRef idx="2">
          <a:scrgbClr r="0" g="0" b="0"/>
        </a:lnRef>
        <a:fillRef idx="1">
          <a:scrgbClr r="0" g="0" b="0"/>
        </a:fillRef>
        <a:effectRef idx="0">
          <a:scrgbClr r="0" g="0" b="0"/>
        </a:effectRef>
        <a:fontRef idx="minor"/>
      </dsp:style>
      <dsp:txBody>
        <a:bodyPr spcFirstLastPara="0" vert="horz" wrap="square" lIns="666711" tIns="853948" rIns="666711"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dirty="0"/>
            <a:t>STRING = sequence of characters (variable length)</a:t>
          </a:r>
        </a:p>
        <a:p>
          <a:pPr marL="171450" lvl="1" indent="-171450" algn="l" defTabSz="800100">
            <a:lnSpc>
              <a:spcPct val="90000"/>
            </a:lnSpc>
            <a:spcBef>
              <a:spcPct val="0"/>
            </a:spcBef>
            <a:spcAft>
              <a:spcPct val="15000"/>
            </a:spcAft>
            <a:buChar char="•"/>
          </a:pPr>
          <a:r>
            <a:rPr lang="en-US" altLang="ro-RO" sz="1800" kern="1200" dirty="0"/>
            <a:t>XSTRING = hexadecimal code</a:t>
          </a:r>
          <a:endParaRPr lang="en-US" sz="1800" kern="1200" dirty="0"/>
        </a:p>
        <a:p>
          <a:pPr marL="171450" lvl="1" indent="-171450" algn="l" defTabSz="800100">
            <a:lnSpc>
              <a:spcPct val="90000"/>
            </a:lnSpc>
            <a:spcBef>
              <a:spcPct val="0"/>
            </a:spcBef>
            <a:spcAft>
              <a:spcPct val="15000"/>
            </a:spcAft>
            <a:buChar char="•"/>
          </a:pPr>
          <a:r>
            <a:rPr lang="en-US" altLang="ro-RO" sz="1800" kern="1200" dirty="0"/>
            <a:t>The length is adjusted automatically by the system at runtime</a:t>
          </a:r>
        </a:p>
      </dsp:txBody>
      <dsp:txXfrm>
        <a:off x="0" y="517120"/>
        <a:ext cx="8590409" cy="1774006"/>
      </dsp:txXfrm>
    </dsp:sp>
    <dsp:sp modelId="{1522365D-0BE4-48E6-95FF-674F79A4B2F8}">
      <dsp:nvSpPr>
        <dsp:cNvPr id="0" name=""/>
        <dsp:cNvSpPr/>
      </dsp:nvSpPr>
      <dsp:spPr>
        <a:xfrm>
          <a:off x="343964" y="105890"/>
          <a:ext cx="7228571" cy="785487"/>
        </a:xfrm>
        <a:prstGeom prst="roundRect">
          <a:avLst/>
        </a:prstGeom>
        <a:solidFill>
          <a:srgbClr val="00B0F0"/>
        </a:solidFill>
        <a:ln w="25400" cap="flat" cmpd="sng" algn="ctr">
          <a:solidFill>
            <a:srgbClr val="00B0F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7288" tIns="0" rIns="227288" bIns="0" numCol="1" spcCol="1270" anchor="ctr" anchorCtr="0">
          <a:noAutofit/>
        </a:bodyPr>
        <a:lstStyle/>
        <a:p>
          <a:pPr marL="0" lvl="0" indent="0" algn="l" defTabSz="1600200">
            <a:lnSpc>
              <a:spcPct val="90000"/>
            </a:lnSpc>
            <a:spcBef>
              <a:spcPct val="0"/>
            </a:spcBef>
            <a:spcAft>
              <a:spcPct val="35000"/>
            </a:spcAft>
            <a:buNone/>
          </a:pPr>
          <a:r>
            <a:rPr lang="en-US" sz="3600" b="1" kern="1200" dirty="0"/>
            <a:t>STRING and </a:t>
          </a:r>
          <a:r>
            <a:rPr lang="en-US" sz="3600" b="1" kern="1200" dirty="0" err="1"/>
            <a:t>xSTRING</a:t>
          </a:r>
          <a:endParaRPr lang="en-US" sz="3600" b="1" kern="1200" dirty="0"/>
        </a:p>
      </dsp:txBody>
      <dsp:txXfrm>
        <a:off x="382308" y="144234"/>
        <a:ext cx="7151883" cy="70879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8C671F2-095E-4AAA-B91D-68CC01EA02BF}">
      <dsp:nvSpPr>
        <dsp:cNvPr id="0" name=""/>
        <dsp:cNvSpPr/>
      </dsp:nvSpPr>
      <dsp:spPr>
        <a:xfrm>
          <a:off x="3484609" y="1647490"/>
          <a:ext cx="2465386" cy="427876"/>
        </a:xfrm>
        <a:custGeom>
          <a:avLst/>
          <a:gdLst/>
          <a:ahLst/>
          <a:cxnLst/>
          <a:rect l="0" t="0" r="0" b="0"/>
          <a:pathLst>
            <a:path>
              <a:moveTo>
                <a:pt x="0" y="0"/>
              </a:moveTo>
              <a:lnTo>
                <a:pt x="0" y="213938"/>
              </a:lnTo>
              <a:lnTo>
                <a:pt x="2465386" y="213938"/>
              </a:lnTo>
              <a:lnTo>
                <a:pt x="2465386" y="427876"/>
              </a:lnTo>
            </a:path>
          </a:pathLst>
        </a:custGeom>
        <a:noFill/>
        <a:ln w="25400" cap="flat" cmpd="sng" algn="ctr">
          <a:solidFill>
            <a:schemeClr val="accent3">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8A8520F-C5D3-40DB-A4D2-AC36CB5CB657}">
      <dsp:nvSpPr>
        <dsp:cNvPr id="0" name=""/>
        <dsp:cNvSpPr/>
      </dsp:nvSpPr>
      <dsp:spPr>
        <a:xfrm>
          <a:off x="3438888" y="1647490"/>
          <a:ext cx="91440" cy="427876"/>
        </a:xfrm>
        <a:custGeom>
          <a:avLst/>
          <a:gdLst/>
          <a:ahLst/>
          <a:cxnLst/>
          <a:rect l="0" t="0" r="0" b="0"/>
          <a:pathLst>
            <a:path>
              <a:moveTo>
                <a:pt x="45720" y="0"/>
              </a:moveTo>
              <a:lnTo>
                <a:pt x="45720" y="427876"/>
              </a:lnTo>
            </a:path>
          </a:pathLst>
        </a:custGeom>
        <a:noFill/>
        <a:ln w="25400" cap="flat" cmpd="sng" algn="ctr">
          <a:solidFill>
            <a:schemeClr val="accent3">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666E015-7F12-4B05-ABDC-CDFEAF8FBFA4}">
      <dsp:nvSpPr>
        <dsp:cNvPr id="0" name=""/>
        <dsp:cNvSpPr/>
      </dsp:nvSpPr>
      <dsp:spPr>
        <a:xfrm>
          <a:off x="1019222" y="1647490"/>
          <a:ext cx="2465386" cy="427876"/>
        </a:xfrm>
        <a:custGeom>
          <a:avLst/>
          <a:gdLst/>
          <a:ahLst/>
          <a:cxnLst/>
          <a:rect l="0" t="0" r="0" b="0"/>
          <a:pathLst>
            <a:path>
              <a:moveTo>
                <a:pt x="2465386" y="0"/>
              </a:moveTo>
              <a:lnTo>
                <a:pt x="2465386" y="213938"/>
              </a:lnTo>
              <a:lnTo>
                <a:pt x="0" y="213938"/>
              </a:lnTo>
              <a:lnTo>
                <a:pt x="0" y="427876"/>
              </a:lnTo>
            </a:path>
          </a:pathLst>
        </a:custGeom>
        <a:noFill/>
        <a:ln w="25400" cap="flat" cmpd="sng" algn="ctr">
          <a:solidFill>
            <a:schemeClr val="accent3">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74F4D3F-7337-431D-ACEC-F485E5F8DCD0}">
      <dsp:nvSpPr>
        <dsp:cNvPr id="0" name=""/>
        <dsp:cNvSpPr/>
      </dsp:nvSpPr>
      <dsp:spPr>
        <a:xfrm>
          <a:off x="2975231" y="628735"/>
          <a:ext cx="1018754" cy="1018754"/>
        </a:xfrm>
        <a:prstGeom prst="arc">
          <a:avLst>
            <a:gd name="adj1" fmla="val 13200000"/>
            <a:gd name="adj2" fmla="val 19200000"/>
          </a:avLst>
        </a:prstGeom>
        <a:noFill/>
        <a:ln w="25400" cap="flat" cmpd="sng" algn="ctr">
          <a:solidFill>
            <a:schemeClr val="accent3">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0A1F867-D748-4C0F-8E6B-ED0041200CB6}">
      <dsp:nvSpPr>
        <dsp:cNvPr id="0" name=""/>
        <dsp:cNvSpPr/>
      </dsp:nvSpPr>
      <dsp:spPr>
        <a:xfrm>
          <a:off x="2975231" y="628735"/>
          <a:ext cx="1018754" cy="1018754"/>
        </a:xfrm>
        <a:prstGeom prst="arc">
          <a:avLst>
            <a:gd name="adj1" fmla="val 2400000"/>
            <a:gd name="adj2" fmla="val 8400000"/>
          </a:avLst>
        </a:prstGeom>
        <a:noFill/>
        <a:ln w="25400" cap="flat" cmpd="sng" algn="ctr">
          <a:solidFill>
            <a:schemeClr val="accent3">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B5D3B56-BDB3-4B30-B2AB-4A3415F28990}">
      <dsp:nvSpPr>
        <dsp:cNvPr id="0" name=""/>
        <dsp:cNvSpPr/>
      </dsp:nvSpPr>
      <dsp:spPr>
        <a:xfrm>
          <a:off x="2465854" y="812111"/>
          <a:ext cx="2037509" cy="652003"/>
        </a:xfrm>
        <a:prstGeom prst="rect">
          <a:avLst/>
        </a:prstGeom>
        <a:noFill/>
        <a:ln w="25400"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en-US" sz="2300" kern="1200" dirty="0"/>
            <a:t>Data TYPES</a:t>
          </a:r>
        </a:p>
      </dsp:txBody>
      <dsp:txXfrm>
        <a:off x="2465854" y="812111"/>
        <a:ext cx="2037509" cy="652003"/>
      </dsp:txXfrm>
    </dsp:sp>
    <dsp:sp modelId="{BAA73A87-4054-4065-9A91-C96FB0C217B8}">
      <dsp:nvSpPr>
        <dsp:cNvPr id="0" name=""/>
        <dsp:cNvSpPr/>
      </dsp:nvSpPr>
      <dsp:spPr>
        <a:xfrm>
          <a:off x="509845" y="2075367"/>
          <a:ext cx="1018754" cy="1018754"/>
        </a:xfrm>
        <a:prstGeom prst="arc">
          <a:avLst>
            <a:gd name="adj1" fmla="val 13200000"/>
            <a:gd name="adj2" fmla="val 19200000"/>
          </a:avLst>
        </a:prstGeom>
        <a:noFill/>
        <a:ln w="25400" cap="flat" cmpd="sng" algn="ctr">
          <a:solidFill>
            <a:schemeClr val="accent3">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2634430-08A8-416B-8BFE-58C6AA2D3DE4}">
      <dsp:nvSpPr>
        <dsp:cNvPr id="0" name=""/>
        <dsp:cNvSpPr/>
      </dsp:nvSpPr>
      <dsp:spPr>
        <a:xfrm>
          <a:off x="509845" y="2075367"/>
          <a:ext cx="1018754" cy="1018754"/>
        </a:xfrm>
        <a:prstGeom prst="arc">
          <a:avLst>
            <a:gd name="adj1" fmla="val 2400000"/>
            <a:gd name="adj2" fmla="val 8400000"/>
          </a:avLst>
        </a:prstGeom>
        <a:noFill/>
        <a:ln w="25400" cap="flat" cmpd="sng" algn="ctr">
          <a:solidFill>
            <a:schemeClr val="accent3">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D81C39B-5266-4362-B9F0-ABA33DC7E3F2}">
      <dsp:nvSpPr>
        <dsp:cNvPr id="0" name=""/>
        <dsp:cNvSpPr/>
      </dsp:nvSpPr>
      <dsp:spPr>
        <a:xfrm>
          <a:off x="467" y="2258743"/>
          <a:ext cx="2037509" cy="652003"/>
        </a:xfrm>
        <a:prstGeom prst="rect">
          <a:avLst/>
        </a:prstGeom>
        <a:noFill/>
        <a:ln w="25400"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en-US" sz="2300" kern="1200" dirty="0"/>
            <a:t>Predefined Types </a:t>
          </a:r>
        </a:p>
      </dsp:txBody>
      <dsp:txXfrm>
        <a:off x="467" y="2258743"/>
        <a:ext cx="2037509" cy="652003"/>
      </dsp:txXfrm>
    </dsp:sp>
    <dsp:sp modelId="{9C4AC83B-73CB-4759-AC4A-C15602E58720}">
      <dsp:nvSpPr>
        <dsp:cNvPr id="0" name=""/>
        <dsp:cNvSpPr/>
      </dsp:nvSpPr>
      <dsp:spPr>
        <a:xfrm>
          <a:off x="2975231" y="2075367"/>
          <a:ext cx="1018754" cy="1018754"/>
        </a:xfrm>
        <a:prstGeom prst="arc">
          <a:avLst>
            <a:gd name="adj1" fmla="val 13200000"/>
            <a:gd name="adj2" fmla="val 19200000"/>
          </a:avLst>
        </a:prstGeom>
        <a:noFill/>
        <a:ln w="25400" cap="flat" cmpd="sng" algn="ctr">
          <a:solidFill>
            <a:schemeClr val="accent3">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153A558-19C3-4FBD-BAF4-A61703792FF1}">
      <dsp:nvSpPr>
        <dsp:cNvPr id="0" name=""/>
        <dsp:cNvSpPr/>
      </dsp:nvSpPr>
      <dsp:spPr>
        <a:xfrm>
          <a:off x="2975231" y="2075367"/>
          <a:ext cx="1018754" cy="1018754"/>
        </a:xfrm>
        <a:prstGeom prst="arc">
          <a:avLst>
            <a:gd name="adj1" fmla="val 2400000"/>
            <a:gd name="adj2" fmla="val 8400000"/>
          </a:avLst>
        </a:prstGeom>
        <a:noFill/>
        <a:ln w="25400" cap="flat" cmpd="sng" algn="ctr">
          <a:solidFill>
            <a:schemeClr val="accent3">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AD940F2-6F03-4685-B281-1BBD7E2B61B5}">
      <dsp:nvSpPr>
        <dsp:cNvPr id="0" name=""/>
        <dsp:cNvSpPr/>
      </dsp:nvSpPr>
      <dsp:spPr>
        <a:xfrm>
          <a:off x="2465854" y="2258743"/>
          <a:ext cx="2037509" cy="652003"/>
        </a:xfrm>
        <a:prstGeom prst="rect">
          <a:avLst/>
        </a:prstGeom>
        <a:noFill/>
        <a:ln w="25400"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en-US" sz="2300" kern="1200" dirty="0"/>
            <a:t>Local Types </a:t>
          </a:r>
        </a:p>
      </dsp:txBody>
      <dsp:txXfrm>
        <a:off x="2465854" y="2258743"/>
        <a:ext cx="2037509" cy="652003"/>
      </dsp:txXfrm>
    </dsp:sp>
    <dsp:sp modelId="{AF32BB78-8470-42B0-AF8F-B1CFF49886DD}">
      <dsp:nvSpPr>
        <dsp:cNvPr id="0" name=""/>
        <dsp:cNvSpPr/>
      </dsp:nvSpPr>
      <dsp:spPr>
        <a:xfrm>
          <a:off x="5440618" y="2075367"/>
          <a:ext cx="1018754" cy="1018754"/>
        </a:xfrm>
        <a:prstGeom prst="arc">
          <a:avLst>
            <a:gd name="adj1" fmla="val 13200000"/>
            <a:gd name="adj2" fmla="val 19200000"/>
          </a:avLst>
        </a:prstGeom>
        <a:noFill/>
        <a:ln w="25400" cap="flat" cmpd="sng" algn="ctr">
          <a:solidFill>
            <a:schemeClr val="accent3">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C25C32F-A624-4A87-84D7-6369A730218C}">
      <dsp:nvSpPr>
        <dsp:cNvPr id="0" name=""/>
        <dsp:cNvSpPr/>
      </dsp:nvSpPr>
      <dsp:spPr>
        <a:xfrm>
          <a:off x="5440618" y="2075367"/>
          <a:ext cx="1018754" cy="1018754"/>
        </a:xfrm>
        <a:prstGeom prst="arc">
          <a:avLst>
            <a:gd name="adj1" fmla="val 2400000"/>
            <a:gd name="adj2" fmla="val 8400000"/>
          </a:avLst>
        </a:prstGeom>
        <a:noFill/>
        <a:ln w="25400" cap="flat" cmpd="sng" algn="ctr">
          <a:solidFill>
            <a:schemeClr val="accent3">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E36B4AB-8A33-4631-B352-4CA66A48D738}">
      <dsp:nvSpPr>
        <dsp:cNvPr id="0" name=""/>
        <dsp:cNvSpPr/>
      </dsp:nvSpPr>
      <dsp:spPr>
        <a:xfrm>
          <a:off x="4931240" y="2258743"/>
          <a:ext cx="2037509" cy="652003"/>
        </a:xfrm>
        <a:prstGeom prst="rect">
          <a:avLst/>
        </a:prstGeom>
        <a:noFill/>
        <a:ln w="25400"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en-US" sz="2300" kern="1200" dirty="0"/>
            <a:t>Global Types</a:t>
          </a:r>
        </a:p>
      </dsp:txBody>
      <dsp:txXfrm>
        <a:off x="4931240" y="2258743"/>
        <a:ext cx="2037509" cy="65200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189409F-19F1-4F31-9083-42E30EA1F2E6}">
      <dsp:nvSpPr>
        <dsp:cNvPr id="0" name=""/>
        <dsp:cNvSpPr/>
      </dsp:nvSpPr>
      <dsp:spPr>
        <a:xfrm>
          <a:off x="0" y="394834"/>
          <a:ext cx="3565647" cy="1971118"/>
        </a:xfrm>
        <a:prstGeom prst="rect">
          <a:avLst/>
        </a:prstGeom>
        <a:solidFill>
          <a:schemeClr val="lt1">
            <a:alpha val="90000"/>
            <a:hueOff val="0"/>
            <a:satOff val="0"/>
            <a:lumOff val="0"/>
            <a:alphaOff val="0"/>
          </a:schemeClr>
        </a:solidFill>
        <a:ln w="25400" cap="flat" cmpd="sng" algn="ctr">
          <a:solidFill>
            <a:srgbClr val="00B0F0"/>
          </a:solidFill>
          <a:prstDash val="solid"/>
        </a:ln>
        <a:effectLst/>
      </dsp:spPr>
      <dsp:style>
        <a:lnRef idx="2">
          <a:scrgbClr r="0" g="0" b="0"/>
        </a:lnRef>
        <a:fillRef idx="1">
          <a:scrgbClr r="0" g="0" b="0"/>
        </a:fillRef>
        <a:effectRef idx="0">
          <a:scrgbClr r="0" g="0" b="0"/>
        </a:effectRef>
        <a:fontRef idx="minor"/>
      </dsp:style>
      <dsp:txBody>
        <a:bodyPr spcFirstLastPara="0" vert="horz" wrap="square" lIns="276734" tIns="812292" rIns="276734" bIns="128016" numCol="1" spcCol="1270" anchor="t" anchorCtr="0">
          <a:noAutofit/>
        </a:bodyPr>
        <a:lstStyle/>
        <a:p>
          <a:pPr marL="171450" lvl="1" indent="-171450" algn="l" defTabSz="800100">
            <a:lnSpc>
              <a:spcPct val="90000"/>
            </a:lnSpc>
            <a:spcBef>
              <a:spcPct val="0"/>
            </a:spcBef>
            <a:spcAft>
              <a:spcPct val="15000"/>
            </a:spcAft>
            <a:buChar char="•"/>
          </a:pPr>
          <a:r>
            <a:rPr lang="en-US" altLang="ro-RO" sz="1800" kern="1200" dirty="0"/>
            <a:t>Initial value  = 0</a:t>
          </a:r>
          <a:endParaRPr lang="en-US" sz="1800" kern="1200" dirty="0"/>
        </a:p>
        <a:p>
          <a:pPr marL="171450" lvl="1" indent="-171450" algn="l" defTabSz="800100">
            <a:lnSpc>
              <a:spcPct val="90000"/>
            </a:lnSpc>
            <a:spcBef>
              <a:spcPct val="0"/>
            </a:spcBef>
            <a:spcAft>
              <a:spcPct val="15000"/>
            </a:spcAft>
            <a:buChar char="•"/>
          </a:pPr>
          <a:r>
            <a:rPr lang="en-US" altLang="ro-RO" sz="1800" kern="1200" dirty="0"/>
            <a:t>No decimals</a:t>
          </a:r>
        </a:p>
        <a:p>
          <a:pPr marL="171450" lvl="1" indent="-171450" algn="l" defTabSz="800100">
            <a:lnSpc>
              <a:spcPct val="90000"/>
            </a:lnSpc>
            <a:spcBef>
              <a:spcPct val="0"/>
            </a:spcBef>
            <a:spcAft>
              <a:spcPct val="15000"/>
            </a:spcAft>
            <a:buChar char="•"/>
          </a:pPr>
          <a:r>
            <a:rPr lang="en-US" altLang="ro-RO" sz="1800" kern="1200" dirty="0"/>
            <a:t>Used for counters, number of items, indexes </a:t>
          </a:r>
          <a:r>
            <a:rPr lang="en-US" altLang="ro-RO" sz="1800" kern="1200" dirty="0" err="1"/>
            <a:t>etc</a:t>
          </a:r>
          <a:r>
            <a:rPr lang="en-US" altLang="ro-RO" sz="1800" kern="1200" dirty="0"/>
            <a:t> </a:t>
          </a:r>
        </a:p>
      </dsp:txBody>
      <dsp:txXfrm>
        <a:off x="0" y="394834"/>
        <a:ext cx="3565647" cy="1971118"/>
      </dsp:txXfrm>
    </dsp:sp>
    <dsp:sp modelId="{1522365D-0BE4-48E6-95FF-674F79A4B2F8}">
      <dsp:nvSpPr>
        <dsp:cNvPr id="0" name=""/>
        <dsp:cNvSpPr/>
      </dsp:nvSpPr>
      <dsp:spPr>
        <a:xfrm>
          <a:off x="142770" y="7334"/>
          <a:ext cx="3000384" cy="785487"/>
        </a:xfrm>
        <a:prstGeom prst="roundRect">
          <a:avLst/>
        </a:prstGeom>
        <a:solidFill>
          <a:srgbClr val="00B0F0"/>
        </a:solidFill>
        <a:ln w="25400" cap="flat" cmpd="sng" algn="ctr">
          <a:solidFill>
            <a:srgbClr val="00B0F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4341" tIns="0" rIns="94341" bIns="0" numCol="1" spcCol="1270" anchor="ctr" anchorCtr="0">
          <a:noAutofit/>
        </a:bodyPr>
        <a:lstStyle/>
        <a:p>
          <a:pPr marL="0" lvl="0" indent="0" algn="l" defTabSz="1600200">
            <a:lnSpc>
              <a:spcPct val="90000"/>
            </a:lnSpc>
            <a:spcBef>
              <a:spcPct val="0"/>
            </a:spcBef>
            <a:spcAft>
              <a:spcPct val="35000"/>
            </a:spcAft>
            <a:buNone/>
          </a:pPr>
          <a:r>
            <a:rPr lang="en-US" sz="3600" b="1" kern="1200" dirty="0" err="1"/>
            <a:t>i</a:t>
          </a:r>
          <a:r>
            <a:rPr lang="en-US" sz="3600" b="1" kern="1200" dirty="0"/>
            <a:t> – INTEGER</a:t>
          </a:r>
        </a:p>
      </dsp:txBody>
      <dsp:txXfrm>
        <a:off x="181114" y="45678"/>
        <a:ext cx="2923696" cy="70879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189409F-19F1-4F31-9083-42E30EA1F2E6}">
      <dsp:nvSpPr>
        <dsp:cNvPr id="0" name=""/>
        <dsp:cNvSpPr/>
      </dsp:nvSpPr>
      <dsp:spPr>
        <a:xfrm>
          <a:off x="0" y="158296"/>
          <a:ext cx="3565647" cy="2325920"/>
        </a:xfrm>
        <a:prstGeom prst="rect">
          <a:avLst/>
        </a:prstGeom>
        <a:solidFill>
          <a:schemeClr val="lt1">
            <a:alpha val="90000"/>
            <a:hueOff val="0"/>
            <a:satOff val="0"/>
            <a:lumOff val="0"/>
            <a:alphaOff val="0"/>
          </a:schemeClr>
        </a:solidFill>
        <a:ln w="25400" cap="flat" cmpd="sng" algn="ctr">
          <a:solidFill>
            <a:srgbClr val="00B0F0"/>
          </a:solidFill>
          <a:prstDash val="solid"/>
        </a:ln>
        <a:effectLst/>
      </dsp:spPr>
      <dsp:style>
        <a:lnRef idx="2">
          <a:scrgbClr r="0" g="0" b="0"/>
        </a:lnRef>
        <a:fillRef idx="1">
          <a:scrgbClr r="0" g="0" b="0"/>
        </a:fillRef>
        <a:effectRef idx="0">
          <a:scrgbClr r="0" g="0" b="0"/>
        </a:effectRef>
        <a:fontRef idx="minor"/>
      </dsp:style>
      <dsp:txBody>
        <a:bodyPr spcFirstLastPara="0" vert="horz" wrap="square" lIns="276734" tIns="687324" rIns="276734" bIns="128016" numCol="1" spcCol="1270" anchor="t" anchorCtr="0">
          <a:noAutofit/>
        </a:bodyPr>
        <a:lstStyle/>
        <a:p>
          <a:pPr marL="171450" lvl="1" indent="-171450" algn="l" defTabSz="800100">
            <a:lnSpc>
              <a:spcPct val="90000"/>
            </a:lnSpc>
            <a:spcBef>
              <a:spcPct val="0"/>
            </a:spcBef>
            <a:spcAft>
              <a:spcPct val="15000"/>
            </a:spcAft>
            <a:buChar char="•"/>
          </a:pPr>
          <a:r>
            <a:rPr lang="en-US" altLang="ro-RO" sz="1800" kern="1200" dirty="0"/>
            <a:t>Initial value  = 0</a:t>
          </a:r>
          <a:endParaRPr lang="en-US" sz="1800" kern="1200" dirty="0"/>
        </a:p>
        <a:p>
          <a:pPr marL="171450" lvl="1" indent="-171450" algn="l" defTabSz="800100">
            <a:lnSpc>
              <a:spcPct val="90000"/>
            </a:lnSpc>
            <a:spcBef>
              <a:spcPct val="0"/>
            </a:spcBef>
            <a:spcAft>
              <a:spcPct val="15000"/>
            </a:spcAft>
            <a:buChar char="•"/>
          </a:pPr>
          <a:r>
            <a:rPr lang="en-US" altLang="ro-RO" sz="1800" kern="1200" dirty="0"/>
            <a:t>Decimal for business calculations</a:t>
          </a:r>
        </a:p>
        <a:p>
          <a:pPr marL="171450" lvl="1" indent="-171450" algn="l" defTabSz="800100">
            <a:lnSpc>
              <a:spcPct val="90000"/>
            </a:lnSpc>
            <a:spcBef>
              <a:spcPct val="0"/>
            </a:spcBef>
            <a:spcAft>
              <a:spcPct val="15000"/>
            </a:spcAft>
            <a:buChar char="•"/>
          </a:pPr>
          <a:r>
            <a:rPr lang="en-US" altLang="ro-RO" sz="1800" kern="1200" dirty="0"/>
            <a:t>Very precise (used for amounts of money, weights, distances </a:t>
          </a:r>
          <a:r>
            <a:rPr lang="en-US" altLang="ro-RO" sz="1800" kern="1200" dirty="0" err="1"/>
            <a:t>etc</a:t>
          </a:r>
          <a:r>
            <a:rPr lang="en-US" altLang="ro-RO" sz="1800" kern="1200" dirty="0"/>
            <a:t>)</a:t>
          </a:r>
        </a:p>
      </dsp:txBody>
      <dsp:txXfrm>
        <a:off x="0" y="158296"/>
        <a:ext cx="3565647" cy="2325920"/>
      </dsp:txXfrm>
    </dsp:sp>
    <dsp:sp modelId="{1522365D-0BE4-48E6-95FF-674F79A4B2F8}">
      <dsp:nvSpPr>
        <dsp:cNvPr id="0" name=""/>
        <dsp:cNvSpPr/>
      </dsp:nvSpPr>
      <dsp:spPr>
        <a:xfrm>
          <a:off x="142770" y="0"/>
          <a:ext cx="3000384" cy="785487"/>
        </a:xfrm>
        <a:prstGeom prst="roundRect">
          <a:avLst/>
        </a:prstGeom>
        <a:solidFill>
          <a:srgbClr val="00B0F0"/>
        </a:solidFill>
        <a:ln w="25400" cap="flat" cmpd="sng" algn="ctr">
          <a:solidFill>
            <a:srgbClr val="00B0F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4341" tIns="0" rIns="94341" bIns="0" numCol="1" spcCol="1270" anchor="ctr" anchorCtr="0">
          <a:noAutofit/>
        </a:bodyPr>
        <a:lstStyle/>
        <a:p>
          <a:pPr marL="0" lvl="0" indent="0" algn="l" defTabSz="1600200">
            <a:lnSpc>
              <a:spcPct val="90000"/>
            </a:lnSpc>
            <a:spcBef>
              <a:spcPct val="0"/>
            </a:spcBef>
            <a:spcAft>
              <a:spcPct val="35000"/>
            </a:spcAft>
            <a:buNone/>
          </a:pPr>
          <a:r>
            <a:rPr lang="en-US" sz="3600" b="1" kern="1200" dirty="0"/>
            <a:t>p – PACKED</a:t>
          </a:r>
        </a:p>
      </dsp:txBody>
      <dsp:txXfrm>
        <a:off x="181114" y="38344"/>
        <a:ext cx="2923696" cy="70879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189409F-19F1-4F31-9083-42E30EA1F2E6}">
      <dsp:nvSpPr>
        <dsp:cNvPr id="0" name=""/>
        <dsp:cNvSpPr/>
      </dsp:nvSpPr>
      <dsp:spPr>
        <a:xfrm>
          <a:off x="0" y="394834"/>
          <a:ext cx="3565647" cy="1971118"/>
        </a:xfrm>
        <a:prstGeom prst="rect">
          <a:avLst/>
        </a:prstGeom>
        <a:solidFill>
          <a:schemeClr val="lt1">
            <a:alpha val="90000"/>
            <a:hueOff val="0"/>
            <a:satOff val="0"/>
            <a:lumOff val="0"/>
            <a:alphaOff val="0"/>
          </a:schemeClr>
        </a:solidFill>
        <a:ln w="25400" cap="flat" cmpd="sng" algn="ctr">
          <a:solidFill>
            <a:srgbClr val="00B0F0"/>
          </a:solidFill>
          <a:prstDash val="solid"/>
        </a:ln>
        <a:effectLst/>
      </dsp:spPr>
      <dsp:style>
        <a:lnRef idx="2">
          <a:scrgbClr r="0" g="0" b="0"/>
        </a:lnRef>
        <a:fillRef idx="1">
          <a:scrgbClr r="0" g="0" b="0"/>
        </a:fillRef>
        <a:effectRef idx="0">
          <a:scrgbClr r="0" g="0" b="0"/>
        </a:effectRef>
        <a:fontRef idx="minor"/>
      </dsp:style>
      <dsp:txBody>
        <a:bodyPr spcFirstLastPara="0" vert="horz" wrap="square" lIns="276734" tIns="812292" rIns="276734" bIns="128016" numCol="1" spcCol="1270" anchor="t" anchorCtr="0">
          <a:noAutofit/>
        </a:bodyPr>
        <a:lstStyle/>
        <a:p>
          <a:pPr marL="171450" lvl="1" indent="-171450" algn="l" defTabSz="800100">
            <a:lnSpc>
              <a:spcPct val="90000"/>
            </a:lnSpc>
            <a:spcBef>
              <a:spcPct val="0"/>
            </a:spcBef>
            <a:spcAft>
              <a:spcPct val="15000"/>
            </a:spcAft>
            <a:buChar char="•"/>
          </a:pPr>
          <a:r>
            <a:rPr lang="en-US" altLang="ro-RO" sz="1800" kern="1200" dirty="0"/>
            <a:t>Initial value  = 0</a:t>
          </a:r>
          <a:endParaRPr lang="en-US" sz="1800" kern="1200" dirty="0"/>
        </a:p>
        <a:p>
          <a:pPr marL="171450" lvl="1" indent="-171450" algn="l" defTabSz="800100">
            <a:lnSpc>
              <a:spcPct val="90000"/>
            </a:lnSpc>
            <a:spcBef>
              <a:spcPct val="0"/>
            </a:spcBef>
            <a:spcAft>
              <a:spcPct val="15000"/>
            </a:spcAft>
            <a:buChar char="•"/>
          </a:pPr>
          <a:r>
            <a:rPr lang="en-US" altLang="ro-RO" sz="1800" kern="1200" dirty="0"/>
            <a:t>Decimal for rough calculations </a:t>
          </a:r>
        </a:p>
        <a:p>
          <a:pPr marL="171450" lvl="1" indent="-171450" algn="l" defTabSz="800100">
            <a:lnSpc>
              <a:spcPct val="90000"/>
            </a:lnSpc>
            <a:spcBef>
              <a:spcPct val="0"/>
            </a:spcBef>
            <a:spcAft>
              <a:spcPct val="15000"/>
            </a:spcAft>
            <a:buChar char="•"/>
          </a:pPr>
          <a:r>
            <a:rPr lang="en-US" altLang="ro-RO" sz="1800" kern="1200" dirty="0"/>
            <a:t>Used for approximations</a:t>
          </a:r>
        </a:p>
      </dsp:txBody>
      <dsp:txXfrm>
        <a:off x="0" y="394834"/>
        <a:ext cx="3565647" cy="1971118"/>
      </dsp:txXfrm>
    </dsp:sp>
    <dsp:sp modelId="{1522365D-0BE4-48E6-95FF-674F79A4B2F8}">
      <dsp:nvSpPr>
        <dsp:cNvPr id="0" name=""/>
        <dsp:cNvSpPr/>
      </dsp:nvSpPr>
      <dsp:spPr>
        <a:xfrm>
          <a:off x="142770" y="7334"/>
          <a:ext cx="3000384" cy="785487"/>
        </a:xfrm>
        <a:prstGeom prst="roundRect">
          <a:avLst/>
        </a:prstGeom>
        <a:solidFill>
          <a:srgbClr val="00B0F0"/>
        </a:solidFill>
        <a:ln w="25400" cap="flat" cmpd="sng" algn="ctr">
          <a:solidFill>
            <a:srgbClr val="00B0F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4341" tIns="0" rIns="94341" bIns="0" numCol="1" spcCol="1270" anchor="ctr" anchorCtr="0">
          <a:noAutofit/>
        </a:bodyPr>
        <a:lstStyle/>
        <a:p>
          <a:pPr marL="0" lvl="0" indent="0" algn="l" defTabSz="1600200">
            <a:lnSpc>
              <a:spcPct val="90000"/>
            </a:lnSpc>
            <a:spcBef>
              <a:spcPct val="0"/>
            </a:spcBef>
            <a:spcAft>
              <a:spcPct val="35000"/>
            </a:spcAft>
            <a:buNone/>
          </a:pPr>
          <a:r>
            <a:rPr lang="en-US" sz="3600" b="1" kern="1200" dirty="0"/>
            <a:t>f – FLOAT</a:t>
          </a:r>
        </a:p>
      </dsp:txBody>
      <dsp:txXfrm>
        <a:off x="181114" y="45678"/>
        <a:ext cx="2923696" cy="708799"/>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189409F-19F1-4F31-9083-42E30EA1F2E6}">
      <dsp:nvSpPr>
        <dsp:cNvPr id="0" name=""/>
        <dsp:cNvSpPr/>
      </dsp:nvSpPr>
      <dsp:spPr>
        <a:xfrm>
          <a:off x="0" y="276563"/>
          <a:ext cx="3565647" cy="2207653"/>
        </a:xfrm>
        <a:prstGeom prst="rect">
          <a:avLst/>
        </a:prstGeom>
        <a:solidFill>
          <a:schemeClr val="lt1">
            <a:alpha val="90000"/>
            <a:hueOff val="0"/>
            <a:satOff val="0"/>
            <a:lumOff val="0"/>
            <a:alphaOff val="0"/>
          </a:schemeClr>
        </a:solidFill>
        <a:ln w="25400" cap="flat" cmpd="sng" algn="ctr">
          <a:solidFill>
            <a:srgbClr val="00B0F0"/>
          </a:solidFill>
          <a:prstDash val="solid"/>
        </a:ln>
        <a:effectLst/>
      </dsp:spPr>
      <dsp:style>
        <a:lnRef idx="2">
          <a:scrgbClr r="0" g="0" b="0"/>
        </a:lnRef>
        <a:fillRef idx="1">
          <a:scrgbClr r="0" g="0" b="0"/>
        </a:fillRef>
        <a:effectRef idx="0">
          <a:scrgbClr r="0" g="0" b="0"/>
        </a:effectRef>
        <a:fontRef idx="minor"/>
      </dsp:style>
      <dsp:txBody>
        <a:bodyPr spcFirstLastPara="0" vert="horz" wrap="square" lIns="276734" tIns="728980" rIns="276734" bIns="128016" numCol="1" spcCol="1270" anchor="t" anchorCtr="0">
          <a:noAutofit/>
        </a:bodyPr>
        <a:lstStyle/>
        <a:p>
          <a:pPr marL="171450" lvl="1" indent="-171450" algn="l" defTabSz="800100">
            <a:lnSpc>
              <a:spcPct val="90000"/>
            </a:lnSpc>
            <a:spcBef>
              <a:spcPct val="0"/>
            </a:spcBef>
            <a:spcAft>
              <a:spcPct val="15000"/>
            </a:spcAft>
            <a:buChar char="•"/>
          </a:pPr>
          <a:r>
            <a:rPr lang="en-US" altLang="ro-RO" sz="1800" kern="1200" dirty="0"/>
            <a:t>Initial value = SPACE</a:t>
          </a:r>
          <a:endParaRPr lang="en-US" sz="1800" kern="1200" dirty="0"/>
        </a:p>
        <a:p>
          <a:pPr marL="171450" lvl="1" indent="-171450" algn="l" defTabSz="800100">
            <a:lnSpc>
              <a:spcPct val="90000"/>
            </a:lnSpc>
            <a:spcBef>
              <a:spcPct val="0"/>
            </a:spcBef>
            <a:spcAft>
              <a:spcPct val="15000"/>
            </a:spcAft>
            <a:buChar char="•"/>
          </a:pPr>
          <a:r>
            <a:rPr lang="en-US" altLang="ro-RO" sz="1800" kern="1200" dirty="0"/>
            <a:t>Initial length  = 1</a:t>
          </a:r>
          <a:endParaRPr lang="en-US" sz="1800" kern="1200" dirty="0"/>
        </a:p>
        <a:p>
          <a:pPr marL="171450" lvl="1" indent="-171450" algn="l" defTabSz="800100">
            <a:lnSpc>
              <a:spcPct val="90000"/>
            </a:lnSpc>
            <a:spcBef>
              <a:spcPct val="0"/>
            </a:spcBef>
            <a:spcAft>
              <a:spcPct val="15000"/>
            </a:spcAft>
            <a:buChar char="•"/>
          </a:pPr>
          <a:r>
            <a:rPr lang="en-US" altLang="ro-RO" sz="1800" kern="1200" dirty="0"/>
            <a:t>Maximum length = 65535</a:t>
          </a:r>
        </a:p>
        <a:p>
          <a:pPr marL="171450" lvl="1" indent="-171450" algn="l" defTabSz="800100">
            <a:lnSpc>
              <a:spcPct val="90000"/>
            </a:lnSpc>
            <a:spcBef>
              <a:spcPct val="0"/>
            </a:spcBef>
            <a:spcAft>
              <a:spcPct val="15000"/>
            </a:spcAft>
            <a:buChar char="•"/>
          </a:pPr>
          <a:endParaRPr lang="en-US" altLang="ro-RO" sz="1800" kern="1200" dirty="0"/>
        </a:p>
        <a:p>
          <a:pPr marL="171450" lvl="1" indent="-171450" algn="l" defTabSz="800100">
            <a:lnSpc>
              <a:spcPct val="90000"/>
            </a:lnSpc>
            <a:spcBef>
              <a:spcPct val="0"/>
            </a:spcBef>
            <a:spcAft>
              <a:spcPct val="15000"/>
            </a:spcAft>
            <a:buChar char="•"/>
          </a:pPr>
          <a:endParaRPr lang="en-US" altLang="ro-RO" sz="1800" kern="1200" dirty="0"/>
        </a:p>
      </dsp:txBody>
      <dsp:txXfrm>
        <a:off x="0" y="276563"/>
        <a:ext cx="3565647" cy="2207653"/>
      </dsp:txXfrm>
    </dsp:sp>
    <dsp:sp modelId="{1522365D-0BE4-48E6-95FF-674F79A4B2F8}">
      <dsp:nvSpPr>
        <dsp:cNvPr id="0" name=""/>
        <dsp:cNvSpPr/>
      </dsp:nvSpPr>
      <dsp:spPr>
        <a:xfrm>
          <a:off x="142770" y="0"/>
          <a:ext cx="3000384" cy="785487"/>
        </a:xfrm>
        <a:prstGeom prst="roundRect">
          <a:avLst/>
        </a:prstGeom>
        <a:solidFill>
          <a:srgbClr val="00B0F0"/>
        </a:solidFill>
        <a:ln w="25400" cap="flat" cmpd="sng" algn="ctr">
          <a:solidFill>
            <a:srgbClr val="00B0F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4341" tIns="0" rIns="94341" bIns="0" numCol="1" spcCol="1270" anchor="ctr" anchorCtr="0">
          <a:noAutofit/>
        </a:bodyPr>
        <a:lstStyle/>
        <a:p>
          <a:pPr marL="0" lvl="0" indent="0" algn="l" defTabSz="1600200">
            <a:lnSpc>
              <a:spcPct val="90000"/>
            </a:lnSpc>
            <a:spcBef>
              <a:spcPct val="0"/>
            </a:spcBef>
            <a:spcAft>
              <a:spcPct val="35000"/>
            </a:spcAft>
            <a:buNone/>
          </a:pPr>
          <a:r>
            <a:rPr lang="en-US" sz="3600" b="1" kern="1200" dirty="0"/>
            <a:t>c – CHAR</a:t>
          </a:r>
        </a:p>
      </dsp:txBody>
      <dsp:txXfrm>
        <a:off x="181114" y="38344"/>
        <a:ext cx="2923696" cy="708799"/>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189409F-19F1-4F31-9083-42E30EA1F2E6}">
      <dsp:nvSpPr>
        <dsp:cNvPr id="0" name=""/>
        <dsp:cNvSpPr/>
      </dsp:nvSpPr>
      <dsp:spPr>
        <a:xfrm>
          <a:off x="0" y="315986"/>
          <a:ext cx="3565647" cy="2168230"/>
        </a:xfrm>
        <a:prstGeom prst="rect">
          <a:avLst/>
        </a:prstGeom>
        <a:solidFill>
          <a:schemeClr val="lt1">
            <a:alpha val="90000"/>
            <a:hueOff val="0"/>
            <a:satOff val="0"/>
            <a:lumOff val="0"/>
            <a:alphaOff val="0"/>
          </a:schemeClr>
        </a:solidFill>
        <a:ln w="25400" cap="flat" cmpd="sng" algn="ctr">
          <a:solidFill>
            <a:srgbClr val="00B0F0"/>
          </a:solidFill>
          <a:prstDash val="solid"/>
        </a:ln>
        <a:effectLst/>
      </dsp:spPr>
      <dsp:style>
        <a:lnRef idx="2">
          <a:scrgbClr r="0" g="0" b="0"/>
        </a:lnRef>
        <a:fillRef idx="1">
          <a:scrgbClr r="0" g="0" b="0"/>
        </a:fillRef>
        <a:effectRef idx="0">
          <a:scrgbClr r="0" g="0" b="0"/>
        </a:effectRef>
        <a:fontRef idx="minor"/>
      </dsp:style>
      <dsp:txBody>
        <a:bodyPr spcFirstLastPara="0" vert="horz" wrap="square" lIns="276734" tIns="728980" rIns="276734" bIns="128016" numCol="1" spcCol="1270" anchor="t" anchorCtr="0">
          <a:noAutofit/>
        </a:bodyPr>
        <a:lstStyle/>
        <a:p>
          <a:pPr marL="171450" lvl="1" indent="-171450" algn="l" defTabSz="800100">
            <a:lnSpc>
              <a:spcPct val="90000"/>
            </a:lnSpc>
            <a:spcBef>
              <a:spcPct val="0"/>
            </a:spcBef>
            <a:spcAft>
              <a:spcPct val="15000"/>
            </a:spcAft>
            <a:buChar char="•"/>
          </a:pPr>
          <a:r>
            <a:rPr lang="en-US" altLang="ro-RO" sz="1800" kern="1200" dirty="0"/>
            <a:t>Initial value = ‘0’</a:t>
          </a:r>
          <a:endParaRPr lang="en-US" sz="1800" kern="1200" dirty="0"/>
        </a:p>
        <a:p>
          <a:pPr marL="171450" lvl="1" indent="-171450" algn="l" defTabSz="800100">
            <a:lnSpc>
              <a:spcPct val="90000"/>
            </a:lnSpc>
            <a:spcBef>
              <a:spcPct val="0"/>
            </a:spcBef>
            <a:spcAft>
              <a:spcPct val="15000"/>
            </a:spcAft>
            <a:buChar char="•"/>
          </a:pPr>
          <a:r>
            <a:rPr lang="en-US" altLang="ro-RO" sz="1800" kern="1200" dirty="0"/>
            <a:t>Initial length  = 1</a:t>
          </a:r>
          <a:endParaRPr lang="en-US" sz="1800" kern="1200" dirty="0"/>
        </a:p>
        <a:p>
          <a:pPr marL="171450" lvl="1" indent="-171450" algn="l" defTabSz="800100">
            <a:lnSpc>
              <a:spcPct val="90000"/>
            </a:lnSpc>
            <a:spcBef>
              <a:spcPct val="0"/>
            </a:spcBef>
            <a:spcAft>
              <a:spcPct val="15000"/>
            </a:spcAft>
            <a:buChar char="•"/>
          </a:pPr>
          <a:r>
            <a:rPr lang="en-US" altLang="ro-RO" sz="1800" kern="1200" dirty="0"/>
            <a:t>Maximum length = 65535</a:t>
          </a:r>
        </a:p>
        <a:p>
          <a:pPr marL="171450" lvl="1" indent="-171450" algn="l" defTabSz="800100">
            <a:lnSpc>
              <a:spcPct val="90000"/>
            </a:lnSpc>
            <a:spcBef>
              <a:spcPct val="0"/>
            </a:spcBef>
            <a:spcAft>
              <a:spcPct val="15000"/>
            </a:spcAft>
            <a:buChar char="•"/>
          </a:pPr>
          <a:r>
            <a:rPr lang="en-US" altLang="ro-RO" sz="1800" kern="1200" dirty="0"/>
            <a:t>Can contain only digits: ‘0’..’9’</a:t>
          </a:r>
        </a:p>
      </dsp:txBody>
      <dsp:txXfrm>
        <a:off x="0" y="315986"/>
        <a:ext cx="3565647" cy="2168230"/>
      </dsp:txXfrm>
    </dsp:sp>
    <dsp:sp modelId="{1522365D-0BE4-48E6-95FF-674F79A4B2F8}">
      <dsp:nvSpPr>
        <dsp:cNvPr id="0" name=""/>
        <dsp:cNvSpPr/>
      </dsp:nvSpPr>
      <dsp:spPr>
        <a:xfrm>
          <a:off x="142770" y="0"/>
          <a:ext cx="3000384" cy="785487"/>
        </a:xfrm>
        <a:prstGeom prst="roundRect">
          <a:avLst/>
        </a:prstGeom>
        <a:solidFill>
          <a:srgbClr val="00B0F0"/>
        </a:solidFill>
        <a:ln w="25400" cap="flat" cmpd="sng" algn="ctr">
          <a:solidFill>
            <a:srgbClr val="00B0F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4341" tIns="0" rIns="94341" bIns="0" numCol="1" spcCol="1270" anchor="ctr" anchorCtr="0">
          <a:noAutofit/>
        </a:bodyPr>
        <a:lstStyle/>
        <a:p>
          <a:pPr marL="0" lvl="0" indent="0" algn="l" defTabSz="1600200">
            <a:lnSpc>
              <a:spcPct val="90000"/>
            </a:lnSpc>
            <a:spcBef>
              <a:spcPct val="0"/>
            </a:spcBef>
            <a:spcAft>
              <a:spcPct val="35000"/>
            </a:spcAft>
            <a:buNone/>
          </a:pPr>
          <a:r>
            <a:rPr lang="en-US" sz="3600" b="1" kern="1200" dirty="0"/>
            <a:t>n – NUMC</a:t>
          </a:r>
        </a:p>
      </dsp:txBody>
      <dsp:txXfrm>
        <a:off x="181114" y="38344"/>
        <a:ext cx="2923696" cy="708799"/>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189409F-19F1-4F31-9083-42E30EA1F2E6}">
      <dsp:nvSpPr>
        <dsp:cNvPr id="0" name=""/>
        <dsp:cNvSpPr/>
      </dsp:nvSpPr>
      <dsp:spPr>
        <a:xfrm>
          <a:off x="0" y="40029"/>
          <a:ext cx="3565647" cy="2444187"/>
        </a:xfrm>
        <a:prstGeom prst="rect">
          <a:avLst/>
        </a:prstGeom>
        <a:solidFill>
          <a:schemeClr val="lt1">
            <a:alpha val="90000"/>
            <a:hueOff val="0"/>
            <a:satOff val="0"/>
            <a:lumOff val="0"/>
            <a:alphaOff val="0"/>
          </a:schemeClr>
        </a:solidFill>
        <a:ln w="25400" cap="flat" cmpd="sng" algn="ctr">
          <a:solidFill>
            <a:srgbClr val="00B0F0"/>
          </a:solidFill>
          <a:prstDash val="solid"/>
        </a:ln>
        <a:effectLst/>
      </dsp:spPr>
      <dsp:style>
        <a:lnRef idx="2">
          <a:scrgbClr r="0" g="0" b="0"/>
        </a:lnRef>
        <a:fillRef idx="1">
          <a:scrgbClr r="0" g="0" b="0"/>
        </a:fillRef>
        <a:effectRef idx="0">
          <a:scrgbClr r="0" g="0" b="0"/>
        </a:effectRef>
        <a:fontRef idx="minor"/>
      </dsp:style>
      <dsp:txBody>
        <a:bodyPr spcFirstLastPara="0" vert="horz" wrap="square" lIns="276734" tIns="687324" rIns="276734" bIns="128016" numCol="1" spcCol="1270" anchor="t" anchorCtr="0">
          <a:noAutofit/>
        </a:bodyPr>
        <a:lstStyle/>
        <a:p>
          <a:pPr marL="171450" lvl="1" indent="-171450" algn="l" defTabSz="800100">
            <a:lnSpc>
              <a:spcPct val="90000"/>
            </a:lnSpc>
            <a:spcBef>
              <a:spcPct val="0"/>
            </a:spcBef>
            <a:spcAft>
              <a:spcPct val="15000"/>
            </a:spcAft>
            <a:buChar char="•"/>
          </a:pPr>
          <a:endParaRPr lang="en-US" sz="1800" kern="1200" dirty="0"/>
        </a:p>
        <a:p>
          <a:pPr marL="171450" lvl="1" indent="-171450" algn="l" defTabSz="800100">
            <a:lnSpc>
              <a:spcPct val="90000"/>
            </a:lnSpc>
            <a:spcBef>
              <a:spcPct val="0"/>
            </a:spcBef>
            <a:spcAft>
              <a:spcPct val="15000"/>
            </a:spcAft>
            <a:buChar char="•"/>
          </a:pPr>
          <a:r>
            <a:rPr lang="en-US" altLang="ro-RO" sz="1800" kern="1200" dirty="0"/>
            <a:t>Initial value = ‘00000000’</a:t>
          </a:r>
        </a:p>
        <a:p>
          <a:pPr marL="171450" lvl="1" indent="-171450" algn="l" defTabSz="800100">
            <a:lnSpc>
              <a:spcPct val="90000"/>
            </a:lnSpc>
            <a:spcBef>
              <a:spcPct val="0"/>
            </a:spcBef>
            <a:spcAft>
              <a:spcPct val="15000"/>
            </a:spcAft>
            <a:buChar char="•"/>
          </a:pPr>
          <a:r>
            <a:rPr lang="en-US" altLang="ro-RO" sz="1800" kern="1200" dirty="0"/>
            <a:t>Length  = 8</a:t>
          </a:r>
        </a:p>
        <a:p>
          <a:pPr marL="171450" lvl="1" indent="-171450" algn="l" defTabSz="800100">
            <a:lnSpc>
              <a:spcPct val="90000"/>
            </a:lnSpc>
            <a:spcBef>
              <a:spcPct val="0"/>
            </a:spcBef>
            <a:spcAft>
              <a:spcPct val="15000"/>
            </a:spcAft>
            <a:buChar char="•"/>
          </a:pPr>
          <a:r>
            <a:rPr lang="en-US" altLang="ro-RO" sz="1800" kern="1200" dirty="0"/>
            <a:t>Format ‘YYYYMMDD’</a:t>
          </a:r>
        </a:p>
        <a:p>
          <a:pPr marL="171450" lvl="1" indent="-171450" algn="l" defTabSz="800100">
            <a:lnSpc>
              <a:spcPct val="90000"/>
            </a:lnSpc>
            <a:spcBef>
              <a:spcPct val="0"/>
            </a:spcBef>
            <a:spcAft>
              <a:spcPct val="15000"/>
            </a:spcAft>
            <a:buChar char="•"/>
          </a:pPr>
          <a:endParaRPr lang="en-US" altLang="ro-RO" sz="1800" kern="1200" dirty="0"/>
        </a:p>
        <a:p>
          <a:pPr marL="171450" lvl="1" indent="-171450" algn="l" defTabSz="800100">
            <a:lnSpc>
              <a:spcPct val="90000"/>
            </a:lnSpc>
            <a:spcBef>
              <a:spcPct val="0"/>
            </a:spcBef>
            <a:spcAft>
              <a:spcPct val="15000"/>
            </a:spcAft>
            <a:buChar char="•"/>
          </a:pPr>
          <a:endParaRPr lang="en-US" altLang="ro-RO" sz="1800" kern="1200" dirty="0"/>
        </a:p>
      </dsp:txBody>
      <dsp:txXfrm>
        <a:off x="0" y="40029"/>
        <a:ext cx="3565647" cy="2444187"/>
      </dsp:txXfrm>
    </dsp:sp>
    <dsp:sp modelId="{1522365D-0BE4-48E6-95FF-674F79A4B2F8}">
      <dsp:nvSpPr>
        <dsp:cNvPr id="0" name=""/>
        <dsp:cNvSpPr/>
      </dsp:nvSpPr>
      <dsp:spPr>
        <a:xfrm>
          <a:off x="142770" y="0"/>
          <a:ext cx="3000384" cy="785487"/>
        </a:xfrm>
        <a:prstGeom prst="roundRect">
          <a:avLst/>
        </a:prstGeom>
        <a:solidFill>
          <a:srgbClr val="00B0F0"/>
        </a:solidFill>
        <a:ln w="25400" cap="flat" cmpd="sng" algn="ctr">
          <a:solidFill>
            <a:srgbClr val="00B0F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4341" tIns="0" rIns="94341" bIns="0" numCol="1" spcCol="1270" anchor="ctr" anchorCtr="0">
          <a:noAutofit/>
        </a:bodyPr>
        <a:lstStyle/>
        <a:p>
          <a:pPr marL="0" lvl="0" indent="0" algn="l" defTabSz="1600200">
            <a:lnSpc>
              <a:spcPct val="90000"/>
            </a:lnSpc>
            <a:spcBef>
              <a:spcPct val="0"/>
            </a:spcBef>
            <a:spcAft>
              <a:spcPct val="35000"/>
            </a:spcAft>
            <a:buNone/>
          </a:pPr>
          <a:r>
            <a:rPr lang="en-US" sz="3600" b="1" kern="1200" dirty="0"/>
            <a:t>d – DATE</a:t>
          </a:r>
        </a:p>
      </dsp:txBody>
      <dsp:txXfrm>
        <a:off x="181114" y="38344"/>
        <a:ext cx="2923696" cy="708799"/>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189409F-19F1-4F31-9083-42E30EA1F2E6}">
      <dsp:nvSpPr>
        <dsp:cNvPr id="0" name=""/>
        <dsp:cNvSpPr/>
      </dsp:nvSpPr>
      <dsp:spPr>
        <a:xfrm>
          <a:off x="0" y="40029"/>
          <a:ext cx="3565647" cy="2444187"/>
        </a:xfrm>
        <a:prstGeom prst="rect">
          <a:avLst/>
        </a:prstGeom>
        <a:solidFill>
          <a:schemeClr val="lt1">
            <a:alpha val="90000"/>
            <a:hueOff val="0"/>
            <a:satOff val="0"/>
            <a:lumOff val="0"/>
            <a:alphaOff val="0"/>
          </a:schemeClr>
        </a:solidFill>
        <a:ln w="25400" cap="flat" cmpd="sng" algn="ctr">
          <a:solidFill>
            <a:srgbClr val="00B0F0"/>
          </a:solidFill>
          <a:prstDash val="solid"/>
        </a:ln>
        <a:effectLst/>
      </dsp:spPr>
      <dsp:style>
        <a:lnRef idx="2">
          <a:scrgbClr r="0" g="0" b="0"/>
        </a:lnRef>
        <a:fillRef idx="1">
          <a:scrgbClr r="0" g="0" b="0"/>
        </a:fillRef>
        <a:effectRef idx="0">
          <a:scrgbClr r="0" g="0" b="0"/>
        </a:effectRef>
        <a:fontRef idx="minor"/>
      </dsp:style>
      <dsp:txBody>
        <a:bodyPr spcFirstLastPara="0" vert="horz" wrap="square" lIns="276734" tIns="687324" rIns="276734" bIns="128016" numCol="1" spcCol="1270" anchor="t" anchorCtr="0">
          <a:noAutofit/>
        </a:bodyPr>
        <a:lstStyle/>
        <a:p>
          <a:pPr marL="171450" lvl="1" indent="-171450" algn="l" defTabSz="800100">
            <a:lnSpc>
              <a:spcPct val="90000"/>
            </a:lnSpc>
            <a:spcBef>
              <a:spcPct val="0"/>
            </a:spcBef>
            <a:spcAft>
              <a:spcPct val="15000"/>
            </a:spcAft>
            <a:buChar char="•"/>
          </a:pPr>
          <a:endParaRPr lang="en-US" sz="1800" kern="1200" dirty="0"/>
        </a:p>
        <a:p>
          <a:pPr marL="171450" lvl="1" indent="-171450" algn="l" defTabSz="800100">
            <a:lnSpc>
              <a:spcPct val="90000"/>
            </a:lnSpc>
            <a:spcBef>
              <a:spcPct val="0"/>
            </a:spcBef>
            <a:spcAft>
              <a:spcPct val="15000"/>
            </a:spcAft>
            <a:buChar char="•"/>
          </a:pPr>
          <a:r>
            <a:rPr lang="en-US" altLang="ro-RO" sz="1800" kern="1200" dirty="0"/>
            <a:t>Initial value = ‘000000’</a:t>
          </a:r>
        </a:p>
        <a:p>
          <a:pPr marL="171450" lvl="1" indent="-171450" algn="l" defTabSz="800100">
            <a:lnSpc>
              <a:spcPct val="90000"/>
            </a:lnSpc>
            <a:spcBef>
              <a:spcPct val="0"/>
            </a:spcBef>
            <a:spcAft>
              <a:spcPct val="15000"/>
            </a:spcAft>
            <a:buChar char="•"/>
          </a:pPr>
          <a:r>
            <a:rPr lang="en-US" altLang="ro-RO" sz="1800" kern="1200" dirty="0"/>
            <a:t>Length  = 6</a:t>
          </a:r>
        </a:p>
        <a:p>
          <a:pPr marL="171450" lvl="1" indent="-171450" algn="l" defTabSz="800100">
            <a:lnSpc>
              <a:spcPct val="90000"/>
            </a:lnSpc>
            <a:spcBef>
              <a:spcPct val="0"/>
            </a:spcBef>
            <a:spcAft>
              <a:spcPct val="15000"/>
            </a:spcAft>
            <a:buChar char="•"/>
          </a:pPr>
          <a:r>
            <a:rPr lang="en-US" altLang="ro-RO" sz="1800" kern="1200" dirty="0"/>
            <a:t>Format ‘HHMMSS’</a:t>
          </a:r>
        </a:p>
        <a:p>
          <a:pPr marL="171450" lvl="1" indent="-171450" algn="l" defTabSz="800100">
            <a:lnSpc>
              <a:spcPct val="90000"/>
            </a:lnSpc>
            <a:spcBef>
              <a:spcPct val="0"/>
            </a:spcBef>
            <a:spcAft>
              <a:spcPct val="15000"/>
            </a:spcAft>
            <a:buChar char="•"/>
          </a:pPr>
          <a:endParaRPr lang="en-US" altLang="ro-RO" sz="1800" kern="1200" dirty="0"/>
        </a:p>
        <a:p>
          <a:pPr marL="171450" lvl="1" indent="-171450" algn="l" defTabSz="800100">
            <a:lnSpc>
              <a:spcPct val="90000"/>
            </a:lnSpc>
            <a:spcBef>
              <a:spcPct val="0"/>
            </a:spcBef>
            <a:spcAft>
              <a:spcPct val="15000"/>
            </a:spcAft>
            <a:buChar char="•"/>
          </a:pPr>
          <a:endParaRPr lang="en-US" altLang="ro-RO" sz="1800" kern="1200" dirty="0"/>
        </a:p>
      </dsp:txBody>
      <dsp:txXfrm>
        <a:off x="0" y="40029"/>
        <a:ext cx="3565647" cy="2444187"/>
      </dsp:txXfrm>
    </dsp:sp>
    <dsp:sp modelId="{1522365D-0BE4-48E6-95FF-674F79A4B2F8}">
      <dsp:nvSpPr>
        <dsp:cNvPr id="0" name=""/>
        <dsp:cNvSpPr/>
      </dsp:nvSpPr>
      <dsp:spPr>
        <a:xfrm>
          <a:off x="142770" y="0"/>
          <a:ext cx="3000384" cy="785487"/>
        </a:xfrm>
        <a:prstGeom prst="roundRect">
          <a:avLst/>
        </a:prstGeom>
        <a:solidFill>
          <a:srgbClr val="00B0F0"/>
        </a:solidFill>
        <a:ln w="25400" cap="flat" cmpd="sng" algn="ctr">
          <a:solidFill>
            <a:srgbClr val="00B0F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4341" tIns="0" rIns="94341" bIns="0" numCol="1" spcCol="1270" anchor="ctr" anchorCtr="0">
          <a:noAutofit/>
        </a:bodyPr>
        <a:lstStyle/>
        <a:p>
          <a:pPr marL="0" lvl="0" indent="0" algn="l" defTabSz="1600200">
            <a:lnSpc>
              <a:spcPct val="90000"/>
            </a:lnSpc>
            <a:spcBef>
              <a:spcPct val="0"/>
            </a:spcBef>
            <a:spcAft>
              <a:spcPct val="35000"/>
            </a:spcAft>
            <a:buNone/>
          </a:pPr>
          <a:r>
            <a:rPr lang="en-US" sz="3600" b="1" kern="1200" dirty="0"/>
            <a:t>t – TIME</a:t>
          </a:r>
        </a:p>
      </dsp:txBody>
      <dsp:txXfrm>
        <a:off x="181114" y="38344"/>
        <a:ext cx="2923696" cy="708799"/>
      </dsp:txXfrm>
    </dsp:sp>
  </dsp:spTree>
</dsp:drawing>
</file>

<file path=ppt/diagrams/layout1.xml><?xml version="1.0" encoding="utf-8"?>
<dgm:layoutDef xmlns:dgm="http://schemas.openxmlformats.org/drawingml/2006/diagram" xmlns:a="http://schemas.openxmlformats.org/drawingml/2006/main" uniqueId="urn:microsoft.com/office/officeart/2008/layout/NameandTitleOrganizationalChart">
  <dgm:title val=""/>
  <dgm:desc val=""/>
  <dgm:catLst>
    <dgm:cat type="hierarchy" pri="125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Max/>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h" fact="0.4"/>
              </dgm:constrLst>
              <dgm:ruleLst>
                <dgm:rule type="primFontSz" val="5" fact="NaN" max="NaN"/>
              </dgm:ruleLst>
            </dgm:layoutNode>
            <dgm:layoutNode name="titleText1" styleLbl="fgAcc0">
              <dgm:varLst>
                <dgm:chMax val="0"/>
                <dgm:chPref val="0"/>
              </dgm:varLst>
              <dgm:alg type="tx">
                <dgm:param type="parTxLTRAlign" val="r"/>
              </dgm:alg>
              <dgm:shape xmlns:r="http://schemas.openxmlformats.org/officeDocument/2006/relationships" type="rect" r:blip="">
                <dgm:adjLst/>
              </dgm:shape>
              <dgm:presOf axis="followSib" ptType="sibTrans" hideLastTrans="0" cnt="1"/>
              <dgm:constrLst>
                <dgm:constr type="primFontSz" val="65"/>
                <dgm:constr type="lMarg" refType="primFontSz" fact="0.2"/>
                <dgm:constr type="rMarg" refType="primFontSz" fact="0.2"/>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alg type="conn">
                            <dgm:param type="connRout" val="bend"/>
                            <dgm:param type="dim" val="1D"/>
                            <dgm:param type="endSty" val="noArr"/>
                            <dgm:param type="begPts" val="bCtr"/>
                            <dgm:param type="endPts" val="tCtr"/>
                            <dgm:param type="bendPt" val="end"/>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41" func="var" arg="hierBranch" op="equ" val="hang">
                    <dgm:layoutNode name="Name42">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3">
                    <dgm:layoutNode name="Name44">
                      <dgm:choose name="Name45">
                        <dgm:if name="Name46" axis="self" func="depth" op="lte" val="2">
                          <dgm:choose name="Name47">
                            <dgm:if name="Name48" axis="par ch" ptType="node asst" func="cnt" op="gte" val="1">
                              <dgm:alg type="conn">
                                <dgm:param type="connRout" val="bend"/>
                                <dgm:param type="dim" val="1D"/>
                                <dgm:param type="endSty" val="noArr"/>
                                <dgm:param type="begPts" val="bCtr"/>
                                <dgm:param type="endPts" val="midL midR"/>
                              </dgm:alg>
                            </dgm:if>
                            <dgm:else name="Name49">
                              <dgm:alg type="conn">
                                <dgm:param type="connRout" val="bend"/>
                                <dgm:param type="dim" val="1D"/>
                                <dgm:param type="endSty" val="noArr"/>
                                <dgm:param type="begPts" val="bCtr"/>
                                <dgm:param type="endPts" val="midL midR"/>
                                <dgm:param type="srcNode" val="rootConnector1"/>
                              </dgm:alg>
                            </dgm:else>
                          </dgm:choose>
                        </dgm:if>
                        <dgm:else name="Name50">
                          <dgm:choose name="Name51">
                            <dgm:if name="Name52" axis="par ch" ptType="node asst" func="cnt" op="gte" val="1">
                              <dgm:alg type="conn">
                                <dgm:param type="connRout" val="bend"/>
                                <dgm:param type="dim" val="1D"/>
                                <dgm:param type="endSty" val="noArr"/>
                                <dgm:param type="begPts" val="bCtr"/>
                                <dgm:param type="endPts" val="midL midR"/>
                              </dgm:alg>
                            </dgm:if>
                            <dgm:else name="Name53">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54">
                  <dgm:if name="Name55" func="var" arg="hierBranch" op="equ" val="l">
                    <dgm:choose name="Name56">
                      <dgm:if name="Name57"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58">
                        <dgm:alg type="hierRoot">
                          <dgm:param type="hierAlign" val="tR"/>
                        </dgm:alg>
                        <dgm:shape xmlns:r="http://schemas.openxmlformats.org/officeDocument/2006/relationships" r:blip="">
                          <dgm:adjLst/>
                        </dgm:shape>
                        <dgm:presOf/>
                        <dgm:constrLst>
                          <dgm:constr type="alignOff" val="0.25"/>
                        </dgm:constrLst>
                      </dgm:else>
                    </dgm:choose>
                  </dgm:if>
                  <dgm:if name="Name59" func="var" arg="hierBranch" op="equ" val="r">
                    <dgm:choose name="Name60">
                      <dgm:if name="Name61"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2">
                        <dgm:alg type="hierRoot">
                          <dgm:param type="hierAlign" val="tL"/>
                        </dgm:alg>
                        <dgm:shape xmlns:r="http://schemas.openxmlformats.org/officeDocument/2006/relationships" r:blip="">
                          <dgm:adjLst/>
                        </dgm:shape>
                        <dgm:presOf/>
                        <dgm:constrLst>
                          <dgm:constr type="alignOff" val="0.25"/>
                        </dgm:constrLst>
                      </dgm:else>
                    </dgm:choose>
                  </dgm:if>
                  <dgm:if name="Name63"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64" func="var" arg="hierBranch" op="equ" val="init">
                    <dgm:alg type="hierRoot"/>
                    <dgm:shape xmlns:r="http://schemas.openxmlformats.org/officeDocument/2006/relationships" r:blip="">
                      <dgm:adjLst/>
                    </dgm:shape>
                    <dgm:presOf/>
                    <dgm:constrLst>
                      <dgm:constr type="alignOff"/>
                      <dgm:constr type="bendDist" for="des" ptType="parTrans" refType="sp" fact="0.5"/>
                    </dgm:constrLst>
                  </dgm:if>
                  <dgm:else name="Name65">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66">
                    <dgm:if name="Name67" func="var" arg="hierBranch" op="equ" val="init">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68" func="var" arg="hierBranch" op="equ" val="l">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69" func="var" arg="hierBranch" op="equ" val="r">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70">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varLst>
                      <dgm:chMax/>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h" fact="0.4"/>
                    </dgm:constrLst>
                    <dgm:ruleLst>
                      <dgm:rule type="primFontSz" val="5" fact="NaN" max="NaN"/>
                    </dgm:ruleLst>
                  </dgm:layoutNode>
                  <dgm:layoutNode name="titleText2" styleLbl="fgAcc1">
                    <dgm:varLst>
                      <dgm:chMax val="0"/>
                      <dgm:chPref val="0"/>
                    </dgm:varLst>
                    <dgm:alg type="tx">
                      <dgm:param type="parTxLTRAlign" val="r"/>
                    </dgm:alg>
                    <dgm:shape xmlns:r="http://schemas.openxmlformats.org/officeDocument/2006/relationships" type="rect" r:blip="">
                      <dgm:adjLst/>
                    </dgm:shape>
                    <dgm:presOf axis="followSib" ptType="sibTrans" hideLastTrans="0" cnt="1"/>
                    <dgm:constrLst>
                      <dgm:constr type="primFontSz" val="65"/>
                      <dgm:constr type="lMarg" refType="primFontSz" fact="0.2"/>
                      <dgm:constr type="rMarg" refType="primFontSz" fact="0.2"/>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71">
                    <dgm:if name="Name72" func="var" arg="hierBranch" op="equ" val="l">
                      <dgm:alg type="hierChild">
                        <dgm:param type="chAlign" val="r"/>
                        <dgm:param type="linDir" val="fromT"/>
                      </dgm:alg>
                    </dgm:if>
                    <dgm:if name="Name73" func="var" arg="hierBranch" op="equ" val="r">
                      <dgm:alg type="hierChild">
                        <dgm:param type="chAlign" val="l"/>
                        <dgm:param type="linDir" val="fromT"/>
                      </dgm:alg>
                    </dgm:if>
                    <dgm:if name="Name74" func="var" arg="hierBranch" op="equ" val="hang">
                      <dgm:choose name="Name75">
                        <dgm:if name="Name76" func="var" arg="dir" op="equ" val="norm">
                          <dgm:alg type="hierChild">
                            <dgm:param type="chAlign" val="l"/>
                            <dgm:param type="linDir" val="fromL"/>
                            <dgm:param type="secChAlign" val="t"/>
                            <dgm:param type="secLinDir" val="fromT"/>
                          </dgm:alg>
                        </dgm:if>
                        <dgm:else name="Name77">
                          <dgm:alg type="hierChild">
                            <dgm:param type="chAlign" val="l"/>
                            <dgm:param type="linDir" val="fromR"/>
                            <dgm:param type="secChAlign" val="t"/>
                            <dgm:param type="secLinDir" val="fromT"/>
                          </dgm:alg>
                        </dgm:else>
                      </dgm:choose>
                    </dgm:if>
                    <dgm:if name="Name78" func="var" arg="hierBranch" op="equ" val="std">
                      <dgm:choose name="Name79">
                        <dgm:if name="Name80" func="var" arg="dir" op="equ" val="norm">
                          <dgm:alg type="hierChild"/>
                        </dgm:if>
                        <dgm:else name="Name81">
                          <dgm:alg type="hierChild">
                            <dgm:param type="linDir" val="fromR"/>
                          </dgm:alg>
                        </dgm:else>
                      </dgm:choose>
                    </dgm:if>
                    <dgm:if name="Name82" func="var" arg="hierBranch" op="equ" val="init">
                      <dgm:choose name="Name83">
                        <dgm:if name="Name84" func="var" arg="dir" op="equ" val="norm">
                          <dgm:alg type="hierChild"/>
                        </dgm:if>
                        <dgm:else name="Name85">
                          <dgm:alg type="hierChild">
                            <dgm:param type="linDir" val="fromR"/>
                          </dgm:alg>
                        </dgm:else>
                      </dgm:choose>
                    </dgm:if>
                    <dgm:else name="Name86"/>
                  </dgm:choose>
                  <dgm:shape xmlns:r="http://schemas.openxmlformats.org/officeDocument/2006/relationships" r:blip="">
                    <dgm:adjLst/>
                  </dgm:shape>
                  <dgm:presOf/>
                  <dgm:constrLst/>
                  <dgm:ruleLst/>
                  <dgm:forEach name="Name87" ref="rep2a"/>
                </dgm:layoutNode>
                <dgm:layoutNode name="hierChild5">
                  <dgm:choose name="Name88">
                    <dgm:if name="Name89" func="var" arg="dir" op="equ" val="norm">
                      <dgm:alg type="hierChild">
                        <dgm:param type="chAlign" val="l"/>
                        <dgm:param type="linDir" val="fromL"/>
                        <dgm:param type="secChAlign" val="t"/>
                        <dgm:param type="secLinDir" val="fromT"/>
                      </dgm:alg>
                    </dgm:if>
                    <dgm:else name="Name90">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91" ref="rep2b"/>
                </dgm:layoutNode>
              </dgm:layoutNode>
            </dgm:forEach>
          </dgm:layoutNode>
          <dgm:layoutNode name="hierChild3">
            <dgm:choose name="Name92">
              <dgm:if name="Name93" func="var" arg="dir" op="equ" val="norm">
                <dgm:alg type="hierChild">
                  <dgm:param type="chAlign" val="l"/>
                  <dgm:param type="linDir" val="fromL"/>
                  <dgm:param type="secChAlign" val="t"/>
                  <dgm:param type="secLinDir" val="fromT"/>
                </dgm:alg>
              </dgm:if>
              <dgm:else name="Name94">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95" axis="precedSib" ptType="parTrans" st="-1" cnt="1">
                <dgm:layoutNode name="Name96">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97">
                  <dgm:if name="Name98" func="var" arg="hierBranch" op="equ" val="l">
                    <dgm:alg type="hierRoot">
                      <dgm:param type="hierAlign" val="tR"/>
                    </dgm:alg>
                    <dgm:shape xmlns:r="http://schemas.openxmlformats.org/officeDocument/2006/relationships" r:blip="">
                      <dgm:adjLst/>
                    </dgm:shape>
                    <dgm:presOf/>
                    <dgm:constrLst>
                      <dgm:constr type="alignOff" val="0.65"/>
                    </dgm:constrLst>
                  </dgm:if>
                  <dgm:if name="Name99" func="var" arg="hierBranch" op="equ" val="r">
                    <dgm:alg type="hierRoot">
                      <dgm:param type="hierAlign" val="tL"/>
                    </dgm:alg>
                    <dgm:shape xmlns:r="http://schemas.openxmlformats.org/officeDocument/2006/relationships" r:blip="">
                      <dgm:adjLst/>
                    </dgm:shape>
                    <dgm:presOf/>
                    <dgm:constrLst>
                      <dgm:constr type="alignOff" val="0.65"/>
                    </dgm:constrLst>
                  </dgm:if>
                  <dgm:if name="Name100" func="var" arg="hierBranch" op="equ" val="hang">
                    <dgm:alg type="hierRoot"/>
                    <dgm:shape xmlns:r="http://schemas.openxmlformats.org/officeDocument/2006/relationships" r:blip="">
                      <dgm:adjLst/>
                    </dgm:shape>
                    <dgm:presOf/>
                    <dgm:constrLst>
                      <dgm:constr type="alignOff" val="0.65"/>
                    </dgm:constrLst>
                  </dgm:if>
                  <dgm:if name="Name101"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02" func="var" arg="hierBranch" op="equ" val="init">
                    <dgm:alg type="hierRoot"/>
                    <dgm:shape xmlns:r="http://schemas.openxmlformats.org/officeDocument/2006/relationships" r:blip="">
                      <dgm:adjLst/>
                    </dgm:shape>
                    <dgm:presOf/>
                    <dgm:constrLst>
                      <dgm:constr type="alignOff"/>
                      <dgm:constr type="bendDist" for="des" ptType="parTrans" refType="sp" fact="0.5"/>
                    </dgm:constrLst>
                  </dgm:if>
                  <dgm:else name="Name103"/>
                </dgm:choose>
                <dgm:ruleLst/>
                <dgm:layoutNode name="rootComposite3">
                  <dgm:alg type="composite"/>
                  <dgm:shape xmlns:r="http://schemas.openxmlformats.org/officeDocument/2006/relationships" r:blip="">
                    <dgm:adjLst/>
                  </dgm:shape>
                  <dgm:presOf axis="self" ptType="node" cnt="1"/>
                  <dgm:choose name="Name104">
                    <dgm:if name="Name105" func="var" arg="hierBranch" op="equ" val="init">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06" func="var" arg="hierBranch" op="equ" val="l">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07" func="var" arg="hierBranch" op="equ" val="r">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08">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styleLbl="asst1">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h" fact="0.4"/>
                    </dgm:constrLst>
                    <dgm:ruleLst>
                      <dgm:rule type="primFontSz" val="5" fact="NaN" max="NaN"/>
                    </dgm:ruleLst>
                  </dgm:layoutNode>
                  <dgm:layoutNode name="titleText3" styleLbl="fgAcc2">
                    <dgm:varLst>
                      <dgm:chMax val="0"/>
                      <dgm:chPref val="0"/>
                    </dgm:varLst>
                    <dgm:alg type="tx">
                      <dgm:param type="parTxLTRAlign" val="r"/>
                    </dgm:alg>
                    <dgm:shape xmlns:r="http://schemas.openxmlformats.org/officeDocument/2006/relationships" type="rect" r:blip="">
                      <dgm:adjLst/>
                    </dgm:shape>
                    <dgm:presOf axis="followSib" ptType="sibTrans" hideLastTrans="0" cnt="1"/>
                    <dgm:constrLst>
                      <dgm:constr type="primFontSz" val="65"/>
                      <dgm:constr type="lMarg" refType="primFontSz" fact="0.2"/>
                      <dgm:constr type="rMarg" refType="primFontSz" fact="0.2"/>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09">
                    <dgm:if name="Name110" func="var" arg="hierBranch" op="equ" val="l">
                      <dgm:alg type="hierChild">
                        <dgm:param type="chAlign" val="r"/>
                        <dgm:param type="linDir" val="fromT"/>
                      </dgm:alg>
                    </dgm:if>
                    <dgm:if name="Name111" func="var" arg="hierBranch" op="equ" val="r">
                      <dgm:alg type="hierChild">
                        <dgm:param type="chAlign" val="l"/>
                        <dgm:param type="linDir" val="fromT"/>
                      </dgm:alg>
                    </dgm:if>
                    <dgm:if name="Name112" func="var" arg="hierBranch" op="equ" val="hang">
                      <dgm:choose name="Name113">
                        <dgm:if name="Name114" func="var" arg="dir" op="equ" val="norm">
                          <dgm:alg type="hierChild">
                            <dgm:param type="chAlign" val="l"/>
                            <dgm:param type="linDir" val="fromL"/>
                            <dgm:param type="secChAlign" val="t"/>
                            <dgm:param type="secLinDir" val="fromT"/>
                          </dgm:alg>
                        </dgm:if>
                        <dgm:else name="Name115">
                          <dgm:alg type="hierChild">
                            <dgm:param type="chAlign" val="l"/>
                            <dgm:param type="linDir" val="fromR"/>
                            <dgm:param type="secChAlign" val="t"/>
                            <dgm:param type="secLinDir" val="fromT"/>
                          </dgm:alg>
                        </dgm:else>
                      </dgm:choose>
                    </dgm:if>
                    <dgm:if name="Name116" func="var" arg="hierBranch" op="equ" val="std">
                      <dgm:choose name="Name117">
                        <dgm:if name="Name118" func="var" arg="dir" op="equ" val="norm">
                          <dgm:alg type="hierChild"/>
                        </dgm:if>
                        <dgm:else name="Name119">
                          <dgm:alg type="hierChild">
                            <dgm:param type="linDir" val="fromR"/>
                          </dgm:alg>
                        </dgm:else>
                      </dgm:choose>
                    </dgm:if>
                    <dgm:if name="Name120" func="var" arg="hierBranch" op="equ" val="init">
                      <dgm:alg type="hierChild"/>
                    </dgm:if>
                    <dgm:else name="Name121"/>
                  </dgm:choose>
                  <dgm:shape xmlns:r="http://schemas.openxmlformats.org/officeDocument/2006/relationships" r:blip="">
                    <dgm:adjLst/>
                  </dgm:shape>
                  <dgm:presOf/>
                  <dgm:constrLst/>
                  <dgm:ruleLst/>
                  <dgm:forEach name="Name122" ref="rep2a"/>
                </dgm:layoutNode>
                <dgm:layoutNode name="hierChild7">
                  <dgm:choose name="Name123">
                    <dgm:if name="Name124" func="var" arg="dir" op="equ" val="norm">
                      <dgm:alg type="hierChild">
                        <dgm:param type="chAlign" val="l"/>
                        <dgm:param type="linDir" val="fromL"/>
                        <dgm:param type="secChAlign" val="t"/>
                        <dgm:param type="secLinDir" val="fromT"/>
                      </dgm:alg>
                    </dgm:if>
                    <dgm:else name="Name12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26" ref="rep2b"/>
                </dgm:layoutNode>
              </dgm:layoutNode>
            </dgm:forEach>
          </dgm:layoutNode>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HalfCircleOrganizationChart">
  <dgm:title val=""/>
  <dgm:desc val=""/>
  <dgm:catLst>
    <dgm:cat type="hierarchy" pri="1500"/>
  </dgm:catLst>
  <dgm:samp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Name0">
    <dgm:varLst>
      <dgm:orgChart val="1"/>
      <dgm:chPref val="1"/>
      <dgm:dir/>
      <dgm:animOne val="branch"/>
      <dgm:animLvl val="lvl"/>
      <dgm:resizeHandles/>
    </dgm:varLst>
    <dgm:choose name="Name1">
      <dgm:if name="Name2" func="var" arg="dir" op="equ" val="norm">
        <dgm:alg type="hierChild">
          <dgm:param type="linDir" val="fromL"/>
        </dgm:alg>
      </dgm:if>
      <dgm:else name="Name3">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2" refType="w" fact="10"/>
      <dgm:constr type="h" for="des" forName="rootComposite2"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forEach name="Name4" axis="ch">
      <dgm:forEach name="Name5" axis="self" ptType="node">
        <dgm:layoutNode name="hierRoot1">
          <dgm:varLst>
            <dgm:hierBranch val="init"/>
          </dgm:varLst>
          <dgm:choose name="Name6">
            <dgm:if name="Name7" func="var" arg="hierBranch" op="equ" val="l">
              <dgm:alg type="hierRoot">
                <dgm:param type="hierAlign" val="tR"/>
              </dgm:alg>
              <dgm:constrLst>
                <dgm:constr type="alignOff" val="0.65"/>
              </dgm:constrLst>
            </dgm:if>
            <dgm:if name="Name8" func="var" arg="hierBranch" op="equ" val="r">
              <dgm:alg type="hierRoot">
                <dgm:param type="hierAlign" val="tL"/>
              </dgm:alg>
              <dgm:constrLst>
                <dgm:constr type="alignOff" val="0.65"/>
              </dgm:constrLst>
            </dgm:if>
            <dgm:if name="Name9" func="var" arg="hierBranch" op="equ" val="hang">
              <dgm:alg type="hierRoot"/>
              <dgm:constrLst>
                <dgm:constr type="alignOff" val="0.65"/>
              </dgm:constrLst>
            </dgm:if>
            <dgm:else name="Name10">
              <dgm:alg type="hierRoot"/>
              <dgm:constrLst>
                <dgm:constr type="alignOff"/>
                <dgm:constr type="bendDist" for="des" ptType="parTrans" refType="sp" fact="0.5"/>
              </dgm:constrLst>
            </dgm:else>
          </dgm:choose>
          <dgm:shape xmlns:r="http://schemas.openxmlformats.org/officeDocument/2006/relationships" r:blip="">
            <dgm:adjLst/>
          </dgm:shape>
          <dgm:presOf/>
          <dgm:layoutNode name="rootComposite1">
            <dgm:alg type="composite"/>
            <dgm:shape xmlns:r="http://schemas.openxmlformats.org/officeDocument/2006/relationships" r:blip="">
              <dgm:adjLst/>
            </dgm:shape>
            <dgm:presOf axis="self" ptType="node" cnt="1"/>
            <dgm:choose name="Name11">
              <dgm:if name="Name12" func="var" arg="hierBranch" op="equ" val="init">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3" func="var" arg="hierBranch" op="equ" val="l">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4" func="var" arg="hierBranch" op="equ" val="r">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else name="Name15">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else>
            </dgm:choose>
            <dgm:layoutNode name="rootText1"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1" styleLbl="parChTrans1D1" moveWith="rootText1">
              <dgm:alg type="sp"/>
              <dgm:shape xmlns:r="http://schemas.openxmlformats.org/officeDocument/2006/relationships" type="arc" r:blip="" zOrderOff="-2">
                <dgm:adjLst>
                  <dgm:adj idx="1" val="-140"/>
                  <dgm:adj idx="2" val="-40"/>
                </dgm:adjLst>
              </dgm:shape>
              <dgm:presOf/>
            </dgm:layoutNode>
            <dgm:layoutNode name="bottomArc1" styleLbl="parChTrans1D1" moveWith="rootText1">
              <dgm:alg type="sp"/>
              <dgm:shape xmlns:r="http://schemas.openxmlformats.org/officeDocument/2006/relationships" type="arc" r:blip="" zOrderOff="-2">
                <dgm:adjLst>
                  <dgm:adj idx="1" val="40"/>
                  <dgm:adj idx="2" val="140"/>
                </dgm:adjLst>
              </dgm:shape>
              <dgm:presOf/>
            </dgm:layoutNode>
            <dgm:layoutNode name="topConnNode1" moveWith="rootText1">
              <dgm:alg type="sp"/>
              <dgm:shape xmlns:r="http://schemas.openxmlformats.org/officeDocument/2006/relationships" type="rect" r:blip="" hideGeom="1">
                <dgm:adjLst/>
              </dgm:shape>
              <dgm:presOf axis="self" ptType="node" cnt="1"/>
            </dgm:layoutNode>
          </dgm:layoutNode>
          <dgm:layoutNode name="hierChild2">
            <dgm:choose name="Name16">
              <dgm:if name="Name17" func="var" arg="hierBranch" op="equ" val="l">
                <dgm:alg type="hierChild">
                  <dgm:param type="chAlign" val="r"/>
                  <dgm:param type="linDir" val="fromT"/>
                </dgm:alg>
              </dgm:if>
              <dgm:if name="Name18" func="var" arg="hierBranch" op="equ" val="r">
                <dgm:alg type="hierChild">
                  <dgm:param type="chAlign" val="l"/>
                  <dgm:param type="linDir" val="fromT"/>
                </dgm:alg>
              </dgm:if>
              <dgm:if name="Name19" func="var" arg="hierBranch" op="equ" val="hang">
                <dgm:choose name="Name20">
                  <dgm:if name="Name21" func="var" arg="dir" op="equ" val="norm">
                    <dgm:alg type="hierChild">
                      <dgm:param type="chAlign" val="l"/>
                      <dgm:param type="linDir" val="fromL"/>
                      <dgm:param type="secChAlign" val="t"/>
                      <dgm:param type="secLinDir" val="fromT"/>
                    </dgm:alg>
                  </dgm:if>
                  <dgm:else name="Name22">
                    <dgm:alg type="hierChild">
                      <dgm:param type="chAlign" val="l"/>
                      <dgm:param type="linDir" val="fromR"/>
                      <dgm:param type="secChAlign" val="t"/>
                      <dgm:param type="secLinDir" val="fromT"/>
                    </dgm:alg>
                  </dgm:else>
                </dgm:choose>
              </dgm:if>
              <dgm:else name="Name23">
                <dgm:choose name="Name24">
                  <dgm:if name="Name25" func="var" arg="dir" op="equ" val="norm">
                    <dgm:alg type="hierChild"/>
                  </dgm:if>
                  <dgm:else name="Name26">
                    <dgm:alg type="hierChild">
                      <dgm:param type="linDir" val="fromR"/>
                    </dgm:alg>
                  </dgm:else>
                </dgm:choose>
              </dgm:else>
            </dgm:choose>
            <dgm:shape xmlns:r="http://schemas.openxmlformats.org/officeDocument/2006/relationships" r:blip="">
              <dgm:adjLst/>
            </dgm:shape>
            <dgm:presOf/>
            <dgm:forEach name="rep2a" axis="ch" ptType="nonAsst">
              <dgm:forEach name="Name27" axis="precedSib" ptType="parTrans" st="-1" cnt="1">
                <dgm:layoutNode name="Name28">
                  <dgm:choose name="Name29">
                    <dgm:if name="Name30" func="var" arg="hierBranch" op="equ" val="std">
                      <dgm:choose name="Name31">
                        <dgm:if name="Name32"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33"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34">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if name="Name35" func="var" arg="hierBranch" op="equ" val="init">
                      <dgm:choose name="Name36">
                        <dgm:if name="Name37" axis="self" func="depth" op="lte" val="2">
                          <dgm:choose name="Name38">
                            <dgm:if name="Name39"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40"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41">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else name="Name42">
                          <dgm:choose name="Name43">
                            <dgm:if name="Name44" axis="par des" func="maxDepth" op="lte" val="1">
                              <dgm:choose name="Name45">
                                <dgm:if name="Name4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4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48">
                                  <dgm:alg type="conn">
                                    <dgm:param type="connRout" val="bend"/>
                                    <dgm:param type="dim" val="1D"/>
                                    <dgm:param type="endSty" val="noArr"/>
                                    <dgm:param type="begPts" val="bCtr"/>
                                    <dgm:param type="endPts" val="bL bR"/>
                                    <dgm:param type="srcNode" val="bottomArc2"/>
                                    <dgm:param type="dstNode" val="topConnNode2"/>
                                  </dgm:alg>
                                </dgm:else>
                              </dgm:choose>
                            </dgm:if>
                            <dgm:else name="Name49">
                              <dgm:choose name="Name50">
                                <dgm:if name="Name51"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52"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53">
                                  <dgm:alg type="conn">
                                    <dgm:param type="connRout" val="bend"/>
                                    <dgm:param type="dim" val="1D"/>
                                    <dgm:param type="endSty" val="noArr"/>
                                    <dgm:param type="begPts" val="bCtr"/>
                                    <dgm:param type="endPts" val="tCtr"/>
                                    <dgm:param type="bendPt" val="end"/>
                                    <dgm:param type="srcNode" val="bottomArc2"/>
                                    <dgm:param type="dstNode" val="topArc2"/>
                                  </dgm:alg>
                                </dgm:else>
                              </dgm:choose>
                            </dgm:else>
                          </dgm:choose>
                        </dgm:else>
                      </dgm:choose>
                    </dgm:if>
                    <dgm:else name="Name54">
                      <dgm:choose name="Name55">
                        <dgm:if name="Name5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5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58">
                          <dgm:alg type="conn">
                            <dgm:param type="connRout" val="bend"/>
                            <dgm:param type="dim" val="1D"/>
                            <dgm:param type="endSty" val="noArr"/>
                            <dgm:param type="begPts" val="bCtr"/>
                            <dgm:param type="endPts" val="bL bR"/>
                            <dgm:param type="srcNode" val="bottomArc2"/>
                            <dgm:param type="dstNode" val="topConnNode2"/>
                          </dgm:alg>
                        </dgm:else>
                      </dgm:choose>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2">
                <dgm:varLst>
                  <dgm:hierBranch val="init"/>
                </dgm:varLst>
                <dgm:choose name="Name59">
                  <dgm:if name="Name60" func="var" arg="hierBranch" op="equ" val="l">
                    <dgm:alg type="hierRoot">
                      <dgm:param type="hierAlign" val="tR"/>
                    </dgm:alg>
                    <dgm:shape xmlns:r="http://schemas.openxmlformats.org/officeDocument/2006/relationships" r:blip="">
                      <dgm:adjLst/>
                    </dgm:shape>
                    <dgm:presOf/>
                    <dgm:constrLst>
                      <dgm:constr type="alignOff" val="0.65"/>
                    </dgm:constrLst>
                  </dgm:if>
                  <dgm:if name="Name61" func="var" arg="hierBranch" op="equ" val="r">
                    <dgm:alg type="hierRoot">
                      <dgm:param type="hierAlign" val="tL"/>
                    </dgm:alg>
                    <dgm:shape xmlns:r="http://schemas.openxmlformats.org/officeDocument/2006/relationships" r:blip="">
                      <dgm:adjLst/>
                    </dgm:shape>
                    <dgm:presOf/>
                    <dgm:constrLst>
                      <dgm:constr type="alignOff" val="0.65"/>
                    </dgm:constrLst>
                  </dgm:if>
                  <dgm:if name="Name62"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63" func="var" arg="hierBranch" op="equ" val="init">
                    <dgm:choose name="Name64">
                      <dgm:if name="Name65" axis="des" func="maxDepth" op="lte" val="1">
                        <dgm:alg type="hierRoot">
                          <dgm:param type="hierAlign" val="tL"/>
                        </dgm:alg>
                        <dgm:shape xmlns:r="http://schemas.openxmlformats.org/officeDocument/2006/relationships" r:blip="">
                          <dgm:adjLst/>
                        </dgm:shape>
                        <dgm:presOf/>
                        <dgm:constrLst>
                          <dgm:constr type="alignOff" val="0.65"/>
                        </dgm:constrLst>
                      </dgm:if>
                      <dgm:else name="Name6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67">
                    <dgm:alg type="hierRoot"/>
                    <dgm:shape xmlns:r="http://schemas.openxmlformats.org/officeDocument/2006/relationships" r:blip="">
                      <dgm:adjLst/>
                    </dgm:shape>
                    <dgm:presOf/>
                    <dgm:constrLst>
                      <dgm:constr type="alignOff" val="0.65"/>
                    </dgm:constrLst>
                  </dgm:else>
                </dgm:choose>
                <dgm:layoutNode name="rootComposite2">
                  <dgm:alg type="composite"/>
                  <dgm:shape xmlns:r="http://schemas.openxmlformats.org/officeDocument/2006/relationships" r:blip="">
                    <dgm:adjLst/>
                  </dgm:shape>
                  <dgm:presOf axis="self" ptType="node" cnt="1"/>
                  <dgm:choose name="Name68">
                    <dgm:if name="Name69" func="var" arg="hierBranch" op="equ" val="init">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0" func="var" arg="hierBranch" op="equ" val="l">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1" func="var" arg="hierBranch" op="equ" val="r">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else name="Name72">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else>
                  </dgm:choose>
                  <dgm:layoutNode name="rootText2"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2" styleLbl="parChTrans1D1" moveWith="rootText2">
                    <dgm:alg type="sp"/>
                    <dgm:shape xmlns:r="http://schemas.openxmlformats.org/officeDocument/2006/relationships" type="arc" r:blip="" zOrderOff="-2">
                      <dgm:adjLst>
                        <dgm:adj idx="1" val="-140"/>
                        <dgm:adj idx="2" val="-40"/>
                      </dgm:adjLst>
                    </dgm:shape>
                    <dgm:presOf/>
                  </dgm:layoutNode>
                  <dgm:layoutNode name="bottomArc2" styleLbl="parChTrans1D1" moveWith="rootText2">
                    <dgm:alg type="sp"/>
                    <dgm:shape xmlns:r="http://schemas.openxmlformats.org/officeDocument/2006/relationships" type="arc" r:blip="" zOrderOff="-2">
                      <dgm:adjLst>
                        <dgm:adj idx="1" val="40"/>
                        <dgm:adj idx="2" val="140"/>
                      </dgm:adjLst>
                    </dgm:shape>
                    <dgm:presOf/>
                  </dgm:layoutNode>
                  <dgm:layoutNode name="topConnNode2" moveWith="rootText2">
                    <dgm:alg type="sp"/>
                    <dgm:shape xmlns:r="http://schemas.openxmlformats.org/officeDocument/2006/relationships" type="rect" r:blip="" hideGeom="1">
                      <dgm:adjLst/>
                    </dgm:shape>
                    <dgm:presOf axis="self" ptType="node" cnt="1"/>
                  </dgm:layoutNode>
                </dgm:layoutNode>
                <dgm:layoutNode name="hierChild4">
                  <dgm:choose name="Name73">
                    <dgm:if name="Name74" func="var" arg="hierBranch" op="equ" val="l">
                      <dgm:alg type="hierChild">
                        <dgm:param type="chAlign" val="r"/>
                        <dgm:param type="linDir" val="fromT"/>
                      </dgm:alg>
                    </dgm:if>
                    <dgm:if name="Name75" func="var" arg="hierBranch" op="equ" val="r">
                      <dgm:alg type="hierChild">
                        <dgm:param type="chAlign" val="l"/>
                        <dgm:param type="linDir" val="fromT"/>
                      </dgm:alg>
                    </dgm:if>
                    <dgm:if name="Name76" func="var" arg="hierBranch" op="equ" val="hang">
                      <dgm:choose name="Name77">
                        <dgm:if name="Name78" func="var" arg="dir" op="equ" val="norm">
                          <dgm:alg type="hierChild">
                            <dgm:param type="chAlign" val="l"/>
                            <dgm:param type="linDir" val="fromL"/>
                            <dgm:param type="secChAlign" val="t"/>
                            <dgm:param type="secLinDir" val="fromT"/>
                          </dgm:alg>
                        </dgm:if>
                        <dgm:else name="Name79">
                          <dgm:alg type="hierChild">
                            <dgm:param type="chAlign" val="l"/>
                            <dgm:param type="linDir" val="fromR"/>
                            <dgm:param type="secChAlign" val="t"/>
                            <dgm:param type="secLinDir" val="fromT"/>
                          </dgm:alg>
                        </dgm:else>
                      </dgm:choose>
                    </dgm:if>
                    <dgm:if name="Name80" func="var" arg="hierBranch" op="equ" val="std">
                      <dgm:choose name="Name81">
                        <dgm:if name="Name82" func="var" arg="dir" op="equ" val="norm">
                          <dgm:alg type="hierChild"/>
                        </dgm:if>
                        <dgm:else name="Name83">
                          <dgm:alg type="hierChild">
                            <dgm:param type="linDir" val="fromR"/>
                          </dgm:alg>
                        </dgm:else>
                      </dgm:choose>
                    </dgm:if>
                    <dgm:if name="Name84" func="var" arg="hierBranch" op="equ" val="init">
                      <dgm:choose name="Name85">
                        <dgm:if name="Name86" axis="des" func="maxDepth" op="lte" val="1">
                          <dgm:alg type="hierChild">
                            <dgm:param type="chAlign" val="l"/>
                            <dgm:param type="linDir" val="fromT"/>
                          </dgm:alg>
                        </dgm:if>
                        <dgm:else name="Name87">
                          <dgm:choose name="Name88">
                            <dgm:if name="Name89" func="var" arg="dir" op="equ" val="norm">
                              <dgm:alg type="hierChild"/>
                            </dgm:if>
                            <dgm:else name="Name90">
                              <dgm:alg type="hierChild">
                                <dgm:param type="linDir" val="fromR"/>
                              </dgm:alg>
                            </dgm:else>
                          </dgm:choose>
                        </dgm:else>
                      </dgm:choose>
                    </dgm:if>
                    <dgm:else name="Name91"/>
                  </dgm:choose>
                  <dgm:shape xmlns:r="http://schemas.openxmlformats.org/officeDocument/2006/relationships" r:blip="">
                    <dgm:adjLst/>
                  </dgm:shape>
                  <dgm:presOf/>
                  <dgm:forEach name="Name92" ref="rep2a"/>
                </dgm:layoutNode>
                <dgm:layoutNode name="hierChild5">
                  <dgm:choose name="Name93">
                    <dgm:if name="Name94" func="var" arg="dir" op="equ" val="norm">
                      <dgm:alg type="hierChild">
                        <dgm:param type="chAlign" val="l"/>
                        <dgm:param type="linDir" val="fromL"/>
                        <dgm:param type="secChAlign" val="t"/>
                        <dgm:param type="secLinDir" val="fromT"/>
                      </dgm:alg>
                    </dgm:if>
                    <dgm:else name="Name95">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96" ref="rep2b"/>
                </dgm:layoutNode>
              </dgm:layoutNode>
            </dgm:forEach>
          </dgm:layoutNode>
          <dgm:layoutNode name="hierChild3">
            <dgm:choose name="Name97">
              <dgm:if name="Name98" func="var" arg="dir" op="equ" val="norm">
                <dgm:alg type="hierChild">
                  <dgm:param type="chAlign" val="l"/>
                  <dgm:param type="linDir" val="fromL"/>
                  <dgm:param type="secChAlign" val="t"/>
                  <dgm:param type="secLinDir" val="fromT"/>
                </dgm:alg>
              </dgm:if>
              <dgm:else name="Name99">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rep2b" axis="ch" ptType="asst">
              <dgm:forEach name="Name100" axis="precedSib" ptType="parTrans" st="-1" cnt="1">
                <dgm:layoutNode name="Name101">
                  <dgm:choose name="Name102">
                    <dgm:if name="Name103" axis="self" func="depth" op="lte" val="2">
                      <dgm:alg type="conn">
                        <dgm:param type="connRout" val="bend"/>
                        <dgm:param type="dim" val="1D"/>
                        <dgm:param type="endSty" val="noArr"/>
                        <dgm:param type="begPts" val="bCtr"/>
                        <dgm:param type="endPts" val="bL bR"/>
                        <dgm:param type="srcNode" val="bottomArc1"/>
                        <dgm:param type="dstNode" val="topConnNode3"/>
                      </dgm:alg>
                    </dgm:if>
                    <dgm:if name="Name104" axis="par" ptType="asst" func="cnt" op="equ" val="1">
                      <dgm:alg type="conn">
                        <dgm:param type="connRout" val="bend"/>
                        <dgm:param type="dim" val="1D"/>
                        <dgm:param type="endSty" val="noArr"/>
                        <dgm:param type="begPts" val="bCtr"/>
                        <dgm:param type="endPts" val="bL bR"/>
                        <dgm:param type="srcNode" val="bottomArc3"/>
                        <dgm:param type="dstNode" val="topConnNode3"/>
                      </dgm:alg>
                    </dgm:if>
                    <dgm:else name="Name105">
                      <dgm:alg type="conn">
                        <dgm:param type="connRout" val="bend"/>
                        <dgm:param type="dim" val="1D"/>
                        <dgm:param type="endSty" val="noArr"/>
                        <dgm:param type="begPts" val="bCtr"/>
                        <dgm:param type="endPts" val="bL bR"/>
                        <dgm:param type="srcNode" val="bottomArc2"/>
                        <dgm:param type="dstNode" val="topConnNode3"/>
                      </dgm:alg>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3">
                <dgm:varLst>
                  <dgm:hierBranch val="init"/>
                </dgm:varLst>
                <dgm:choose name="Name106">
                  <dgm:if name="Name107" func="var" arg="hierBranch" op="equ" val="l">
                    <dgm:alg type="hierRoot">
                      <dgm:param type="hierAlign" val="tR"/>
                    </dgm:alg>
                    <dgm:shape xmlns:r="http://schemas.openxmlformats.org/officeDocument/2006/relationships" r:blip="">
                      <dgm:adjLst/>
                    </dgm:shape>
                    <dgm:presOf/>
                    <dgm:constrLst>
                      <dgm:constr type="alignOff" val="0.65"/>
                    </dgm:constrLst>
                  </dgm:if>
                  <dgm:if name="Name108" func="var" arg="hierBranch" op="equ" val="r">
                    <dgm:alg type="hierRoot">
                      <dgm:param type="hierAlign" val="tL"/>
                    </dgm:alg>
                    <dgm:shape xmlns:r="http://schemas.openxmlformats.org/officeDocument/2006/relationships" r:blip="">
                      <dgm:adjLst/>
                    </dgm:shape>
                    <dgm:presOf/>
                    <dgm:constrLst>
                      <dgm:constr type="alignOff" val="0.65"/>
                    </dgm:constrLst>
                  </dgm:if>
                  <dgm:if name="Name109" func="var" arg="hierBranch" op="equ" val="hang">
                    <dgm:alg type="hierRoot"/>
                    <dgm:shape xmlns:r="http://schemas.openxmlformats.org/officeDocument/2006/relationships" r:blip="">
                      <dgm:adjLst/>
                    </dgm:shape>
                    <dgm:presOf/>
                    <dgm:constrLst>
                      <dgm:constr type="alignOff" val="0.65"/>
                    </dgm:constrLst>
                  </dgm:if>
                  <dgm:if name="Name110"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1" func="var" arg="hierBranch" op="equ" val="init">
                    <dgm:choose name="Name112">
                      <dgm:if name="Name113" axis="des" func="maxDepth" op="lte" val="1">
                        <dgm:alg type="hierRoot">
                          <dgm:param type="hierAlign" val="tL"/>
                        </dgm:alg>
                        <dgm:shape xmlns:r="http://schemas.openxmlformats.org/officeDocument/2006/relationships" r:blip="">
                          <dgm:adjLst/>
                        </dgm:shape>
                        <dgm:presOf/>
                        <dgm:constrLst>
                          <dgm:constr type="alignOff" val="0.65"/>
                        </dgm:constrLst>
                      </dgm:if>
                      <dgm:else name="Name114">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15"/>
                </dgm:choose>
                <dgm:layoutNode name="rootComposite3">
                  <dgm:alg type="composite"/>
                  <dgm:shape xmlns:r="http://schemas.openxmlformats.org/officeDocument/2006/relationships" r:blip="">
                    <dgm:adjLst/>
                  </dgm:shape>
                  <dgm:presOf axis="self" ptType="node" cnt="1"/>
                  <dgm:choose name="Name116">
                    <dgm:if name="Name117" func="var" arg="hierBranch" op="equ" val="init">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8" func="var" arg="hierBranch" op="equ" val="l">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9" func="var" arg="hierBranch" op="equ" val="r">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else name="Name120">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else>
                  </dgm:choose>
                  <dgm:layoutNode name="rootText3"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3" styleLbl="parChTrans1D1" moveWith="rootText3">
                    <dgm:alg type="sp"/>
                    <dgm:shape xmlns:r="http://schemas.openxmlformats.org/officeDocument/2006/relationships" type="arc" r:blip="" zOrderOff="-2">
                      <dgm:adjLst>
                        <dgm:adj idx="1" val="-140"/>
                        <dgm:adj idx="2" val="-40"/>
                      </dgm:adjLst>
                    </dgm:shape>
                    <dgm:presOf/>
                  </dgm:layoutNode>
                  <dgm:layoutNode name="bottomArc3" styleLbl="parChTrans1D1" moveWith="rootText3">
                    <dgm:alg type="sp"/>
                    <dgm:shape xmlns:r="http://schemas.openxmlformats.org/officeDocument/2006/relationships" type="arc" r:blip="" zOrderOff="-2">
                      <dgm:adjLst>
                        <dgm:adj idx="1" val="40"/>
                        <dgm:adj idx="2" val="140"/>
                      </dgm:adjLst>
                    </dgm:shape>
                    <dgm:presOf/>
                  </dgm:layoutNode>
                  <dgm:layoutNode name="topConnNode3" moveWith="rootText3">
                    <dgm:alg type="sp"/>
                    <dgm:shape xmlns:r="http://schemas.openxmlformats.org/officeDocument/2006/relationships" type="rect" r:blip="" hideGeom="1">
                      <dgm:adjLst/>
                    </dgm:shape>
                    <dgm:presOf axis="self" ptType="node" cnt="1"/>
                  </dgm:layoutNode>
                </dgm:layoutNode>
                <dgm:layoutNode name="hierChild6">
                  <dgm:choose name="Name121">
                    <dgm:if name="Name122" func="var" arg="hierBranch" op="equ" val="l">
                      <dgm:alg type="hierChild">
                        <dgm:param type="chAlign" val="r"/>
                        <dgm:param type="linDir" val="fromT"/>
                      </dgm:alg>
                    </dgm:if>
                    <dgm:if name="Name123" func="var" arg="hierBranch" op="equ" val="r">
                      <dgm:alg type="hierChild">
                        <dgm:param type="chAlign" val="l"/>
                        <dgm:param type="linDir" val="fromT"/>
                      </dgm:alg>
                    </dgm:if>
                    <dgm:if name="Name124" func="var" arg="hierBranch" op="equ" val="hang">
                      <dgm:choose name="Name125">
                        <dgm:if name="Name126" func="var" arg="dir" op="equ" val="norm">
                          <dgm:alg type="hierChild">
                            <dgm:param type="chAlign" val="l"/>
                            <dgm:param type="linDir" val="fromL"/>
                            <dgm:param type="secChAlign" val="t"/>
                            <dgm:param type="secLinDir" val="fromT"/>
                          </dgm:alg>
                        </dgm:if>
                        <dgm:else name="Name127">
                          <dgm:alg type="hierChild">
                            <dgm:param type="chAlign" val="l"/>
                            <dgm:param type="linDir" val="fromR"/>
                            <dgm:param type="secChAlign" val="t"/>
                            <dgm:param type="secLinDir" val="fromT"/>
                          </dgm:alg>
                        </dgm:else>
                      </dgm:choose>
                    </dgm:if>
                    <dgm:if name="Name128" func="var" arg="hierBranch" op="equ" val="std">
                      <dgm:choose name="Name129">
                        <dgm:if name="Name130" func="var" arg="dir" op="equ" val="norm">
                          <dgm:alg type="hierChild"/>
                        </dgm:if>
                        <dgm:else name="Name131">
                          <dgm:alg type="hierChild">
                            <dgm:param type="linDir" val="fromR"/>
                          </dgm:alg>
                        </dgm:else>
                      </dgm:choose>
                    </dgm:if>
                    <dgm:if name="Name132" func="var" arg="hierBranch" op="equ" val="init">
                      <dgm:choose name="Name133">
                        <dgm:if name="Name134" axis="des" func="maxDepth" op="lte" val="1">
                          <dgm:alg type="hierChild">
                            <dgm:param type="chAlign" val="l"/>
                            <dgm:param type="linDir" val="fromT"/>
                          </dgm:alg>
                        </dgm:if>
                        <dgm:else name="Name135">
                          <dgm:alg type="hierChild"/>
                        </dgm:else>
                      </dgm:choose>
                    </dgm:if>
                    <dgm:else name="Name136"/>
                  </dgm:choose>
                  <dgm:shape xmlns:r="http://schemas.openxmlformats.org/officeDocument/2006/relationships" r:blip="">
                    <dgm:adjLst/>
                  </dgm:shape>
                  <dgm:presOf/>
                  <dgm:forEach name="Name137" ref="rep2a"/>
                </dgm:layoutNode>
                <dgm:layoutNode name="hierChild7">
                  <dgm:choose name="Name138">
                    <dgm:if name="Name139" func="var" arg="dir" op="equ" val="norm">
                      <dgm:alg type="hierChild">
                        <dgm:param type="chAlign" val="l"/>
                        <dgm:param type="linDir" val="fromL"/>
                        <dgm:param type="secChAlign" val="t"/>
                        <dgm:param type="secLinDir" val="fromT"/>
                      </dgm:alg>
                    </dgm:if>
                    <dgm:else name="Name140">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141" ref="rep2b"/>
                </dgm:layoutNode>
              </dgm:layoutNode>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7810" name="Rectangle 2"/>
          <p:cNvSpPr>
            <a:spLocks noGrp="1" noChangeArrowheads="1"/>
          </p:cNvSpPr>
          <p:nvPr>
            <p:ph type="hdr" sz="quarter"/>
          </p:nvPr>
        </p:nvSpPr>
        <p:spPr bwMode="auto">
          <a:xfrm>
            <a:off x="0" y="0"/>
            <a:ext cx="2971593" cy="496683"/>
          </a:xfrm>
          <a:prstGeom prst="rect">
            <a:avLst/>
          </a:prstGeom>
          <a:noFill/>
          <a:ln w="9525">
            <a:noFill/>
            <a:miter lim="800000"/>
            <a:headEnd/>
            <a:tailEnd/>
          </a:ln>
          <a:effectLst/>
        </p:spPr>
        <p:txBody>
          <a:bodyPr vert="horz" wrap="square" lIns="93031" tIns="46516" rIns="93031" bIns="46516" numCol="1" anchor="t" anchorCtr="0" compatLnSpc="1">
            <a:prstTxWarp prst="textNoShape">
              <a:avLst/>
            </a:prstTxWarp>
          </a:bodyPr>
          <a:lstStyle>
            <a:lvl1pPr defTabSz="930275">
              <a:defRPr sz="1200">
                <a:cs typeface="+mn-cs"/>
              </a:defRPr>
            </a:lvl1pPr>
          </a:lstStyle>
          <a:p>
            <a:pPr>
              <a:defRPr/>
            </a:pPr>
            <a:endParaRPr lang="en-US" dirty="0"/>
          </a:p>
        </p:txBody>
      </p:sp>
      <p:sp>
        <p:nvSpPr>
          <p:cNvPr id="247811" name="Rectangle 3"/>
          <p:cNvSpPr>
            <a:spLocks noGrp="1" noChangeArrowheads="1"/>
          </p:cNvSpPr>
          <p:nvPr>
            <p:ph type="dt" sz="quarter" idx="1"/>
          </p:nvPr>
        </p:nvSpPr>
        <p:spPr bwMode="auto">
          <a:xfrm>
            <a:off x="3884852" y="0"/>
            <a:ext cx="2971593" cy="496683"/>
          </a:xfrm>
          <a:prstGeom prst="rect">
            <a:avLst/>
          </a:prstGeom>
          <a:noFill/>
          <a:ln w="9525">
            <a:noFill/>
            <a:miter lim="800000"/>
            <a:headEnd/>
            <a:tailEnd/>
          </a:ln>
          <a:effectLst/>
        </p:spPr>
        <p:txBody>
          <a:bodyPr vert="horz" wrap="square" lIns="93031" tIns="46516" rIns="93031" bIns="46516" numCol="1" anchor="t" anchorCtr="0" compatLnSpc="1">
            <a:prstTxWarp prst="textNoShape">
              <a:avLst/>
            </a:prstTxWarp>
          </a:bodyPr>
          <a:lstStyle>
            <a:lvl1pPr algn="r" defTabSz="930275">
              <a:defRPr sz="1200">
                <a:cs typeface="+mn-cs"/>
              </a:defRPr>
            </a:lvl1pPr>
          </a:lstStyle>
          <a:p>
            <a:pPr>
              <a:defRPr/>
            </a:pPr>
            <a:endParaRPr lang="en-US" dirty="0"/>
          </a:p>
        </p:txBody>
      </p:sp>
      <p:sp>
        <p:nvSpPr>
          <p:cNvPr id="247812" name="Rectangle 4"/>
          <p:cNvSpPr>
            <a:spLocks noGrp="1" noChangeArrowheads="1"/>
          </p:cNvSpPr>
          <p:nvPr>
            <p:ph type="ftr" sz="quarter" idx="2"/>
          </p:nvPr>
        </p:nvSpPr>
        <p:spPr bwMode="auto">
          <a:xfrm>
            <a:off x="0" y="9448891"/>
            <a:ext cx="2971593" cy="496683"/>
          </a:xfrm>
          <a:prstGeom prst="rect">
            <a:avLst/>
          </a:prstGeom>
          <a:noFill/>
          <a:ln w="9525">
            <a:noFill/>
            <a:miter lim="800000"/>
            <a:headEnd/>
            <a:tailEnd/>
          </a:ln>
          <a:effectLst/>
        </p:spPr>
        <p:txBody>
          <a:bodyPr vert="horz" wrap="square" lIns="93031" tIns="46516" rIns="93031" bIns="46516" numCol="1" anchor="b" anchorCtr="0" compatLnSpc="1">
            <a:prstTxWarp prst="textNoShape">
              <a:avLst/>
            </a:prstTxWarp>
          </a:bodyPr>
          <a:lstStyle>
            <a:lvl1pPr defTabSz="930275">
              <a:defRPr sz="1200">
                <a:cs typeface="+mn-cs"/>
              </a:defRPr>
            </a:lvl1pPr>
          </a:lstStyle>
          <a:p>
            <a:pPr>
              <a:defRPr/>
            </a:pPr>
            <a:endParaRPr lang="en-US" dirty="0"/>
          </a:p>
        </p:txBody>
      </p:sp>
      <p:sp>
        <p:nvSpPr>
          <p:cNvPr id="247813" name="Rectangle 5"/>
          <p:cNvSpPr>
            <a:spLocks noGrp="1" noChangeArrowheads="1"/>
          </p:cNvSpPr>
          <p:nvPr>
            <p:ph type="sldNum" sz="quarter" idx="3"/>
          </p:nvPr>
        </p:nvSpPr>
        <p:spPr bwMode="auto">
          <a:xfrm>
            <a:off x="3884852" y="9448891"/>
            <a:ext cx="2971593" cy="496683"/>
          </a:xfrm>
          <a:prstGeom prst="rect">
            <a:avLst/>
          </a:prstGeom>
          <a:noFill/>
          <a:ln w="9525">
            <a:noFill/>
            <a:miter lim="800000"/>
            <a:headEnd/>
            <a:tailEnd/>
          </a:ln>
          <a:effectLst/>
        </p:spPr>
        <p:txBody>
          <a:bodyPr vert="horz" wrap="square" lIns="93031" tIns="46516" rIns="93031" bIns="46516" numCol="1" anchor="b" anchorCtr="0" compatLnSpc="1">
            <a:prstTxWarp prst="textNoShape">
              <a:avLst/>
            </a:prstTxWarp>
          </a:bodyPr>
          <a:lstStyle>
            <a:lvl1pPr algn="r" defTabSz="930275">
              <a:defRPr sz="1200">
                <a:cs typeface="+mn-cs"/>
              </a:defRPr>
            </a:lvl1pPr>
          </a:lstStyle>
          <a:p>
            <a:pPr>
              <a:defRPr/>
            </a:pPr>
            <a:fld id="{6696726F-AEC1-4F31-B316-C81ACB7F3516}" type="slidenum">
              <a:rPr lang="en-US"/>
              <a:pPr>
                <a:defRPr/>
              </a:pPr>
              <a:t>‹#›</a:t>
            </a:fld>
            <a:endParaRPr lang="en-US" dirty="0"/>
          </a:p>
        </p:txBody>
      </p:sp>
    </p:spTree>
    <p:extLst>
      <p:ext uri="{BB962C8B-B14F-4D97-AF65-F5344CB8AC3E}">
        <p14:creationId xmlns:p14="http://schemas.microsoft.com/office/powerpoint/2010/main" val="33502814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6786" name="Rectangle 2"/>
          <p:cNvSpPr>
            <a:spLocks noGrp="1" noChangeArrowheads="1"/>
          </p:cNvSpPr>
          <p:nvPr>
            <p:ph type="hdr" sz="quarter"/>
          </p:nvPr>
        </p:nvSpPr>
        <p:spPr bwMode="auto">
          <a:xfrm>
            <a:off x="0" y="0"/>
            <a:ext cx="2971593" cy="496683"/>
          </a:xfrm>
          <a:prstGeom prst="rect">
            <a:avLst/>
          </a:prstGeom>
          <a:noFill/>
          <a:ln w="9525">
            <a:noFill/>
            <a:miter lim="800000"/>
            <a:headEnd/>
            <a:tailEnd/>
          </a:ln>
          <a:effectLst/>
        </p:spPr>
        <p:txBody>
          <a:bodyPr vert="horz" wrap="square" lIns="93031" tIns="46516" rIns="93031" bIns="46516" numCol="1" anchor="t" anchorCtr="0" compatLnSpc="1">
            <a:prstTxWarp prst="textNoShape">
              <a:avLst/>
            </a:prstTxWarp>
          </a:bodyPr>
          <a:lstStyle>
            <a:lvl1pPr defTabSz="930275">
              <a:defRPr sz="1200">
                <a:cs typeface="+mn-cs"/>
              </a:defRPr>
            </a:lvl1pPr>
          </a:lstStyle>
          <a:p>
            <a:pPr>
              <a:defRPr/>
            </a:pPr>
            <a:endParaRPr lang="en-US" dirty="0"/>
          </a:p>
        </p:txBody>
      </p:sp>
      <p:sp>
        <p:nvSpPr>
          <p:cNvPr id="246787" name="Rectangle 3"/>
          <p:cNvSpPr>
            <a:spLocks noGrp="1" noChangeArrowheads="1"/>
          </p:cNvSpPr>
          <p:nvPr>
            <p:ph type="dt" idx="1"/>
          </p:nvPr>
        </p:nvSpPr>
        <p:spPr bwMode="auto">
          <a:xfrm>
            <a:off x="3884852" y="0"/>
            <a:ext cx="2971593" cy="496683"/>
          </a:xfrm>
          <a:prstGeom prst="rect">
            <a:avLst/>
          </a:prstGeom>
          <a:noFill/>
          <a:ln w="9525">
            <a:noFill/>
            <a:miter lim="800000"/>
            <a:headEnd/>
            <a:tailEnd/>
          </a:ln>
          <a:effectLst/>
        </p:spPr>
        <p:txBody>
          <a:bodyPr vert="horz" wrap="square" lIns="93031" tIns="46516" rIns="93031" bIns="46516" numCol="1" anchor="t" anchorCtr="0" compatLnSpc="1">
            <a:prstTxWarp prst="textNoShape">
              <a:avLst/>
            </a:prstTxWarp>
          </a:bodyPr>
          <a:lstStyle>
            <a:lvl1pPr algn="r" defTabSz="930275">
              <a:defRPr sz="1200">
                <a:cs typeface="+mn-cs"/>
              </a:defRPr>
            </a:lvl1pPr>
          </a:lstStyle>
          <a:p>
            <a:pPr>
              <a:defRPr/>
            </a:pPr>
            <a:endParaRPr lang="en-US" dirty="0"/>
          </a:p>
        </p:txBody>
      </p:sp>
      <p:sp>
        <p:nvSpPr>
          <p:cNvPr id="15364" name="Rectangle 4"/>
          <p:cNvSpPr>
            <a:spLocks noGrp="1" noRot="1" noChangeAspect="1" noChangeArrowheads="1" noTextEdit="1"/>
          </p:cNvSpPr>
          <p:nvPr>
            <p:ph type="sldImg" idx="2"/>
          </p:nvPr>
        </p:nvSpPr>
        <p:spPr bwMode="auto">
          <a:xfrm>
            <a:off x="735013" y="746125"/>
            <a:ext cx="5387975" cy="3730625"/>
          </a:xfrm>
          <a:prstGeom prst="rect">
            <a:avLst/>
          </a:prstGeom>
          <a:noFill/>
          <a:ln w="9525">
            <a:solidFill>
              <a:srgbClr val="000000"/>
            </a:solidFill>
            <a:miter lim="800000"/>
            <a:headEnd/>
            <a:tailEnd/>
          </a:ln>
        </p:spPr>
      </p:sp>
      <p:sp>
        <p:nvSpPr>
          <p:cNvPr id="246789" name="Rectangle 5"/>
          <p:cNvSpPr>
            <a:spLocks noGrp="1" noChangeArrowheads="1"/>
          </p:cNvSpPr>
          <p:nvPr>
            <p:ph type="body" sz="quarter" idx="3"/>
          </p:nvPr>
        </p:nvSpPr>
        <p:spPr bwMode="auto">
          <a:xfrm>
            <a:off x="686112" y="4725296"/>
            <a:ext cx="5485778" cy="4475254"/>
          </a:xfrm>
          <a:prstGeom prst="rect">
            <a:avLst/>
          </a:prstGeom>
          <a:noFill/>
          <a:ln w="9525">
            <a:noFill/>
            <a:miter lim="800000"/>
            <a:headEnd/>
            <a:tailEnd/>
          </a:ln>
          <a:effectLst/>
        </p:spPr>
        <p:txBody>
          <a:bodyPr vert="horz" wrap="square" lIns="93031" tIns="46516" rIns="93031" bIns="46516"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46790" name="Rectangle 6"/>
          <p:cNvSpPr>
            <a:spLocks noGrp="1" noChangeArrowheads="1"/>
          </p:cNvSpPr>
          <p:nvPr>
            <p:ph type="ftr" sz="quarter" idx="4"/>
          </p:nvPr>
        </p:nvSpPr>
        <p:spPr bwMode="auto">
          <a:xfrm>
            <a:off x="0" y="9448891"/>
            <a:ext cx="2971593" cy="496683"/>
          </a:xfrm>
          <a:prstGeom prst="rect">
            <a:avLst/>
          </a:prstGeom>
          <a:noFill/>
          <a:ln w="9525">
            <a:noFill/>
            <a:miter lim="800000"/>
            <a:headEnd/>
            <a:tailEnd/>
          </a:ln>
          <a:effectLst/>
        </p:spPr>
        <p:txBody>
          <a:bodyPr vert="horz" wrap="square" lIns="93031" tIns="46516" rIns="93031" bIns="46516" numCol="1" anchor="b" anchorCtr="0" compatLnSpc="1">
            <a:prstTxWarp prst="textNoShape">
              <a:avLst/>
            </a:prstTxWarp>
          </a:bodyPr>
          <a:lstStyle>
            <a:lvl1pPr defTabSz="930275">
              <a:defRPr sz="1200">
                <a:cs typeface="+mn-cs"/>
              </a:defRPr>
            </a:lvl1pPr>
          </a:lstStyle>
          <a:p>
            <a:pPr>
              <a:defRPr/>
            </a:pPr>
            <a:endParaRPr lang="en-US" dirty="0"/>
          </a:p>
        </p:txBody>
      </p:sp>
      <p:sp>
        <p:nvSpPr>
          <p:cNvPr id="246791" name="Rectangle 7"/>
          <p:cNvSpPr>
            <a:spLocks noGrp="1" noChangeArrowheads="1"/>
          </p:cNvSpPr>
          <p:nvPr>
            <p:ph type="sldNum" sz="quarter" idx="5"/>
          </p:nvPr>
        </p:nvSpPr>
        <p:spPr bwMode="auto">
          <a:xfrm>
            <a:off x="3884852" y="9448891"/>
            <a:ext cx="2971593" cy="496683"/>
          </a:xfrm>
          <a:prstGeom prst="rect">
            <a:avLst/>
          </a:prstGeom>
          <a:noFill/>
          <a:ln w="9525">
            <a:noFill/>
            <a:miter lim="800000"/>
            <a:headEnd/>
            <a:tailEnd/>
          </a:ln>
          <a:effectLst/>
        </p:spPr>
        <p:txBody>
          <a:bodyPr vert="horz" wrap="square" lIns="93031" tIns="46516" rIns="93031" bIns="46516" numCol="1" anchor="b" anchorCtr="0" compatLnSpc="1">
            <a:prstTxWarp prst="textNoShape">
              <a:avLst/>
            </a:prstTxWarp>
          </a:bodyPr>
          <a:lstStyle>
            <a:lvl1pPr algn="r" defTabSz="930275">
              <a:defRPr sz="1200">
                <a:cs typeface="+mn-cs"/>
              </a:defRPr>
            </a:lvl1pPr>
          </a:lstStyle>
          <a:p>
            <a:pPr>
              <a:defRPr/>
            </a:pPr>
            <a:fld id="{33A073C1-5D2F-4BE4-B172-2DB647AB3E31}" type="slidenum">
              <a:rPr lang="en-US"/>
              <a:pPr>
                <a:defRPr/>
              </a:pPr>
              <a:t>‹#›</a:t>
            </a:fld>
            <a:endParaRPr lang="en-US" dirty="0"/>
          </a:p>
        </p:txBody>
      </p:sp>
    </p:spTree>
    <p:extLst>
      <p:ext uri="{BB962C8B-B14F-4D97-AF65-F5344CB8AC3E}">
        <p14:creationId xmlns:p14="http://schemas.microsoft.com/office/powerpoint/2010/main" val="218932764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p:txBody>
          <a:bodyPr/>
          <a:lstStyle/>
          <a:p>
            <a:pPr>
              <a:defRPr/>
            </a:pPr>
            <a:fld id="{61F7879C-183A-4B08-91D6-221A075A83DA}" type="slidenum">
              <a:rPr lang="en-US" smtClean="0"/>
              <a:pPr>
                <a:defRPr/>
              </a:pPr>
              <a:t>1</a:t>
            </a:fld>
            <a:endParaRPr lang="en-US" dirty="0"/>
          </a:p>
        </p:txBody>
      </p:sp>
      <p:sp>
        <p:nvSpPr>
          <p:cNvPr id="18434" name="Rectangle 2"/>
          <p:cNvSpPr>
            <a:spLocks noGrp="1" noRot="1" noChangeAspect="1" noChangeArrowheads="1" noTextEdit="1"/>
          </p:cNvSpPr>
          <p:nvPr>
            <p:ph type="sldImg"/>
          </p:nvPr>
        </p:nvSpPr>
        <p:spPr>
          <a:ln/>
        </p:spPr>
      </p:sp>
      <p:sp>
        <p:nvSpPr>
          <p:cNvPr id="18435" name="Rectangle 3"/>
          <p:cNvSpPr>
            <a:spLocks noGrp="1" noChangeArrowheads="1"/>
          </p:cNvSpPr>
          <p:nvPr>
            <p:ph type="body" idx="1"/>
          </p:nvPr>
        </p:nvSpPr>
        <p:spPr>
          <a:noFill/>
          <a:ln/>
        </p:spPr>
        <p:txBody>
          <a:bodyPr/>
          <a:lstStyle/>
          <a:p>
            <a:pPr eaLnBrk="1" hangingPunct="1"/>
            <a:endParaRPr lang="it-IT"/>
          </a:p>
        </p:txBody>
      </p:sp>
    </p:spTree>
    <p:extLst>
      <p:ext uri="{BB962C8B-B14F-4D97-AF65-F5344CB8AC3E}">
        <p14:creationId xmlns:p14="http://schemas.microsoft.com/office/powerpoint/2010/main" val="34335660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F9660AD-7293-4A66-8BB8-1875731A5028}" type="slidenum">
              <a:rPr lang="en-GB" altLang="ro-RO"/>
              <a:pPr/>
              <a:t>2</a:t>
            </a:fld>
            <a:endParaRPr lang="en-GB" altLang="ro-RO"/>
          </a:p>
        </p:txBody>
      </p:sp>
      <p:sp>
        <p:nvSpPr>
          <p:cNvPr id="602114" name="Rectangle 2"/>
          <p:cNvSpPr>
            <a:spLocks noGrp="1" noRot="1" noChangeAspect="1" noChangeArrowheads="1" noTextEdit="1"/>
          </p:cNvSpPr>
          <p:nvPr>
            <p:ph type="sldImg"/>
          </p:nvPr>
        </p:nvSpPr>
        <p:spPr>
          <a:ln/>
        </p:spPr>
      </p:sp>
      <p:sp>
        <p:nvSpPr>
          <p:cNvPr id="602115" name="Rectangle 3"/>
          <p:cNvSpPr>
            <a:spLocks noGrp="1" noChangeArrowheads="1"/>
          </p:cNvSpPr>
          <p:nvPr>
            <p:ph type="body" idx="1"/>
          </p:nvPr>
        </p:nvSpPr>
        <p:spPr/>
        <p:txBody>
          <a:bodyPr/>
          <a:lstStyle/>
          <a:p>
            <a:endParaRPr lang="en-US" altLang="ro-RO"/>
          </a:p>
        </p:txBody>
      </p:sp>
    </p:spTree>
    <p:extLst>
      <p:ext uri="{BB962C8B-B14F-4D97-AF65-F5344CB8AC3E}">
        <p14:creationId xmlns:p14="http://schemas.microsoft.com/office/powerpoint/2010/main" val="26773913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F9660AD-7293-4A66-8BB8-1875731A5028}" type="slidenum">
              <a:rPr lang="en-GB" altLang="ro-RO"/>
              <a:pPr/>
              <a:t>4</a:t>
            </a:fld>
            <a:endParaRPr lang="en-GB" altLang="ro-RO"/>
          </a:p>
        </p:txBody>
      </p:sp>
      <p:sp>
        <p:nvSpPr>
          <p:cNvPr id="602114" name="Rectangle 2"/>
          <p:cNvSpPr>
            <a:spLocks noGrp="1" noRot="1" noChangeAspect="1" noChangeArrowheads="1" noTextEdit="1"/>
          </p:cNvSpPr>
          <p:nvPr>
            <p:ph type="sldImg"/>
          </p:nvPr>
        </p:nvSpPr>
        <p:spPr>
          <a:ln/>
        </p:spPr>
      </p:sp>
      <p:sp>
        <p:nvSpPr>
          <p:cNvPr id="602115" name="Rectangle 3"/>
          <p:cNvSpPr>
            <a:spLocks noGrp="1" noChangeArrowheads="1"/>
          </p:cNvSpPr>
          <p:nvPr>
            <p:ph type="body" idx="1"/>
          </p:nvPr>
        </p:nvSpPr>
        <p:spPr/>
        <p:txBody>
          <a:bodyPr/>
          <a:lstStyle/>
          <a:p>
            <a:endParaRPr lang="en-US" altLang="ro-RO"/>
          </a:p>
        </p:txBody>
      </p:sp>
    </p:spTree>
    <p:extLst>
      <p:ext uri="{BB962C8B-B14F-4D97-AF65-F5344CB8AC3E}">
        <p14:creationId xmlns:p14="http://schemas.microsoft.com/office/powerpoint/2010/main" val="19495595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F9660AD-7293-4A66-8BB8-1875731A5028}" type="slidenum">
              <a:rPr lang="en-GB" altLang="ro-RO"/>
              <a:pPr/>
              <a:t>5</a:t>
            </a:fld>
            <a:endParaRPr lang="en-GB" altLang="ro-RO"/>
          </a:p>
        </p:txBody>
      </p:sp>
      <p:sp>
        <p:nvSpPr>
          <p:cNvPr id="602114" name="Rectangle 2"/>
          <p:cNvSpPr>
            <a:spLocks noGrp="1" noRot="1" noChangeAspect="1" noChangeArrowheads="1" noTextEdit="1"/>
          </p:cNvSpPr>
          <p:nvPr>
            <p:ph type="sldImg"/>
          </p:nvPr>
        </p:nvSpPr>
        <p:spPr>
          <a:ln/>
        </p:spPr>
      </p:sp>
      <p:sp>
        <p:nvSpPr>
          <p:cNvPr id="602115" name="Rectangle 3"/>
          <p:cNvSpPr>
            <a:spLocks noGrp="1" noChangeArrowheads="1"/>
          </p:cNvSpPr>
          <p:nvPr>
            <p:ph type="body" idx="1"/>
          </p:nvPr>
        </p:nvSpPr>
        <p:spPr/>
        <p:txBody>
          <a:bodyPr/>
          <a:lstStyle/>
          <a:p>
            <a:endParaRPr lang="en-US" altLang="ro-RO"/>
          </a:p>
        </p:txBody>
      </p:sp>
    </p:spTree>
    <p:extLst>
      <p:ext uri="{BB962C8B-B14F-4D97-AF65-F5344CB8AC3E}">
        <p14:creationId xmlns:p14="http://schemas.microsoft.com/office/powerpoint/2010/main" val="38425864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F9660AD-7293-4A66-8BB8-1875731A5028}" type="slidenum">
              <a:rPr lang="en-GB" altLang="ro-RO"/>
              <a:pPr/>
              <a:t>6</a:t>
            </a:fld>
            <a:endParaRPr lang="en-GB" altLang="ro-RO"/>
          </a:p>
        </p:txBody>
      </p:sp>
      <p:sp>
        <p:nvSpPr>
          <p:cNvPr id="602114" name="Rectangle 2"/>
          <p:cNvSpPr>
            <a:spLocks noGrp="1" noRot="1" noChangeAspect="1" noChangeArrowheads="1" noTextEdit="1"/>
          </p:cNvSpPr>
          <p:nvPr>
            <p:ph type="sldImg"/>
          </p:nvPr>
        </p:nvSpPr>
        <p:spPr>
          <a:ln/>
        </p:spPr>
      </p:sp>
      <p:sp>
        <p:nvSpPr>
          <p:cNvPr id="602115" name="Rectangle 3"/>
          <p:cNvSpPr>
            <a:spLocks noGrp="1" noChangeArrowheads="1"/>
          </p:cNvSpPr>
          <p:nvPr>
            <p:ph type="body" idx="1"/>
          </p:nvPr>
        </p:nvSpPr>
        <p:spPr/>
        <p:txBody>
          <a:bodyPr/>
          <a:lstStyle/>
          <a:p>
            <a:endParaRPr lang="en-US" altLang="ro-RO"/>
          </a:p>
        </p:txBody>
      </p:sp>
    </p:spTree>
    <p:extLst>
      <p:ext uri="{BB962C8B-B14F-4D97-AF65-F5344CB8AC3E}">
        <p14:creationId xmlns:p14="http://schemas.microsoft.com/office/powerpoint/2010/main" val="41832590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F9660AD-7293-4A66-8BB8-1875731A5028}" type="slidenum">
              <a:rPr lang="en-GB" altLang="ro-RO"/>
              <a:pPr/>
              <a:t>7</a:t>
            </a:fld>
            <a:endParaRPr lang="en-GB" altLang="ro-RO"/>
          </a:p>
        </p:txBody>
      </p:sp>
      <p:sp>
        <p:nvSpPr>
          <p:cNvPr id="602114" name="Rectangle 2"/>
          <p:cNvSpPr>
            <a:spLocks noGrp="1" noRot="1" noChangeAspect="1" noChangeArrowheads="1" noTextEdit="1"/>
          </p:cNvSpPr>
          <p:nvPr>
            <p:ph type="sldImg"/>
          </p:nvPr>
        </p:nvSpPr>
        <p:spPr>
          <a:ln/>
        </p:spPr>
      </p:sp>
      <p:sp>
        <p:nvSpPr>
          <p:cNvPr id="602115" name="Rectangle 3"/>
          <p:cNvSpPr>
            <a:spLocks noGrp="1" noChangeArrowheads="1"/>
          </p:cNvSpPr>
          <p:nvPr>
            <p:ph type="body" idx="1"/>
          </p:nvPr>
        </p:nvSpPr>
        <p:spPr/>
        <p:txBody>
          <a:bodyPr/>
          <a:lstStyle/>
          <a:p>
            <a:endParaRPr lang="en-US" altLang="ro-RO"/>
          </a:p>
        </p:txBody>
      </p:sp>
    </p:spTree>
    <p:extLst>
      <p:ext uri="{BB962C8B-B14F-4D97-AF65-F5344CB8AC3E}">
        <p14:creationId xmlns:p14="http://schemas.microsoft.com/office/powerpoint/2010/main" val="36531186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p:txBody>
          <a:bodyPr/>
          <a:lstStyle/>
          <a:p>
            <a:pPr>
              <a:defRPr/>
            </a:pPr>
            <a:fld id="{61F7879C-183A-4B08-91D6-221A075A83DA}" type="slidenum">
              <a:rPr lang="en-US" smtClean="0"/>
              <a:pPr>
                <a:defRPr/>
              </a:pPr>
              <a:t>29</a:t>
            </a:fld>
            <a:endParaRPr lang="en-US" dirty="0"/>
          </a:p>
        </p:txBody>
      </p:sp>
      <p:sp>
        <p:nvSpPr>
          <p:cNvPr id="18434" name="Rectangle 2"/>
          <p:cNvSpPr>
            <a:spLocks noGrp="1" noRot="1" noChangeAspect="1" noChangeArrowheads="1" noTextEdit="1"/>
          </p:cNvSpPr>
          <p:nvPr>
            <p:ph type="sldImg"/>
          </p:nvPr>
        </p:nvSpPr>
        <p:spPr>
          <a:ln/>
        </p:spPr>
      </p:sp>
      <p:sp>
        <p:nvSpPr>
          <p:cNvPr id="18435" name="Rectangle 3"/>
          <p:cNvSpPr>
            <a:spLocks noGrp="1" noChangeArrowheads="1"/>
          </p:cNvSpPr>
          <p:nvPr>
            <p:ph type="body" idx="1"/>
          </p:nvPr>
        </p:nvSpPr>
        <p:spPr>
          <a:noFill/>
          <a:ln/>
        </p:spPr>
        <p:txBody>
          <a:bodyPr/>
          <a:lstStyle/>
          <a:p>
            <a:pPr eaLnBrk="1" hangingPunct="1"/>
            <a:endParaRPr lang="it-IT"/>
          </a:p>
        </p:txBody>
      </p:sp>
    </p:spTree>
    <p:extLst>
      <p:ext uri="{BB962C8B-B14F-4D97-AF65-F5344CB8AC3E}">
        <p14:creationId xmlns:p14="http://schemas.microsoft.com/office/powerpoint/2010/main" val="34335660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p:txBody>
          <a:bodyPr/>
          <a:lstStyle/>
          <a:p>
            <a:pPr>
              <a:defRPr/>
            </a:pPr>
            <a:fld id="{61F7879C-183A-4B08-91D6-221A075A83DA}" type="slidenum">
              <a:rPr lang="en-US" smtClean="0"/>
              <a:pPr>
                <a:defRPr/>
              </a:pPr>
              <a:t>40</a:t>
            </a:fld>
            <a:endParaRPr lang="en-US" dirty="0"/>
          </a:p>
        </p:txBody>
      </p:sp>
      <p:sp>
        <p:nvSpPr>
          <p:cNvPr id="18434" name="Rectangle 2"/>
          <p:cNvSpPr>
            <a:spLocks noGrp="1" noRot="1" noChangeAspect="1" noChangeArrowheads="1" noTextEdit="1"/>
          </p:cNvSpPr>
          <p:nvPr>
            <p:ph type="sldImg"/>
          </p:nvPr>
        </p:nvSpPr>
        <p:spPr>
          <a:ln/>
        </p:spPr>
      </p:sp>
      <p:sp>
        <p:nvSpPr>
          <p:cNvPr id="18435" name="Rectangle 3"/>
          <p:cNvSpPr>
            <a:spLocks noGrp="1" noChangeArrowheads="1"/>
          </p:cNvSpPr>
          <p:nvPr>
            <p:ph type="body" idx="1"/>
          </p:nvPr>
        </p:nvSpPr>
        <p:spPr>
          <a:noFill/>
          <a:ln/>
        </p:spPr>
        <p:txBody>
          <a:bodyPr/>
          <a:lstStyle/>
          <a:p>
            <a:pPr eaLnBrk="1" hangingPunct="1"/>
            <a:endParaRPr lang="it-IT"/>
          </a:p>
        </p:txBody>
      </p:sp>
    </p:spTree>
    <p:extLst>
      <p:ext uri="{BB962C8B-B14F-4D97-AF65-F5344CB8AC3E}">
        <p14:creationId xmlns:p14="http://schemas.microsoft.com/office/powerpoint/2010/main" val="19984818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spTree>
      <p:nvGrpSpPr>
        <p:cNvPr id="1" name=""/>
        <p:cNvGrpSpPr/>
        <p:nvPr/>
      </p:nvGrpSpPr>
      <p:grpSpPr>
        <a:xfrm>
          <a:off x="0" y="0"/>
          <a:ext cx="0" cy="0"/>
          <a:chOff x="0" y="0"/>
          <a:chExt cx="0" cy="0"/>
        </a:xfrm>
      </p:grpSpPr>
      <p:sp>
        <p:nvSpPr>
          <p:cNvPr id="3" name="Rettangolo 2"/>
          <p:cNvSpPr/>
          <p:nvPr userDrawn="1"/>
        </p:nvSpPr>
        <p:spPr bwMode="auto">
          <a:xfrm>
            <a:off x="6209818" y="2563192"/>
            <a:ext cx="3696182" cy="2295223"/>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it-IT" sz="1800" b="0" i="0" u="none" strike="noStrike" cap="none" normalizeH="0" baseline="0">
              <a:ln>
                <a:noFill/>
              </a:ln>
              <a:solidFill>
                <a:schemeClr val="tx1"/>
              </a:solidFill>
              <a:effectLst/>
              <a:latin typeface="Arial" charset="0"/>
            </a:endParaRPr>
          </a:p>
        </p:txBody>
      </p:sp>
      <p:sp>
        <p:nvSpPr>
          <p:cNvPr id="11" name="Rettangolo 10"/>
          <p:cNvSpPr/>
          <p:nvPr userDrawn="1"/>
        </p:nvSpPr>
        <p:spPr bwMode="auto">
          <a:xfrm>
            <a:off x="0" y="2563194"/>
            <a:ext cx="6198168" cy="2306874"/>
          </a:xfrm>
          <a:prstGeom prst="rect">
            <a:avLst/>
          </a:prstGeom>
          <a:solidFill>
            <a:srgbClr val="001864"/>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it-IT" sz="1800" b="0" i="0" u="none" strike="noStrike" cap="none" normalizeH="0" baseline="0">
              <a:ln>
                <a:noFill/>
              </a:ln>
              <a:solidFill>
                <a:schemeClr val="tx1"/>
              </a:solidFill>
              <a:effectLst/>
              <a:latin typeface="Arial" charset="0"/>
            </a:endParaRPr>
          </a:p>
        </p:txBody>
      </p:sp>
      <p:sp>
        <p:nvSpPr>
          <p:cNvPr id="205827" name="Rectangle 3"/>
          <p:cNvSpPr>
            <a:spLocks noGrp="1" noChangeArrowheads="1"/>
          </p:cNvSpPr>
          <p:nvPr>
            <p:ph type="subTitle" idx="1"/>
          </p:nvPr>
        </p:nvSpPr>
        <p:spPr>
          <a:xfrm>
            <a:off x="6182942" y="5212301"/>
            <a:ext cx="3615290" cy="393700"/>
          </a:xfrm>
        </p:spPr>
        <p:txBody>
          <a:bodyPr/>
          <a:lstStyle>
            <a:lvl1pPr marL="0" indent="0">
              <a:buFont typeface="Arial" charset="0"/>
              <a:buNone/>
              <a:defRPr sz="1400"/>
            </a:lvl1pPr>
          </a:lstStyle>
          <a:p>
            <a:r>
              <a:rPr lang="en-US"/>
              <a:t>Click to edit Master subtitle style</a:t>
            </a:r>
          </a:p>
        </p:txBody>
      </p:sp>
      <p:sp>
        <p:nvSpPr>
          <p:cNvPr id="205826" name="Rectangle 2"/>
          <p:cNvSpPr>
            <a:spLocks noGrp="1" noChangeArrowheads="1"/>
          </p:cNvSpPr>
          <p:nvPr>
            <p:ph type="ctrTitle"/>
          </p:nvPr>
        </p:nvSpPr>
        <p:spPr>
          <a:xfrm>
            <a:off x="803899" y="2736850"/>
            <a:ext cx="4149102" cy="1625600"/>
          </a:xfrm>
        </p:spPr>
        <p:txBody>
          <a:bodyPr/>
          <a:lstStyle>
            <a:lvl1pPr>
              <a:defRPr>
                <a:solidFill>
                  <a:schemeClr val="bg1"/>
                </a:solidFill>
              </a:defRPr>
            </a:lvl1pPr>
          </a:lstStyle>
          <a:p>
            <a:r>
              <a:rPr lang="en-US"/>
              <a:t>Click to edit Master title style</a:t>
            </a:r>
          </a:p>
        </p:txBody>
      </p:sp>
      <p:pic>
        <p:nvPicPr>
          <p:cNvPr id="2" name="Immagine 1"/>
          <p:cNvPicPr>
            <a:picLocks noChangeAspect="1"/>
          </p:cNvPicPr>
          <p:nvPr userDrawn="1"/>
        </p:nvPicPr>
        <p:blipFill>
          <a:blip r:embed="rId2" cstate="print"/>
          <a:stretch>
            <a:fillRect/>
          </a:stretch>
        </p:blipFill>
        <p:spPr>
          <a:xfrm>
            <a:off x="8016014" y="2551543"/>
            <a:ext cx="1889986" cy="2331667"/>
          </a:xfrm>
          <a:prstGeom prst="rect">
            <a:avLst/>
          </a:prstGeom>
        </p:spPr>
      </p:pic>
      <p:pic>
        <p:nvPicPr>
          <p:cNvPr id="12" name="Immagine 11"/>
          <p:cNvPicPr>
            <a:picLocks noChangeAspect="1"/>
          </p:cNvPicPr>
          <p:nvPr userDrawn="1"/>
        </p:nvPicPr>
        <p:blipFill>
          <a:blip r:embed="rId3" cstate="print"/>
          <a:stretch>
            <a:fillRect/>
          </a:stretch>
        </p:blipFill>
        <p:spPr>
          <a:xfrm>
            <a:off x="6184211" y="2563195"/>
            <a:ext cx="1878067" cy="2316963"/>
          </a:xfrm>
          <a:prstGeom prst="rect">
            <a:avLst/>
          </a:prstGeom>
        </p:spPr>
      </p:pic>
      <p:pic>
        <p:nvPicPr>
          <p:cNvPr id="9" name="Picture 8"/>
          <p:cNvPicPr>
            <a:picLocks noChangeAspect="1"/>
          </p:cNvPicPr>
          <p:nvPr userDrawn="1"/>
        </p:nvPicPr>
        <p:blipFill>
          <a:blip r:embed="rId4" cstate="print"/>
          <a:stretch>
            <a:fillRect/>
          </a:stretch>
        </p:blipFill>
        <p:spPr>
          <a:xfrm>
            <a:off x="478150" y="421172"/>
            <a:ext cx="2400300" cy="1485900"/>
          </a:xfrm>
          <a:prstGeom prst="rect">
            <a:avLst/>
          </a:prstGeom>
        </p:spPr>
      </p:pic>
    </p:spTree>
  </p:cSld>
  <p:clrMapOvr>
    <a:masterClrMapping/>
  </p:clrMapOvr>
  <p:transitio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Segnaposto testo verticale 2"/>
          <p:cNvSpPr>
            <a:spLocks noGrp="1"/>
          </p:cNvSpPr>
          <p:nvPr>
            <p:ph type="body" orient="vert" idx="1"/>
          </p:nvPr>
        </p:nvSpPr>
        <p:spPr/>
        <p:txBody>
          <a:bodyPr vert="eaVert"/>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Tree>
  </p:cSld>
  <p:clrMapOvr>
    <a:masterClrMapping/>
  </p:clrMapOvr>
  <p:transitio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7202488" y="307975"/>
            <a:ext cx="2246312" cy="5802313"/>
          </a:xfrm>
        </p:spPr>
        <p:txBody>
          <a:bodyPr vert="eaVert"/>
          <a:lstStyle/>
          <a:p>
            <a:r>
              <a:rPr lang="it-IT"/>
              <a:t>Fare clic per modificare lo stile del titolo</a:t>
            </a:r>
          </a:p>
        </p:txBody>
      </p:sp>
      <p:sp>
        <p:nvSpPr>
          <p:cNvPr id="3" name="Segnaposto testo verticale 2"/>
          <p:cNvSpPr>
            <a:spLocks noGrp="1"/>
          </p:cNvSpPr>
          <p:nvPr>
            <p:ph type="body" orient="vert" idx="1"/>
          </p:nvPr>
        </p:nvSpPr>
        <p:spPr>
          <a:xfrm>
            <a:off x="458788" y="307975"/>
            <a:ext cx="6591300" cy="5802313"/>
          </a:xfrm>
        </p:spPr>
        <p:txBody>
          <a:bodyPr vert="eaVert"/>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Tree>
  </p:cSld>
  <p:clrMapOvr>
    <a:masterClrMapping/>
  </p:clrMapOvr>
  <p:transition spd="med">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el, tekst en inhoud">
    <p:spTree>
      <p:nvGrpSpPr>
        <p:cNvPr id="1" name=""/>
        <p:cNvGrpSpPr/>
        <p:nvPr/>
      </p:nvGrpSpPr>
      <p:grpSpPr>
        <a:xfrm>
          <a:off x="0" y="0"/>
          <a:ext cx="0" cy="0"/>
          <a:chOff x="0" y="0"/>
          <a:chExt cx="0" cy="0"/>
        </a:xfrm>
      </p:grpSpPr>
      <p:sp>
        <p:nvSpPr>
          <p:cNvPr id="2" name="Titel 1"/>
          <p:cNvSpPr>
            <a:spLocks noGrp="1"/>
          </p:cNvSpPr>
          <p:nvPr>
            <p:ph type="title"/>
          </p:nvPr>
        </p:nvSpPr>
        <p:spPr>
          <a:xfrm>
            <a:off x="742950" y="609600"/>
            <a:ext cx="8420100" cy="1143000"/>
          </a:xfrm>
        </p:spPr>
        <p:txBody>
          <a:bodyPr/>
          <a:lstStyle/>
          <a:p>
            <a:r>
              <a:rPr lang="nl-NL"/>
              <a:t>Klik om de stijl te bewerken</a:t>
            </a:r>
            <a:endParaRPr lang="nl-BE"/>
          </a:p>
        </p:txBody>
      </p:sp>
      <p:sp>
        <p:nvSpPr>
          <p:cNvPr id="3" name="Tijdelijke aanduiding voor tekst 2"/>
          <p:cNvSpPr>
            <a:spLocks noGrp="1"/>
          </p:cNvSpPr>
          <p:nvPr>
            <p:ph type="body" sz="half" idx="1"/>
          </p:nvPr>
        </p:nvSpPr>
        <p:spPr>
          <a:xfrm>
            <a:off x="742950" y="1981200"/>
            <a:ext cx="4127500" cy="4114800"/>
          </a:xfrm>
        </p:spPr>
        <p:txBody>
          <a:body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4" name="Tijdelijke aanduiding voor inhoud 3"/>
          <p:cNvSpPr>
            <a:spLocks noGrp="1"/>
          </p:cNvSpPr>
          <p:nvPr>
            <p:ph sz="half" idx="2"/>
          </p:nvPr>
        </p:nvSpPr>
        <p:spPr>
          <a:xfrm>
            <a:off x="5035550" y="1981200"/>
            <a:ext cx="4127500" cy="4114800"/>
          </a:xfrm>
        </p:spPr>
        <p:txBody>
          <a:body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5" name="Date Placeholder 4"/>
          <p:cNvSpPr>
            <a:spLocks noGrp="1" noChangeArrowheads="1"/>
          </p:cNvSpPr>
          <p:nvPr>
            <p:ph type="dt" sz="half" idx="10"/>
          </p:nvPr>
        </p:nvSpPr>
        <p:spPr>
          <a:xfrm>
            <a:off x="742950" y="6248400"/>
            <a:ext cx="2063750" cy="457200"/>
          </a:xfrm>
          <a:prstGeom prst="rect">
            <a:avLst/>
          </a:prstGeom>
        </p:spPr>
        <p:txBody>
          <a:bodyPr/>
          <a:lstStyle>
            <a:lvl1pPr>
              <a:defRPr>
                <a:cs typeface="+mn-cs"/>
              </a:defRPr>
            </a:lvl1pPr>
          </a:lstStyle>
          <a:p>
            <a:pPr>
              <a:defRPr/>
            </a:pPr>
            <a:fld id="{239640C0-D936-4B05-BE0C-A620AE2684CE}" type="datetime1">
              <a:rPr lang="it-IT"/>
              <a:pPr>
                <a:defRPr/>
              </a:pPr>
              <a:t>25/03/2020</a:t>
            </a:fld>
            <a:endParaRPr lang="it-IT"/>
          </a:p>
        </p:txBody>
      </p:sp>
      <p:sp>
        <p:nvSpPr>
          <p:cNvPr id="6" name="Footer Placeholder 5"/>
          <p:cNvSpPr>
            <a:spLocks noGrp="1" noChangeArrowheads="1"/>
          </p:cNvSpPr>
          <p:nvPr>
            <p:ph type="ftr" sz="quarter" idx="11"/>
          </p:nvPr>
        </p:nvSpPr>
        <p:spPr>
          <a:xfrm>
            <a:off x="3384550" y="6248400"/>
            <a:ext cx="3136900" cy="457200"/>
          </a:xfrm>
          <a:prstGeom prst="rect">
            <a:avLst/>
          </a:prstGeom>
        </p:spPr>
        <p:txBody>
          <a:bodyPr/>
          <a:lstStyle>
            <a:lvl1pPr>
              <a:defRPr>
                <a:cs typeface="+mn-cs"/>
              </a:defRPr>
            </a:lvl1pPr>
          </a:lstStyle>
          <a:p>
            <a:pPr>
              <a:defRPr/>
            </a:pPr>
            <a:endParaRPr lang="it-IT"/>
          </a:p>
        </p:txBody>
      </p:sp>
      <p:sp>
        <p:nvSpPr>
          <p:cNvPr id="7" name="Slide Number Placeholder 6"/>
          <p:cNvSpPr>
            <a:spLocks noGrp="1" noChangeArrowheads="1"/>
          </p:cNvSpPr>
          <p:nvPr>
            <p:ph type="sldNum" sz="quarter" idx="12"/>
          </p:nvPr>
        </p:nvSpPr>
        <p:spPr>
          <a:xfrm>
            <a:off x="7099300" y="6248400"/>
            <a:ext cx="2063750" cy="457200"/>
          </a:xfrm>
          <a:prstGeom prst="rect">
            <a:avLst/>
          </a:prstGeom>
        </p:spPr>
        <p:txBody>
          <a:bodyPr/>
          <a:lstStyle>
            <a:lvl1pPr>
              <a:defRPr>
                <a:cs typeface="+mn-cs"/>
              </a:defRPr>
            </a:lvl1pPr>
          </a:lstStyle>
          <a:p>
            <a:pPr>
              <a:defRPr/>
            </a:pPr>
            <a:fld id="{419ED963-ADC3-40C4-B969-0812A10D1E7E}" type="slidenum">
              <a:rPr lang="en-US"/>
              <a:pPr>
                <a:defRPr/>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cSld name="Titel, tekst en 2 inhoudselementen">
    <p:spTree>
      <p:nvGrpSpPr>
        <p:cNvPr id="1" name=""/>
        <p:cNvGrpSpPr/>
        <p:nvPr/>
      </p:nvGrpSpPr>
      <p:grpSpPr>
        <a:xfrm>
          <a:off x="0" y="0"/>
          <a:ext cx="0" cy="0"/>
          <a:chOff x="0" y="0"/>
          <a:chExt cx="0" cy="0"/>
        </a:xfrm>
      </p:grpSpPr>
      <p:sp>
        <p:nvSpPr>
          <p:cNvPr id="2" name="Titel 1"/>
          <p:cNvSpPr>
            <a:spLocks noGrp="1"/>
          </p:cNvSpPr>
          <p:nvPr>
            <p:ph type="title"/>
          </p:nvPr>
        </p:nvSpPr>
        <p:spPr>
          <a:xfrm>
            <a:off x="742950" y="609600"/>
            <a:ext cx="8420100" cy="1143000"/>
          </a:xfrm>
        </p:spPr>
        <p:txBody>
          <a:bodyPr/>
          <a:lstStyle/>
          <a:p>
            <a:r>
              <a:rPr lang="nl-NL"/>
              <a:t>Klik om de stijl te bewerken</a:t>
            </a:r>
            <a:endParaRPr lang="nl-BE"/>
          </a:p>
        </p:txBody>
      </p:sp>
      <p:sp>
        <p:nvSpPr>
          <p:cNvPr id="3" name="Tijdelijke aanduiding voor tekst 2"/>
          <p:cNvSpPr>
            <a:spLocks noGrp="1"/>
          </p:cNvSpPr>
          <p:nvPr>
            <p:ph type="body" sz="half" idx="1"/>
          </p:nvPr>
        </p:nvSpPr>
        <p:spPr>
          <a:xfrm>
            <a:off x="742950" y="1981200"/>
            <a:ext cx="4127500" cy="4114800"/>
          </a:xfrm>
        </p:spPr>
        <p:txBody>
          <a:body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4" name="Tijdelijke aanduiding voor inhoud 3"/>
          <p:cNvSpPr>
            <a:spLocks noGrp="1"/>
          </p:cNvSpPr>
          <p:nvPr>
            <p:ph sz="quarter" idx="2"/>
          </p:nvPr>
        </p:nvSpPr>
        <p:spPr>
          <a:xfrm>
            <a:off x="5035550" y="1981200"/>
            <a:ext cx="4127500" cy="1981200"/>
          </a:xfrm>
        </p:spPr>
        <p:txBody>
          <a:body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5" name="Tijdelijke aanduiding voor inhoud 4"/>
          <p:cNvSpPr>
            <a:spLocks noGrp="1"/>
          </p:cNvSpPr>
          <p:nvPr>
            <p:ph sz="quarter" idx="3"/>
          </p:nvPr>
        </p:nvSpPr>
        <p:spPr>
          <a:xfrm>
            <a:off x="5035550" y="4114800"/>
            <a:ext cx="4127500" cy="1981200"/>
          </a:xfrm>
        </p:spPr>
        <p:txBody>
          <a:body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6" name="Rectangle 4"/>
          <p:cNvSpPr>
            <a:spLocks noGrp="1" noChangeArrowheads="1"/>
          </p:cNvSpPr>
          <p:nvPr>
            <p:ph type="dt" sz="half" idx="10"/>
          </p:nvPr>
        </p:nvSpPr>
        <p:spPr>
          <a:xfrm>
            <a:off x="742950" y="6248400"/>
            <a:ext cx="2063750" cy="457200"/>
          </a:xfrm>
          <a:prstGeom prst="rect">
            <a:avLst/>
          </a:prstGeom>
        </p:spPr>
        <p:txBody>
          <a:bodyPr/>
          <a:lstStyle>
            <a:lvl1pPr>
              <a:defRPr>
                <a:cs typeface="+mn-cs"/>
              </a:defRPr>
            </a:lvl1pPr>
          </a:lstStyle>
          <a:p>
            <a:pPr>
              <a:defRPr/>
            </a:pPr>
            <a:fld id="{B8AD204B-2163-454A-8956-4378912D8DC8}" type="datetime1">
              <a:rPr lang="it-IT"/>
              <a:pPr>
                <a:defRPr/>
              </a:pPr>
              <a:t>25/03/2020</a:t>
            </a:fld>
            <a:endParaRPr lang="it-IT"/>
          </a:p>
        </p:txBody>
      </p:sp>
      <p:sp>
        <p:nvSpPr>
          <p:cNvPr id="7" name="Rectangle 5"/>
          <p:cNvSpPr>
            <a:spLocks noGrp="1" noChangeArrowheads="1"/>
          </p:cNvSpPr>
          <p:nvPr>
            <p:ph type="ftr" sz="quarter" idx="11"/>
          </p:nvPr>
        </p:nvSpPr>
        <p:spPr>
          <a:xfrm>
            <a:off x="3384550" y="6248400"/>
            <a:ext cx="3136900" cy="457200"/>
          </a:xfrm>
          <a:prstGeom prst="rect">
            <a:avLst/>
          </a:prstGeom>
        </p:spPr>
        <p:txBody>
          <a:bodyPr/>
          <a:lstStyle>
            <a:lvl1pPr>
              <a:defRPr>
                <a:cs typeface="+mn-cs"/>
              </a:defRPr>
            </a:lvl1pPr>
          </a:lstStyle>
          <a:p>
            <a:pPr>
              <a:defRPr/>
            </a:pPr>
            <a:endParaRPr lang="it-IT"/>
          </a:p>
        </p:txBody>
      </p:sp>
      <p:sp>
        <p:nvSpPr>
          <p:cNvPr id="8" name="Rectangle 6"/>
          <p:cNvSpPr>
            <a:spLocks noGrp="1" noChangeArrowheads="1"/>
          </p:cNvSpPr>
          <p:nvPr>
            <p:ph type="sldNum" sz="quarter" idx="12"/>
          </p:nvPr>
        </p:nvSpPr>
        <p:spPr>
          <a:xfrm>
            <a:off x="7099300" y="6248400"/>
            <a:ext cx="2063750" cy="457200"/>
          </a:xfrm>
          <a:prstGeom prst="rect">
            <a:avLst/>
          </a:prstGeom>
        </p:spPr>
        <p:txBody>
          <a:bodyPr/>
          <a:lstStyle>
            <a:lvl1pPr>
              <a:defRPr>
                <a:cs typeface="+mn-cs"/>
              </a:defRPr>
            </a:lvl1pPr>
          </a:lstStyle>
          <a:p>
            <a:pPr>
              <a:defRPr/>
            </a:pPr>
            <a:fld id="{066A740D-0FF6-4BC2-94BF-C761C8CE5AC0}"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olo e contenuto">
    <p:spTree>
      <p:nvGrpSpPr>
        <p:cNvPr id="1" name=""/>
        <p:cNvGrpSpPr/>
        <p:nvPr/>
      </p:nvGrpSpPr>
      <p:grpSpPr>
        <a:xfrm>
          <a:off x="0" y="0"/>
          <a:ext cx="0" cy="0"/>
          <a:chOff x="0" y="0"/>
          <a:chExt cx="0" cy="0"/>
        </a:xfrm>
      </p:grpSpPr>
      <p:sp>
        <p:nvSpPr>
          <p:cNvPr id="4" name="Rectangle 87"/>
          <p:cNvSpPr>
            <a:spLocks noChangeArrowheads="1"/>
          </p:cNvSpPr>
          <p:nvPr userDrawn="1"/>
        </p:nvSpPr>
        <p:spPr bwMode="auto">
          <a:xfrm>
            <a:off x="47500" y="549275"/>
            <a:ext cx="9144000" cy="71438"/>
          </a:xfrm>
          <a:prstGeom prst="rect">
            <a:avLst/>
          </a:prstGeom>
          <a:gradFill rotWithShape="1">
            <a:gsLst>
              <a:gs pos="0">
                <a:srgbClr val="DDDDDD">
                  <a:gamma/>
                  <a:shade val="46275"/>
                  <a:invGamma/>
                </a:srgbClr>
              </a:gs>
              <a:gs pos="100000">
                <a:srgbClr val="DDDDDD"/>
              </a:gs>
            </a:gsLst>
            <a:lin ang="0" scaled="1"/>
          </a:gradFill>
          <a:ln w="9525">
            <a:noFill/>
            <a:miter lim="800000"/>
            <a:headEnd/>
            <a:tailEnd/>
          </a:ln>
          <a:effectLst/>
        </p:spPr>
        <p:txBody>
          <a:bodyPr wrap="none" anchor="ctr"/>
          <a:lstStyle/>
          <a:p>
            <a:pPr eaLnBrk="1" hangingPunct="1">
              <a:defRPr/>
            </a:pPr>
            <a:r>
              <a:rPr lang="it-IT" sz="800">
                <a:latin typeface="Arial" pitchFamily="34" charset="0"/>
              </a:rPr>
              <a:t> </a:t>
            </a:r>
          </a:p>
        </p:txBody>
      </p:sp>
      <p:sp>
        <p:nvSpPr>
          <p:cNvPr id="5" name="Line 95"/>
          <p:cNvSpPr>
            <a:spLocks noChangeShapeType="1"/>
          </p:cNvSpPr>
          <p:nvPr userDrawn="1"/>
        </p:nvSpPr>
        <p:spPr bwMode="auto">
          <a:xfrm>
            <a:off x="803150" y="115888"/>
            <a:ext cx="0" cy="792162"/>
          </a:xfrm>
          <a:prstGeom prst="line">
            <a:avLst/>
          </a:prstGeom>
          <a:noFill/>
          <a:ln w="19050">
            <a:solidFill>
              <a:srgbClr val="C4004B"/>
            </a:solidFill>
            <a:round/>
            <a:headEnd/>
            <a:tailEnd/>
          </a:ln>
          <a:effectLst/>
        </p:spPr>
        <p:txBody>
          <a:bodyPr/>
          <a:lstStyle/>
          <a:p>
            <a:pPr>
              <a:defRPr/>
            </a:pPr>
            <a:endParaRPr lang="it-IT">
              <a:latin typeface="Times" charset="0"/>
            </a:endParaRPr>
          </a:p>
        </p:txBody>
      </p:sp>
      <p:pic>
        <p:nvPicPr>
          <p:cNvPr id="9" name="Picture 8"/>
          <p:cNvPicPr>
            <a:picLocks noChangeAspect="1"/>
          </p:cNvPicPr>
          <p:nvPr userDrawn="1"/>
        </p:nvPicPr>
        <p:blipFill>
          <a:blip r:embed="rId2" cstate="print"/>
          <a:stretch>
            <a:fillRect/>
          </a:stretch>
        </p:blipFill>
        <p:spPr>
          <a:xfrm>
            <a:off x="47500" y="70111"/>
            <a:ext cx="713771" cy="441858"/>
          </a:xfrm>
          <a:prstGeom prst="rect">
            <a:avLst/>
          </a:prstGeom>
        </p:spPr>
      </p:pic>
    </p:spTree>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p:cNvSpPr>
            <a:spLocks noGrp="1"/>
          </p:cNvSpPr>
          <p:nvPr>
            <p:ph type="title"/>
          </p:nvPr>
        </p:nvSpPr>
        <p:spPr>
          <a:xfrm>
            <a:off x="782638" y="4406900"/>
            <a:ext cx="8420100" cy="1362075"/>
          </a:xfrm>
        </p:spPr>
        <p:txBody>
          <a:bodyPr/>
          <a:lstStyle>
            <a:lvl1pPr algn="l">
              <a:defRPr sz="4000" b="1" cap="all"/>
            </a:lvl1pPr>
          </a:lstStyle>
          <a:p>
            <a:r>
              <a:rPr lang="it-IT"/>
              <a:t>Fare clic per modificare lo stile del titolo</a:t>
            </a:r>
          </a:p>
        </p:txBody>
      </p:sp>
      <p:sp>
        <p:nvSpPr>
          <p:cNvPr id="3" name="Segnaposto testo 2"/>
          <p:cNvSpPr>
            <a:spLocks noGrp="1"/>
          </p:cNvSpPr>
          <p:nvPr>
            <p:ph type="body" idx="1"/>
          </p:nvPr>
        </p:nvSpPr>
        <p:spPr>
          <a:xfrm>
            <a:off x="782638" y="2906713"/>
            <a:ext cx="84201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it-IT"/>
              <a:t>Fare clic per modificare stili del testo dello schema</a:t>
            </a:r>
          </a:p>
        </p:txBody>
      </p:sp>
    </p:spTree>
  </p:cSld>
  <p:clrMapOvr>
    <a:masterClrMapping/>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Segnaposto contenuto 2"/>
          <p:cNvSpPr>
            <a:spLocks noGrp="1"/>
          </p:cNvSpPr>
          <p:nvPr>
            <p:ph sz="half" idx="1"/>
          </p:nvPr>
        </p:nvSpPr>
        <p:spPr>
          <a:xfrm>
            <a:off x="458788" y="890588"/>
            <a:ext cx="4418012" cy="52197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p:cNvSpPr>
            <a:spLocks noGrp="1"/>
          </p:cNvSpPr>
          <p:nvPr>
            <p:ph sz="half" idx="2"/>
          </p:nvPr>
        </p:nvSpPr>
        <p:spPr>
          <a:xfrm>
            <a:off x="5029200" y="890588"/>
            <a:ext cx="4419600" cy="52197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Tree>
  </p:cSld>
  <p:clrMapOvr>
    <a:masterClrMapping/>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a:xfrm>
            <a:off x="495300" y="274638"/>
            <a:ext cx="8915400" cy="1143000"/>
          </a:xfrm>
        </p:spPr>
        <p:txBody>
          <a:bodyPr/>
          <a:lstStyle>
            <a:lvl1pPr>
              <a:defRPr/>
            </a:lvl1pPr>
          </a:lstStyle>
          <a:p>
            <a:r>
              <a:rPr lang="it-IT" dirty="0"/>
              <a:t>Fare clic per modificare lo stile del titolo</a:t>
            </a:r>
          </a:p>
        </p:txBody>
      </p:sp>
      <p:sp>
        <p:nvSpPr>
          <p:cNvPr id="3" name="Segnaposto testo 2"/>
          <p:cNvSpPr>
            <a:spLocks noGrp="1"/>
          </p:cNvSpPr>
          <p:nvPr>
            <p:ph type="body" idx="1"/>
          </p:nvPr>
        </p:nvSpPr>
        <p:spPr>
          <a:xfrm>
            <a:off x="495300" y="1535113"/>
            <a:ext cx="4376738" cy="639762"/>
          </a:xfrm>
        </p:spPr>
        <p:txBody>
          <a:bodyPr anchor="b"/>
          <a:lstStyle>
            <a:lvl1pPr marL="0" indent="0">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dirty="0"/>
              <a:t>Fare clic per modificare stili del testo dello schema</a:t>
            </a:r>
          </a:p>
        </p:txBody>
      </p:sp>
      <p:sp>
        <p:nvSpPr>
          <p:cNvPr id="4" name="Segnaposto contenuto 3"/>
          <p:cNvSpPr>
            <a:spLocks noGrp="1"/>
          </p:cNvSpPr>
          <p:nvPr>
            <p:ph sz="half" idx="2"/>
          </p:nvPr>
        </p:nvSpPr>
        <p:spPr>
          <a:xfrm>
            <a:off x="495300" y="2174875"/>
            <a:ext cx="4376738" cy="3951288"/>
          </a:xfrm>
        </p:spPr>
        <p:txBody>
          <a:bodyPr/>
          <a:lstStyle>
            <a:lvl1pPr>
              <a:defRPr sz="2200"/>
            </a:lvl1pPr>
            <a:lvl2pPr>
              <a:defRPr sz="2000"/>
            </a:lvl2pPr>
            <a:lvl3pPr>
              <a:defRPr sz="1800"/>
            </a:lvl3pPr>
            <a:lvl4pPr>
              <a:defRPr sz="1600"/>
            </a:lvl4pPr>
            <a:lvl5pPr>
              <a:defRPr sz="1400"/>
            </a:lvl5pPr>
            <a:lvl6pPr>
              <a:defRPr sz="1600"/>
            </a:lvl6pPr>
            <a:lvl7pPr>
              <a:defRPr sz="1600"/>
            </a:lvl7pPr>
            <a:lvl8pPr>
              <a:defRPr sz="1600"/>
            </a:lvl8pPr>
            <a:lvl9pPr>
              <a:defRPr sz="1600"/>
            </a:lvl9pPr>
          </a:lstStyle>
          <a:p>
            <a:pPr lvl="0"/>
            <a:r>
              <a:rPr lang="it-IT" dirty="0"/>
              <a:t>Fare clic per modificare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p>
        </p:txBody>
      </p:sp>
      <p:sp>
        <p:nvSpPr>
          <p:cNvPr id="5" name="Segnaposto testo 4"/>
          <p:cNvSpPr>
            <a:spLocks noGrp="1"/>
          </p:cNvSpPr>
          <p:nvPr>
            <p:ph type="body" sz="quarter" idx="3"/>
          </p:nvPr>
        </p:nvSpPr>
        <p:spPr>
          <a:xfrm>
            <a:off x="5032375" y="1535113"/>
            <a:ext cx="4378325" cy="639762"/>
          </a:xfrm>
        </p:spPr>
        <p:txBody>
          <a:bodyPr anchor="b"/>
          <a:lstStyle>
            <a:lvl1pPr marL="0" indent="0">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dirty="0"/>
              <a:t>Fare clic per modificare stili del testo dello schema</a:t>
            </a:r>
          </a:p>
        </p:txBody>
      </p:sp>
      <p:sp>
        <p:nvSpPr>
          <p:cNvPr id="6" name="Segnaposto contenuto 5"/>
          <p:cNvSpPr>
            <a:spLocks noGrp="1"/>
          </p:cNvSpPr>
          <p:nvPr>
            <p:ph sz="quarter" idx="4"/>
          </p:nvPr>
        </p:nvSpPr>
        <p:spPr>
          <a:xfrm>
            <a:off x="5032375" y="2174875"/>
            <a:ext cx="4378325" cy="3951288"/>
          </a:xfrm>
        </p:spPr>
        <p:txBody>
          <a:bodyPr/>
          <a:lstStyle>
            <a:lvl1pPr>
              <a:defRPr sz="2200"/>
            </a:lvl1pPr>
            <a:lvl2pPr>
              <a:defRPr sz="2000"/>
            </a:lvl2pPr>
            <a:lvl3pPr>
              <a:defRPr sz="1800"/>
            </a:lvl3pPr>
            <a:lvl4pPr>
              <a:defRPr sz="1600"/>
            </a:lvl4pPr>
            <a:lvl5pPr>
              <a:defRPr sz="1400"/>
            </a:lvl5pPr>
            <a:lvl6pPr>
              <a:defRPr sz="1600"/>
            </a:lvl6pPr>
            <a:lvl7pPr>
              <a:defRPr sz="1600"/>
            </a:lvl7pPr>
            <a:lvl8pPr>
              <a:defRPr sz="1600"/>
            </a:lvl8pPr>
            <a:lvl9pPr>
              <a:defRPr sz="1600"/>
            </a:lvl9pPr>
          </a:lstStyle>
          <a:p>
            <a:pPr lvl="0"/>
            <a:r>
              <a:rPr lang="it-IT" dirty="0"/>
              <a:t>Fare clic per modificare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p>
        </p:txBody>
      </p:sp>
    </p:spTree>
  </p:cSld>
  <p:clrMapOvr>
    <a:masterClrMapping/>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Fare clic per modificare lo stile del titolo</a:t>
            </a:r>
          </a:p>
        </p:txBody>
      </p:sp>
    </p:spTree>
  </p:cSld>
  <p:clrMapOvr>
    <a:masterClrMapping/>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Tree>
  </p:cSld>
  <p:clrMapOvr>
    <a:masterClrMapping/>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495300" y="273050"/>
            <a:ext cx="3259138" cy="1162050"/>
          </a:xfrm>
        </p:spPr>
        <p:txBody>
          <a:bodyPr anchor="b"/>
          <a:lstStyle>
            <a:lvl1pPr algn="l">
              <a:defRPr sz="2000" b="1"/>
            </a:lvl1pPr>
          </a:lstStyle>
          <a:p>
            <a:r>
              <a:rPr lang="it-IT"/>
              <a:t>Fare clic per modificare lo stile del titolo</a:t>
            </a:r>
          </a:p>
        </p:txBody>
      </p:sp>
      <p:sp>
        <p:nvSpPr>
          <p:cNvPr id="3" name="Segnaposto contenuto 2"/>
          <p:cNvSpPr>
            <a:spLocks noGrp="1"/>
          </p:cNvSpPr>
          <p:nvPr>
            <p:ph idx="1"/>
          </p:nvPr>
        </p:nvSpPr>
        <p:spPr>
          <a:xfrm>
            <a:off x="3873500" y="273050"/>
            <a:ext cx="55372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dirty="0"/>
              <a:t>Fare clic per modificare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p>
        </p:txBody>
      </p:sp>
      <p:sp>
        <p:nvSpPr>
          <p:cNvPr id="4" name="Segnaposto testo 3"/>
          <p:cNvSpPr>
            <a:spLocks noGrp="1"/>
          </p:cNvSpPr>
          <p:nvPr>
            <p:ph type="body" sz="half" idx="2"/>
          </p:nvPr>
        </p:nvSpPr>
        <p:spPr>
          <a:xfrm>
            <a:off x="495300" y="1435100"/>
            <a:ext cx="325913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stili del testo dello schema</a:t>
            </a:r>
          </a:p>
        </p:txBody>
      </p:sp>
    </p:spTree>
  </p:cSld>
  <p:clrMapOvr>
    <a:masterClrMapping/>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1941513" y="4800600"/>
            <a:ext cx="5943600" cy="566738"/>
          </a:xfrm>
        </p:spPr>
        <p:txBody>
          <a:bodyPr anchor="b"/>
          <a:lstStyle>
            <a:lvl1pPr algn="l">
              <a:defRPr sz="2000" b="1"/>
            </a:lvl1pPr>
          </a:lstStyle>
          <a:p>
            <a:r>
              <a:rPr lang="it-IT"/>
              <a:t>Fare clic per modificare lo stile del titolo</a:t>
            </a:r>
          </a:p>
        </p:txBody>
      </p:sp>
      <p:sp>
        <p:nvSpPr>
          <p:cNvPr id="3" name="Segnaposto immagine 2"/>
          <p:cNvSpPr>
            <a:spLocks noGrp="1"/>
          </p:cNvSpPr>
          <p:nvPr>
            <p:ph type="pic" idx="1"/>
          </p:nvPr>
        </p:nvSpPr>
        <p:spPr>
          <a:xfrm>
            <a:off x="1941513"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it-IT" noProof="0"/>
          </a:p>
        </p:txBody>
      </p:sp>
      <p:sp>
        <p:nvSpPr>
          <p:cNvPr id="4" name="Segnaposto testo 3"/>
          <p:cNvSpPr>
            <a:spLocks noGrp="1"/>
          </p:cNvSpPr>
          <p:nvPr>
            <p:ph type="body" sz="half" idx="2"/>
          </p:nvPr>
        </p:nvSpPr>
        <p:spPr>
          <a:xfrm>
            <a:off x="1941513"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stili del testo dello schema</a:t>
            </a:r>
          </a:p>
        </p:txBody>
      </p:sp>
    </p:spTree>
  </p:cSld>
  <p:clrMapOvr>
    <a:masterClrMapping/>
  </p:clrMapOvr>
  <p:transition spd="med">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bwMode="auto">
          <a:xfrm>
            <a:off x="458788" y="307975"/>
            <a:ext cx="8988425" cy="501650"/>
          </a:xfrm>
          <a:prstGeom prst="rect">
            <a:avLst/>
          </a:prstGeom>
          <a:noFill/>
          <a:ln w="9525">
            <a:noFill/>
            <a:miter lim="800000"/>
            <a:headEnd/>
            <a:tailEnd/>
          </a:ln>
        </p:spPr>
        <p:txBody>
          <a:bodyPr vert="horz" wrap="square" lIns="91429" tIns="45714" rIns="91429" bIns="45714" numCol="1" anchor="t" anchorCtr="0" compatLnSpc="1">
            <a:prstTxWarp prst="textNoShape">
              <a:avLst/>
            </a:prstTxWarp>
          </a:bodyPr>
          <a:lstStyle/>
          <a:p>
            <a:pPr lvl="0"/>
            <a:r>
              <a:rPr lang="en-US" dirty="0"/>
              <a:t>Click to edit Master title style</a:t>
            </a:r>
          </a:p>
        </p:txBody>
      </p:sp>
      <p:sp>
        <p:nvSpPr>
          <p:cNvPr id="34819" name="Rectangle 3"/>
          <p:cNvSpPr>
            <a:spLocks noGrp="1" noChangeArrowheads="1"/>
          </p:cNvSpPr>
          <p:nvPr>
            <p:ph type="body" idx="1"/>
          </p:nvPr>
        </p:nvSpPr>
        <p:spPr bwMode="auto">
          <a:xfrm>
            <a:off x="458788" y="890588"/>
            <a:ext cx="8990012" cy="5219700"/>
          </a:xfrm>
          <a:prstGeom prst="rect">
            <a:avLst/>
          </a:prstGeom>
          <a:noFill/>
          <a:ln w="9525">
            <a:noFill/>
            <a:miter lim="800000"/>
            <a:headEnd/>
            <a:tailEnd/>
          </a:ln>
        </p:spPr>
        <p:txBody>
          <a:bodyPr vert="horz" wrap="square" lIns="91429" tIns="45714" rIns="91429" bIns="45714"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4829" name="Text Box 29"/>
          <p:cNvSpPr txBox="1">
            <a:spLocks noChangeArrowheads="1"/>
          </p:cNvSpPr>
          <p:nvPr/>
        </p:nvSpPr>
        <p:spPr bwMode="auto">
          <a:xfrm>
            <a:off x="7271205" y="6617382"/>
            <a:ext cx="2240932" cy="204993"/>
          </a:xfrm>
          <a:prstGeom prst="rect">
            <a:avLst/>
          </a:prstGeom>
          <a:noFill/>
          <a:ln w="9525">
            <a:noFill/>
            <a:miter lim="800000"/>
            <a:headEnd/>
            <a:tailEnd/>
          </a:ln>
          <a:effectLst/>
        </p:spPr>
        <p:txBody>
          <a:bodyPr wrap="square" lIns="91429" tIns="45714" rIns="91429" bIns="45714">
            <a:spAutoFit/>
          </a:bodyPr>
          <a:lstStyle/>
          <a:p>
            <a:pPr eaLnBrk="0" hangingPunct="0">
              <a:lnSpc>
                <a:spcPct val="101000"/>
              </a:lnSpc>
              <a:spcBef>
                <a:spcPct val="50000"/>
              </a:spcBef>
              <a:defRPr/>
            </a:pPr>
            <a:r>
              <a:rPr lang="en-US" sz="700" dirty="0">
                <a:cs typeface="+mn-cs"/>
              </a:rPr>
              <a:t>© Copyright 2017</a:t>
            </a:r>
            <a:r>
              <a:rPr lang="en-US" sz="700" baseline="0" dirty="0">
                <a:cs typeface="+mn-cs"/>
              </a:rPr>
              <a:t> </a:t>
            </a:r>
            <a:r>
              <a:rPr lang="en-US" sz="700" dirty="0">
                <a:cs typeface="+mn-cs"/>
              </a:rPr>
              <a:t> Crystal System srl  |  Confidential</a:t>
            </a:r>
          </a:p>
        </p:txBody>
      </p:sp>
      <p:sp>
        <p:nvSpPr>
          <p:cNvPr id="9" name="Line 81"/>
          <p:cNvSpPr>
            <a:spLocks noChangeShapeType="1"/>
          </p:cNvSpPr>
          <p:nvPr/>
        </p:nvSpPr>
        <p:spPr bwMode="auto">
          <a:xfrm>
            <a:off x="827088" y="6596063"/>
            <a:ext cx="6337300" cy="0"/>
          </a:xfrm>
          <a:prstGeom prst="line">
            <a:avLst/>
          </a:prstGeom>
          <a:noFill/>
          <a:ln w="9525">
            <a:solidFill>
              <a:schemeClr val="bg2"/>
            </a:solidFill>
            <a:round/>
            <a:headEnd/>
            <a:tailEnd/>
          </a:ln>
          <a:effectLst/>
        </p:spPr>
        <p:txBody>
          <a:bodyPr/>
          <a:lstStyle/>
          <a:p>
            <a:pPr>
              <a:defRPr/>
            </a:pPr>
            <a:endParaRPr lang="it-IT">
              <a:latin typeface="Times" charset="0"/>
            </a:endParaRPr>
          </a:p>
        </p:txBody>
      </p:sp>
      <p:sp>
        <p:nvSpPr>
          <p:cNvPr id="10" name="Line 82"/>
          <p:cNvSpPr>
            <a:spLocks noChangeShapeType="1"/>
          </p:cNvSpPr>
          <p:nvPr/>
        </p:nvSpPr>
        <p:spPr bwMode="auto">
          <a:xfrm>
            <a:off x="755650" y="6380163"/>
            <a:ext cx="0" cy="433387"/>
          </a:xfrm>
          <a:prstGeom prst="line">
            <a:avLst/>
          </a:prstGeom>
          <a:noFill/>
          <a:ln w="19050">
            <a:solidFill>
              <a:srgbClr val="C4004B"/>
            </a:solidFill>
            <a:round/>
            <a:headEnd/>
            <a:tailEnd/>
          </a:ln>
          <a:effectLst/>
        </p:spPr>
        <p:txBody>
          <a:bodyPr/>
          <a:lstStyle/>
          <a:p>
            <a:pPr>
              <a:defRPr/>
            </a:pPr>
            <a:endParaRPr lang="it-IT">
              <a:latin typeface="Times" charset="0"/>
            </a:endParaRPr>
          </a:p>
        </p:txBody>
      </p:sp>
      <p:sp>
        <p:nvSpPr>
          <p:cNvPr id="11" name="Line 83"/>
          <p:cNvSpPr>
            <a:spLocks noChangeShapeType="1"/>
          </p:cNvSpPr>
          <p:nvPr/>
        </p:nvSpPr>
        <p:spPr bwMode="auto">
          <a:xfrm>
            <a:off x="34925" y="6596063"/>
            <a:ext cx="647700" cy="1587"/>
          </a:xfrm>
          <a:prstGeom prst="line">
            <a:avLst/>
          </a:prstGeom>
          <a:noFill/>
          <a:ln w="9525">
            <a:solidFill>
              <a:schemeClr val="bg2"/>
            </a:solidFill>
            <a:round/>
            <a:headEnd/>
            <a:tailEnd/>
          </a:ln>
          <a:effectLst/>
        </p:spPr>
        <p:txBody>
          <a:bodyPr/>
          <a:lstStyle/>
          <a:p>
            <a:pPr>
              <a:defRPr/>
            </a:pPr>
            <a:endParaRPr lang="it-IT">
              <a:latin typeface="Times" charset="0"/>
            </a:endParaRPr>
          </a:p>
        </p:txBody>
      </p:sp>
      <p:sp>
        <p:nvSpPr>
          <p:cNvPr id="12" name="Line 84"/>
          <p:cNvSpPr>
            <a:spLocks noChangeShapeType="1"/>
          </p:cNvSpPr>
          <p:nvPr/>
        </p:nvSpPr>
        <p:spPr bwMode="auto">
          <a:xfrm>
            <a:off x="7308850" y="6596063"/>
            <a:ext cx="1655763" cy="0"/>
          </a:xfrm>
          <a:prstGeom prst="line">
            <a:avLst/>
          </a:prstGeom>
          <a:noFill/>
          <a:ln w="9525">
            <a:solidFill>
              <a:schemeClr val="bg2"/>
            </a:solidFill>
            <a:round/>
            <a:headEnd/>
            <a:tailEnd/>
          </a:ln>
          <a:effectLst/>
        </p:spPr>
        <p:txBody>
          <a:bodyPr/>
          <a:lstStyle/>
          <a:p>
            <a:pPr>
              <a:defRPr/>
            </a:pPr>
            <a:endParaRPr lang="it-IT">
              <a:latin typeface="Times" charset="0"/>
            </a:endParaRPr>
          </a:p>
        </p:txBody>
      </p:sp>
      <p:sp>
        <p:nvSpPr>
          <p:cNvPr id="13" name="Line 85"/>
          <p:cNvSpPr>
            <a:spLocks noChangeShapeType="1"/>
          </p:cNvSpPr>
          <p:nvPr/>
        </p:nvSpPr>
        <p:spPr bwMode="auto">
          <a:xfrm>
            <a:off x="7235825" y="6380163"/>
            <a:ext cx="0" cy="433387"/>
          </a:xfrm>
          <a:prstGeom prst="line">
            <a:avLst/>
          </a:prstGeom>
          <a:noFill/>
          <a:ln w="19050">
            <a:solidFill>
              <a:srgbClr val="C4004B"/>
            </a:solidFill>
            <a:round/>
            <a:headEnd/>
            <a:tailEnd/>
          </a:ln>
          <a:effectLst/>
        </p:spPr>
        <p:txBody>
          <a:bodyPr/>
          <a:lstStyle/>
          <a:p>
            <a:pPr>
              <a:defRPr/>
            </a:pPr>
            <a:endParaRPr lang="it-IT">
              <a:latin typeface="Times" charset="0"/>
            </a:endParaRPr>
          </a:p>
        </p:txBody>
      </p:sp>
      <p:sp>
        <p:nvSpPr>
          <p:cNvPr id="14" name="Rectangle 86"/>
          <p:cNvSpPr>
            <a:spLocks noChangeArrowheads="1"/>
          </p:cNvSpPr>
          <p:nvPr/>
        </p:nvSpPr>
        <p:spPr bwMode="auto">
          <a:xfrm>
            <a:off x="179388" y="6572250"/>
            <a:ext cx="395287" cy="274638"/>
          </a:xfrm>
          <a:prstGeom prst="rect">
            <a:avLst/>
          </a:prstGeom>
          <a:noFill/>
          <a:ln w="9525">
            <a:noFill/>
            <a:miter lim="800000"/>
            <a:headEnd/>
            <a:tailEnd/>
          </a:ln>
          <a:effectLst/>
        </p:spPr>
        <p:txBody>
          <a:bodyPr wrap="none">
            <a:spAutoFit/>
          </a:bodyPr>
          <a:lstStyle/>
          <a:p>
            <a:pPr algn="l" eaLnBrk="1" hangingPunct="1">
              <a:defRPr/>
            </a:pPr>
            <a:fld id="{CFA86A0C-209C-4CCD-95A1-63FDA54D0480}" type="slidenum">
              <a:rPr lang="it-IT" sz="1200">
                <a:latin typeface="Arial" pitchFamily="34" charset="0"/>
              </a:rPr>
              <a:pPr algn="l" eaLnBrk="1" hangingPunct="1">
                <a:defRPr/>
              </a:pPr>
              <a:t>‹#›</a:t>
            </a:fld>
            <a:endParaRPr lang="it-IT" sz="1200" dirty="0">
              <a:latin typeface="Arial" pitchFamily="34" charset="0"/>
            </a:endParaRPr>
          </a:p>
        </p:txBody>
      </p:sp>
    </p:spTree>
  </p:cSld>
  <p:clrMap bg1="lt1" tx1="dk1" bg2="lt2" tx2="dk2" accent1="accent1" accent2="accent2" accent3="accent3" accent4="accent4" accent5="accent5" accent6="accent6" hlink="hlink" folHlink="folHlink"/>
  <p:sldLayoutIdLst>
    <p:sldLayoutId id="2147483693" r:id="rId1"/>
    <p:sldLayoutId id="2147483683" r:id="rId2"/>
    <p:sldLayoutId id="2147483684" r:id="rId3"/>
    <p:sldLayoutId id="2147483685" r:id="rId4"/>
    <p:sldLayoutId id="2147483686" r:id="rId5"/>
    <p:sldLayoutId id="2147483687" r:id="rId6"/>
    <p:sldLayoutId id="2147483688" r:id="rId7"/>
    <p:sldLayoutId id="2147483689" r:id="rId8"/>
    <p:sldLayoutId id="2147483690" r:id="rId9"/>
    <p:sldLayoutId id="2147483691" r:id="rId10"/>
    <p:sldLayoutId id="2147483692" r:id="rId11"/>
    <p:sldLayoutId id="2147483704" r:id="rId12"/>
    <p:sldLayoutId id="2147483705" r:id="rId13"/>
  </p:sldLayoutIdLst>
  <p:transition spd="med">
    <p:fade/>
  </p:transition>
  <p:txStyles>
    <p:titleStyle>
      <a:lvl1pPr algn="l" rtl="0" eaLnBrk="0" fontAlgn="base" hangingPunct="0">
        <a:spcBef>
          <a:spcPct val="0"/>
        </a:spcBef>
        <a:spcAft>
          <a:spcPct val="0"/>
        </a:spcAft>
        <a:defRPr sz="2400" b="1" i="0">
          <a:solidFill>
            <a:srgbClr val="000090"/>
          </a:solidFill>
          <a:latin typeface="+mj-lt"/>
          <a:ea typeface="+mj-ea"/>
          <a:cs typeface="+mj-cs"/>
        </a:defRPr>
      </a:lvl1pPr>
      <a:lvl2pPr algn="l" rtl="0" eaLnBrk="0" fontAlgn="base" hangingPunct="0">
        <a:spcBef>
          <a:spcPct val="0"/>
        </a:spcBef>
        <a:spcAft>
          <a:spcPct val="0"/>
        </a:spcAft>
        <a:defRPr sz="2400">
          <a:solidFill>
            <a:srgbClr val="4D4D4D"/>
          </a:solidFill>
          <a:latin typeface="Arial" charset="0"/>
        </a:defRPr>
      </a:lvl2pPr>
      <a:lvl3pPr algn="l" rtl="0" eaLnBrk="0" fontAlgn="base" hangingPunct="0">
        <a:spcBef>
          <a:spcPct val="0"/>
        </a:spcBef>
        <a:spcAft>
          <a:spcPct val="0"/>
        </a:spcAft>
        <a:defRPr sz="2400">
          <a:solidFill>
            <a:srgbClr val="4D4D4D"/>
          </a:solidFill>
          <a:latin typeface="Arial" charset="0"/>
        </a:defRPr>
      </a:lvl3pPr>
      <a:lvl4pPr algn="l" rtl="0" eaLnBrk="0" fontAlgn="base" hangingPunct="0">
        <a:spcBef>
          <a:spcPct val="0"/>
        </a:spcBef>
        <a:spcAft>
          <a:spcPct val="0"/>
        </a:spcAft>
        <a:defRPr sz="2400">
          <a:solidFill>
            <a:srgbClr val="4D4D4D"/>
          </a:solidFill>
          <a:latin typeface="Arial" charset="0"/>
        </a:defRPr>
      </a:lvl4pPr>
      <a:lvl5pPr algn="l" rtl="0" eaLnBrk="0" fontAlgn="base" hangingPunct="0">
        <a:spcBef>
          <a:spcPct val="0"/>
        </a:spcBef>
        <a:spcAft>
          <a:spcPct val="0"/>
        </a:spcAft>
        <a:defRPr sz="2400">
          <a:solidFill>
            <a:srgbClr val="4D4D4D"/>
          </a:solidFill>
          <a:latin typeface="Arial" charset="0"/>
        </a:defRPr>
      </a:lvl5pPr>
      <a:lvl6pPr marL="457200" algn="l" rtl="0" fontAlgn="base">
        <a:spcBef>
          <a:spcPct val="0"/>
        </a:spcBef>
        <a:spcAft>
          <a:spcPct val="0"/>
        </a:spcAft>
        <a:defRPr sz="2400">
          <a:solidFill>
            <a:srgbClr val="4D4D4D"/>
          </a:solidFill>
          <a:latin typeface="Arial" charset="0"/>
        </a:defRPr>
      </a:lvl6pPr>
      <a:lvl7pPr marL="914400" algn="l" rtl="0" fontAlgn="base">
        <a:spcBef>
          <a:spcPct val="0"/>
        </a:spcBef>
        <a:spcAft>
          <a:spcPct val="0"/>
        </a:spcAft>
        <a:defRPr sz="2400">
          <a:solidFill>
            <a:srgbClr val="4D4D4D"/>
          </a:solidFill>
          <a:latin typeface="Arial" charset="0"/>
        </a:defRPr>
      </a:lvl7pPr>
      <a:lvl8pPr marL="1371600" algn="l" rtl="0" fontAlgn="base">
        <a:spcBef>
          <a:spcPct val="0"/>
        </a:spcBef>
        <a:spcAft>
          <a:spcPct val="0"/>
        </a:spcAft>
        <a:defRPr sz="2400">
          <a:solidFill>
            <a:srgbClr val="4D4D4D"/>
          </a:solidFill>
          <a:latin typeface="Arial" charset="0"/>
        </a:defRPr>
      </a:lvl8pPr>
      <a:lvl9pPr marL="1828800" algn="l" rtl="0" fontAlgn="base">
        <a:spcBef>
          <a:spcPct val="0"/>
        </a:spcBef>
        <a:spcAft>
          <a:spcPct val="0"/>
        </a:spcAft>
        <a:defRPr sz="2400">
          <a:solidFill>
            <a:srgbClr val="4D4D4D"/>
          </a:solidFill>
          <a:latin typeface="Arial" charset="0"/>
        </a:defRPr>
      </a:lvl9pPr>
    </p:titleStyle>
    <p:bodyStyle>
      <a:lvl1pPr marL="285750" indent="-285750" algn="l" rtl="0" eaLnBrk="0" fontAlgn="base" hangingPunct="0">
        <a:spcBef>
          <a:spcPct val="20000"/>
        </a:spcBef>
        <a:spcAft>
          <a:spcPct val="0"/>
        </a:spcAft>
        <a:buClr>
          <a:schemeClr val="accent1"/>
        </a:buClr>
        <a:buBlip>
          <a:blip r:embed="rId15"/>
        </a:buBlip>
        <a:defRPr sz="2000">
          <a:solidFill>
            <a:srgbClr val="001864"/>
          </a:solidFill>
          <a:latin typeface="+mn-lt"/>
          <a:ea typeface="+mn-ea"/>
          <a:cs typeface="+mn-cs"/>
        </a:defRPr>
      </a:lvl1pPr>
      <a:lvl2pPr marL="742950" indent="-247650" algn="l" rtl="0" eaLnBrk="0" fontAlgn="base" hangingPunct="0">
        <a:spcBef>
          <a:spcPct val="20000"/>
        </a:spcBef>
        <a:spcAft>
          <a:spcPct val="0"/>
        </a:spcAft>
        <a:buClr>
          <a:srgbClr val="0029AC"/>
        </a:buClr>
        <a:buFont typeface="Arial" charset="0"/>
        <a:buChar char="■"/>
        <a:defRPr>
          <a:solidFill>
            <a:srgbClr val="001864"/>
          </a:solidFill>
          <a:latin typeface="+mn-lt"/>
        </a:defRPr>
      </a:lvl2pPr>
      <a:lvl3pPr marL="1085850" indent="-228600" algn="l" rtl="0" eaLnBrk="0" fontAlgn="base" hangingPunct="0">
        <a:spcBef>
          <a:spcPct val="20000"/>
        </a:spcBef>
        <a:spcAft>
          <a:spcPct val="0"/>
        </a:spcAft>
        <a:buClr>
          <a:schemeClr val="tx1"/>
        </a:buClr>
        <a:buSzPct val="115000"/>
        <a:buFont typeface="Wingdings" pitchFamily="2" charset="2"/>
        <a:buChar char="§"/>
        <a:defRPr sz="1600">
          <a:solidFill>
            <a:srgbClr val="001864"/>
          </a:solidFill>
          <a:latin typeface="+mn-lt"/>
        </a:defRPr>
      </a:lvl3pPr>
      <a:lvl4pPr marL="1422400" indent="-168275" algn="l" rtl="0" eaLnBrk="0" fontAlgn="base" hangingPunct="0">
        <a:spcBef>
          <a:spcPct val="20000"/>
        </a:spcBef>
        <a:spcAft>
          <a:spcPct val="0"/>
        </a:spcAft>
        <a:buClr>
          <a:schemeClr val="tx1"/>
        </a:buClr>
        <a:buFont typeface="Wingdings" pitchFamily="2" charset="2"/>
        <a:buChar char="§"/>
        <a:defRPr sz="1400">
          <a:solidFill>
            <a:srgbClr val="001864"/>
          </a:solidFill>
          <a:latin typeface="+mn-lt"/>
        </a:defRPr>
      </a:lvl4pPr>
      <a:lvl5pPr marL="1778000" indent="-171450" algn="l" rtl="0" eaLnBrk="0" fontAlgn="base" hangingPunct="0">
        <a:spcBef>
          <a:spcPct val="20000"/>
        </a:spcBef>
        <a:spcAft>
          <a:spcPct val="0"/>
        </a:spcAft>
        <a:buClr>
          <a:srgbClr val="5F5F5F"/>
        </a:buClr>
        <a:buFont typeface="Arial" charset="0"/>
        <a:buChar char="–"/>
        <a:defRPr sz="1000">
          <a:solidFill>
            <a:srgbClr val="001864"/>
          </a:solidFill>
          <a:latin typeface="+mn-lt"/>
        </a:defRPr>
      </a:lvl5pPr>
      <a:lvl6pPr marL="2235200" indent="-171450" algn="l" rtl="0" fontAlgn="base">
        <a:spcBef>
          <a:spcPct val="20000"/>
        </a:spcBef>
        <a:spcAft>
          <a:spcPct val="0"/>
        </a:spcAft>
        <a:buClr>
          <a:srgbClr val="5F5F5F"/>
        </a:buClr>
        <a:buFont typeface="Arial" charset="0"/>
        <a:buChar char="–"/>
        <a:defRPr sz="1000">
          <a:solidFill>
            <a:srgbClr val="4D4D4D"/>
          </a:solidFill>
          <a:latin typeface="+mn-lt"/>
        </a:defRPr>
      </a:lvl6pPr>
      <a:lvl7pPr marL="2692400" indent="-171450" algn="l" rtl="0" fontAlgn="base">
        <a:spcBef>
          <a:spcPct val="20000"/>
        </a:spcBef>
        <a:spcAft>
          <a:spcPct val="0"/>
        </a:spcAft>
        <a:buClr>
          <a:srgbClr val="5F5F5F"/>
        </a:buClr>
        <a:buFont typeface="Arial" charset="0"/>
        <a:buChar char="–"/>
        <a:defRPr sz="1000">
          <a:solidFill>
            <a:srgbClr val="4D4D4D"/>
          </a:solidFill>
          <a:latin typeface="+mn-lt"/>
        </a:defRPr>
      </a:lvl7pPr>
      <a:lvl8pPr marL="3149600" indent="-171450" algn="l" rtl="0" fontAlgn="base">
        <a:spcBef>
          <a:spcPct val="20000"/>
        </a:spcBef>
        <a:spcAft>
          <a:spcPct val="0"/>
        </a:spcAft>
        <a:buClr>
          <a:srgbClr val="5F5F5F"/>
        </a:buClr>
        <a:buFont typeface="Arial" charset="0"/>
        <a:buChar char="–"/>
        <a:defRPr sz="1000">
          <a:solidFill>
            <a:srgbClr val="4D4D4D"/>
          </a:solidFill>
          <a:latin typeface="+mn-lt"/>
        </a:defRPr>
      </a:lvl8pPr>
      <a:lvl9pPr marL="3606800" indent="-171450" algn="l" rtl="0" fontAlgn="base">
        <a:spcBef>
          <a:spcPct val="20000"/>
        </a:spcBef>
        <a:spcAft>
          <a:spcPct val="0"/>
        </a:spcAft>
        <a:buClr>
          <a:srgbClr val="5F5F5F"/>
        </a:buClr>
        <a:buFont typeface="Arial" charset="0"/>
        <a:buChar char="–"/>
        <a:defRPr sz="1000">
          <a:solidFill>
            <a:srgbClr val="4D4D4D"/>
          </a:solidFill>
          <a:latin typeface="+mn-lt"/>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1.x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diagramLayout" Target="../diagrams/layout4.xml"/><Relationship Id="rId13" Type="http://schemas.openxmlformats.org/officeDocument/2006/relationships/diagramLayout" Target="../diagrams/layout5.xml"/><Relationship Id="rId3" Type="http://schemas.openxmlformats.org/officeDocument/2006/relationships/diagramLayout" Target="../diagrams/layout3.xml"/><Relationship Id="rId7" Type="http://schemas.openxmlformats.org/officeDocument/2006/relationships/diagramData" Target="../diagrams/data4.xml"/><Relationship Id="rId12" Type="http://schemas.openxmlformats.org/officeDocument/2006/relationships/diagramData" Target="../diagrams/data5.xml"/><Relationship Id="rId2" Type="http://schemas.openxmlformats.org/officeDocument/2006/relationships/diagramData" Target="../diagrams/data3.xml"/><Relationship Id="rId16" Type="http://schemas.microsoft.com/office/2007/relationships/diagramDrawing" Target="../diagrams/drawing5.xml"/><Relationship Id="rId1" Type="http://schemas.openxmlformats.org/officeDocument/2006/relationships/slideLayout" Target="../slideLayouts/slideLayout2.xml"/><Relationship Id="rId6" Type="http://schemas.microsoft.com/office/2007/relationships/diagramDrawing" Target="../diagrams/drawing3.xml"/><Relationship Id="rId11" Type="http://schemas.microsoft.com/office/2007/relationships/diagramDrawing" Target="../diagrams/drawing4.xml"/><Relationship Id="rId5" Type="http://schemas.openxmlformats.org/officeDocument/2006/relationships/diagramColors" Target="../diagrams/colors3.xml"/><Relationship Id="rId15" Type="http://schemas.openxmlformats.org/officeDocument/2006/relationships/diagramColors" Target="../diagrams/colors5.xml"/><Relationship Id="rId10" Type="http://schemas.openxmlformats.org/officeDocument/2006/relationships/diagramColors" Target="../diagrams/colors4.xml"/><Relationship Id="rId4" Type="http://schemas.openxmlformats.org/officeDocument/2006/relationships/diagramQuickStyle" Target="../diagrams/quickStyle3.xml"/><Relationship Id="rId9" Type="http://schemas.openxmlformats.org/officeDocument/2006/relationships/diagramQuickStyle" Target="../diagrams/quickStyle4.xml"/><Relationship Id="rId14" Type="http://schemas.openxmlformats.org/officeDocument/2006/relationships/diagramQuickStyle" Target="../diagrams/quickStyle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diagramLayout" Target="../diagrams/layout7.xml"/><Relationship Id="rId13" Type="http://schemas.openxmlformats.org/officeDocument/2006/relationships/diagramLayout" Target="../diagrams/layout8.xml"/><Relationship Id="rId18" Type="http://schemas.openxmlformats.org/officeDocument/2006/relationships/diagramLayout" Target="../diagrams/layout9.xml"/><Relationship Id="rId3" Type="http://schemas.openxmlformats.org/officeDocument/2006/relationships/diagramLayout" Target="../diagrams/layout6.xml"/><Relationship Id="rId21" Type="http://schemas.microsoft.com/office/2007/relationships/diagramDrawing" Target="../diagrams/drawing9.xml"/><Relationship Id="rId7" Type="http://schemas.openxmlformats.org/officeDocument/2006/relationships/diagramData" Target="../diagrams/data7.xml"/><Relationship Id="rId12" Type="http://schemas.openxmlformats.org/officeDocument/2006/relationships/diagramData" Target="../diagrams/data8.xml"/><Relationship Id="rId17" Type="http://schemas.openxmlformats.org/officeDocument/2006/relationships/diagramData" Target="../diagrams/data9.xml"/><Relationship Id="rId2" Type="http://schemas.openxmlformats.org/officeDocument/2006/relationships/diagramData" Target="../diagrams/data6.xml"/><Relationship Id="rId16" Type="http://schemas.microsoft.com/office/2007/relationships/diagramDrawing" Target="../diagrams/drawing8.xml"/><Relationship Id="rId20" Type="http://schemas.openxmlformats.org/officeDocument/2006/relationships/diagramColors" Target="../diagrams/colors9.xml"/><Relationship Id="rId1" Type="http://schemas.openxmlformats.org/officeDocument/2006/relationships/slideLayout" Target="../slideLayouts/slideLayout2.xml"/><Relationship Id="rId6" Type="http://schemas.microsoft.com/office/2007/relationships/diagramDrawing" Target="../diagrams/drawing6.xml"/><Relationship Id="rId11" Type="http://schemas.microsoft.com/office/2007/relationships/diagramDrawing" Target="../diagrams/drawing7.xml"/><Relationship Id="rId5" Type="http://schemas.openxmlformats.org/officeDocument/2006/relationships/diagramColors" Target="../diagrams/colors6.xml"/><Relationship Id="rId15" Type="http://schemas.openxmlformats.org/officeDocument/2006/relationships/diagramColors" Target="../diagrams/colors8.xml"/><Relationship Id="rId10" Type="http://schemas.openxmlformats.org/officeDocument/2006/relationships/diagramColors" Target="../diagrams/colors7.xml"/><Relationship Id="rId19" Type="http://schemas.openxmlformats.org/officeDocument/2006/relationships/diagramQuickStyle" Target="../diagrams/quickStyle9.xml"/><Relationship Id="rId4" Type="http://schemas.openxmlformats.org/officeDocument/2006/relationships/diagramQuickStyle" Target="../diagrams/quickStyle6.xml"/><Relationship Id="rId9" Type="http://schemas.openxmlformats.org/officeDocument/2006/relationships/diagramQuickStyle" Target="../diagrams/quickStyle7.xml"/><Relationship Id="rId14" Type="http://schemas.openxmlformats.org/officeDocument/2006/relationships/diagramQuickStyle" Target="../diagrams/quickStyle8.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5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4"/>
          <p:cNvSpPr>
            <a:spLocks noGrp="1" noChangeArrowheads="1"/>
          </p:cNvSpPr>
          <p:nvPr>
            <p:ph type="ctrTitle"/>
          </p:nvPr>
        </p:nvSpPr>
        <p:spPr>
          <a:xfrm>
            <a:off x="129007" y="2624600"/>
            <a:ext cx="5821006" cy="1608800"/>
          </a:xfrm>
        </p:spPr>
        <p:txBody>
          <a:bodyPr/>
          <a:lstStyle/>
          <a:p>
            <a:pPr algn="ctr" eaLnBrk="1" hangingPunct="1">
              <a:lnSpc>
                <a:spcPct val="150000"/>
              </a:lnSpc>
            </a:pPr>
            <a:br>
              <a:rPr lang="en-US" b="0" dirty="0"/>
            </a:br>
            <a:r>
              <a:rPr lang="en-US" sz="3000" dirty="0"/>
              <a:t>Introduction into Programming</a:t>
            </a:r>
            <a:br>
              <a:rPr lang="en-US" sz="3000" dirty="0"/>
            </a:br>
            <a:endParaRPr lang="en-US" sz="3000" b="0" dirty="0"/>
          </a:p>
        </p:txBody>
      </p:sp>
      <p:sp>
        <p:nvSpPr>
          <p:cNvPr id="8" name="Rectangle 5"/>
          <p:cNvSpPr txBox="1">
            <a:spLocks noChangeArrowheads="1"/>
          </p:cNvSpPr>
          <p:nvPr/>
        </p:nvSpPr>
        <p:spPr bwMode="auto">
          <a:xfrm>
            <a:off x="6104010" y="5426885"/>
            <a:ext cx="1634271" cy="509891"/>
          </a:xfrm>
          <a:prstGeom prst="rect">
            <a:avLst/>
          </a:prstGeom>
          <a:noFill/>
          <a:ln w="9525">
            <a:noFill/>
            <a:miter lim="800000"/>
            <a:headEnd/>
            <a:tailEnd/>
          </a:ln>
        </p:spPr>
        <p:txBody>
          <a:bodyPr vert="horz" wrap="square" lIns="91429" tIns="45714" rIns="91429" bIns="45714" numCol="1" anchor="t" anchorCtr="0" compatLnSpc="1">
            <a:prstTxWarp prst="textNoShape">
              <a:avLst/>
            </a:prstTxWarp>
          </a:bodyPr>
          <a:lstStyle>
            <a:lvl1pPr marL="0" indent="0" algn="l" rtl="0" eaLnBrk="0" fontAlgn="base" hangingPunct="0">
              <a:spcBef>
                <a:spcPct val="20000"/>
              </a:spcBef>
              <a:spcAft>
                <a:spcPct val="0"/>
              </a:spcAft>
              <a:buClr>
                <a:schemeClr val="accent1"/>
              </a:buClr>
              <a:buFont typeface="Arial" charset="0"/>
              <a:buNone/>
              <a:defRPr sz="1400">
                <a:solidFill>
                  <a:srgbClr val="4D4D4D"/>
                </a:solidFill>
                <a:latin typeface="+mn-lt"/>
                <a:ea typeface="+mn-ea"/>
                <a:cs typeface="+mn-cs"/>
              </a:defRPr>
            </a:lvl1pPr>
            <a:lvl2pPr marL="742950" indent="-247650" algn="l" rtl="0" eaLnBrk="0" fontAlgn="base" hangingPunct="0">
              <a:spcBef>
                <a:spcPct val="20000"/>
              </a:spcBef>
              <a:spcAft>
                <a:spcPct val="0"/>
              </a:spcAft>
              <a:buClr>
                <a:srgbClr val="0029AC"/>
              </a:buClr>
              <a:buFont typeface="Arial" charset="0"/>
              <a:buChar char="■"/>
              <a:defRPr>
                <a:solidFill>
                  <a:srgbClr val="4D4D4D"/>
                </a:solidFill>
                <a:latin typeface="+mn-lt"/>
              </a:defRPr>
            </a:lvl2pPr>
            <a:lvl3pPr marL="1085850" indent="-228600" algn="l" rtl="0" eaLnBrk="0" fontAlgn="base" hangingPunct="0">
              <a:spcBef>
                <a:spcPct val="20000"/>
              </a:spcBef>
              <a:spcAft>
                <a:spcPct val="0"/>
              </a:spcAft>
              <a:buClr>
                <a:schemeClr val="tx1"/>
              </a:buClr>
              <a:buSzPct val="115000"/>
              <a:buFont typeface="Wingdings" pitchFamily="2" charset="2"/>
              <a:buChar char="§"/>
              <a:defRPr sz="1600">
                <a:solidFill>
                  <a:srgbClr val="4D4D4D"/>
                </a:solidFill>
                <a:latin typeface="+mn-lt"/>
              </a:defRPr>
            </a:lvl3pPr>
            <a:lvl4pPr marL="1422400" indent="-168275" algn="l" rtl="0" eaLnBrk="0" fontAlgn="base" hangingPunct="0">
              <a:spcBef>
                <a:spcPct val="20000"/>
              </a:spcBef>
              <a:spcAft>
                <a:spcPct val="0"/>
              </a:spcAft>
              <a:buClr>
                <a:schemeClr val="tx1"/>
              </a:buClr>
              <a:buFont typeface="Wingdings" pitchFamily="2" charset="2"/>
              <a:buChar char="§"/>
              <a:defRPr sz="1400">
                <a:solidFill>
                  <a:srgbClr val="4D4D4D"/>
                </a:solidFill>
                <a:latin typeface="+mn-lt"/>
              </a:defRPr>
            </a:lvl4pPr>
            <a:lvl5pPr marL="1778000" indent="-171450" algn="l" rtl="0" eaLnBrk="0" fontAlgn="base" hangingPunct="0">
              <a:spcBef>
                <a:spcPct val="20000"/>
              </a:spcBef>
              <a:spcAft>
                <a:spcPct val="0"/>
              </a:spcAft>
              <a:buClr>
                <a:srgbClr val="5F5F5F"/>
              </a:buClr>
              <a:buFont typeface="Arial" charset="0"/>
              <a:buChar char="–"/>
              <a:defRPr sz="1000">
                <a:solidFill>
                  <a:srgbClr val="4D4D4D"/>
                </a:solidFill>
                <a:latin typeface="+mn-lt"/>
              </a:defRPr>
            </a:lvl5pPr>
            <a:lvl6pPr marL="2235200" indent="-171450" algn="l" rtl="0" fontAlgn="base">
              <a:spcBef>
                <a:spcPct val="20000"/>
              </a:spcBef>
              <a:spcAft>
                <a:spcPct val="0"/>
              </a:spcAft>
              <a:buClr>
                <a:srgbClr val="5F5F5F"/>
              </a:buClr>
              <a:buFont typeface="Arial" charset="0"/>
              <a:buChar char="–"/>
              <a:defRPr sz="1000">
                <a:solidFill>
                  <a:srgbClr val="4D4D4D"/>
                </a:solidFill>
                <a:latin typeface="+mn-lt"/>
              </a:defRPr>
            </a:lvl6pPr>
            <a:lvl7pPr marL="2692400" indent="-171450" algn="l" rtl="0" fontAlgn="base">
              <a:spcBef>
                <a:spcPct val="20000"/>
              </a:spcBef>
              <a:spcAft>
                <a:spcPct val="0"/>
              </a:spcAft>
              <a:buClr>
                <a:srgbClr val="5F5F5F"/>
              </a:buClr>
              <a:buFont typeface="Arial" charset="0"/>
              <a:buChar char="–"/>
              <a:defRPr sz="1000">
                <a:solidFill>
                  <a:srgbClr val="4D4D4D"/>
                </a:solidFill>
                <a:latin typeface="+mn-lt"/>
              </a:defRPr>
            </a:lvl7pPr>
            <a:lvl8pPr marL="3149600" indent="-171450" algn="l" rtl="0" fontAlgn="base">
              <a:spcBef>
                <a:spcPct val="20000"/>
              </a:spcBef>
              <a:spcAft>
                <a:spcPct val="0"/>
              </a:spcAft>
              <a:buClr>
                <a:srgbClr val="5F5F5F"/>
              </a:buClr>
              <a:buFont typeface="Arial" charset="0"/>
              <a:buChar char="–"/>
              <a:defRPr sz="1000">
                <a:solidFill>
                  <a:srgbClr val="4D4D4D"/>
                </a:solidFill>
                <a:latin typeface="+mn-lt"/>
              </a:defRPr>
            </a:lvl8pPr>
            <a:lvl9pPr marL="3606800" indent="-171450" algn="l" rtl="0" fontAlgn="base">
              <a:spcBef>
                <a:spcPct val="20000"/>
              </a:spcBef>
              <a:spcAft>
                <a:spcPct val="0"/>
              </a:spcAft>
              <a:buClr>
                <a:srgbClr val="5F5F5F"/>
              </a:buClr>
              <a:buFont typeface="Arial" charset="0"/>
              <a:buChar char="–"/>
              <a:defRPr sz="1000">
                <a:solidFill>
                  <a:srgbClr val="4D4D4D"/>
                </a:solidFill>
                <a:latin typeface="+mn-lt"/>
              </a:defRPr>
            </a:lvl9pPr>
          </a:lstStyle>
          <a:p>
            <a:pPr eaLnBrk="1" hangingPunct="1"/>
            <a:r>
              <a:rPr lang="en-GB" kern="0" dirty="0">
                <a:solidFill>
                  <a:schemeClr val="bg2"/>
                </a:solidFill>
              </a:rPr>
              <a:t> </a:t>
            </a:r>
            <a:endParaRPr lang="en-US" kern="0" dirty="0">
              <a:solidFill>
                <a:schemeClr val="bg2"/>
              </a:solidFill>
            </a:endParaRPr>
          </a:p>
        </p:txBody>
      </p:sp>
    </p:spTree>
    <p:extLst>
      <p:ext uri="{BB962C8B-B14F-4D97-AF65-F5344CB8AC3E}">
        <p14:creationId xmlns:p14="http://schemas.microsoft.com/office/powerpoint/2010/main" val="878955540"/>
      </p:ext>
    </p:extLst>
  </p:cSld>
  <p:clrMapOvr>
    <a:masterClrMapping/>
  </p:clrMapOvr>
  <p:transition spd="med">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idx="4294967295"/>
          </p:nvPr>
        </p:nvSpPr>
        <p:spPr>
          <a:xfrm>
            <a:off x="783463" y="0"/>
            <a:ext cx="8988425" cy="501650"/>
          </a:xfrm>
        </p:spPr>
        <p:txBody>
          <a:bodyPr/>
          <a:lstStyle/>
          <a:p>
            <a:pPr eaLnBrk="1" hangingPunct="1"/>
            <a:r>
              <a:rPr lang="en-US" altLang="ro-RO" sz="3200" dirty="0">
                <a:latin typeface="Arial" panose="020B0604020202020204" pitchFamily="34" charset="0"/>
              </a:rPr>
              <a:t>Data Types</a:t>
            </a:r>
          </a:p>
        </p:txBody>
      </p:sp>
      <p:sp>
        <p:nvSpPr>
          <p:cNvPr id="2" name="Rectangle 1">
            <a:extLst>
              <a:ext uri="{FF2B5EF4-FFF2-40B4-BE49-F238E27FC236}">
                <a16:creationId xmlns:a16="http://schemas.microsoft.com/office/drawing/2014/main" id="{9D953D47-F0C8-404E-8516-2D1E4FEFBB48}"/>
              </a:ext>
            </a:extLst>
          </p:cNvPr>
          <p:cNvSpPr/>
          <p:nvPr/>
        </p:nvSpPr>
        <p:spPr>
          <a:xfrm>
            <a:off x="783463" y="1117237"/>
            <a:ext cx="8223250" cy="369332"/>
          </a:xfrm>
          <a:prstGeom prst="rect">
            <a:avLst/>
          </a:prstGeom>
        </p:spPr>
        <p:txBody>
          <a:bodyPr wrap="square">
            <a:spAutoFit/>
          </a:bodyPr>
          <a:lstStyle/>
          <a:p>
            <a:r>
              <a:rPr lang="en-US" dirty="0"/>
              <a:t>Data Types can be classified based on </a:t>
            </a:r>
            <a:r>
              <a:rPr lang="en-US" b="1" dirty="0"/>
              <a:t>Usability.</a:t>
            </a:r>
          </a:p>
        </p:txBody>
      </p:sp>
      <p:graphicFrame>
        <p:nvGraphicFramePr>
          <p:cNvPr id="3" name="Diagram 2">
            <a:extLst>
              <a:ext uri="{FF2B5EF4-FFF2-40B4-BE49-F238E27FC236}">
                <a16:creationId xmlns:a16="http://schemas.microsoft.com/office/drawing/2014/main" id="{8D59A389-0ACD-4069-8515-2223D905B7C2}"/>
              </a:ext>
            </a:extLst>
          </p:cNvPr>
          <p:cNvGraphicFramePr/>
          <p:nvPr>
            <p:extLst>
              <p:ext uri="{D42A27DB-BD31-4B8C-83A1-F6EECF244321}">
                <p14:modId xmlns:p14="http://schemas.microsoft.com/office/powerpoint/2010/main" val="2535626861"/>
              </p:ext>
            </p:extLst>
          </p:nvPr>
        </p:nvGraphicFramePr>
        <p:xfrm>
          <a:off x="1340281" y="1117237"/>
          <a:ext cx="6969218" cy="372285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Rectangle: Rounded Corners 3">
            <a:extLst>
              <a:ext uri="{FF2B5EF4-FFF2-40B4-BE49-F238E27FC236}">
                <a16:creationId xmlns:a16="http://schemas.microsoft.com/office/drawing/2014/main" id="{26E16CA3-480E-499C-BD93-568BCFB4E328}"/>
              </a:ext>
            </a:extLst>
          </p:cNvPr>
          <p:cNvSpPr/>
          <p:nvPr/>
        </p:nvSpPr>
        <p:spPr bwMode="auto">
          <a:xfrm>
            <a:off x="470516" y="4298556"/>
            <a:ext cx="2676078" cy="1818159"/>
          </a:xfrm>
          <a:prstGeom prst="roundRect">
            <a:avLst/>
          </a:prstGeom>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16200000" scaled="1"/>
            <a:tileRect/>
          </a:gradFill>
          <a:ln w="9525" cap="flat" cmpd="sng" algn="ctr">
            <a:solidFill>
              <a:srgbClr val="00B0F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285750" indent="-285750">
              <a:buFont typeface="Arial" panose="020B0604020202020204" pitchFamily="34" charset="0"/>
              <a:buChar char="•"/>
            </a:pPr>
            <a:r>
              <a:rPr lang="en-US" sz="1600" dirty="0"/>
              <a:t>already defined by the language in which you're coding (ready to use)</a:t>
            </a:r>
          </a:p>
          <a:p>
            <a:endParaRPr lang="en-US" sz="1600" dirty="0"/>
          </a:p>
          <a:p>
            <a:pPr marL="285750" indent="-285750">
              <a:buFont typeface="Arial" panose="020B0604020202020204" pitchFamily="34" charset="0"/>
              <a:buChar char="•"/>
            </a:pPr>
            <a:r>
              <a:rPr lang="en-US" sz="1600" dirty="0"/>
              <a:t>available in the entire system</a:t>
            </a:r>
            <a:endParaRPr kumimoji="0" lang="en-US" sz="1600" b="0" i="0" u="none" strike="noStrike" cap="none" normalizeH="0" baseline="0" dirty="0">
              <a:ln>
                <a:noFill/>
              </a:ln>
              <a:solidFill>
                <a:schemeClr val="tx1"/>
              </a:solidFill>
              <a:effectLst/>
              <a:latin typeface="Arial" charset="0"/>
            </a:endParaRPr>
          </a:p>
        </p:txBody>
      </p:sp>
      <p:sp>
        <p:nvSpPr>
          <p:cNvPr id="7" name="Rectangle: Rounded Corners 6">
            <a:extLst>
              <a:ext uri="{FF2B5EF4-FFF2-40B4-BE49-F238E27FC236}">
                <a16:creationId xmlns:a16="http://schemas.microsoft.com/office/drawing/2014/main" id="{AC62B1FC-A5FC-41D5-A922-B87A490F83E2}"/>
              </a:ext>
            </a:extLst>
          </p:cNvPr>
          <p:cNvSpPr/>
          <p:nvPr/>
        </p:nvSpPr>
        <p:spPr bwMode="auto">
          <a:xfrm>
            <a:off x="3528588" y="4298554"/>
            <a:ext cx="2676079" cy="1818159"/>
          </a:xfrm>
          <a:prstGeom prst="roundRect">
            <a:avLst/>
          </a:prstGeom>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16200000" scaled="1"/>
            <a:tileRect/>
          </a:gradFill>
          <a:ln w="9525" cap="flat" cmpd="sng" algn="ctr">
            <a:solidFill>
              <a:srgbClr val="00B0F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285750" indent="-285750">
              <a:buFont typeface="Arial" panose="020B0604020202020204" pitchFamily="34" charset="0"/>
              <a:buChar char="•"/>
            </a:pPr>
            <a:r>
              <a:rPr lang="en-US" sz="1600" dirty="0"/>
              <a:t>specific types, defined by user</a:t>
            </a:r>
          </a:p>
          <a:p>
            <a:endParaRPr lang="en-US" sz="1600" dirty="0"/>
          </a:p>
          <a:p>
            <a:pPr marL="285750" indent="-285750">
              <a:buFont typeface="Arial" panose="020B0604020202020204" pitchFamily="34" charset="0"/>
              <a:buChar char="•"/>
            </a:pPr>
            <a:r>
              <a:rPr lang="en-US" sz="1600" dirty="0"/>
              <a:t>available only at specific levels (</a:t>
            </a:r>
            <a:r>
              <a:rPr lang="en-US" sz="1600" dirty="0" err="1"/>
              <a:t>eg</a:t>
            </a:r>
            <a:r>
              <a:rPr lang="en-US" sz="1600" dirty="0"/>
              <a:t>: program level, class level)</a:t>
            </a:r>
          </a:p>
        </p:txBody>
      </p:sp>
      <p:sp>
        <p:nvSpPr>
          <p:cNvPr id="8" name="Rectangle: Rounded Corners 7">
            <a:extLst>
              <a:ext uri="{FF2B5EF4-FFF2-40B4-BE49-F238E27FC236}">
                <a16:creationId xmlns:a16="http://schemas.microsoft.com/office/drawing/2014/main" id="{9C5129EC-29FD-4824-9243-4A94E34BDFB2}"/>
              </a:ext>
            </a:extLst>
          </p:cNvPr>
          <p:cNvSpPr/>
          <p:nvPr/>
        </p:nvSpPr>
        <p:spPr bwMode="auto">
          <a:xfrm>
            <a:off x="6604413" y="4298554"/>
            <a:ext cx="2676081" cy="1818159"/>
          </a:xfrm>
          <a:prstGeom prst="roundRect">
            <a:avLst/>
          </a:prstGeom>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16200000" scaled="1"/>
            <a:tileRect/>
          </a:gradFill>
          <a:ln w="9525" cap="flat" cmpd="sng" algn="ctr">
            <a:solidFill>
              <a:srgbClr val="00B0F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285750" indent="-285750">
              <a:buFont typeface="Arial" panose="020B0604020202020204" pitchFamily="34" charset="0"/>
              <a:buChar char="•"/>
            </a:pPr>
            <a:r>
              <a:rPr lang="en-US" sz="1600" dirty="0"/>
              <a:t>specific types, defined by user</a:t>
            </a:r>
          </a:p>
          <a:p>
            <a:endParaRPr lang="en-US" sz="1600" dirty="0"/>
          </a:p>
          <a:p>
            <a:pPr marL="285750" indent="-285750">
              <a:buFont typeface="Arial" panose="020B0604020202020204" pitchFamily="34" charset="0"/>
              <a:buChar char="•"/>
            </a:pPr>
            <a:r>
              <a:rPr lang="en-US" sz="1600" dirty="0"/>
              <a:t>available at a general (global) level (</a:t>
            </a:r>
            <a:r>
              <a:rPr lang="en-US" sz="1600" dirty="0" err="1"/>
              <a:t>eg</a:t>
            </a:r>
            <a:r>
              <a:rPr lang="en-US" sz="1600" dirty="0"/>
              <a:t>: ABAP Dictionary)</a:t>
            </a:r>
          </a:p>
        </p:txBody>
      </p:sp>
    </p:spTree>
    <p:extLst>
      <p:ext uri="{BB962C8B-B14F-4D97-AF65-F5344CB8AC3E}">
        <p14:creationId xmlns:p14="http://schemas.microsoft.com/office/powerpoint/2010/main" val="238766006"/>
      </p:ext>
    </p:extLst>
  </p:cSld>
  <p:clrMapOvr>
    <a:masterClrMapping/>
  </p:clrMapOvr>
  <p:transition spd="med">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1"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44988" y="1169188"/>
            <a:ext cx="6689725" cy="5018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itle 1">
            <a:extLst>
              <a:ext uri="{FF2B5EF4-FFF2-40B4-BE49-F238E27FC236}">
                <a16:creationId xmlns:a16="http://schemas.microsoft.com/office/drawing/2014/main" id="{C0250F94-306C-41BE-A2CE-109D1EBF0DF5}"/>
              </a:ext>
            </a:extLst>
          </p:cNvPr>
          <p:cNvSpPr txBox="1">
            <a:spLocks/>
          </p:cNvSpPr>
          <p:nvPr/>
        </p:nvSpPr>
        <p:spPr bwMode="auto">
          <a:xfrm>
            <a:off x="783463" y="0"/>
            <a:ext cx="8988425" cy="501650"/>
          </a:xfrm>
          <a:prstGeom prst="rect">
            <a:avLst/>
          </a:prstGeom>
          <a:noFill/>
          <a:ln w="9525">
            <a:noFill/>
            <a:miter lim="800000"/>
            <a:headEnd/>
            <a:tailEnd/>
          </a:ln>
        </p:spPr>
        <p:txBody>
          <a:bodyPr vert="horz" wrap="square" lIns="91429" tIns="45714" rIns="91429" bIns="45714" numCol="1" anchor="t" anchorCtr="0" compatLnSpc="1">
            <a:prstTxWarp prst="textNoShape">
              <a:avLst/>
            </a:prstTxWarp>
          </a:bodyPr>
          <a:lstStyle>
            <a:lvl1pPr algn="l" rtl="0" eaLnBrk="0" fontAlgn="base" hangingPunct="0">
              <a:spcBef>
                <a:spcPct val="0"/>
              </a:spcBef>
              <a:spcAft>
                <a:spcPct val="0"/>
              </a:spcAft>
              <a:defRPr sz="2400" b="1" i="0">
                <a:solidFill>
                  <a:srgbClr val="000090"/>
                </a:solidFill>
                <a:latin typeface="+mj-lt"/>
                <a:ea typeface="+mj-ea"/>
                <a:cs typeface="+mj-cs"/>
              </a:defRPr>
            </a:lvl1pPr>
            <a:lvl2pPr algn="l" rtl="0" eaLnBrk="0" fontAlgn="base" hangingPunct="0">
              <a:spcBef>
                <a:spcPct val="0"/>
              </a:spcBef>
              <a:spcAft>
                <a:spcPct val="0"/>
              </a:spcAft>
              <a:defRPr sz="2400">
                <a:solidFill>
                  <a:srgbClr val="4D4D4D"/>
                </a:solidFill>
                <a:latin typeface="Arial" charset="0"/>
              </a:defRPr>
            </a:lvl2pPr>
            <a:lvl3pPr algn="l" rtl="0" eaLnBrk="0" fontAlgn="base" hangingPunct="0">
              <a:spcBef>
                <a:spcPct val="0"/>
              </a:spcBef>
              <a:spcAft>
                <a:spcPct val="0"/>
              </a:spcAft>
              <a:defRPr sz="2400">
                <a:solidFill>
                  <a:srgbClr val="4D4D4D"/>
                </a:solidFill>
                <a:latin typeface="Arial" charset="0"/>
              </a:defRPr>
            </a:lvl3pPr>
            <a:lvl4pPr algn="l" rtl="0" eaLnBrk="0" fontAlgn="base" hangingPunct="0">
              <a:spcBef>
                <a:spcPct val="0"/>
              </a:spcBef>
              <a:spcAft>
                <a:spcPct val="0"/>
              </a:spcAft>
              <a:defRPr sz="2400">
                <a:solidFill>
                  <a:srgbClr val="4D4D4D"/>
                </a:solidFill>
                <a:latin typeface="Arial" charset="0"/>
              </a:defRPr>
            </a:lvl4pPr>
            <a:lvl5pPr algn="l" rtl="0" eaLnBrk="0" fontAlgn="base" hangingPunct="0">
              <a:spcBef>
                <a:spcPct val="0"/>
              </a:spcBef>
              <a:spcAft>
                <a:spcPct val="0"/>
              </a:spcAft>
              <a:defRPr sz="2400">
                <a:solidFill>
                  <a:srgbClr val="4D4D4D"/>
                </a:solidFill>
                <a:latin typeface="Arial" charset="0"/>
              </a:defRPr>
            </a:lvl5pPr>
            <a:lvl6pPr marL="457200" algn="l" rtl="0" fontAlgn="base">
              <a:spcBef>
                <a:spcPct val="0"/>
              </a:spcBef>
              <a:spcAft>
                <a:spcPct val="0"/>
              </a:spcAft>
              <a:defRPr sz="2400">
                <a:solidFill>
                  <a:srgbClr val="4D4D4D"/>
                </a:solidFill>
                <a:latin typeface="Arial" charset="0"/>
              </a:defRPr>
            </a:lvl6pPr>
            <a:lvl7pPr marL="914400" algn="l" rtl="0" fontAlgn="base">
              <a:spcBef>
                <a:spcPct val="0"/>
              </a:spcBef>
              <a:spcAft>
                <a:spcPct val="0"/>
              </a:spcAft>
              <a:defRPr sz="2400">
                <a:solidFill>
                  <a:srgbClr val="4D4D4D"/>
                </a:solidFill>
                <a:latin typeface="Arial" charset="0"/>
              </a:defRPr>
            </a:lvl7pPr>
            <a:lvl8pPr marL="1371600" algn="l" rtl="0" fontAlgn="base">
              <a:spcBef>
                <a:spcPct val="0"/>
              </a:spcBef>
              <a:spcAft>
                <a:spcPct val="0"/>
              </a:spcAft>
              <a:defRPr sz="2400">
                <a:solidFill>
                  <a:srgbClr val="4D4D4D"/>
                </a:solidFill>
                <a:latin typeface="Arial" charset="0"/>
              </a:defRPr>
            </a:lvl8pPr>
            <a:lvl9pPr marL="1828800" algn="l" rtl="0" fontAlgn="base">
              <a:spcBef>
                <a:spcPct val="0"/>
              </a:spcBef>
              <a:spcAft>
                <a:spcPct val="0"/>
              </a:spcAft>
              <a:defRPr sz="2400">
                <a:solidFill>
                  <a:srgbClr val="4D4D4D"/>
                </a:solidFill>
                <a:latin typeface="Arial" charset="0"/>
              </a:defRPr>
            </a:lvl9pPr>
          </a:lstStyle>
          <a:p>
            <a:pPr eaLnBrk="1" hangingPunct="1"/>
            <a:r>
              <a:rPr lang="en-US" altLang="ro-RO" sz="3200" kern="0" dirty="0">
                <a:latin typeface="Arial" panose="020B0604020202020204" pitchFamily="34" charset="0"/>
              </a:rPr>
              <a:t>Predefined Data Types in ABAP</a:t>
            </a:r>
          </a:p>
        </p:txBody>
      </p:sp>
    </p:spTree>
    <p:extLst>
      <p:ext uri="{BB962C8B-B14F-4D97-AF65-F5344CB8AC3E}">
        <p14:creationId xmlns:p14="http://schemas.microsoft.com/office/powerpoint/2010/main" val="4864521"/>
      </p:ext>
    </p:extLst>
  </p:cSld>
  <p:clrMapOvr>
    <a:masterClrMapping/>
  </p:clrMapOvr>
  <p:transition spd="med">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F3C6026-71CC-4495-B93E-E6E1482C7CD6}"/>
              </a:ext>
            </a:extLst>
          </p:cNvPr>
          <p:cNvSpPr txBox="1">
            <a:spLocks/>
          </p:cNvSpPr>
          <p:nvPr/>
        </p:nvSpPr>
        <p:spPr bwMode="auto">
          <a:xfrm>
            <a:off x="783463" y="0"/>
            <a:ext cx="8988425" cy="501650"/>
          </a:xfrm>
          <a:prstGeom prst="rect">
            <a:avLst/>
          </a:prstGeom>
          <a:noFill/>
          <a:ln w="9525">
            <a:noFill/>
            <a:miter lim="800000"/>
            <a:headEnd/>
            <a:tailEnd/>
          </a:ln>
        </p:spPr>
        <p:txBody>
          <a:bodyPr vert="horz" wrap="square" lIns="91429" tIns="45714" rIns="91429" bIns="45714" numCol="1" anchor="t" anchorCtr="0" compatLnSpc="1">
            <a:prstTxWarp prst="textNoShape">
              <a:avLst/>
            </a:prstTxWarp>
          </a:bodyPr>
          <a:lstStyle>
            <a:lvl1pPr algn="l" rtl="0" eaLnBrk="0" fontAlgn="base" hangingPunct="0">
              <a:spcBef>
                <a:spcPct val="0"/>
              </a:spcBef>
              <a:spcAft>
                <a:spcPct val="0"/>
              </a:spcAft>
              <a:defRPr sz="2400" b="1" i="0">
                <a:solidFill>
                  <a:srgbClr val="000090"/>
                </a:solidFill>
                <a:latin typeface="+mj-lt"/>
                <a:ea typeface="+mj-ea"/>
                <a:cs typeface="+mj-cs"/>
              </a:defRPr>
            </a:lvl1pPr>
            <a:lvl2pPr algn="l" rtl="0" eaLnBrk="0" fontAlgn="base" hangingPunct="0">
              <a:spcBef>
                <a:spcPct val="0"/>
              </a:spcBef>
              <a:spcAft>
                <a:spcPct val="0"/>
              </a:spcAft>
              <a:defRPr sz="2400">
                <a:solidFill>
                  <a:srgbClr val="4D4D4D"/>
                </a:solidFill>
                <a:latin typeface="Arial" charset="0"/>
              </a:defRPr>
            </a:lvl2pPr>
            <a:lvl3pPr algn="l" rtl="0" eaLnBrk="0" fontAlgn="base" hangingPunct="0">
              <a:spcBef>
                <a:spcPct val="0"/>
              </a:spcBef>
              <a:spcAft>
                <a:spcPct val="0"/>
              </a:spcAft>
              <a:defRPr sz="2400">
                <a:solidFill>
                  <a:srgbClr val="4D4D4D"/>
                </a:solidFill>
                <a:latin typeface="Arial" charset="0"/>
              </a:defRPr>
            </a:lvl3pPr>
            <a:lvl4pPr algn="l" rtl="0" eaLnBrk="0" fontAlgn="base" hangingPunct="0">
              <a:spcBef>
                <a:spcPct val="0"/>
              </a:spcBef>
              <a:spcAft>
                <a:spcPct val="0"/>
              </a:spcAft>
              <a:defRPr sz="2400">
                <a:solidFill>
                  <a:srgbClr val="4D4D4D"/>
                </a:solidFill>
                <a:latin typeface="Arial" charset="0"/>
              </a:defRPr>
            </a:lvl4pPr>
            <a:lvl5pPr algn="l" rtl="0" eaLnBrk="0" fontAlgn="base" hangingPunct="0">
              <a:spcBef>
                <a:spcPct val="0"/>
              </a:spcBef>
              <a:spcAft>
                <a:spcPct val="0"/>
              </a:spcAft>
              <a:defRPr sz="2400">
                <a:solidFill>
                  <a:srgbClr val="4D4D4D"/>
                </a:solidFill>
                <a:latin typeface="Arial" charset="0"/>
              </a:defRPr>
            </a:lvl5pPr>
            <a:lvl6pPr marL="457200" algn="l" rtl="0" fontAlgn="base">
              <a:spcBef>
                <a:spcPct val="0"/>
              </a:spcBef>
              <a:spcAft>
                <a:spcPct val="0"/>
              </a:spcAft>
              <a:defRPr sz="2400">
                <a:solidFill>
                  <a:srgbClr val="4D4D4D"/>
                </a:solidFill>
                <a:latin typeface="Arial" charset="0"/>
              </a:defRPr>
            </a:lvl6pPr>
            <a:lvl7pPr marL="914400" algn="l" rtl="0" fontAlgn="base">
              <a:spcBef>
                <a:spcPct val="0"/>
              </a:spcBef>
              <a:spcAft>
                <a:spcPct val="0"/>
              </a:spcAft>
              <a:defRPr sz="2400">
                <a:solidFill>
                  <a:srgbClr val="4D4D4D"/>
                </a:solidFill>
                <a:latin typeface="Arial" charset="0"/>
              </a:defRPr>
            </a:lvl7pPr>
            <a:lvl8pPr marL="1371600" algn="l" rtl="0" fontAlgn="base">
              <a:spcBef>
                <a:spcPct val="0"/>
              </a:spcBef>
              <a:spcAft>
                <a:spcPct val="0"/>
              </a:spcAft>
              <a:defRPr sz="2400">
                <a:solidFill>
                  <a:srgbClr val="4D4D4D"/>
                </a:solidFill>
                <a:latin typeface="Arial" charset="0"/>
              </a:defRPr>
            </a:lvl8pPr>
            <a:lvl9pPr marL="1828800" algn="l" rtl="0" fontAlgn="base">
              <a:spcBef>
                <a:spcPct val="0"/>
              </a:spcBef>
              <a:spcAft>
                <a:spcPct val="0"/>
              </a:spcAft>
              <a:defRPr sz="2400">
                <a:solidFill>
                  <a:srgbClr val="4D4D4D"/>
                </a:solidFill>
                <a:latin typeface="Arial" charset="0"/>
              </a:defRPr>
            </a:lvl9pPr>
          </a:lstStyle>
          <a:p>
            <a:pPr eaLnBrk="1" hangingPunct="1"/>
            <a:r>
              <a:rPr lang="en-US" altLang="ro-RO" sz="3200" kern="0" dirty="0">
                <a:latin typeface="Arial" panose="020B0604020202020204" pitchFamily="34" charset="0"/>
              </a:rPr>
              <a:t>Numeric Types</a:t>
            </a:r>
          </a:p>
        </p:txBody>
      </p:sp>
      <p:graphicFrame>
        <p:nvGraphicFramePr>
          <p:cNvPr id="8" name="Diagram 7">
            <a:extLst>
              <a:ext uri="{FF2B5EF4-FFF2-40B4-BE49-F238E27FC236}">
                <a16:creationId xmlns:a16="http://schemas.microsoft.com/office/drawing/2014/main" id="{963ECAA8-161C-4ECB-98EC-B26EBC385946}"/>
              </a:ext>
            </a:extLst>
          </p:cNvPr>
          <p:cNvGraphicFramePr/>
          <p:nvPr>
            <p:extLst>
              <p:ext uri="{D42A27DB-BD31-4B8C-83A1-F6EECF244321}">
                <p14:modId xmlns:p14="http://schemas.microsoft.com/office/powerpoint/2010/main" val="1633761782"/>
              </p:ext>
            </p:extLst>
          </p:nvPr>
        </p:nvGraphicFramePr>
        <p:xfrm>
          <a:off x="580224" y="2186891"/>
          <a:ext cx="3565647" cy="248421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9" name="Diagram 8">
            <a:extLst>
              <a:ext uri="{FF2B5EF4-FFF2-40B4-BE49-F238E27FC236}">
                <a16:creationId xmlns:a16="http://schemas.microsoft.com/office/drawing/2014/main" id="{DE1E9068-5465-49BB-8D22-6D62D2BB2904}"/>
              </a:ext>
            </a:extLst>
          </p:cNvPr>
          <p:cNvGraphicFramePr/>
          <p:nvPr>
            <p:extLst>
              <p:ext uri="{D42A27DB-BD31-4B8C-83A1-F6EECF244321}">
                <p14:modId xmlns:p14="http://schemas.microsoft.com/office/powerpoint/2010/main" val="1647145200"/>
              </p:ext>
            </p:extLst>
          </p:nvPr>
        </p:nvGraphicFramePr>
        <p:xfrm>
          <a:off x="5047168" y="784245"/>
          <a:ext cx="3565647" cy="2484217"/>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10" name="Diagram 9">
            <a:extLst>
              <a:ext uri="{FF2B5EF4-FFF2-40B4-BE49-F238E27FC236}">
                <a16:creationId xmlns:a16="http://schemas.microsoft.com/office/drawing/2014/main" id="{80C753C9-8190-48BB-A517-EF969C89A253}"/>
              </a:ext>
            </a:extLst>
          </p:cNvPr>
          <p:cNvGraphicFramePr/>
          <p:nvPr>
            <p:extLst>
              <p:ext uri="{D42A27DB-BD31-4B8C-83A1-F6EECF244321}">
                <p14:modId xmlns:p14="http://schemas.microsoft.com/office/powerpoint/2010/main" val="1895640508"/>
              </p:ext>
            </p:extLst>
          </p:nvPr>
        </p:nvGraphicFramePr>
        <p:xfrm>
          <a:off x="4953000" y="3747905"/>
          <a:ext cx="3565647" cy="2484217"/>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spTree>
    <p:extLst>
      <p:ext uri="{BB962C8B-B14F-4D97-AF65-F5344CB8AC3E}">
        <p14:creationId xmlns:p14="http://schemas.microsoft.com/office/powerpoint/2010/main" val="817784652"/>
      </p:ext>
    </p:extLst>
  </p:cSld>
  <p:clrMapOvr>
    <a:masterClrMapping/>
  </p:clrMapOvr>
  <p:transition spd="med">
    <p:fade/>
  </p:transition>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195" name="Content Placeholder 2"/>
          <p:cNvSpPr>
            <a:spLocks noGrp="1"/>
          </p:cNvSpPr>
          <p:nvPr>
            <p:ph idx="4294967295"/>
          </p:nvPr>
        </p:nvSpPr>
        <p:spPr>
          <a:xfrm>
            <a:off x="853714" y="999941"/>
            <a:ext cx="8387939" cy="4929141"/>
          </a:xfrm>
        </p:spPr>
        <p:txBody>
          <a:bodyPr/>
          <a:lstStyle/>
          <a:p>
            <a:pPr eaLnBrk="1" hangingPunct="1"/>
            <a:r>
              <a:rPr lang="en-US" altLang="ro-RO" sz="1800" dirty="0"/>
              <a:t>Initial value = 0</a:t>
            </a:r>
          </a:p>
          <a:p>
            <a:pPr marL="0" indent="0" eaLnBrk="1" hangingPunct="1">
              <a:buNone/>
            </a:pPr>
            <a:endParaRPr lang="en-US" altLang="ro-RO" sz="1800" dirty="0"/>
          </a:p>
          <a:p>
            <a:pPr eaLnBrk="1" hangingPunct="1"/>
            <a:r>
              <a:rPr lang="en-US" altLang="ro-RO" sz="1800" dirty="0"/>
              <a:t>The value range of type I numbers is -2**31 to 2**31-1 and includes only </a:t>
            </a:r>
            <a:r>
              <a:rPr lang="en-US" altLang="ro-RO" sz="1800" b="1" dirty="0"/>
              <a:t>whole numbers</a:t>
            </a:r>
            <a:r>
              <a:rPr lang="en-US" altLang="ro-RO" sz="1800" dirty="0"/>
              <a:t>. Non-integer results of arithmetic operations (e.g. fractions) are rounded, not truncated.</a:t>
            </a:r>
          </a:p>
          <a:p>
            <a:pPr eaLnBrk="1" hangingPunct="1"/>
            <a:r>
              <a:rPr lang="en-US" altLang="ro-RO" sz="1800" dirty="0"/>
              <a:t>You can use type I data for counters, numbers of items, indexes, time periods, and so on.</a:t>
            </a:r>
          </a:p>
          <a:p>
            <a:pPr eaLnBrk="1" hangingPunct="1"/>
            <a:endParaRPr lang="en-US" altLang="ro-RO" sz="1800" dirty="0"/>
          </a:p>
          <a:p>
            <a:pPr eaLnBrk="1" hangingPunct="1"/>
            <a:r>
              <a:rPr lang="en-US" altLang="ro-RO" sz="1800" dirty="0"/>
              <a:t>Default field length = 4 bytes</a:t>
            </a:r>
          </a:p>
          <a:p>
            <a:pPr eaLnBrk="1" hangingPunct="1"/>
            <a:r>
              <a:rPr lang="en-US" altLang="ro-RO" sz="1800" dirty="0"/>
              <a:t>Maximum field length = 4 bytes</a:t>
            </a:r>
          </a:p>
          <a:p>
            <a:pPr marL="0" indent="0" eaLnBrk="1" hangingPunct="1">
              <a:buNone/>
            </a:pPr>
            <a:endParaRPr lang="en-US" altLang="ro-RO" sz="1800" dirty="0"/>
          </a:p>
        </p:txBody>
      </p:sp>
      <p:sp>
        <p:nvSpPr>
          <p:cNvPr id="4" name="Title 1">
            <a:extLst>
              <a:ext uri="{FF2B5EF4-FFF2-40B4-BE49-F238E27FC236}">
                <a16:creationId xmlns:a16="http://schemas.microsoft.com/office/drawing/2014/main" id="{62DC61DC-6ABB-4F76-8E6D-D808E4526009}"/>
              </a:ext>
            </a:extLst>
          </p:cNvPr>
          <p:cNvSpPr txBox="1">
            <a:spLocks/>
          </p:cNvSpPr>
          <p:nvPr/>
        </p:nvSpPr>
        <p:spPr bwMode="auto">
          <a:xfrm>
            <a:off x="783463" y="0"/>
            <a:ext cx="8988425" cy="501650"/>
          </a:xfrm>
          <a:prstGeom prst="rect">
            <a:avLst/>
          </a:prstGeom>
          <a:noFill/>
          <a:ln w="9525">
            <a:noFill/>
            <a:miter lim="800000"/>
            <a:headEnd/>
            <a:tailEnd/>
          </a:ln>
        </p:spPr>
        <p:txBody>
          <a:bodyPr vert="horz" wrap="square" lIns="91429" tIns="45714" rIns="91429" bIns="45714" numCol="1" anchor="t" anchorCtr="0" compatLnSpc="1">
            <a:prstTxWarp prst="textNoShape">
              <a:avLst/>
            </a:prstTxWarp>
          </a:bodyPr>
          <a:lstStyle>
            <a:lvl1pPr algn="l" rtl="0" eaLnBrk="0" fontAlgn="base" hangingPunct="0">
              <a:spcBef>
                <a:spcPct val="0"/>
              </a:spcBef>
              <a:spcAft>
                <a:spcPct val="0"/>
              </a:spcAft>
              <a:defRPr sz="2400" b="1" i="0">
                <a:solidFill>
                  <a:srgbClr val="000090"/>
                </a:solidFill>
                <a:latin typeface="+mj-lt"/>
                <a:ea typeface="+mj-ea"/>
                <a:cs typeface="+mj-cs"/>
              </a:defRPr>
            </a:lvl1pPr>
            <a:lvl2pPr algn="l" rtl="0" eaLnBrk="0" fontAlgn="base" hangingPunct="0">
              <a:spcBef>
                <a:spcPct val="0"/>
              </a:spcBef>
              <a:spcAft>
                <a:spcPct val="0"/>
              </a:spcAft>
              <a:defRPr sz="2400">
                <a:solidFill>
                  <a:srgbClr val="4D4D4D"/>
                </a:solidFill>
                <a:latin typeface="Arial" charset="0"/>
              </a:defRPr>
            </a:lvl2pPr>
            <a:lvl3pPr algn="l" rtl="0" eaLnBrk="0" fontAlgn="base" hangingPunct="0">
              <a:spcBef>
                <a:spcPct val="0"/>
              </a:spcBef>
              <a:spcAft>
                <a:spcPct val="0"/>
              </a:spcAft>
              <a:defRPr sz="2400">
                <a:solidFill>
                  <a:srgbClr val="4D4D4D"/>
                </a:solidFill>
                <a:latin typeface="Arial" charset="0"/>
              </a:defRPr>
            </a:lvl3pPr>
            <a:lvl4pPr algn="l" rtl="0" eaLnBrk="0" fontAlgn="base" hangingPunct="0">
              <a:spcBef>
                <a:spcPct val="0"/>
              </a:spcBef>
              <a:spcAft>
                <a:spcPct val="0"/>
              </a:spcAft>
              <a:defRPr sz="2400">
                <a:solidFill>
                  <a:srgbClr val="4D4D4D"/>
                </a:solidFill>
                <a:latin typeface="Arial" charset="0"/>
              </a:defRPr>
            </a:lvl4pPr>
            <a:lvl5pPr algn="l" rtl="0" eaLnBrk="0" fontAlgn="base" hangingPunct="0">
              <a:spcBef>
                <a:spcPct val="0"/>
              </a:spcBef>
              <a:spcAft>
                <a:spcPct val="0"/>
              </a:spcAft>
              <a:defRPr sz="2400">
                <a:solidFill>
                  <a:srgbClr val="4D4D4D"/>
                </a:solidFill>
                <a:latin typeface="Arial" charset="0"/>
              </a:defRPr>
            </a:lvl5pPr>
            <a:lvl6pPr marL="457200" algn="l" rtl="0" fontAlgn="base">
              <a:spcBef>
                <a:spcPct val="0"/>
              </a:spcBef>
              <a:spcAft>
                <a:spcPct val="0"/>
              </a:spcAft>
              <a:defRPr sz="2400">
                <a:solidFill>
                  <a:srgbClr val="4D4D4D"/>
                </a:solidFill>
                <a:latin typeface="Arial" charset="0"/>
              </a:defRPr>
            </a:lvl6pPr>
            <a:lvl7pPr marL="914400" algn="l" rtl="0" fontAlgn="base">
              <a:spcBef>
                <a:spcPct val="0"/>
              </a:spcBef>
              <a:spcAft>
                <a:spcPct val="0"/>
              </a:spcAft>
              <a:defRPr sz="2400">
                <a:solidFill>
                  <a:srgbClr val="4D4D4D"/>
                </a:solidFill>
                <a:latin typeface="Arial" charset="0"/>
              </a:defRPr>
            </a:lvl7pPr>
            <a:lvl8pPr marL="1371600" algn="l" rtl="0" fontAlgn="base">
              <a:spcBef>
                <a:spcPct val="0"/>
              </a:spcBef>
              <a:spcAft>
                <a:spcPct val="0"/>
              </a:spcAft>
              <a:defRPr sz="2400">
                <a:solidFill>
                  <a:srgbClr val="4D4D4D"/>
                </a:solidFill>
                <a:latin typeface="Arial" charset="0"/>
              </a:defRPr>
            </a:lvl8pPr>
            <a:lvl9pPr marL="1828800" algn="l" rtl="0" fontAlgn="base">
              <a:spcBef>
                <a:spcPct val="0"/>
              </a:spcBef>
              <a:spcAft>
                <a:spcPct val="0"/>
              </a:spcAft>
              <a:defRPr sz="2400">
                <a:solidFill>
                  <a:srgbClr val="4D4D4D"/>
                </a:solidFill>
                <a:latin typeface="Arial" charset="0"/>
              </a:defRPr>
            </a:lvl9pPr>
          </a:lstStyle>
          <a:p>
            <a:pPr eaLnBrk="1" hangingPunct="1"/>
            <a:r>
              <a:rPr lang="en-US" altLang="ro-RO" sz="3200" kern="0" dirty="0">
                <a:latin typeface="Arial" panose="020B0604020202020204" pitchFamily="34" charset="0"/>
              </a:rPr>
              <a:t>Numeric Types: </a:t>
            </a:r>
            <a:r>
              <a:rPr lang="en-US" altLang="ro-RO" sz="3200" kern="0" dirty="0" err="1">
                <a:latin typeface="Arial" panose="020B0604020202020204" pitchFamily="34" charset="0"/>
              </a:rPr>
              <a:t>i</a:t>
            </a:r>
            <a:r>
              <a:rPr lang="en-US" altLang="ro-RO" sz="3200" kern="0" dirty="0">
                <a:latin typeface="Arial" panose="020B0604020202020204" pitchFamily="34" charset="0"/>
              </a:rPr>
              <a:t> - Integer</a:t>
            </a:r>
          </a:p>
        </p:txBody>
      </p:sp>
    </p:spTree>
    <p:extLst>
      <p:ext uri="{BB962C8B-B14F-4D97-AF65-F5344CB8AC3E}">
        <p14:creationId xmlns:p14="http://schemas.microsoft.com/office/powerpoint/2010/main" val="2977360183"/>
      </p:ext>
    </p:extLst>
  </p:cSld>
  <p:clrMapOvr>
    <a:masterClrMapping/>
  </p:clrMapOvr>
  <p:transition spd="med">
    <p:fade/>
  </p:transition>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219" name="Content Placeholder 2"/>
          <p:cNvSpPr>
            <a:spLocks noGrp="1"/>
          </p:cNvSpPr>
          <p:nvPr>
            <p:ph idx="4294967295"/>
          </p:nvPr>
        </p:nvSpPr>
        <p:spPr>
          <a:xfrm>
            <a:off x="829864" y="1027287"/>
            <a:ext cx="8837919" cy="5219700"/>
          </a:xfrm>
        </p:spPr>
        <p:txBody>
          <a:bodyPr/>
          <a:lstStyle/>
          <a:p>
            <a:pPr eaLnBrk="1" hangingPunct="1"/>
            <a:r>
              <a:rPr lang="en-US" altLang="ro-RO" sz="1800" dirty="0"/>
              <a:t>Initial value = 0</a:t>
            </a:r>
          </a:p>
          <a:p>
            <a:pPr eaLnBrk="1" hangingPunct="1"/>
            <a:endParaRPr lang="en-US" altLang="ro-RO" sz="1800" dirty="0"/>
          </a:p>
          <a:p>
            <a:pPr eaLnBrk="1" hangingPunct="1"/>
            <a:r>
              <a:rPr lang="en-US" altLang="ro-RO" sz="1800" dirty="0"/>
              <a:t>Type P data allows digits after the decimal point. The number of decimal places is</a:t>
            </a:r>
          </a:p>
          <a:p>
            <a:pPr eaLnBrk="1" hangingPunct="1">
              <a:buFont typeface="Wingdings 2" panose="05020102010507070707" pitchFamily="18" charset="2"/>
              <a:buNone/>
            </a:pPr>
            <a:r>
              <a:rPr lang="en-US" altLang="ro-RO" sz="1800" dirty="0"/>
              <a:t> 	generic, and is determined in the program. The value range of type P data depends on its size and the number of digits after the decimal point. The valid size can be any value from 1 to 16 bytes. Two decimal digits are </a:t>
            </a:r>
            <a:r>
              <a:rPr lang="en-US" altLang="ro-RO" sz="1800" b="1" dirty="0"/>
              <a:t>packed into one byte, while the last byte </a:t>
            </a:r>
            <a:r>
              <a:rPr lang="en-US" altLang="ro-RO" sz="1800" dirty="0"/>
              <a:t>contains one digit and the sign. Up to 14 digits are allowed after the decimal point. The initial value is zero. </a:t>
            </a:r>
          </a:p>
          <a:p>
            <a:pPr eaLnBrk="1" hangingPunct="1">
              <a:buFont typeface="Wingdings 2" panose="05020102010507070707" pitchFamily="18" charset="2"/>
              <a:buNone/>
            </a:pPr>
            <a:r>
              <a:rPr lang="en-US" altLang="ro-RO" sz="1800" dirty="0"/>
              <a:t>	When working with type P data, it is a good idea to set the program attribute </a:t>
            </a:r>
            <a:r>
              <a:rPr lang="en-US" altLang="ro-RO" sz="1800" i="1" dirty="0"/>
              <a:t>Fixed point arithmetic. Otherwise, type P numbers are treated as integers.</a:t>
            </a:r>
            <a:endParaRPr lang="en-US" altLang="ro-RO" sz="1800" dirty="0"/>
          </a:p>
          <a:p>
            <a:pPr eaLnBrk="1" hangingPunct="1"/>
            <a:r>
              <a:rPr lang="en-US" altLang="ro-RO" sz="1800" dirty="0"/>
              <a:t>You can use type P data for such values as distances, weights, amounts of money, and so on.</a:t>
            </a:r>
          </a:p>
          <a:p>
            <a:pPr marL="0" indent="0" eaLnBrk="1" hangingPunct="1">
              <a:buNone/>
            </a:pPr>
            <a:endParaRPr lang="en-US" altLang="ro-RO" sz="1800" dirty="0"/>
          </a:p>
          <a:p>
            <a:pPr eaLnBrk="1" hangingPunct="1"/>
            <a:r>
              <a:rPr lang="en-US" altLang="ro-RO" sz="1800" dirty="0"/>
              <a:t>Default length = 8</a:t>
            </a:r>
          </a:p>
          <a:p>
            <a:pPr eaLnBrk="1" hangingPunct="1"/>
            <a:r>
              <a:rPr lang="en-US" altLang="ro-RO" sz="1800" dirty="0"/>
              <a:t>Maximum length 16</a:t>
            </a:r>
          </a:p>
          <a:p>
            <a:pPr marL="0" indent="0" eaLnBrk="1" hangingPunct="1">
              <a:buNone/>
            </a:pPr>
            <a:endParaRPr lang="en-US" altLang="ro-RO" sz="1800" dirty="0"/>
          </a:p>
          <a:p>
            <a:pPr eaLnBrk="1" hangingPunct="1"/>
            <a:endParaRPr lang="en-US" altLang="ro-RO" sz="1800" dirty="0"/>
          </a:p>
        </p:txBody>
      </p:sp>
      <p:sp>
        <p:nvSpPr>
          <p:cNvPr id="5" name="Title 1">
            <a:extLst>
              <a:ext uri="{FF2B5EF4-FFF2-40B4-BE49-F238E27FC236}">
                <a16:creationId xmlns:a16="http://schemas.microsoft.com/office/drawing/2014/main" id="{7389662F-1713-40DE-ADBA-F46D2E9D033F}"/>
              </a:ext>
            </a:extLst>
          </p:cNvPr>
          <p:cNvSpPr txBox="1">
            <a:spLocks/>
          </p:cNvSpPr>
          <p:nvPr/>
        </p:nvSpPr>
        <p:spPr bwMode="auto">
          <a:xfrm>
            <a:off x="783463" y="0"/>
            <a:ext cx="8988425" cy="501650"/>
          </a:xfrm>
          <a:prstGeom prst="rect">
            <a:avLst/>
          </a:prstGeom>
          <a:noFill/>
          <a:ln w="9525">
            <a:noFill/>
            <a:miter lim="800000"/>
            <a:headEnd/>
            <a:tailEnd/>
          </a:ln>
        </p:spPr>
        <p:txBody>
          <a:bodyPr vert="horz" wrap="square" lIns="91429" tIns="45714" rIns="91429" bIns="45714" numCol="1" anchor="t" anchorCtr="0" compatLnSpc="1">
            <a:prstTxWarp prst="textNoShape">
              <a:avLst/>
            </a:prstTxWarp>
          </a:bodyPr>
          <a:lstStyle>
            <a:lvl1pPr algn="l" rtl="0" eaLnBrk="0" fontAlgn="base" hangingPunct="0">
              <a:spcBef>
                <a:spcPct val="0"/>
              </a:spcBef>
              <a:spcAft>
                <a:spcPct val="0"/>
              </a:spcAft>
              <a:defRPr sz="2400" b="1" i="0">
                <a:solidFill>
                  <a:srgbClr val="000090"/>
                </a:solidFill>
                <a:latin typeface="+mj-lt"/>
                <a:ea typeface="+mj-ea"/>
                <a:cs typeface="+mj-cs"/>
              </a:defRPr>
            </a:lvl1pPr>
            <a:lvl2pPr algn="l" rtl="0" eaLnBrk="0" fontAlgn="base" hangingPunct="0">
              <a:spcBef>
                <a:spcPct val="0"/>
              </a:spcBef>
              <a:spcAft>
                <a:spcPct val="0"/>
              </a:spcAft>
              <a:defRPr sz="2400">
                <a:solidFill>
                  <a:srgbClr val="4D4D4D"/>
                </a:solidFill>
                <a:latin typeface="Arial" charset="0"/>
              </a:defRPr>
            </a:lvl2pPr>
            <a:lvl3pPr algn="l" rtl="0" eaLnBrk="0" fontAlgn="base" hangingPunct="0">
              <a:spcBef>
                <a:spcPct val="0"/>
              </a:spcBef>
              <a:spcAft>
                <a:spcPct val="0"/>
              </a:spcAft>
              <a:defRPr sz="2400">
                <a:solidFill>
                  <a:srgbClr val="4D4D4D"/>
                </a:solidFill>
                <a:latin typeface="Arial" charset="0"/>
              </a:defRPr>
            </a:lvl3pPr>
            <a:lvl4pPr algn="l" rtl="0" eaLnBrk="0" fontAlgn="base" hangingPunct="0">
              <a:spcBef>
                <a:spcPct val="0"/>
              </a:spcBef>
              <a:spcAft>
                <a:spcPct val="0"/>
              </a:spcAft>
              <a:defRPr sz="2400">
                <a:solidFill>
                  <a:srgbClr val="4D4D4D"/>
                </a:solidFill>
                <a:latin typeface="Arial" charset="0"/>
              </a:defRPr>
            </a:lvl4pPr>
            <a:lvl5pPr algn="l" rtl="0" eaLnBrk="0" fontAlgn="base" hangingPunct="0">
              <a:spcBef>
                <a:spcPct val="0"/>
              </a:spcBef>
              <a:spcAft>
                <a:spcPct val="0"/>
              </a:spcAft>
              <a:defRPr sz="2400">
                <a:solidFill>
                  <a:srgbClr val="4D4D4D"/>
                </a:solidFill>
                <a:latin typeface="Arial" charset="0"/>
              </a:defRPr>
            </a:lvl5pPr>
            <a:lvl6pPr marL="457200" algn="l" rtl="0" fontAlgn="base">
              <a:spcBef>
                <a:spcPct val="0"/>
              </a:spcBef>
              <a:spcAft>
                <a:spcPct val="0"/>
              </a:spcAft>
              <a:defRPr sz="2400">
                <a:solidFill>
                  <a:srgbClr val="4D4D4D"/>
                </a:solidFill>
                <a:latin typeface="Arial" charset="0"/>
              </a:defRPr>
            </a:lvl6pPr>
            <a:lvl7pPr marL="914400" algn="l" rtl="0" fontAlgn="base">
              <a:spcBef>
                <a:spcPct val="0"/>
              </a:spcBef>
              <a:spcAft>
                <a:spcPct val="0"/>
              </a:spcAft>
              <a:defRPr sz="2400">
                <a:solidFill>
                  <a:srgbClr val="4D4D4D"/>
                </a:solidFill>
                <a:latin typeface="Arial" charset="0"/>
              </a:defRPr>
            </a:lvl7pPr>
            <a:lvl8pPr marL="1371600" algn="l" rtl="0" fontAlgn="base">
              <a:spcBef>
                <a:spcPct val="0"/>
              </a:spcBef>
              <a:spcAft>
                <a:spcPct val="0"/>
              </a:spcAft>
              <a:defRPr sz="2400">
                <a:solidFill>
                  <a:srgbClr val="4D4D4D"/>
                </a:solidFill>
                <a:latin typeface="Arial" charset="0"/>
              </a:defRPr>
            </a:lvl8pPr>
            <a:lvl9pPr marL="1828800" algn="l" rtl="0" fontAlgn="base">
              <a:spcBef>
                <a:spcPct val="0"/>
              </a:spcBef>
              <a:spcAft>
                <a:spcPct val="0"/>
              </a:spcAft>
              <a:defRPr sz="2400">
                <a:solidFill>
                  <a:srgbClr val="4D4D4D"/>
                </a:solidFill>
                <a:latin typeface="Arial" charset="0"/>
              </a:defRPr>
            </a:lvl9pPr>
          </a:lstStyle>
          <a:p>
            <a:pPr eaLnBrk="1" hangingPunct="1"/>
            <a:r>
              <a:rPr lang="en-US" altLang="ro-RO" sz="3200" kern="0" dirty="0">
                <a:latin typeface="Arial" panose="020B0604020202020204" pitchFamily="34" charset="0"/>
              </a:rPr>
              <a:t>Numeric Types: p - Packed</a:t>
            </a:r>
          </a:p>
        </p:txBody>
      </p:sp>
    </p:spTree>
    <p:extLst>
      <p:ext uri="{BB962C8B-B14F-4D97-AF65-F5344CB8AC3E}">
        <p14:creationId xmlns:p14="http://schemas.microsoft.com/office/powerpoint/2010/main" val="2880651231"/>
      </p:ext>
    </p:extLst>
  </p:cSld>
  <p:clrMapOvr>
    <a:masterClrMapping/>
  </p:clrMapOvr>
  <p:transition spd="med">
    <p:fade/>
  </p:transition>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243" name="Content Placeholder 2"/>
          <p:cNvSpPr>
            <a:spLocks noGrp="1"/>
          </p:cNvSpPr>
          <p:nvPr>
            <p:ph idx="4294967295"/>
          </p:nvPr>
        </p:nvSpPr>
        <p:spPr>
          <a:xfrm>
            <a:off x="857562" y="928158"/>
            <a:ext cx="8990012" cy="5219700"/>
          </a:xfrm>
        </p:spPr>
        <p:txBody>
          <a:bodyPr/>
          <a:lstStyle/>
          <a:p>
            <a:pPr eaLnBrk="1" hangingPunct="1"/>
            <a:r>
              <a:rPr lang="en-US" altLang="ro-RO" sz="1800" dirty="0"/>
              <a:t>Initial value = 0</a:t>
            </a:r>
          </a:p>
          <a:p>
            <a:pPr marL="0" indent="0" eaLnBrk="1" hangingPunct="1">
              <a:buNone/>
            </a:pPr>
            <a:endParaRPr lang="en-US" altLang="ro-RO" sz="1800" dirty="0"/>
          </a:p>
          <a:p>
            <a:pPr eaLnBrk="1" hangingPunct="1"/>
            <a:r>
              <a:rPr lang="en-US" altLang="ro-RO" sz="1800" dirty="0"/>
              <a:t>The value range of type F numbers is 1x10**-307 to 1x10**308 for positive and negative numbers, including 0 (zero). The accuracy range is approximately 15 decimals, depending on the </a:t>
            </a:r>
            <a:r>
              <a:rPr lang="en-US" altLang="ro-RO" sz="1800" b="1" dirty="0"/>
              <a:t>floating point arithmetic of the hardware platform. Since type F data is </a:t>
            </a:r>
            <a:r>
              <a:rPr lang="en-US" altLang="ro-RO" sz="1800" dirty="0"/>
              <a:t>internally converted to a binary system, rounding errors can occur. Although the ABAP processor tries to minimize these effects, you should not use type F data if high accuracy is required. Instead, use type P data.</a:t>
            </a:r>
          </a:p>
          <a:p>
            <a:pPr eaLnBrk="1" hangingPunct="1"/>
            <a:r>
              <a:rPr lang="en-US" altLang="ro-RO" sz="1800" dirty="0"/>
              <a:t>You use type F fields when you need to cope with very large value ranges and rounding errors are not critical.</a:t>
            </a:r>
          </a:p>
          <a:p>
            <a:pPr eaLnBrk="1" hangingPunct="1"/>
            <a:r>
              <a:rPr lang="en-US" altLang="ro-RO" sz="1800" b="1" dirty="0"/>
              <a:t>You should therefore only use floating-point numbers for approximations.</a:t>
            </a:r>
          </a:p>
          <a:p>
            <a:pPr marL="0" indent="0" eaLnBrk="1" hangingPunct="1">
              <a:buNone/>
            </a:pPr>
            <a:endParaRPr lang="en-US" altLang="ro-RO" sz="1800" b="1" dirty="0"/>
          </a:p>
          <a:p>
            <a:pPr eaLnBrk="1" hangingPunct="1"/>
            <a:r>
              <a:rPr lang="en-US" altLang="ro-RO" sz="1800" dirty="0"/>
              <a:t>Default length = 8</a:t>
            </a:r>
          </a:p>
          <a:p>
            <a:pPr eaLnBrk="1" hangingPunct="1"/>
            <a:r>
              <a:rPr lang="en-US" altLang="ro-RO" sz="1800" dirty="0"/>
              <a:t>Maximum length = 8</a:t>
            </a:r>
          </a:p>
          <a:p>
            <a:pPr eaLnBrk="1" hangingPunct="1">
              <a:buFont typeface="Wingdings 2" panose="05020102010507070707" pitchFamily="18" charset="2"/>
              <a:buNone/>
            </a:pPr>
            <a:endParaRPr lang="en-US" altLang="ro-RO" sz="1800" dirty="0"/>
          </a:p>
        </p:txBody>
      </p:sp>
      <p:sp>
        <p:nvSpPr>
          <p:cNvPr id="4" name="Title 1">
            <a:extLst>
              <a:ext uri="{FF2B5EF4-FFF2-40B4-BE49-F238E27FC236}">
                <a16:creationId xmlns:a16="http://schemas.microsoft.com/office/drawing/2014/main" id="{7B8465CB-E351-433B-A752-36D75F516AFB}"/>
              </a:ext>
            </a:extLst>
          </p:cNvPr>
          <p:cNvSpPr txBox="1">
            <a:spLocks/>
          </p:cNvSpPr>
          <p:nvPr/>
        </p:nvSpPr>
        <p:spPr bwMode="auto">
          <a:xfrm>
            <a:off x="783463" y="0"/>
            <a:ext cx="8988425" cy="501650"/>
          </a:xfrm>
          <a:prstGeom prst="rect">
            <a:avLst/>
          </a:prstGeom>
          <a:noFill/>
          <a:ln w="9525">
            <a:noFill/>
            <a:miter lim="800000"/>
            <a:headEnd/>
            <a:tailEnd/>
          </a:ln>
        </p:spPr>
        <p:txBody>
          <a:bodyPr vert="horz" wrap="square" lIns="91429" tIns="45714" rIns="91429" bIns="45714" numCol="1" anchor="t" anchorCtr="0" compatLnSpc="1">
            <a:prstTxWarp prst="textNoShape">
              <a:avLst/>
            </a:prstTxWarp>
          </a:bodyPr>
          <a:lstStyle>
            <a:lvl1pPr algn="l" rtl="0" eaLnBrk="0" fontAlgn="base" hangingPunct="0">
              <a:spcBef>
                <a:spcPct val="0"/>
              </a:spcBef>
              <a:spcAft>
                <a:spcPct val="0"/>
              </a:spcAft>
              <a:defRPr sz="2400" b="1" i="0">
                <a:solidFill>
                  <a:srgbClr val="000090"/>
                </a:solidFill>
                <a:latin typeface="+mj-lt"/>
                <a:ea typeface="+mj-ea"/>
                <a:cs typeface="+mj-cs"/>
              </a:defRPr>
            </a:lvl1pPr>
            <a:lvl2pPr algn="l" rtl="0" eaLnBrk="0" fontAlgn="base" hangingPunct="0">
              <a:spcBef>
                <a:spcPct val="0"/>
              </a:spcBef>
              <a:spcAft>
                <a:spcPct val="0"/>
              </a:spcAft>
              <a:defRPr sz="2400">
                <a:solidFill>
                  <a:srgbClr val="4D4D4D"/>
                </a:solidFill>
                <a:latin typeface="Arial" charset="0"/>
              </a:defRPr>
            </a:lvl2pPr>
            <a:lvl3pPr algn="l" rtl="0" eaLnBrk="0" fontAlgn="base" hangingPunct="0">
              <a:spcBef>
                <a:spcPct val="0"/>
              </a:spcBef>
              <a:spcAft>
                <a:spcPct val="0"/>
              </a:spcAft>
              <a:defRPr sz="2400">
                <a:solidFill>
                  <a:srgbClr val="4D4D4D"/>
                </a:solidFill>
                <a:latin typeface="Arial" charset="0"/>
              </a:defRPr>
            </a:lvl3pPr>
            <a:lvl4pPr algn="l" rtl="0" eaLnBrk="0" fontAlgn="base" hangingPunct="0">
              <a:spcBef>
                <a:spcPct val="0"/>
              </a:spcBef>
              <a:spcAft>
                <a:spcPct val="0"/>
              </a:spcAft>
              <a:defRPr sz="2400">
                <a:solidFill>
                  <a:srgbClr val="4D4D4D"/>
                </a:solidFill>
                <a:latin typeface="Arial" charset="0"/>
              </a:defRPr>
            </a:lvl4pPr>
            <a:lvl5pPr algn="l" rtl="0" eaLnBrk="0" fontAlgn="base" hangingPunct="0">
              <a:spcBef>
                <a:spcPct val="0"/>
              </a:spcBef>
              <a:spcAft>
                <a:spcPct val="0"/>
              </a:spcAft>
              <a:defRPr sz="2400">
                <a:solidFill>
                  <a:srgbClr val="4D4D4D"/>
                </a:solidFill>
                <a:latin typeface="Arial" charset="0"/>
              </a:defRPr>
            </a:lvl5pPr>
            <a:lvl6pPr marL="457200" algn="l" rtl="0" fontAlgn="base">
              <a:spcBef>
                <a:spcPct val="0"/>
              </a:spcBef>
              <a:spcAft>
                <a:spcPct val="0"/>
              </a:spcAft>
              <a:defRPr sz="2400">
                <a:solidFill>
                  <a:srgbClr val="4D4D4D"/>
                </a:solidFill>
                <a:latin typeface="Arial" charset="0"/>
              </a:defRPr>
            </a:lvl6pPr>
            <a:lvl7pPr marL="914400" algn="l" rtl="0" fontAlgn="base">
              <a:spcBef>
                <a:spcPct val="0"/>
              </a:spcBef>
              <a:spcAft>
                <a:spcPct val="0"/>
              </a:spcAft>
              <a:defRPr sz="2400">
                <a:solidFill>
                  <a:srgbClr val="4D4D4D"/>
                </a:solidFill>
                <a:latin typeface="Arial" charset="0"/>
              </a:defRPr>
            </a:lvl7pPr>
            <a:lvl8pPr marL="1371600" algn="l" rtl="0" fontAlgn="base">
              <a:spcBef>
                <a:spcPct val="0"/>
              </a:spcBef>
              <a:spcAft>
                <a:spcPct val="0"/>
              </a:spcAft>
              <a:defRPr sz="2400">
                <a:solidFill>
                  <a:srgbClr val="4D4D4D"/>
                </a:solidFill>
                <a:latin typeface="Arial" charset="0"/>
              </a:defRPr>
            </a:lvl8pPr>
            <a:lvl9pPr marL="1828800" algn="l" rtl="0" fontAlgn="base">
              <a:spcBef>
                <a:spcPct val="0"/>
              </a:spcBef>
              <a:spcAft>
                <a:spcPct val="0"/>
              </a:spcAft>
              <a:defRPr sz="2400">
                <a:solidFill>
                  <a:srgbClr val="4D4D4D"/>
                </a:solidFill>
                <a:latin typeface="Arial" charset="0"/>
              </a:defRPr>
            </a:lvl9pPr>
          </a:lstStyle>
          <a:p>
            <a:pPr eaLnBrk="1" hangingPunct="1"/>
            <a:r>
              <a:rPr lang="en-US" altLang="ro-RO" sz="3200" kern="0" dirty="0">
                <a:latin typeface="Arial" panose="020B0604020202020204" pitchFamily="34" charset="0"/>
              </a:rPr>
              <a:t>Numeric Types: f - Float</a:t>
            </a:r>
          </a:p>
        </p:txBody>
      </p:sp>
    </p:spTree>
    <p:extLst>
      <p:ext uri="{BB962C8B-B14F-4D97-AF65-F5344CB8AC3E}">
        <p14:creationId xmlns:p14="http://schemas.microsoft.com/office/powerpoint/2010/main" val="3274057855"/>
      </p:ext>
    </p:extLst>
  </p:cSld>
  <p:clrMapOvr>
    <a:masterClrMapping/>
  </p:clrMapOvr>
  <p:transition spd="med">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78FB46A-D4BC-4D10-9140-32A3DA948FF7}"/>
              </a:ext>
            </a:extLst>
          </p:cNvPr>
          <p:cNvSpPr txBox="1">
            <a:spLocks/>
          </p:cNvSpPr>
          <p:nvPr/>
        </p:nvSpPr>
        <p:spPr bwMode="auto">
          <a:xfrm>
            <a:off x="784410" y="0"/>
            <a:ext cx="8988425" cy="501650"/>
          </a:xfrm>
          <a:prstGeom prst="rect">
            <a:avLst/>
          </a:prstGeom>
          <a:noFill/>
          <a:ln w="9525">
            <a:noFill/>
            <a:miter lim="800000"/>
            <a:headEnd/>
            <a:tailEnd/>
          </a:ln>
        </p:spPr>
        <p:txBody>
          <a:bodyPr vert="horz" wrap="square" lIns="91429" tIns="45714" rIns="91429" bIns="45714" numCol="1" anchor="t" anchorCtr="0" compatLnSpc="1">
            <a:prstTxWarp prst="textNoShape">
              <a:avLst/>
            </a:prstTxWarp>
          </a:bodyPr>
          <a:lstStyle>
            <a:lvl1pPr algn="l" rtl="0" eaLnBrk="0" fontAlgn="base" hangingPunct="0">
              <a:spcBef>
                <a:spcPct val="0"/>
              </a:spcBef>
              <a:spcAft>
                <a:spcPct val="0"/>
              </a:spcAft>
              <a:defRPr sz="2400" b="1" i="0">
                <a:solidFill>
                  <a:srgbClr val="000090"/>
                </a:solidFill>
                <a:latin typeface="+mj-lt"/>
                <a:ea typeface="+mj-ea"/>
                <a:cs typeface="+mj-cs"/>
              </a:defRPr>
            </a:lvl1pPr>
            <a:lvl2pPr algn="l" rtl="0" eaLnBrk="0" fontAlgn="base" hangingPunct="0">
              <a:spcBef>
                <a:spcPct val="0"/>
              </a:spcBef>
              <a:spcAft>
                <a:spcPct val="0"/>
              </a:spcAft>
              <a:defRPr sz="2400">
                <a:solidFill>
                  <a:srgbClr val="4D4D4D"/>
                </a:solidFill>
                <a:latin typeface="Arial" charset="0"/>
              </a:defRPr>
            </a:lvl2pPr>
            <a:lvl3pPr algn="l" rtl="0" eaLnBrk="0" fontAlgn="base" hangingPunct="0">
              <a:spcBef>
                <a:spcPct val="0"/>
              </a:spcBef>
              <a:spcAft>
                <a:spcPct val="0"/>
              </a:spcAft>
              <a:defRPr sz="2400">
                <a:solidFill>
                  <a:srgbClr val="4D4D4D"/>
                </a:solidFill>
                <a:latin typeface="Arial" charset="0"/>
              </a:defRPr>
            </a:lvl3pPr>
            <a:lvl4pPr algn="l" rtl="0" eaLnBrk="0" fontAlgn="base" hangingPunct="0">
              <a:spcBef>
                <a:spcPct val="0"/>
              </a:spcBef>
              <a:spcAft>
                <a:spcPct val="0"/>
              </a:spcAft>
              <a:defRPr sz="2400">
                <a:solidFill>
                  <a:srgbClr val="4D4D4D"/>
                </a:solidFill>
                <a:latin typeface="Arial" charset="0"/>
              </a:defRPr>
            </a:lvl4pPr>
            <a:lvl5pPr algn="l" rtl="0" eaLnBrk="0" fontAlgn="base" hangingPunct="0">
              <a:spcBef>
                <a:spcPct val="0"/>
              </a:spcBef>
              <a:spcAft>
                <a:spcPct val="0"/>
              </a:spcAft>
              <a:defRPr sz="2400">
                <a:solidFill>
                  <a:srgbClr val="4D4D4D"/>
                </a:solidFill>
                <a:latin typeface="Arial" charset="0"/>
              </a:defRPr>
            </a:lvl5pPr>
            <a:lvl6pPr marL="457200" algn="l" rtl="0" fontAlgn="base">
              <a:spcBef>
                <a:spcPct val="0"/>
              </a:spcBef>
              <a:spcAft>
                <a:spcPct val="0"/>
              </a:spcAft>
              <a:defRPr sz="2400">
                <a:solidFill>
                  <a:srgbClr val="4D4D4D"/>
                </a:solidFill>
                <a:latin typeface="Arial" charset="0"/>
              </a:defRPr>
            </a:lvl6pPr>
            <a:lvl7pPr marL="914400" algn="l" rtl="0" fontAlgn="base">
              <a:spcBef>
                <a:spcPct val="0"/>
              </a:spcBef>
              <a:spcAft>
                <a:spcPct val="0"/>
              </a:spcAft>
              <a:defRPr sz="2400">
                <a:solidFill>
                  <a:srgbClr val="4D4D4D"/>
                </a:solidFill>
                <a:latin typeface="Arial" charset="0"/>
              </a:defRPr>
            </a:lvl7pPr>
            <a:lvl8pPr marL="1371600" algn="l" rtl="0" fontAlgn="base">
              <a:spcBef>
                <a:spcPct val="0"/>
              </a:spcBef>
              <a:spcAft>
                <a:spcPct val="0"/>
              </a:spcAft>
              <a:defRPr sz="2400">
                <a:solidFill>
                  <a:srgbClr val="4D4D4D"/>
                </a:solidFill>
                <a:latin typeface="Arial" charset="0"/>
              </a:defRPr>
            </a:lvl8pPr>
            <a:lvl9pPr marL="1828800" algn="l" rtl="0" fontAlgn="base">
              <a:spcBef>
                <a:spcPct val="0"/>
              </a:spcBef>
              <a:spcAft>
                <a:spcPct val="0"/>
              </a:spcAft>
              <a:defRPr sz="2400">
                <a:solidFill>
                  <a:srgbClr val="4D4D4D"/>
                </a:solidFill>
                <a:latin typeface="Arial" charset="0"/>
              </a:defRPr>
            </a:lvl9pPr>
          </a:lstStyle>
          <a:p>
            <a:pPr eaLnBrk="1" hangingPunct="1"/>
            <a:r>
              <a:rPr lang="en-US" altLang="ro-RO" sz="3200" kern="0" dirty="0">
                <a:latin typeface="Arial" panose="020B0604020202020204" pitchFamily="34" charset="0"/>
              </a:rPr>
              <a:t>Character Types</a:t>
            </a:r>
          </a:p>
        </p:txBody>
      </p:sp>
      <p:graphicFrame>
        <p:nvGraphicFramePr>
          <p:cNvPr id="2" name="Diagram 1">
            <a:extLst>
              <a:ext uri="{FF2B5EF4-FFF2-40B4-BE49-F238E27FC236}">
                <a16:creationId xmlns:a16="http://schemas.microsoft.com/office/drawing/2014/main" id="{78A8E9AB-7A71-4E2E-9CA5-B55C0CDE2AAC}"/>
              </a:ext>
            </a:extLst>
          </p:cNvPr>
          <p:cNvGraphicFramePr/>
          <p:nvPr>
            <p:extLst>
              <p:ext uri="{D42A27DB-BD31-4B8C-83A1-F6EECF244321}">
                <p14:modId xmlns:p14="http://schemas.microsoft.com/office/powerpoint/2010/main" val="3150499239"/>
              </p:ext>
            </p:extLst>
          </p:nvPr>
        </p:nvGraphicFramePr>
        <p:xfrm>
          <a:off x="890942" y="1031340"/>
          <a:ext cx="3565647" cy="248421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6" name="Diagram 5">
            <a:extLst>
              <a:ext uri="{FF2B5EF4-FFF2-40B4-BE49-F238E27FC236}">
                <a16:creationId xmlns:a16="http://schemas.microsoft.com/office/drawing/2014/main" id="{59C0CEB5-9783-4711-BED6-AECC92F3DF3A}"/>
              </a:ext>
            </a:extLst>
          </p:cNvPr>
          <p:cNvGraphicFramePr/>
          <p:nvPr>
            <p:extLst>
              <p:ext uri="{D42A27DB-BD31-4B8C-83A1-F6EECF244321}">
                <p14:modId xmlns:p14="http://schemas.microsoft.com/office/powerpoint/2010/main" val="2074186600"/>
              </p:ext>
            </p:extLst>
          </p:nvPr>
        </p:nvGraphicFramePr>
        <p:xfrm>
          <a:off x="5073804" y="1031340"/>
          <a:ext cx="3565647" cy="2484217"/>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7" name="Diagram 6">
            <a:extLst>
              <a:ext uri="{FF2B5EF4-FFF2-40B4-BE49-F238E27FC236}">
                <a16:creationId xmlns:a16="http://schemas.microsoft.com/office/drawing/2014/main" id="{CE3ABD14-92BF-4AD7-8AC1-4C6523803345}"/>
              </a:ext>
            </a:extLst>
          </p:cNvPr>
          <p:cNvGraphicFramePr/>
          <p:nvPr>
            <p:extLst>
              <p:ext uri="{D42A27DB-BD31-4B8C-83A1-F6EECF244321}">
                <p14:modId xmlns:p14="http://schemas.microsoft.com/office/powerpoint/2010/main" val="2328346769"/>
              </p:ext>
            </p:extLst>
          </p:nvPr>
        </p:nvGraphicFramePr>
        <p:xfrm>
          <a:off x="890941" y="3953573"/>
          <a:ext cx="3565647" cy="2484217"/>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graphicFrame>
        <p:nvGraphicFramePr>
          <p:cNvPr id="12" name="Diagram 11">
            <a:extLst>
              <a:ext uri="{FF2B5EF4-FFF2-40B4-BE49-F238E27FC236}">
                <a16:creationId xmlns:a16="http://schemas.microsoft.com/office/drawing/2014/main" id="{C79DEC0C-0442-435B-B3F4-25214CBBF9E5}"/>
              </a:ext>
            </a:extLst>
          </p:cNvPr>
          <p:cNvGraphicFramePr/>
          <p:nvPr>
            <p:extLst>
              <p:ext uri="{D42A27DB-BD31-4B8C-83A1-F6EECF244321}">
                <p14:modId xmlns:p14="http://schemas.microsoft.com/office/powerpoint/2010/main" val="531111476"/>
              </p:ext>
            </p:extLst>
          </p:nvPr>
        </p:nvGraphicFramePr>
        <p:xfrm>
          <a:off x="5073804" y="3953572"/>
          <a:ext cx="3565647" cy="2484217"/>
        </p:xfrm>
        <a:graphic>
          <a:graphicData uri="http://schemas.openxmlformats.org/drawingml/2006/diagram">
            <dgm:relIds xmlns:dgm="http://schemas.openxmlformats.org/drawingml/2006/diagram" xmlns:r="http://schemas.openxmlformats.org/officeDocument/2006/relationships" r:dm="rId17" r:lo="rId18" r:qs="rId19" r:cs="rId20"/>
          </a:graphicData>
        </a:graphic>
      </p:graphicFrame>
    </p:spTree>
    <p:extLst>
      <p:ext uri="{BB962C8B-B14F-4D97-AF65-F5344CB8AC3E}">
        <p14:creationId xmlns:p14="http://schemas.microsoft.com/office/powerpoint/2010/main" val="3305008312"/>
      </p:ext>
    </p:extLst>
  </p:cSld>
  <p:clrMapOvr>
    <a:masterClrMapping/>
  </p:clrMapOvr>
  <p:transition spd="med">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idx="4294967295"/>
          </p:nvPr>
        </p:nvSpPr>
        <p:spPr>
          <a:xfrm>
            <a:off x="784410" y="43727"/>
            <a:ext cx="8988425" cy="501650"/>
          </a:xfrm>
        </p:spPr>
        <p:txBody>
          <a:bodyPr/>
          <a:lstStyle/>
          <a:p>
            <a:pPr eaLnBrk="1" hangingPunct="1"/>
            <a:r>
              <a:rPr lang="en-US" altLang="ro-RO" sz="3200" dirty="0">
                <a:latin typeface="Arial" panose="020B0604020202020204" pitchFamily="34" charset="0"/>
              </a:rPr>
              <a:t>Hexadecimal Types</a:t>
            </a:r>
          </a:p>
        </p:txBody>
      </p:sp>
      <p:graphicFrame>
        <p:nvGraphicFramePr>
          <p:cNvPr id="4" name="Diagram 3">
            <a:extLst>
              <a:ext uri="{FF2B5EF4-FFF2-40B4-BE49-F238E27FC236}">
                <a16:creationId xmlns:a16="http://schemas.microsoft.com/office/drawing/2014/main" id="{E0828647-2EA3-4AE2-A626-6718D14A1001}"/>
              </a:ext>
            </a:extLst>
          </p:cNvPr>
          <p:cNvGraphicFramePr/>
          <p:nvPr>
            <p:extLst>
              <p:ext uri="{D42A27DB-BD31-4B8C-83A1-F6EECF244321}">
                <p14:modId xmlns:p14="http://schemas.microsoft.com/office/powerpoint/2010/main" val="1635994435"/>
              </p:ext>
            </p:extLst>
          </p:nvPr>
        </p:nvGraphicFramePr>
        <p:xfrm>
          <a:off x="657795" y="1306547"/>
          <a:ext cx="8590409" cy="248421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48213979"/>
      </p:ext>
    </p:extLst>
  </p:cSld>
  <p:clrMapOvr>
    <a:masterClrMapping/>
  </p:clrMapOvr>
  <p:transition spd="med">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775532" y="114389"/>
            <a:ext cx="8988425" cy="501650"/>
          </a:xfrm>
        </p:spPr>
        <p:txBody>
          <a:bodyPr>
            <a:normAutofit fontScale="90000"/>
          </a:bodyPr>
          <a:lstStyle/>
          <a:p>
            <a:pPr eaLnBrk="1" fontAlgn="auto" hangingPunct="1">
              <a:spcAft>
                <a:spcPts val="0"/>
              </a:spcAft>
              <a:defRPr/>
            </a:pPr>
            <a:r>
              <a:rPr lang="en-US" sz="3200" dirty="0">
                <a:latin typeface="Arial" panose="020B0604020202020204" pitchFamily="34" charset="0"/>
              </a:rPr>
              <a:t>Variable Length Types</a:t>
            </a:r>
          </a:p>
        </p:txBody>
      </p:sp>
      <p:graphicFrame>
        <p:nvGraphicFramePr>
          <p:cNvPr id="4" name="Diagram 3">
            <a:extLst>
              <a:ext uri="{FF2B5EF4-FFF2-40B4-BE49-F238E27FC236}">
                <a16:creationId xmlns:a16="http://schemas.microsoft.com/office/drawing/2014/main" id="{013E07FB-1128-4ECD-9510-E4875C7A7F8C}"/>
              </a:ext>
            </a:extLst>
          </p:cNvPr>
          <p:cNvGraphicFramePr/>
          <p:nvPr>
            <p:extLst>
              <p:ext uri="{D42A27DB-BD31-4B8C-83A1-F6EECF244321}">
                <p14:modId xmlns:p14="http://schemas.microsoft.com/office/powerpoint/2010/main" val="2565108546"/>
              </p:ext>
            </p:extLst>
          </p:nvPr>
        </p:nvGraphicFramePr>
        <p:xfrm>
          <a:off x="577896" y="1299839"/>
          <a:ext cx="8590409" cy="248421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14937991"/>
      </p:ext>
    </p:extLst>
  </p:cSld>
  <p:clrMapOvr>
    <a:masterClrMapping/>
  </p:clrMapOvr>
  <p:transition spd="med">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idx="4294967295"/>
          </p:nvPr>
        </p:nvSpPr>
        <p:spPr>
          <a:xfrm>
            <a:off x="800578" y="85334"/>
            <a:ext cx="8988425" cy="501650"/>
          </a:xfrm>
        </p:spPr>
        <p:txBody>
          <a:bodyPr/>
          <a:lstStyle/>
          <a:p>
            <a:pPr eaLnBrk="1" hangingPunct="1"/>
            <a:r>
              <a:rPr lang="en-US" altLang="ro-RO" sz="2900" dirty="0">
                <a:latin typeface="Arial" panose="020B0604020202020204" pitchFamily="34" charset="0"/>
              </a:rPr>
              <a:t>Local TYPES in ABAP Programs</a:t>
            </a:r>
          </a:p>
        </p:txBody>
      </p:sp>
      <p:sp>
        <p:nvSpPr>
          <p:cNvPr id="4" name="Content Placeholder 2">
            <a:extLst>
              <a:ext uri="{FF2B5EF4-FFF2-40B4-BE49-F238E27FC236}">
                <a16:creationId xmlns:a16="http://schemas.microsoft.com/office/drawing/2014/main" id="{DA06E1E5-6C27-4463-A5C2-B1251A0E2108}"/>
              </a:ext>
            </a:extLst>
          </p:cNvPr>
          <p:cNvSpPr txBox="1">
            <a:spLocks/>
          </p:cNvSpPr>
          <p:nvPr/>
        </p:nvSpPr>
        <p:spPr bwMode="auto">
          <a:xfrm>
            <a:off x="800578" y="938157"/>
            <a:ext cx="8990012" cy="5219700"/>
          </a:xfrm>
          <a:prstGeom prst="rect">
            <a:avLst/>
          </a:prstGeom>
          <a:noFill/>
          <a:ln w="9525">
            <a:noFill/>
            <a:miter lim="800000"/>
            <a:headEnd/>
            <a:tailEnd/>
          </a:ln>
        </p:spPr>
        <p:txBody>
          <a:bodyPr vert="horz" wrap="square" lIns="91429" tIns="45714" rIns="91429" bIns="45714" numCol="1" anchor="t" anchorCtr="0" compatLnSpc="1">
            <a:prstTxWarp prst="textNoShape">
              <a:avLst/>
            </a:prstTxWarp>
          </a:bodyPr>
          <a:lstStyle>
            <a:lvl1pPr marL="285750" indent="-285750" algn="l" rtl="0" eaLnBrk="0" fontAlgn="base" hangingPunct="0">
              <a:spcBef>
                <a:spcPct val="20000"/>
              </a:spcBef>
              <a:spcAft>
                <a:spcPct val="0"/>
              </a:spcAft>
              <a:buClr>
                <a:schemeClr val="accent1"/>
              </a:buClr>
              <a:buBlip>
                <a:blip r:embed="rId2"/>
              </a:buBlip>
              <a:defRPr sz="2000">
                <a:solidFill>
                  <a:srgbClr val="001864"/>
                </a:solidFill>
                <a:latin typeface="+mn-lt"/>
                <a:ea typeface="+mn-ea"/>
                <a:cs typeface="+mn-cs"/>
              </a:defRPr>
            </a:lvl1pPr>
            <a:lvl2pPr marL="742950" indent="-247650" algn="l" rtl="0" eaLnBrk="0" fontAlgn="base" hangingPunct="0">
              <a:spcBef>
                <a:spcPct val="20000"/>
              </a:spcBef>
              <a:spcAft>
                <a:spcPct val="0"/>
              </a:spcAft>
              <a:buClr>
                <a:srgbClr val="0029AC"/>
              </a:buClr>
              <a:buFont typeface="Arial" charset="0"/>
              <a:buChar char="■"/>
              <a:defRPr>
                <a:solidFill>
                  <a:srgbClr val="001864"/>
                </a:solidFill>
                <a:latin typeface="+mn-lt"/>
              </a:defRPr>
            </a:lvl2pPr>
            <a:lvl3pPr marL="1085850" indent="-228600" algn="l" rtl="0" eaLnBrk="0" fontAlgn="base" hangingPunct="0">
              <a:spcBef>
                <a:spcPct val="20000"/>
              </a:spcBef>
              <a:spcAft>
                <a:spcPct val="0"/>
              </a:spcAft>
              <a:buClr>
                <a:schemeClr val="tx1"/>
              </a:buClr>
              <a:buSzPct val="115000"/>
              <a:buFont typeface="Wingdings" pitchFamily="2" charset="2"/>
              <a:buChar char="§"/>
              <a:defRPr sz="1600">
                <a:solidFill>
                  <a:srgbClr val="001864"/>
                </a:solidFill>
                <a:latin typeface="+mn-lt"/>
              </a:defRPr>
            </a:lvl3pPr>
            <a:lvl4pPr marL="1422400" indent="-168275" algn="l" rtl="0" eaLnBrk="0" fontAlgn="base" hangingPunct="0">
              <a:spcBef>
                <a:spcPct val="20000"/>
              </a:spcBef>
              <a:spcAft>
                <a:spcPct val="0"/>
              </a:spcAft>
              <a:buClr>
                <a:schemeClr val="tx1"/>
              </a:buClr>
              <a:buFont typeface="Wingdings" pitchFamily="2" charset="2"/>
              <a:buChar char="§"/>
              <a:defRPr sz="1400">
                <a:solidFill>
                  <a:srgbClr val="001864"/>
                </a:solidFill>
                <a:latin typeface="+mn-lt"/>
              </a:defRPr>
            </a:lvl4pPr>
            <a:lvl5pPr marL="1778000" indent="-171450" algn="l" rtl="0" eaLnBrk="0" fontAlgn="base" hangingPunct="0">
              <a:spcBef>
                <a:spcPct val="20000"/>
              </a:spcBef>
              <a:spcAft>
                <a:spcPct val="0"/>
              </a:spcAft>
              <a:buClr>
                <a:srgbClr val="5F5F5F"/>
              </a:buClr>
              <a:buFont typeface="Arial" charset="0"/>
              <a:buChar char="–"/>
              <a:defRPr sz="1000">
                <a:solidFill>
                  <a:srgbClr val="001864"/>
                </a:solidFill>
                <a:latin typeface="+mn-lt"/>
              </a:defRPr>
            </a:lvl5pPr>
            <a:lvl6pPr marL="2235200" indent="-171450" algn="l" rtl="0" fontAlgn="base">
              <a:spcBef>
                <a:spcPct val="20000"/>
              </a:spcBef>
              <a:spcAft>
                <a:spcPct val="0"/>
              </a:spcAft>
              <a:buClr>
                <a:srgbClr val="5F5F5F"/>
              </a:buClr>
              <a:buFont typeface="Arial" charset="0"/>
              <a:buChar char="–"/>
              <a:defRPr sz="1000">
                <a:solidFill>
                  <a:srgbClr val="4D4D4D"/>
                </a:solidFill>
                <a:latin typeface="+mn-lt"/>
              </a:defRPr>
            </a:lvl6pPr>
            <a:lvl7pPr marL="2692400" indent="-171450" algn="l" rtl="0" fontAlgn="base">
              <a:spcBef>
                <a:spcPct val="20000"/>
              </a:spcBef>
              <a:spcAft>
                <a:spcPct val="0"/>
              </a:spcAft>
              <a:buClr>
                <a:srgbClr val="5F5F5F"/>
              </a:buClr>
              <a:buFont typeface="Arial" charset="0"/>
              <a:buChar char="–"/>
              <a:defRPr sz="1000">
                <a:solidFill>
                  <a:srgbClr val="4D4D4D"/>
                </a:solidFill>
                <a:latin typeface="+mn-lt"/>
              </a:defRPr>
            </a:lvl7pPr>
            <a:lvl8pPr marL="3149600" indent="-171450" algn="l" rtl="0" fontAlgn="base">
              <a:spcBef>
                <a:spcPct val="20000"/>
              </a:spcBef>
              <a:spcAft>
                <a:spcPct val="0"/>
              </a:spcAft>
              <a:buClr>
                <a:srgbClr val="5F5F5F"/>
              </a:buClr>
              <a:buFont typeface="Arial" charset="0"/>
              <a:buChar char="–"/>
              <a:defRPr sz="1000">
                <a:solidFill>
                  <a:srgbClr val="4D4D4D"/>
                </a:solidFill>
                <a:latin typeface="+mn-lt"/>
              </a:defRPr>
            </a:lvl8pPr>
            <a:lvl9pPr marL="3606800" indent="-171450" algn="l" rtl="0" fontAlgn="base">
              <a:spcBef>
                <a:spcPct val="20000"/>
              </a:spcBef>
              <a:spcAft>
                <a:spcPct val="0"/>
              </a:spcAft>
              <a:buClr>
                <a:srgbClr val="5F5F5F"/>
              </a:buClr>
              <a:buFont typeface="Arial" charset="0"/>
              <a:buChar char="–"/>
              <a:defRPr sz="1000">
                <a:solidFill>
                  <a:srgbClr val="4D4D4D"/>
                </a:solidFill>
                <a:latin typeface="+mn-lt"/>
              </a:defRPr>
            </a:lvl9pPr>
          </a:lstStyle>
          <a:p>
            <a:pPr eaLnBrk="1" hangingPunct="1">
              <a:buClr>
                <a:srgbClr val="0029AC"/>
              </a:buClr>
              <a:buFont typeface="Wingdings" panose="05000000000000000000" pitchFamily="2" charset="2"/>
              <a:buChar char="q"/>
            </a:pPr>
            <a:r>
              <a:rPr lang="en-US" sz="1800" dirty="0"/>
              <a:t>You define local data types in a program using the</a:t>
            </a:r>
          </a:p>
          <a:p>
            <a:pPr marL="274320" indent="-274320" eaLnBrk="1" fontAlgn="auto" hangingPunct="1">
              <a:spcAft>
                <a:spcPts val="0"/>
              </a:spcAft>
              <a:buClr>
                <a:schemeClr val="accent3"/>
              </a:buClr>
              <a:buNone/>
              <a:defRPr/>
            </a:pPr>
            <a:r>
              <a:rPr lang="en-US" sz="1800" b="1" dirty="0"/>
              <a:t> 	TYPES &lt;t&gt; ... TYPE &lt;type&gt; ... </a:t>
            </a:r>
            <a:r>
              <a:rPr lang="en-US" sz="1600" dirty="0"/>
              <a:t>[LENGTH </a:t>
            </a:r>
            <a:r>
              <a:rPr lang="en-US" sz="1600" dirty="0" err="1"/>
              <a:t>len</a:t>
            </a:r>
            <a:r>
              <a:rPr lang="en-US" sz="1600" dirty="0"/>
              <a:t>] [DECIMALS </a:t>
            </a:r>
            <a:r>
              <a:rPr lang="en-US" sz="1600" dirty="0" err="1"/>
              <a:t>dec</a:t>
            </a:r>
            <a:r>
              <a:rPr lang="en-US" sz="1600" dirty="0"/>
              <a:t>] </a:t>
            </a:r>
          </a:p>
          <a:p>
            <a:pPr marL="0" indent="0" eaLnBrk="1" fontAlgn="auto" hangingPunct="1">
              <a:spcAft>
                <a:spcPts val="0"/>
              </a:spcAft>
              <a:buClr>
                <a:schemeClr val="accent3"/>
              </a:buClr>
              <a:buNone/>
              <a:defRPr/>
            </a:pPr>
            <a:endParaRPr lang="en-US" sz="1800" dirty="0"/>
          </a:p>
          <a:p>
            <a:pPr marL="0" indent="0" eaLnBrk="1" fontAlgn="auto" hangingPunct="1">
              <a:spcAft>
                <a:spcPts val="0"/>
              </a:spcAft>
              <a:buClr>
                <a:schemeClr val="accent3"/>
              </a:buClr>
              <a:buNone/>
              <a:defRPr/>
            </a:pPr>
            <a:r>
              <a:rPr lang="en-US" sz="1800" dirty="0"/>
              <a:t>statement. The type name &lt;t&gt; may be up to 30 characters long. You can use any letters, digits, and the underscore character. </a:t>
            </a:r>
          </a:p>
          <a:p>
            <a:pPr marL="0" indent="0" eaLnBrk="1" fontAlgn="auto" hangingPunct="1">
              <a:spcAft>
                <a:spcPts val="0"/>
              </a:spcAft>
              <a:buClr>
                <a:schemeClr val="accent3"/>
              </a:buClr>
              <a:buNone/>
              <a:defRPr/>
            </a:pPr>
            <a:endParaRPr lang="en-US" sz="1800" dirty="0"/>
          </a:p>
          <a:p>
            <a:pPr eaLnBrk="1" fontAlgn="auto" hangingPunct="1">
              <a:spcAft>
                <a:spcPts val="0"/>
              </a:spcAft>
              <a:buClr>
                <a:srgbClr val="0029AC"/>
              </a:buClr>
              <a:buFont typeface="Wingdings" panose="05000000000000000000" pitchFamily="2" charset="2"/>
              <a:buChar char="q"/>
              <a:defRPr/>
            </a:pPr>
            <a:r>
              <a:rPr lang="en-US" sz="1600" dirty="0"/>
              <a:t>Do not create a name consisting entirely of numeric characters.</a:t>
            </a:r>
          </a:p>
          <a:p>
            <a:pPr eaLnBrk="1" fontAlgn="auto" hangingPunct="1">
              <a:spcAft>
                <a:spcPts val="0"/>
              </a:spcAft>
              <a:buClr>
                <a:srgbClr val="0029AC"/>
              </a:buClr>
              <a:buFont typeface="Wingdings" panose="05000000000000000000" pitchFamily="2" charset="2"/>
              <a:buChar char="q"/>
              <a:defRPr/>
            </a:pPr>
            <a:r>
              <a:rPr lang="en-US" sz="1600" dirty="0"/>
              <a:t>You cannot use the special characters + . , : ( ) - &lt; &gt;. Other special characters are reserved for internal use. </a:t>
            </a:r>
          </a:p>
          <a:p>
            <a:pPr eaLnBrk="1" fontAlgn="auto" hangingPunct="1">
              <a:spcAft>
                <a:spcPts val="0"/>
              </a:spcAft>
              <a:buClr>
                <a:srgbClr val="0029AC"/>
              </a:buClr>
              <a:buFont typeface="Wingdings" panose="05000000000000000000" pitchFamily="2" charset="2"/>
              <a:buChar char="q"/>
              <a:defRPr/>
            </a:pPr>
            <a:r>
              <a:rPr lang="en-US" sz="1600" dirty="0"/>
              <a:t>You cannot use the names of the predefined ABAP types (C, D, F, I, N, P, T, X,STRING, XSTRING) or the name of the generic type TABLE. You should not use names that are the same as an ABAP keyword or addition. </a:t>
            </a:r>
          </a:p>
          <a:p>
            <a:pPr eaLnBrk="1" fontAlgn="auto" hangingPunct="1">
              <a:spcAft>
                <a:spcPts val="0"/>
              </a:spcAft>
              <a:buClr>
                <a:srgbClr val="0029AC"/>
              </a:buClr>
              <a:buFont typeface="Wingdings" panose="05000000000000000000" pitchFamily="2" charset="2"/>
              <a:buChar char="q"/>
              <a:defRPr/>
            </a:pPr>
            <a:r>
              <a:rPr lang="en-US" sz="1600" dirty="0"/>
              <a:t>You should:</a:t>
            </a:r>
          </a:p>
          <a:p>
            <a:pPr marL="274320" indent="-274320" eaLnBrk="1" fontAlgn="auto" hangingPunct="1">
              <a:spcAft>
                <a:spcPts val="0"/>
              </a:spcAft>
              <a:buClr>
                <a:schemeClr val="accent3"/>
              </a:buClr>
              <a:buNone/>
              <a:defRPr/>
            </a:pPr>
            <a:r>
              <a:rPr lang="en-US" sz="1600" dirty="0"/>
              <a:t>	</a:t>
            </a:r>
            <a:r>
              <a:rPr lang="en-US" sz="1400" dirty="0"/>
              <a:t>• Use names that explain the meaning of the type without the need for further comments</a:t>
            </a:r>
          </a:p>
          <a:p>
            <a:pPr marL="274320" indent="-274320" eaLnBrk="1" fontAlgn="auto" hangingPunct="1">
              <a:spcAft>
                <a:spcPts val="0"/>
              </a:spcAft>
              <a:buClr>
                <a:schemeClr val="accent3"/>
              </a:buClr>
              <a:buNone/>
              <a:defRPr/>
            </a:pPr>
            <a:r>
              <a:rPr lang="en-US" sz="1600" dirty="0"/>
              <a:t>	• </a:t>
            </a:r>
            <a:r>
              <a:rPr lang="en-US" sz="1400" dirty="0"/>
              <a:t>Use the underscore character to separate compound words</a:t>
            </a:r>
          </a:p>
          <a:p>
            <a:pPr marL="274320" indent="-274320" eaLnBrk="1" fontAlgn="auto" hangingPunct="1">
              <a:spcAft>
                <a:spcPts val="0"/>
              </a:spcAft>
              <a:buClr>
                <a:schemeClr val="accent3"/>
              </a:buClr>
              <a:buNone/>
              <a:defRPr/>
            </a:pPr>
            <a:r>
              <a:rPr lang="en-US" sz="1400" dirty="0"/>
              <a:t>	• Always use a letter as the first character of a variable name.</a:t>
            </a:r>
            <a:endParaRPr lang="en-US" sz="1600" dirty="0"/>
          </a:p>
          <a:p>
            <a:pPr eaLnBrk="1" fontAlgn="auto" hangingPunct="1">
              <a:spcAft>
                <a:spcPts val="0"/>
              </a:spcAft>
              <a:buClr>
                <a:srgbClr val="0029AC"/>
              </a:buClr>
              <a:buFont typeface="Wingdings" panose="05000000000000000000" pitchFamily="2" charset="2"/>
              <a:buChar char="q"/>
              <a:defRPr/>
            </a:pPr>
            <a:r>
              <a:rPr lang="en-US" sz="1600" dirty="0"/>
              <a:t>You declare local data types in a program either by referring to an existing data type or constructing a new type.</a:t>
            </a:r>
          </a:p>
        </p:txBody>
      </p:sp>
    </p:spTree>
    <p:extLst>
      <p:ext uri="{BB962C8B-B14F-4D97-AF65-F5344CB8AC3E}">
        <p14:creationId xmlns:p14="http://schemas.microsoft.com/office/powerpoint/2010/main" val="635460578"/>
      </p:ext>
    </p:extLst>
  </p:cSld>
  <p:clrMapOvr>
    <a:masterClrMapping/>
  </p:clrMapOvr>
  <p:transition spd="med">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idx="4294967295"/>
          </p:nvPr>
        </p:nvSpPr>
        <p:spPr>
          <a:xfrm>
            <a:off x="809089" y="-3116"/>
            <a:ext cx="8003655" cy="731838"/>
          </a:xfrm>
        </p:spPr>
        <p:txBody>
          <a:bodyPr/>
          <a:lstStyle/>
          <a:p>
            <a:pPr marL="0" indent="0">
              <a:buNone/>
            </a:pPr>
            <a:r>
              <a:rPr lang="en-US" altLang="ro-RO" sz="3200" dirty="0">
                <a:latin typeface="Arial" panose="020B0604020202020204" pitchFamily="34" charset="0"/>
              </a:rPr>
              <a:t>Contents</a:t>
            </a:r>
          </a:p>
        </p:txBody>
      </p:sp>
      <p:sp>
        <p:nvSpPr>
          <p:cNvPr id="44036" name="Rectangle 4"/>
          <p:cNvSpPr>
            <a:spLocks noGrp="1" noChangeArrowheads="1"/>
          </p:cNvSpPr>
          <p:nvPr>
            <p:ph type="body" idx="4294967295"/>
          </p:nvPr>
        </p:nvSpPr>
        <p:spPr>
          <a:xfrm>
            <a:off x="809089" y="829764"/>
            <a:ext cx="7713474" cy="5189296"/>
          </a:xfrm>
        </p:spPr>
        <p:txBody>
          <a:bodyPr/>
          <a:lstStyle/>
          <a:p>
            <a:pPr marL="0" indent="0">
              <a:buNone/>
            </a:pPr>
            <a:endParaRPr lang="en-US" dirty="0"/>
          </a:p>
          <a:p>
            <a:r>
              <a:rPr lang="en-US" dirty="0"/>
              <a:t>What is a Computer Program?</a:t>
            </a:r>
          </a:p>
          <a:p>
            <a:pPr marL="0" indent="0">
              <a:buNone/>
            </a:pPr>
            <a:endParaRPr lang="en-US" dirty="0"/>
          </a:p>
          <a:p>
            <a:r>
              <a:rPr lang="en-US" dirty="0"/>
              <a:t>Data TYPES</a:t>
            </a:r>
          </a:p>
          <a:p>
            <a:endParaRPr lang="en-US" dirty="0"/>
          </a:p>
          <a:p>
            <a:r>
              <a:rPr lang="en-US" dirty="0"/>
              <a:t>DATA Declaration</a:t>
            </a:r>
          </a:p>
          <a:p>
            <a:pPr lvl="1"/>
            <a:r>
              <a:rPr lang="en-US" dirty="0"/>
              <a:t>Variables and Constants</a:t>
            </a:r>
          </a:p>
          <a:p>
            <a:pPr lvl="1"/>
            <a:r>
              <a:rPr lang="en-US" dirty="0"/>
              <a:t>Structures</a:t>
            </a:r>
          </a:p>
          <a:p>
            <a:pPr lvl="1"/>
            <a:r>
              <a:rPr lang="en-US" dirty="0"/>
              <a:t>Tables</a:t>
            </a:r>
          </a:p>
          <a:p>
            <a:endParaRPr lang="en-US" dirty="0"/>
          </a:p>
          <a:p>
            <a:r>
              <a:rPr lang="en-US" dirty="0"/>
              <a:t>First ABAP Program </a:t>
            </a:r>
          </a:p>
          <a:p>
            <a:endParaRPr lang="en-US" dirty="0"/>
          </a:p>
          <a:p>
            <a:r>
              <a:rPr lang="en-US" dirty="0"/>
              <a:t>Time to Practice</a:t>
            </a:r>
          </a:p>
          <a:p>
            <a:endParaRPr lang="en-US" dirty="0"/>
          </a:p>
          <a:p>
            <a:endParaRPr lang="en-US" dirty="0"/>
          </a:p>
        </p:txBody>
      </p:sp>
    </p:spTree>
    <p:extLst>
      <p:ext uri="{BB962C8B-B14F-4D97-AF65-F5344CB8AC3E}">
        <p14:creationId xmlns:p14="http://schemas.microsoft.com/office/powerpoint/2010/main" val="2562462689"/>
      </p:ext>
    </p:extLst>
  </p:cSld>
  <p:clrMapOvr>
    <a:masterClrMapping/>
  </p:clrMapOvr>
  <p:transition spd="med">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idx="4294967295"/>
          </p:nvPr>
        </p:nvSpPr>
        <p:spPr>
          <a:xfrm>
            <a:off x="820454" y="76629"/>
            <a:ext cx="8988425" cy="501650"/>
          </a:xfrm>
        </p:spPr>
        <p:txBody>
          <a:bodyPr/>
          <a:lstStyle/>
          <a:p>
            <a:pPr eaLnBrk="1" hangingPunct="1"/>
            <a:r>
              <a:rPr lang="en-US" altLang="ro-RO" sz="2900" dirty="0">
                <a:latin typeface="Arial" panose="020B0604020202020204" pitchFamily="34" charset="0"/>
              </a:rPr>
              <a:t>Local TYPES in ABAP Programs</a:t>
            </a:r>
          </a:p>
        </p:txBody>
      </p:sp>
      <p:sp>
        <p:nvSpPr>
          <p:cNvPr id="19459" name="Content Placeholder 2"/>
          <p:cNvSpPr>
            <a:spLocks noGrp="1"/>
          </p:cNvSpPr>
          <p:nvPr>
            <p:ph idx="4294967295"/>
          </p:nvPr>
        </p:nvSpPr>
        <p:spPr>
          <a:xfrm>
            <a:off x="820454" y="1377270"/>
            <a:ext cx="8990012" cy="5219700"/>
          </a:xfrm>
        </p:spPr>
        <p:txBody>
          <a:bodyPr/>
          <a:lstStyle/>
          <a:p>
            <a:pPr eaLnBrk="1" hangingPunct="1"/>
            <a:r>
              <a:rPr lang="en-US" altLang="ro-RO" sz="1800" dirty="0"/>
              <a:t>Examples of Elementary Local Data TYPES</a:t>
            </a:r>
          </a:p>
          <a:p>
            <a:pPr marL="0" indent="0" eaLnBrk="1" hangingPunct="1">
              <a:buNone/>
            </a:pPr>
            <a:endParaRPr lang="en-US" altLang="ro-RO" sz="1800" dirty="0"/>
          </a:p>
          <a:p>
            <a:pPr lvl="1" eaLnBrk="1" hangingPunct="1">
              <a:buNone/>
            </a:pPr>
            <a:r>
              <a:rPr lang="en-US" altLang="ro-RO" sz="1600" b="1" dirty="0"/>
              <a:t>TYPES:  </a:t>
            </a:r>
            <a:r>
              <a:rPr lang="en-US" altLang="ro-RO" sz="1600" dirty="0" err="1"/>
              <a:t>ty_num</a:t>
            </a:r>
            <a:r>
              <a:rPr lang="en-US" altLang="ro-RO" sz="1600" dirty="0"/>
              <a:t> </a:t>
            </a:r>
            <a:r>
              <a:rPr lang="en-US" altLang="ro-RO" sz="1600" b="1" dirty="0"/>
              <a:t>TYPE</a:t>
            </a:r>
            <a:r>
              <a:rPr lang="en-US" altLang="ro-RO" sz="1600" dirty="0"/>
              <a:t> p</a:t>
            </a:r>
            <a:r>
              <a:rPr lang="en-US" altLang="ro-RO" sz="1600" b="1" dirty="0"/>
              <a:t> DECIMALS </a:t>
            </a:r>
            <a:r>
              <a:rPr lang="en-US" altLang="ro-RO" sz="1600" dirty="0"/>
              <a:t>2.</a:t>
            </a:r>
          </a:p>
          <a:p>
            <a:pPr lvl="1" eaLnBrk="1" hangingPunct="1">
              <a:buNone/>
            </a:pPr>
            <a:endParaRPr lang="en-US" altLang="ro-RO" sz="1600" b="1" dirty="0"/>
          </a:p>
          <a:p>
            <a:pPr lvl="1" eaLnBrk="1" hangingPunct="1">
              <a:buNone/>
            </a:pPr>
            <a:r>
              <a:rPr lang="en-US" altLang="ro-RO" sz="1600" b="1" dirty="0"/>
              <a:t>TYPES</a:t>
            </a:r>
            <a:r>
              <a:rPr lang="en-US" altLang="ro-RO" sz="1600" dirty="0"/>
              <a:t>  ty_char03 </a:t>
            </a:r>
            <a:r>
              <a:rPr lang="en-US" altLang="ro-RO" sz="1600" b="1" dirty="0"/>
              <a:t>TYPE</a:t>
            </a:r>
            <a:r>
              <a:rPr lang="en-US" altLang="ro-RO" sz="1600" dirty="0"/>
              <a:t> c </a:t>
            </a:r>
            <a:r>
              <a:rPr lang="en-US" altLang="ro-RO" sz="1600" b="1" dirty="0"/>
              <a:t>LENGTH</a:t>
            </a:r>
            <a:r>
              <a:rPr lang="en-US" altLang="ro-RO" sz="1600" dirty="0"/>
              <a:t> 3.</a:t>
            </a:r>
          </a:p>
          <a:p>
            <a:pPr lvl="1" eaLnBrk="1" hangingPunct="1">
              <a:buNone/>
            </a:pPr>
            <a:r>
              <a:rPr lang="en-US" altLang="ro-RO" sz="1600" b="1" dirty="0"/>
              <a:t>TYPES  </a:t>
            </a:r>
            <a:r>
              <a:rPr lang="en-US" altLang="ro-RO" sz="1600" dirty="0"/>
              <a:t>ty_char03(3) </a:t>
            </a:r>
            <a:r>
              <a:rPr lang="en-US" altLang="ro-RO" sz="1600" b="1" dirty="0"/>
              <a:t>TYPE </a:t>
            </a:r>
            <a:r>
              <a:rPr lang="en-US" altLang="ro-RO" sz="1600" dirty="0"/>
              <a:t>c.</a:t>
            </a:r>
            <a:endParaRPr lang="en-US" altLang="ro-RO" sz="1600" b="1" dirty="0"/>
          </a:p>
          <a:p>
            <a:pPr lvl="1" eaLnBrk="1" hangingPunct="1">
              <a:buNone/>
            </a:pPr>
            <a:endParaRPr lang="en-US" altLang="ro-RO" sz="1600" dirty="0"/>
          </a:p>
          <a:p>
            <a:pPr lvl="1" eaLnBrk="1" hangingPunct="1">
              <a:buNone/>
            </a:pPr>
            <a:r>
              <a:rPr lang="en-US" altLang="ro-RO" sz="1600" b="1" dirty="0"/>
              <a:t>TYPES</a:t>
            </a:r>
            <a:r>
              <a:rPr lang="en-US" altLang="ro-RO" sz="1600" dirty="0"/>
              <a:t>  ty_numc05 </a:t>
            </a:r>
            <a:r>
              <a:rPr lang="en-US" altLang="ro-RO" sz="1600" b="1" dirty="0"/>
              <a:t>TYPE</a:t>
            </a:r>
            <a:r>
              <a:rPr lang="en-US" altLang="ro-RO" sz="1600" dirty="0"/>
              <a:t> n </a:t>
            </a:r>
            <a:r>
              <a:rPr lang="en-US" altLang="ro-RO" sz="1600" b="1" dirty="0"/>
              <a:t>LENGTH</a:t>
            </a:r>
            <a:r>
              <a:rPr lang="en-US" altLang="ro-RO" sz="1600" dirty="0"/>
              <a:t> 5.</a:t>
            </a:r>
          </a:p>
          <a:p>
            <a:pPr lvl="1" eaLnBrk="1" hangingPunct="1">
              <a:buNone/>
            </a:pPr>
            <a:r>
              <a:rPr lang="en-US" altLang="ro-RO" sz="1600" b="1" dirty="0"/>
              <a:t>TYPES</a:t>
            </a:r>
            <a:r>
              <a:rPr lang="en-US" altLang="ro-RO" sz="1600" dirty="0"/>
              <a:t>  ty_numc05(5) </a:t>
            </a:r>
            <a:r>
              <a:rPr lang="en-US" altLang="ro-RO" sz="1600" b="1" dirty="0"/>
              <a:t>TYPE</a:t>
            </a:r>
            <a:r>
              <a:rPr lang="en-US" altLang="ro-RO" sz="1600" dirty="0"/>
              <a:t> n.</a:t>
            </a:r>
          </a:p>
          <a:p>
            <a:pPr lvl="1" eaLnBrk="1" hangingPunct="1">
              <a:buNone/>
            </a:pPr>
            <a:endParaRPr lang="en-US" altLang="ro-RO" sz="1600" dirty="0"/>
          </a:p>
          <a:p>
            <a:pPr eaLnBrk="1" hangingPunct="1">
              <a:buFont typeface="Wingdings 2" panose="05020102010507070707" pitchFamily="18" charset="2"/>
              <a:buNone/>
            </a:pPr>
            <a:endParaRPr lang="en-US" altLang="ro-RO" dirty="0"/>
          </a:p>
        </p:txBody>
      </p:sp>
      <p:pic>
        <p:nvPicPr>
          <p:cNvPr id="4" name="Picture 3">
            <a:extLst>
              <a:ext uri="{FF2B5EF4-FFF2-40B4-BE49-F238E27FC236}">
                <a16:creationId xmlns:a16="http://schemas.microsoft.com/office/drawing/2014/main" id="{E74A8F0C-3FBA-4A1A-AED4-243041E9E218}"/>
              </a:ext>
            </a:extLst>
          </p:cNvPr>
          <p:cNvPicPr>
            <a:picLocks noChangeAspect="1"/>
          </p:cNvPicPr>
          <p:nvPr/>
        </p:nvPicPr>
        <p:blipFill>
          <a:blip r:embed="rId2"/>
          <a:stretch>
            <a:fillRect/>
          </a:stretch>
        </p:blipFill>
        <p:spPr>
          <a:xfrm>
            <a:off x="6798908" y="2265037"/>
            <a:ext cx="1847850" cy="1571625"/>
          </a:xfrm>
          <a:prstGeom prst="rect">
            <a:avLst/>
          </a:prstGeom>
        </p:spPr>
      </p:pic>
    </p:spTree>
    <p:extLst>
      <p:ext uri="{BB962C8B-B14F-4D97-AF65-F5344CB8AC3E}">
        <p14:creationId xmlns:p14="http://schemas.microsoft.com/office/powerpoint/2010/main" val="2185433614"/>
      </p:ext>
    </p:extLst>
  </p:cSld>
  <p:clrMapOvr>
    <a:masterClrMapping/>
  </p:clrMapOvr>
  <p:transition spd="med">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idx="4294967295"/>
          </p:nvPr>
        </p:nvSpPr>
        <p:spPr>
          <a:xfrm>
            <a:off x="820454" y="76629"/>
            <a:ext cx="8988425" cy="501650"/>
          </a:xfrm>
        </p:spPr>
        <p:txBody>
          <a:bodyPr/>
          <a:lstStyle/>
          <a:p>
            <a:pPr eaLnBrk="1" hangingPunct="1"/>
            <a:r>
              <a:rPr lang="en-US" altLang="ro-RO" sz="2900" dirty="0">
                <a:latin typeface="Arial" panose="020B0604020202020204" pitchFamily="34" charset="0"/>
              </a:rPr>
              <a:t>Local TYPES in ABAP Programs</a:t>
            </a:r>
          </a:p>
        </p:txBody>
      </p:sp>
      <p:sp>
        <p:nvSpPr>
          <p:cNvPr id="19459" name="Content Placeholder 2"/>
          <p:cNvSpPr>
            <a:spLocks noGrp="1"/>
          </p:cNvSpPr>
          <p:nvPr>
            <p:ph idx="4294967295"/>
          </p:nvPr>
        </p:nvSpPr>
        <p:spPr>
          <a:xfrm>
            <a:off x="820454" y="1377270"/>
            <a:ext cx="8990012" cy="5219700"/>
          </a:xfrm>
        </p:spPr>
        <p:txBody>
          <a:bodyPr/>
          <a:lstStyle/>
          <a:p>
            <a:pPr eaLnBrk="1" hangingPunct="1"/>
            <a:r>
              <a:rPr lang="en-US" altLang="ro-RO" sz="1800" dirty="0"/>
              <a:t>Examples of Complex Local Data TYPES</a:t>
            </a:r>
          </a:p>
          <a:p>
            <a:pPr lvl="1" eaLnBrk="1" hangingPunct="1">
              <a:buNone/>
            </a:pPr>
            <a:endParaRPr lang="en-US" altLang="ro-RO" sz="1600" b="1" dirty="0"/>
          </a:p>
          <a:p>
            <a:pPr lvl="1" eaLnBrk="1" hangingPunct="1">
              <a:buNone/>
            </a:pPr>
            <a:r>
              <a:rPr lang="en-US" altLang="ro-RO" sz="1600" b="1" dirty="0"/>
              <a:t>TYPES </a:t>
            </a:r>
            <a:r>
              <a:rPr lang="en-US" altLang="ro-RO" sz="1600" dirty="0" err="1"/>
              <a:t>ty_name</a:t>
            </a:r>
            <a:r>
              <a:rPr lang="en-US" altLang="ro-RO" sz="1600" dirty="0"/>
              <a:t> </a:t>
            </a:r>
            <a:r>
              <a:rPr lang="en-US" altLang="ro-RO" sz="1600" b="1" dirty="0"/>
              <a:t>TYPE </a:t>
            </a:r>
            <a:r>
              <a:rPr lang="en-US" altLang="ro-RO" sz="1600" dirty="0"/>
              <a:t>c </a:t>
            </a:r>
            <a:r>
              <a:rPr lang="en-US" altLang="ro-RO" sz="1600" b="1" dirty="0"/>
              <a:t>LENGTH </a:t>
            </a:r>
            <a:r>
              <a:rPr lang="en-US" altLang="ro-RO" sz="1600" dirty="0"/>
              <a:t>20.</a:t>
            </a:r>
            <a:endParaRPr lang="en-US" altLang="ro-RO" sz="1600" b="1" dirty="0"/>
          </a:p>
          <a:p>
            <a:pPr lvl="1" eaLnBrk="1" hangingPunct="1">
              <a:buNone/>
            </a:pPr>
            <a:endParaRPr lang="en-US" altLang="ro-RO" sz="1600" b="1" dirty="0"/>
          </a:p>
          <a:p>
            <a:pPr lvl="1" eaLnBrk="1" hangingPunct="1">
              <a:buNone/>
            </a:pPr>
            <a:r>
              <a:rPr lang="en-US" altLang="ro-RO" sz="1600" b="1" dirty="0"/>
              <a:t>TYPES : BEGIN OF </a:t>
            </a:r>
            <a:r>
              <a:rPr lang="en-US" altLang="ro-RO" sz="1600" dirty="0" err="1"/>
              <a:t>ty_student</a:t>
            </a:r>
            <a:r>
              <a:rPr lang="en-US" altLang="ro-RO" sz="1600" dirty="0"/>
              <a:t> ,</a:t>
            </a:r>
          </a:p>
          <a:p>
            <a:pPr lvl="1" eaLnBrk="1" hangingPunct="1">
              <a:buNone/>
            </a:pPr>
            <a:r>
              <a:rPr lang="en-US" altLang="ro-RO" sz="1600" dirty="0"/>
              <a:t>                  </a:t>
            </a:r>
            <a:r>
              <a:rPr lang="en-US" altLang="ro-RO" sz="1600" dirty="0" err="1"/>
              <a:t>first_name</a:t>
            </a:r>
            <a:r>
              <a:rPr lang="en-US" altLang="ro-RO" sz="1600" dirty="0"/>
              <a:t>	</a:t>
            </a:r>
            <a:r>
              <a:rPr lang="en-US" altLang="ro-RO" sz="1600" b="1" dirty="0"/>
              <a:t>TYPE</a:t>
            </a:r>
            <a:r>
              <a:rPr lang="en-US" altLang="ro-RO" sz="1600" dirty="0"/>
              <a:t>   </a:t>
            </a:r>
            <a:r>
              <a:rPr lang="en-US" altLang="ro-RO" sz="1600" dirty="0" err="1"/>
              <a:t>ty_name</a:t>
            </a:r>
            <a:r>
              <a:rPr lang="en-US" altLang="ro-RO" sz="1600" dirty="0"/>
              <a:t> ,</a:t>
            </a:r>
          </a:p>
          <a:p>
            <a:pPr lvl="1" eaLnBrk="1" hangingPunct="1">
              <a:buNone/>
            </a:pPr>
            <a:r>
              <a:rPr lang="en-US" altLang="ro-RO" sz="1600" dirty="0"/>
              <a:t>                  surname	</a:t>
            </a:r>
            <a:r>
              <a:rPr lang="en-US" altLang="ro-RO" sz="1600" b="1" dirty="0"/>
              <a:t>TYPE</a:t>
            </a:r>
            <a:r>
              <a:rPr lang="en-US" altLang="ro-RO" sz="1600" dirty="0"/>
              <a:t>   </a:t>
            </a:r>
            <a:r>
              <a:rPr lang="en-US" altLang="ro-RO" sz="1600" dirty="0" err="1"/>
              <a:t>ty_name</a:t>
            </a:r>
            <a:r>
              <a:rPr lang="en-US" altLang="ro-RO" sz="1600" dirty="0"/>
              <a:t> ,</a:t>
            </a:r>
          </a:p>
          <a:p>
            <a:pPr lvl="1" eaLnBrk="1" hangingPunct="1">
              <a:buNone/>
            </a:pPr>
            <a:r>
              <a:rPr lang="en-US" altLang="ro-RO" sz="1600" dirty="0"/>
              <a:t>                  address	</a:t>
            </a:r>
            <a:r>
              <a:rPr lang="en-US" altLang="ro-RO" sz="1600" b="1" dirty="0"/>
              <a:t>TYPE</a:t>
            </a:r>
            <a:r>
              <a:rPr lang="en-US" altLang="ro-RO" sz="1600" dirty="0"/>
              <a:t>   string ,</a:t>
            </a:r>
          </a:p>
          <a:p>
            <a:pPr lvl="1" eaLnBrk="1" hangingPunct="1">
              <a:buNone/>
            </a:pPr>
            <a:r>
              <a:rPr lang="en-US" altLang="ro-RO" sz="1600" dirty="0"/>
              <a:t>                  </a:t>
            </a:r>
            <a:r>
              <a:rPr lang="en-US" altLang="ro-RO" sz="1600" dirty="0" err="1"/>
              <a:t>stud_id</a:t>
            </a:r>
            <a:r>
              <a:rPr lang="en-US" altLang="ro-RO" sz="1600" dirty="0"/>
              <a:t>	</a:t>
            </a:r>
            <a:r>
              <a:rPr lang="en-US" altLang="ro-RO" sz="1600" b="1" dirty="0"/>
              <a:t>TYPE</a:t>
            </a:r>
            <a:r>
              <a:rPr lang="en-US" altLang="ro-RO" sz="1600" dirty="0"/>
              <a:t>   n LENGTH 10 ,</a:t>
            </a:r>
          </a:p>
          <a:p>
            <a:pPr lvl="1" eaLnBrk="1" hangingPunct="1">
              <a:buNone/>
            </a:pPr>
            <a:r>
              <a:rPr lang="en-US" altLang="ro-RO" sz="1600" dirty="0"/>
              <a:t>                  grade	</a:t>
            </a:r>
            <a:r>
              <a:rPr lang="en-US" altLang="ro-RO" sz="1600" b="1" dirty="0"/>
              <a:t>TYPE</a:t>
            </a:r>
            <a:r>
              <a:rPr lang="en-US" altLang="ro-RO" sz="1600" dirty="0"/>
              <a:t>   p DECIMALS 2 ,</a:t>
            </a:r>
          </a:p>
          <a:p>
            <a:pPr lvl="1" eaLnBrk="1" hangingPunct="1">
              <a:buNone/>
            </a:pPr>
            <a:r>
              <a:rPr lang="en-US" altLang="ro-RO" sz="1600" dirty="0"/>
              <a:t>                  </a:t>
            </a:r>
            <a:r>
              <a:rPr lang="en-US" altLang="ro-RO" sz="1600" dirty="0" err="1"/>
              <a:t>enroll_day</a:t>
            </a:r>
            <a:r>
              <a:rPr lang="en-US" altLang="ro-RO" sz="1600" dirty="0"/>
              <a:t>	</a:t>
            </a:r>
            <a:r>
              <a:rPr lang="en-US" altLang="ro-RO" sz="1600" b="1" dirty="0"/>
              <a:t>TYPE</a:t>
            </a:r>
            <a:r>
              <a:rPr lang="en-US" altLang="ro-RO" sz="1600" dirty="0"/>
              <a:t>   d ,</a:t>
            </a:r>
          </a:p>
          <a:p>
            <a:pPr lvl="1" eaLnBrk="1" hangingPunct="1">
              <a:buNone/>
            </a:pPr>
            <a:r>
              <a:rPr lang="en-US" altLang="ro-RO" sz="1600" dirty="0"/>
              <a:t>              </a:t>
            </a:r>
            <a:r>
              <a:rPr lang="en-US" altLang="ro-RO" sz="1600" b="1" dirty="0"/>
              <a:t>END OF </a:t>
            </a:r>
            <a:r>
              <a:rPr lang="en-US" altLang="ro-RO" sz="1600" dirty="0" err="1"/>
              <a:t>ty_student</a:t>
            </a:r>
            <a:r>
              <a:rPr lang="en-US" altLang="ro-RO" sz="1600" dirty="0"/>
              <a:t> .</a:t>
            </a:r>
            <a:endParaRPr lang="en-US" altLang="ro-RO" dirty="0"/>
          </a:p>
        </p:txBody>
      </p:sp>
      <p:pic>
        <p:nvPicPr>
          <p:cNvPr id="2" name="Picture 1">
            <a:extLst>
              <a:ext uri="{FF2B5EF4-FFF2-40B4-BE49-F238E27FC236}">
                <a16:creationId xmlns:a16="http://schemas.microsoft.com/office/drawing/2014/main" id="{9F5A91A6-F86F-4C42-A373-612F494C6D5C}"/>
              </a:ext>
            </a:extLst>
          </p:cNvPr>
          <p:cNvPicPr>
            <a:picLocks noChangeAspect="1"/>
          </p:cNvPicPr>
          <p:nvPr/>
        </p:nvPicPr>
        <p:blipFill>
          <a:blip r:embed="rId2"/>
          <a:stretch>
            <a:fillRect/>
          </a:stretch>
        </p:blipFill>
        <p:spPr>
          <a:xfrm>
            <a:off x="6754520" y="1377270"/>
            <a:ext cx="1847850" cy="1571625"/>
          </a:xfrm>
          <a:prstGeom prst="rect">
            <a:avLst/>
          </a:prstGeom>
        </p:spPr>
      </p:pic>
      <p:pic>
        <p:nvPicPr>
          <p:cNvPr id="3" name="Picture 2">
            <a:extLst>
              <a:ext uri="{FF2B5EF4-FFF2-40B4-BE49-F238E27FC236}">
                <a16:creationId xmlns:a16="http://schemas.microsoft.com/office/drawing/2014/main" id="{7BAD5676-B11E-4B35-80CC-C859B324E335}"/>
              </a:ext>
            </a:extLst>
          </p:cNvPr>
          <p:cNvPicPr>
            <a:picLocks noChangeAspect="1"/>
          </p:cNvPicPr>
          <p:nvPr/>
        </p:nvPicPr>
        <p:blipFill rotWithShape="1">
          <a:blip r:embed="rId3"/>
          <a:srcRect t="8120"/>
          <a:stretch/>
        </p:blipFill>
        <p:spPr>
          <a:xfrm>
            <a:off x="6675721" y="4081554"/>
            <a:ext cx="2409825" cy="691378"/>
          </a:xfrm>
          <a:prstGeom prst="rect">
            <a:avLst/>
          </a:prstGeom>
        </p:spPr>
      </p:pic>
      <p:cxnSp>
        <p:nvCxnSpPr>
          <p:cNvPr id="8" name="Straight Arrow Connector 7">
            <a:extLst>
              <a:ext uri="{FF2B5EF4-FFF2-40B4-BE49-F238E27FC236}">
                <a16:creationId xmlns:a16="http://schemas.microsoft.com/office/drawing/2014/main" id="{6105EF7C-751C-42CA-9807-59A7CE551D9E}"/>
              </a:ext>
            </a:extLst>
          </p:cNvPr>
          <p:cNvCxnSpPr>
            <a:stCxn id="2" idx="2"/>
          </p:cNvCxnSpPr>
          <p:nvPr/>
        </p:nvCxnSpPr>
        <p:spPr bwMode="auto">
          <a:xfrm>
            <a:off x="7678445" y="2948895"/>
            <a:ext cx="0" cy="1038225"/>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885810171"/>
      </p:ext>
    </p:extLst>
  </p:cSld>
  <p:clrMapOvr>
    <a:masterClrMapping/>
  </p:clrMapOvr>
  <p:transition spd="med">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10934" y="3287266"/>
            <a:ext cx="5081998" cy="1240346"/>
          </a:xfrm>
          <a:ln>
            <a:miter lim="800000"/>
            <a:headEnd/>
            <a:tailEnd/>
          </a:ln>
        </p:spPr>
        <p:txBody>
          <a:bodyPr/>
          <a:lstStyle/>
          <a:p>
            <a:pPr algn="ctr" eaLnBrk="1" fontAlgn="auto" hangingPunct="1">
              <a:spcAft>
                <a:spcPts val="0"/>
              </a:spcAft>
              <a:defRPr/>
            </a:pPr>
            <a:r>
              <a:rPr lang="en-US" sz="3000" dirty="0"/>
              <a:t>DATA Declaration</a:t>
            </a:r>
            <a:br>
              <a:rPr lang="en-US" sz="3000" dirty="0"/>
            </a:br>
            <a:r>
              <a:rPr lang="en-US" sz="3000" b="0" dirty="0"/>
              <a:t>- Variables and Constants - </a:t>
            </a:r>
          </a:p>
        </p:txBody>
      </p:sp>
    </p:spTree>
    <p:extLst>
      <p:ext uri="{BB962C8B-B14F-4D97-AF65-F5344CB8AC3E}">
        <p14:creationId xmlns:p14="http://schemas.microsoft.com/office/powerpoint/2010/main" val="3427579463"/>
      </p:ext>
    </p:extLst>
  </p:cSld>
  <p:clrMapOvr>
    <a:masterClrMapping/>
  </p:clrMapOvr>
  <p:transition spd="med">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idx="4294967295"/>
          </p:nvPr>
        </p:nvSpPr>
        <p:spPr>
          <a:xfrm>
            <a:off x="827211" y="85106"/>
            <a:ext cx="8988425" cy="501650"/>
          </a:xfrm>
        </p:spPr>
        <p:txBody>
          <a:bodyPr/>
          <a:lstStyle/>
          <a:p>
            <a:pPr eaLnBrk="1" hangingPunct="1"/>
            <a:r>
              <a:rPr lang="en-US" altLang="ro-RO" sz="2900" dirty="0">
                <a:latin typeface="Arial" panose="020B0604020202020204" pitchFamily="34" charset="0"/>
              </a:rPr>
              <a:t>DATA Declaration</a:t>
            </a:r>
          </a:p>
        </p:txBody>
      </p:sp>
      <p:sp>
        <p:nvSpPr>
          <p:cNvPr id="25603" name="Content Placeholder 2"/>
          <p:cNvSpPr>
            <a:spLocks noGrp="1"/>
          </p:cNvSpPr>
          <p:nvPr>
            <p:ph idx="4294967295"/>
          </p:nvPr>
        </p:nvSpPr>
        <p:spPr>
          <a:xfrm>
            <a:off x="827211" y="914401"/>
            <a:ext cx="8990012" cy="5520652"/>
          </a:xfrm>
        </p:spPr>
        <p:txBody>
          <a:bodyPr/>
          <a:lstStyle/>
          <a:p>
            <a:pPr marL="0" indent="0" eaLnBrk="1" hangingPunct="1">
              <a:buNone/>
            </a:pPr>
            <a:endParaRPr lang="en-US" altLang="ro-RO" sz="1800" dirty="0"/>
          </a:p>
          <a:p>
            <a:pPr eaLnBrk="1" hangingPunct="1"/>
            <a:r>
              <a:rPr lang="en-US" altLang="ro-RO" sz="1800" b="1" dirty="0"/>
              <a:t>DATA</a:t>
            </a:r>
            <a:r>
              <a:rPr lang="en-US" altLang="ro-RO" sz="1800" dirty="0"/>
              <a:t> declaration refers to Data Objects which means that </a:t>
            </a:r>
            <a:r>
              <a:rPr lang="en-US" altLang="ro-RO" sz="1800" b="1" dirty="0"/>
              <a:t>memory location </a:t>
            </a:r>
            <a:r>
              <a:rPr lang="en-US" altLang="ro-RO" sz="1800" dirty="0"/>
              <a:t>is allocated during program execution for processing.</a:t>
            </a:r>
          </a:p>
          <a:p>
            <a:pPr marL="0" indent="0" eaLnBrk="1" hangingPunct="1">
              <a:buNone/>
            </a:pPr>
            <a:r>
              <a:rPr lang="en-US" sz="1800" b="1" dirty="0"/>
              <a:t>	DATA &lt;d&gt; ... TYPE &lt;type&gt; ... </a:t>
            </a:r>
            <a:r>
              <a:rPr lang="en-US" sz="1600" dirty="0"/>
              <a:t>[LENGTH </a:t>
            </a:r>
            <a:r>
              <a:rPr lang="en-US" sz="1600" dirty="0" err="1"/>
              <a:t>len</a:t>
            </a:r>
            <a:r>
              <a:rPr lang="en-US" sz="1600" dirty="0"/>
              <a:t>] [DECIMALS </a:t>
            </a:r>
            <a:r>
              <a:rPr lang="en-US" sz="1600" dirty="0" err="1"/>
              <a:t>dec</a:t>
            </a:r>
            <a:r>
              <a:rPr lang="en-US" sz="1600" dirty="0"/>
              <a:t>] [VALUE v]</a:t>
            </a:r>
            <a:endParaRPr lang="en-US" sz="1800" dirty="0"/>
          </a:p>
          <a:p>
            <a:pPr eaLnBrk="1" hangingPunct="1"/>
            <a:endParaRPr lang="en-US" altLang="ro-RO" sz="1800" dirty="0"/>
          </a:p>
          <a:p>
            <a:pPr marL="0" indent="0" eaLnBrk="1" hangingPunct="1">
              <a:buNone/>
            </a:pPr>
            <a:endParaRPr lang="en-US" altLang="ro-RO" sz="1800" dirty="0"/>
          </a:p>
          <a:p>
            <a:pPr lvl="1" eaLnBrk="1" hangingPunct="1">
              <a:buNone/>
            </a:pPr>
            <a:endParaRPr lang="en-US" altLang="ro-RO" sz="1600" b="1" dirty="0">
              <a:solidFill>
                <a:srgbClr val="000000"/>
              </a:solidFill>
              <a:latin typeface="Courier-Bold"/>
            </a:endParaRPr>
          </a:p>
          <a:p>
            <a:pPr lvl="1" eaLnBrk="1" hangingPunct="1">
              <a:buNone/>
            </a:pPr>
            <a:r>
              <a:rPr lang="en-US" altLang="ro-RO" sz="1600" b="1" dirty="0"/>
              <a:t>	</a:t>
            </a:r>
          </a:p>
          <a:p>
            <a:pPr lvl="1" eaLnBrk="1" hangingPunct="1">
              <a:buNone/>
            </a:pPr>
            <a:endParaRPr lang="en-US" altLang="ro-RO" sz="1800" dirty="0"/>
          </a:p>
          <a:p>
            <a:pPr eaLnBrk="1" hangingPunct="1"/>
            <a:endParaRPr lang="en-US" altLang="ro-RO" dirty="0"/>
          </a:p>
        </p:txBody>
      </p:sp>
      <p:grpSp>
        <p:nvGrpSpPr>
          <p:cNvPr id="2" name="Group 1">
            <a:extLst>
              <a:ext uri="{FF2B5EF4-FFF2-40B4-BE49-F238E27FC236}">
                <a16:creationId xmlns:a16="http://schemas.microsoft.com/office/drawing/2014/main" id="{94C891EF-6A29-4B26-BCEF-637DB301B5A6}"/>
              </a:ext>
            </a:extLst>
          </p:cNvPr>
          <p:cNvGrpSpPr/>
          <p:nvPr/>
        </p:nvGrpSpPr>
        <p:grpSpPr>
          <a:xfrm>
            <a:off x="1332069" y="3914633"/>
            <a:ext cx="2115052" cy="1672810"/>
            <a:chOff x="994718" y="2457016"/>
            <a:chExt cx="1463384" cy="1078865"/>
          </a:xfrm>
        </p:grpSpPr>
        <p:sp>
          <p:nvSpPr>
            <p:cNvPr id="4" name="Oval 3">
              <a:extLst>
                <a:ext uri="{FF2B5EF4-FFF2-40B4-BE49-F238E27FC236}">
                  <a16:creationId xmlns:a16="http://schemas.microsoft.com/office/drawing/2014/main" id="{1B6D50D6-E7DE-4F61-809E-3F426A1BCF62}"/>
                </a:ext>
              </a:extLst>
            </p:cNvPr>
            <p:cNvSpPr/>
            <p:nvPr/>
          </p:nvSpPr>
          <p:spPr bwMode="auto">
            <a:xfrm>
              <a:off x="1280992" y="2510163"/>
              <a:ext cx="418176" cy="377071"/>
            </a:xfrm>
            <a:prstGeom prst="ellipse">
              <a:avLst/>
            </a:prstGeom>
            <a:noFill/>
            <a:ln w="38100" cap="flat" cmpd="sng" algn="ctr">
              <a:solidFill>
                <a:srgbClr val="00B0F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5" name="Rectangle 4">
              <a:extLst>
                <a:ext uri="{FF2B5EF4-FFF2-40B4-BE49-F238E27FC236}">
                  <a16:creationId xmlns:a16="http://schemas.microsoft.com/office/drawing/2014/main" id="{8BC6B19F-110B-4F52-8570-4B66968069F9}"/>
                </a:ext>
              </a:extLst>
            </p:cNvPr>
            <p:cNvSpPr/>
            <p:nvPr/>
          </p:nvSpPr>
          <p:spPr bwMode="auto">
            <a:xfrm>
              <a:off x="1946946" y="2982836"/>
              <a:ext cx="449769" cy="333724"/>
            </a:xfrm>
            <a:prstGeom prst="rect">
              <a:avLst/>
            </a:prstGeom>
            <a:noFill/>
            <a:ln w="38100" cap="flat" cmpd="sng" algn="ctr">
              <a:solidFill>
                <a:srgbClr val="00B0F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6" name="Isosceles Triangle 5">
              <a:extLst>
                <a:ext uri="{FF2B5EF4-FFF2-40B4-BE49-F238E27FC236}">
                  <a16:creationId xmlns:a16="http://schemas.microsoft.com/office/drawing/2014/main" id="{C2246395-D231-4005-BA19-9B1FF1311995}"/>
                </a:ext>
              </a:extLst>
            </p:cNvPr>
            <p:cNvSpPr/>
            <p:nvPr/>
          </p:nvSpPr>
          <p:spPr bwMode="auto">
            <a:xfrm>
              <a:off x="1108867" y="3127337"/>
              <a:ext cx="344249" cy="333724"/>
            </a:xfrm>
            <a:prstGeom prst="triangle">
              <a:avLst/>
            </a:prstGeom>
            <a:noFill/>
            <a:ln w="38100" cap="flat" cmpd="sng" algn="ctr">
              <a:solidFill>
                <a:srgbClr val="00B0F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7" name="Rectangle 6">
              <a:extLst>
                <a:ext uri="{FF2B5EF4-FFF2-40B4-BE49-F238E27FC236}">
                  <a16:creationId xmlns:a16="http://schemas.microsoft.com/office/drawing/2014/main" id="{EFD57F00-E3AA-41A9-A496-918A54BF67C7}"/>
                </a:ext>
              </a:extLst>
            </p:cNvPr>
            <p:cNvSpPr/>
            <p:nvPr/>
          </p:nvSpPr>
          <p:spPr bwMode="auto">
            <a:xfrm>
              <a:off x="994718" y="3052517"/>
              <a:ext cx="572545" cy="483364"/>
            </a:xfrm>
            <a:prstGeom prst="rect">
              <a:avLst/>
            </a:prstGeom>
            <a:noFill/>
            <a:ln w="9525" cap="flat" cmpd="sng" algn="ctr">
              <a:solidFill>
                <a:schemeClr val="bg2"/>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8" name="Rectangle 7">
              <a:extLst>
                <a:ext uri="{FF2B5EF4-FFF2-40B4-BE49-F238E27FC236}">
                  <a16:creationId xmlns:a16="http://schemas.microsoft.com/office/drawing/2014/main" id="{2EDEAB05-90DD-454E-81F6-CCC2CC0C4665}"/>
                </a:ext>
              </a:extLst>
            </p:cNvPr>
            <p:cNvSpPr/>
            <p:nvPr/>
          </p:nvSpPr>
          <p:spPr bwMode="auto">
            <a:xfrm>
              <a:off x="1203807" y="2457016"/>
              <a:ext cx="572545" cy="483364"/>
            </a:xfrm>
            <a:prstGeom prst="rect">
              <a:avLst/>
            </a:prstGeom>
            <a:noFill/>
            <a:ln w="9525" cap="flat" cmpd="sng" algn="ctr">
              <a:solidFill>
                <a:schemeClr val="bg2"/>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9" name="Rectangle 8">
              <a:extLst>
                <a:ext uri="{FF2B5EF4-FFF2-40B4-BE49-F238E27FC236}">
                  <a16:creationId xmlns:a16="http://schemas.microsoft.com/office/drawing/2014/main" id="{83E6305F-4CBF-4325-B019-8C03F3E55774}"/>
                </a:ext>
              </a:extLst>
            </p:cNvPr>
            <p:cNvSpPr/>
            <p:nvPr/>
          </p:nvSpPr>
          <p:spPr bwMode="auto">
            <a:xfrm>
              <a:off x="1885557" y="2908016"/>
              <a:ext cx="572545" cy="483364"/>
            </a:xfrm>
            <a:prstGeom prst="rect">
              <a:avLst/>
            </a:prstGeom>
            <a:noFill/>
            <a:ln w="9525" cap="flat" cmpd="sng" algn="ctr">
              <a:solidFill>
                <a:schemeClr val="bg2"/>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grpSp>
      <p:grpSp>
        <p:nvGrpSpPr>
          <p:cNvPr id="3" name="Group 2">
            <a:extLst>
              <a:ext uri="{FF2B5EF4-FFF2-40B4-BE49-F238E27FC236}">
                <a16:creationId xmlns:a16="http://schemas.microsoft.com/office/drawing/2014/main" id="{F48AD612-E674-40B9-9740-80898E5D18A3}"/>
              </a:ext>
            </a:extLst>
          </p:cNvPr>
          <p:cNvGrpSpPr/>
          <p:nvPr/>
        </p:nvGrpSpPr>
        <p:grpSpPr>
          <a:xfrm>
            <a:off x="5834528" y="3914633"/>
            <a:ext cx="2244152" cy="1782885"/>
            <a:chOff x="5807895" y="2510163"/>
            <a:chExt cx="1463384" cy="1078865"/>
          </a:xfrm>
        </p:grpSpPr>
        <p:sp>
          <p:nvSpPr>
            <p:cNvPr id="10" name="Oval 9">
              <a:extLst>
                <a:ext uri="{FF2B5EF4-FFF2-40B4-BE49-F238E27FC236}">
                  <a16:creationId xmlns:a16="http://schemas.microsoft.com/office/drawing/2014/main" id="{3A8D21D5-1E2E-4161-A069-77AE4716F27A}"/>
                </a:ext>
              </a:extLst>
            </p:cNvPr>
            <p:cNvSpPr/>
            <p:nvPr/>
          </p:nvSpPr>
          <p:spPr bwMode="auto">
            <a:xfrm>
              <a:off x="6094169" y="2563310"/>
              <a:ext cx="418176" cy="377071"/>
            </a:xfrm>
            <a:prstGeom prst="ellipse">
              <a:avLst/>
            </a:prstGeom>
            <a:solidFill>
              <a:srgbClr val="00B0F0"/>
            </a:solidFill>
            <a:ln w="38100" cap="flat" cmpd="sng" algn="ctr">
              <a:solidFill>
                <a:srgbClr val="00B0F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11" name="Rectangle 10">
              <a:extLst>
                <a:ext uri="{FF2B5EF4-FFF2-40B4-BE49-F238E27FC236}">
                  <a16:creationId xmlns:a16="http://schemas.microsoft.com/office/drawing/2014/main" id="{3CA34D83-0C69-4201-B990-FE4C16FE0A31}"/>
                </a:ext>
              </a:extLst>
            </p:cNvPr>
            <p:cNvSpPr/>
            <p:nvPr/>
          </p:nvSpPr>
          <p:spPr bwMode="auto">
            <a:xfrm>
              <a:off x="6760123" y="3035983"/>
              <a:ext cx="449769" cy="333724"/>
            </a:xfrm>
            <a:prstGeom prst="rect">
              <a:avLst/>
            </a:prstGeom>
            <a:solidFill>
              <a:srgbClr val="00B0F0"/>
            </a:solidFill>
            <a:ln w="38100" cap="flat" cmpd="sng" algn="ctr">
              <a:solidFill>
                <a:srgbClr val="00B0F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12" name="Isosceles Triangle 11">
              <a:extLst>
                <a:ext uri="{FF2B5EF4-FFF2-40B4-BE49-F238E27FC236}">
                  <a16:creationId xmlns:a16="http://schemas.microsoft.com/office/drawing/2014/main" id="{FE5115A9-B04E-4762-ABBB-1F3EF224E039}"/>
                </a:ext>
              </a:extLst>
            </p:cNvPr>
            <p:cNvSpPr/>
            <p:nvPr/>
          </p:nvSpPr>
          <p:spPr bwMode="auto">
            <a:xfrm>
              <a:off x="5922044" y="3180484"/>
              <a:ext cx="344249" cy="333724"/>
            </a:xfrm>
            <a:prstGeom prst="triangle">
              <a:avLst/>
            </a:prstGeom>
            <a:solidFill>
              <a:srgbClr val="00B0F0"/>
            </a:solidFill>
            <a:ln w="38100" cap="flat" cmpd="sng" algn="ctr">
              <a:solidFill>
                <a:srgbClr val="00B0F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13" name="Rectangle 12">
              <a:extLst>
                <a:ext uri="{FF2B5EF4-FFF2-40B4-BE49-F238E27FC236}">
                  <a16:creationId xmlns:a16="http://schemas.microsoft.com/office/drawing/2014/main" id="{B78AA16A-E221-42F4-88E8-0A7FDEA5C7DC}"/>
                </a:ext>
              </a:extLst>
            </p:cNvPr>
            <p:cNvSpPr/>
            <p:nvPr/>
          </p:nvSpPr>
          <p:spPr bwMode="auto">
            <a:xfrm>
              <a:off x="5807895" y="3105664"/>
              <a:ext cx="572545" cy="483364"/>
            </a:xfrm>
            <a:prstGeom prst="rect">
              <a:avLst/>
            </a:prstGeom>
            <a:noFill/>
            <a:ln w="9525" cap="flat" cmpd="sng" algn="ctr">
              <a:solidFill>
                <a:schemeClr val="bg2"/>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14" name="Rectangle 13">
              <a:extLst>
                <a:ext uri="{FF2B5EF4-FFF2-40B4-BE49-F238E27FC236}">
                  <a16:creationId xmlns:a16="http://schemas.microsoft.com/office/drawing/2014/main" id="{F1CC0296-84AA-4941-974C-92FC2E7FF68B}"/>
                </a:ext>
              </a:extLst>
            </p:cNvPr>
            <p:cNvSpPr/>
            <p:nvPr/>
          </p:nvSpPr>
          <p:spPr bwMode="auto">
            <a:xfrm>
              <a:off x="6016984" y="2510163"/>
              <a:ext cx="572545" cy="483364"/>
            </a:xfrm>
            <a:prstGeom prst="rect">
              <a:avLst/>
            </a:prstGeom>
            <a:noFill/>
            <a:ln w="9525" cap="flat" cmpd="sng" algn="ctr">
              <a:solidFill>
                <a:schemeClr val="bg2"/>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15" name="Rectangle 14">
              <a:extLst>
                <a:ext uri="{FF2B5EF4-FFF2-40B4-BE49-F238E27FC236}">
                  <a16:creationId xmlns:a16="http://schemas.microsoft.com/office/drawing/2014/main" id="{39D3838B-ABA7-4AFD-928B-6DB0576AD31F}"/>
                </a:ext>
              </a:extLst>
            </p:cNvPr>
            <p:cNvSpPr/>
            <p:nvPr/>
          </p:nvSpPr>
          <p:spPr bwMode="auto">
            <a:xfrm>
              <a:off x="6698734" y="2961163"/>
              <a:ext cx="572545" cy="483364"/>
            </a:xfrm>
            <a:prstGeom prst="rect">
              <a:avLst/>
            </a:prstGeom>
            <a:noFill/>
            <a:ln w="9525" cap="flat" cmpd="sng" algn="ctr">
              <a:solidFill>
                <a:schemeClr val="bg2"/>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grpSp>
      <p:cxnSp>
        <p:nvCxnSpPr>
          <p:cNvPr id="35" name="Straight Arrow Connector 34">
            <a:extLst>
              <a:ext uri="{FF2B5EF4-FFF2-40B4-BE49-F238E27FC236}">
                <a16:creationId xmlns:a16="http://schemas.microsoft.com/office/drawing/2014/main" id="{E46F7A7B-EA97-4B00-8741-86B84CD0B869}"/>
              </a:ext>
            </a:extLst>
          </p:cNvPr>
          <p:cNvCxnSpPr/>
          <p:nvPr/>
        </p:nvCxnSpPr>
        <p:spPr bwMode="auto">
          <a:xfrm>
            <a:off x="3870664" y="4581698"/>
            <a:ext cx="1713390" cy="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38" name="Content Placeholder 2">
            <a:extLst>
              <a:ext uri="{FF2B5EF4-FFF2-40B4-BE49-F238E27FC236}">
                <a16:creationId xmlns:a16="http://schemas.microsoft.com/office/drawing/2014/main" id="{E59C0BD4-D00A-42E4-9144-770375820447}"/>
              </a:ext>
            </a:extLst>
          </p:cNvPr>
          <p:cNvSpPr txBox="1">
            <a:spLocks/>
          </p:cNvSpPr>
          <p:nvPr/>
        </p:nvSpPr>
        <p:spPr bwMode="auto">
          <a:xfrm>
            <a:off x="1061647" y="3149157"/>
            <a:ext cx="2577147" cy="525570"/>
          </a:xfrm>
          <a:prstGeom prst="rect">
            <a:avLst/>
          </a:prstGeom>
          <a:noFill/>
          <a:ln w="9525">
            <a:noFill/>
            <a:miter lim="800000"/>
            <a:headEnd/>
            <a:tailEnd/>
          </a:ln>
        </p:spPr>
        <p:txBody>
          <a:bodyPr vert="horz" wrap="square" lIns="91429" tIns="45714" rIns="91429" bIns="45714" numCol="1" anchor="t" anchorCtr="0" compatLnSpc="1">
            <a:prstTxWarp prst="textNoShape">
              <a:avLst/>
            </a:prstTxWarp>
          </a:bodyPr>
          <a:lstStyle>
            <a:lvl1pPr marL="285750" indent="-285750" algn="l" rtl="0" eaLnBrk="0" fontAlgn="base" hangingPunct="0">
              <a:spcBef>
                <a:spcPct val="20000"/>
              </a:spcBef>
              <a:spcAft>
                <a:spcPct val="0"/>
              </a:spcAft>
              <a:buClr>
                <a:schemeClr val="accent1"/>
              </a:buClr>
              <a:buBlip>
                <a:blip r:embed="rId2"/>
              </a:buBlip>
              <a:defRPr sz="2000">
                <a:solidFill>
                  <a:srgbClr val="001864"/>
                </a:solidFill>
                <a:latin typeface="+mn-lt"/>
                <a:ea typeface="+mn-ea"/>
                <a:cs typeface="+mn-cs"/>
              </a:defRPr>
            </a:lvl1pPr>
            <a:lvl2pPr marL="742950" indent="-247650" algn="l" rtl="0" eaLnBrk="0" fontAlgn="base" hangingPunct="0">
              <a:spcBef>
                <a:spcPct val="20000"/>
              </a:spcBef>
              <a:spcAft>
                <a:spcPct val="0"/>
              </a:spcAft>
              <a:buClr>
                <a:srgbClr val="0029AC"/>
              </a:buClr>
              <a:buFont typeface="Arial" charset="0"/>
              <a:buChar char="■"/>
              <a:defRPr>
                <a:solidFill>
                  <a:srgbClr val="001864"/>
                </a:solidFill>
                <a:latin typeface="+mn-lt"/>
              </a:defRPr>
            </a:lvl2pPr>
            <a:lvl3pPr marL="1085850" indent="-228600" algn="l" rtl="0" eaLnBrk="0" fontAlgn="base" hangingPunct="0">
              <a:spcBef>
                <a:spcPct val="20000"/>
              </a:spcBef>
              <a:spcAft>
                <a:spcPct val="0"/>
              </a:spcAft>
              <a:buClr>
                <a:schemeClr val="tx1"/>
              </a:buClr>
              <a:buSzPct val="115000"/>
              <a:buFont typeface="Wingdings" pitchFamily="2" charset="2"/>
              <a:buChar char="§"/>
              <a:defRPr sz="1600">
                <a:solidFill>
                  <a:srgbClr val="001864"/>
                </a:solidFill>
                <a:latin typeface="+mn-lt"/>
              </a:defRPr>
            </a:lvl3pPr>
            <a:lvl4pPr marL="1422400" indent="-168275" algn="l" rtl="0" eaLnBrk="0" fontAlgn="base" hangingPunct="0">
              <a:spcBef>
                <a:spcPct val="20000"/>
              </a:spcBef>
              <a:spcAft>
                <a:spcPct val="0"/>
              </a:spcAft>
              <a:buClr>
                <a:schemeClr val="tx1"/>
              </a:buClr>
              <a:buFont typeface="Wingdings" pitchFamily="2" charset="2"/>
              <a:buChar char="§"/>
              <a:defRPr sz="1400">
                <a:solidFill>
                  <a:srgbClr val="001864"/>
                </a:solidFill>
                <a:latin typeface="+mn-lt"/>
              </a:defRPr>
            </a:lvl4pPr>
            <a:lvl5pPr marL="1778000" indent="-171450" algn="l" rtl="0" eaLnBrk="0" fontAlgn="base" hangingPunct="0">
              <a:spcBef>
                <a:spcPct val="20000"/>
              </a:spcBef>
              <a:spcAft>
                <a:spcPct val="0"/>
              </a:spcAft>
              <a:buClr>
                <a:srgbClr val="5F5F5F"/>
              </a:buClr>
              <a:buFont typeface="Arial" charset="0"/>
              <a:buChar char="–"/>
              <a:defRPr sz="1000">
                <a:solidFill>
                  <a:srgbClr val="001864"/>
                </a:solidFill>
                <a:latin typeface="+mn-lt"/>
              </a:defRPr>
            </a:lvl5pPr>
            <a:lvl6pPr marL="2235200" indent="-171450" algn="l" rtl="0" fontAlgn="base">
              <a:spcBef>
                <a:spcPct val="20000"/>
              </a:spcBef>
              <a:spcAft>
                <a:spcPct val="0"/>
              </a:spcAft>
              <a:buClr>
                <a:srgbClr val="5F5F5F"/>
              </a:buClr>
              <a:buFont typeface="Arial" charset="0"/>
              <a:buChar char="–"/>
              <a:defRPr sz="1000">
                <a:solidFill>
                  <a:srgbClr val="4D4D4D"/>
                </a:solidFill>
                <a:latin typeface="+mn-lt"/>
              </a:defRPr>
            </a:lvl6pPr>
            <a:lvl7pPr marL="2692400" indent="-171450" algn="l" rtl="0" fontAlgn="base">
              <a:spcBef>
                <a:spcPct val="20000"/>
              </a:spcBef>
              <a:spcAft>
                <a:spcPct val="0"/>
              </a:spcAft>
              <a:buClr>
                <a:srgbClr val="5F5F5F"/>
              </a:buClr>
              <a:buFont typeface="Arial" charset="0"/>
              <a:buChar char="–"/>
              <a:defRPr sz="1000">
                <a:solidFill>
                  <a:srgbClr val="4D4D4D"/>
                </a:solidFill>
                <a:latin typeface="+mn-lt"/>
              </a:defRPr>
            </a:lvl7pPr>
            <a:lvl8pPr marL="3149600" indent="-171450" algn="l" rtl="0" fontAlgn="base">
              <a:spcBef>
                <a:spcPct val="20000"/>
              </a:spcBef>
              <a:spcAft>
                <a:spcPct val="0"/>
              </a:spcAft>
              <a:buClr>
                <a:srgbClr val="5F5F5F"/>
              </a:buClr>
              <a:buFont typeface="Arial" charset="0"/>
              <a:buChar char="–"/>
              <a:defRPr sz="1000">
                <a:solidFill>
                  <a:srgbClr val="4D4D4D"/>
                </a:solidFill>
                <a:latin typeface="+mn-lt"/>
              </a:defRPr>
            </a:lvl8pPr>
            <a:lvl9pPr marL="3606800" indent="-171450" algn="l" rtl="0" fontAlgn="base">
              <a:spcBef>
                <a:spcPct val="20000"/>
              </a:spcBef>
              <a:spcAft>
                <a:spcPct val="0"/>
              </a:spcAft>
              <a:buClr>
                <a:srgbClr val="5F5F5F"/>
              </a:buClr>
              <a:buFont typeface="Arial" charset="0"/>
              <a:buChar char="–"/>
              <a:defRPr sz="1000">
                <a:solidFill>
                  <a:srgbClr val="4D4D4D"/>
                </a:solidFill>
                <a:latin typeface="+mn-lt"/>
              </a:defRPr>
            </a:lvl9pPr>
          </a:lstStyle>
          <a:p>
            <a:pPr lvl="1" eaLnBrk="1" hangingPunct="1">
              <a:buFont typeface="Arial" charset="0"/>
              <a:buNone/>
            </a:pPr>
            <a:r>
              <a:rPr lang="en-US" altLang="ro-RO" sz="2000" b="1" kern="0" dirty="0"/>
              <a:t>TYPES</a:t>
            </a:r>
          </a:p>
        </p:txBody>
      </p:sp>
      <p:sp>
        <p:nvSpPr>
          <p:cNvPr id="39" name="Content Placeholder 2">
            <a:extLst>
              <a:ext uri="{FF2B5EF4-FFF2-40B4-BE49-F238E27FC236}">
                <a16:creationId xmlns:a16="http://schemas.microsoft.com/office/drawing/2014/main" id="{27BC1790-41AF-4EC9-83F1-17FBAA1D59C6}"/>
              </a:ext>
            </a:extLst>
          </p:cNvPr>
          <p:cNvSpPr txBox="1">
            <a:spLocks/>
          </p:cNvSpPr>
          <p:nvPr/>
        </p:nvSpPr>
        <p:spPr bwMode="auto">
          <a:xfrm>
            <a:off x="5834528" y="3149157"/>
            <a:ext cx="2577147" cy="525570"/>
          </a:xfrm>
          <a:prstGeom prst="rect">
            <a:avLst/>
          </a:prstGeom>
          <a:noFill/>
          <a:ln w="9525">
            <a:noFill/>
            <a:miter lim="800000"/>
            <a:headEnd/>
            <a:tailEnd/>
          </a:ln>
        </p:spPr>
        <p:txBody>
          <a:bodyPr vert="horz" wrap="square" lIns="91429" tIns="45714" rIns="91429" bIns="45714" numCol="1" anchor="t" anchorCtr="0" compatLnSpc="1">
            <a:prstTxWarp prst="textNoShape">
              <a:avLst/>
            </a:prstTxWarp>
          </a:bodyPr>
          <a:lstStyle>
            <a:lvl1pPr marL="285750" indent="-285750" algn="l" rtl="0" eaLnBrk="0" fontAlgn="base" hangingPunct="0">
              <a:spcBef>
                <a:spcPct val="20000"/>
              </a:spcBef>
              <a:spcAft>
                <a:spcPct val="0"/>
              </a:spcAft>
              <a:buClr>
                <a:schemeClr val="accent1"/>
              </a:buClr>
              <a:buBlip>
                <a:blip r:embed="rId2"/>
              </a:buBlip>
              <a:defRPr sz="2000">
                <a:solidFill>
                  <a:srgbClr val="001864"/>
                </a:solidFill>
                <a:latin typeface="+mn-lt"/>
                <a:ea typeface="+mn-ea"/>
                <a:cs typeface="+mn-cs"/>
              </a:defRPr>
            </a:lvl1pPr>
            <a:lvl2pPr marL="742950" indent="-247650" algn="l" rtl="0" eaLnBrk="0" fontAlgn="base" hangingPunct="0">
              <a:spcBef>
                <a:spcPct val="20000"/>
              </a:spcBef>
              <a:spcAft>
                <a:spcPct val="0"/>
              </a:spcAft>
              <a:buClr>
                <a:srgbClr val="0029AC"/>
              </a:buClr>
              <a:buFont typeface="Arial" charset="0"/>
              <a:buChar char="■"/>
              <a:defRPr>
                <a:solidFill>
                  <a:srgbClr val="001864"/>
                </a:solidFill>
                <a:latin typeface="+mn-lt"/>
              </a:defRPr>
            </a:lvl2pPr>
            <a:lvl3pPr marL="1085850" indent="-228600" algn="l" rtl="0" eaLnBrk="0" fontAlgn="base" hangingPunct="0">
              <a:spcBef>
                <a:spcPct val="20000"/>
              </a:spcBef>
              <a:spcAft>
                <a:spcPct val="0"/>
              </a:spcAft>
              <a:buClr>
                <a:schemeClr val="tx1"/>
              </a:buClr>
              <a:buSzPct val="115000"/>
              <a:buFont typeface="Wingdings" pitchFamily="2" charset="2"/>
              <a:buChar char="§"/>
              <a:defRPr sz="1600">
                <a:solidFill>
                  <a:srgbClr val="001864"/>
                </a:solidFill>
                <a:latin typeface="+mn-lt"/>
              </a:defRPr>
            </a:lvl3pPr>
            <a:lvl4pPr marL="1422400" indent="-168275" algn="l" rtl="0" eaLnBrk="0" fontAlgn="base" hangingPunct="0">
              <a:spcBef>
                <a:spcPct val="20000"/>
              </a:spcBef>
              <a:spcAft>
                <a:spcPct val="0"/>
              </a:spcAft>
              <a:buClr>
                <a:schemeClr val="tx1"/>
              </a:buClr>
              <a:buFont typeface="Wingdings" pitchFamily="2" charset="2"/>
              <a:buChar char="§"/>
              <a:defRPr sz="1400">
                <a:solidFill>
                  <a:srgbClr val="001864"/>
                </a:solidFill>
                <a:latin typeface="+mn-lt"/>
              </a:defRPr>
            </a:lvl4pPr>
            <a:lvl5pPr marL="1778000" indent="-171450" algn="l" rtl="0" eaLnBrk="0" fontAlgn="base" hangingPunct="0">
              <a:spcBef>
                <a:spcPct val="20000"/>
              </a:spcBef>
              <a:spcAft>
                <a:spcPct val="0"/>
              </a:spcAft>
              <a:buClr>
                <a:srgbClr val="5F5F5F"/>
              </a:buClr>
              <a:buFont typeface="Arial" charset="0"/>
              <a:buChar char="–"/>
              <a:defRPr sz="1000">
                <a:solidFill>
                  <a:srgbClr val="001864"/>
                </a:solidFill>
                <a:latin typeface="+mn-lt"/>
              </a:defRPr>
            </a:lvl5pPr>
            <a:lvl6pPr marL="2235200" indent="-171450" algn="l" rtl="0" fontAlgn="base">
              <a:spcBef>
                <a:spcPct val="20000"/>
              </a:spcBef>
              <a:spcAft>
                <a:spcPct val="0"/>
              </a:spcAft>
              <a:buClr>
                <a:srgbClr val="5F5F5F"/>
              </a:buClr>
              <a:buFont typeface="Arial" charset="0"/>
              <a:buChar char="–"/>
              <a:defRPr sz="1000">
                <a:solidFill>
                  <a:srgbClr val="4D4D4D"/>
                </a:solidFill>
                <a:latin typeface="+mn-lt"/>
              </a:defRPr>
            </a:lvl6pPr>
            <a:lvl7pPr marL="2692400" indent="-171450" algn="l" rtl="0" fontAlgn="base">
              <a:spcBef>
                <a:spcPct val="20000"/>
              </a:spcBef>
              <a:spcAft>
                <a:spcPct val="0"/>
              </a:spcAft>
              <a:buClr>
                <a:srgbClr val="5F5F5F"/>
              </a:buClr>
              <a:buFont typeface="Arial" charset="0"/>
              <a:buChar char="–"/>
              <a:defRPr sz="1000">
                <a:solidFill>
                  <a:srgbClr val="4D4D4D"/>
                </a:solidFill>
                <a:latin typeface="+mn-lt"/>
              </a:defRPr>
            </a:lvl7pPr>
            <a:lvl8pPr marL="3149600" indent="-171450" algn="l" rtl="0" fontAlgn="base">
              <a:spcBef>
                <a:spcPct val="20000"/>
              </a:spcBef>
              <a:spcAft>
                <a:spcPct val="0"/>
              </a:spcAft>
              <a:buClr>
                <a:srgbClr val="5F5F5F"/>
              </a:buClr>
              <a:buFont typeface="Arial" charset="0"/>
              <a:buChar char="–"/>
              <a:defRPr sz="1000">
                <a:solidFill>
                  <a:srgbClr val="4D4D4D"/>
                </a:solidFill>
                <a:latin typeface="+mn-lt"/>
              </a:defRPr>
            </a:lvl8pPr>
            <a:lvl9pPr marL="3606800" indent="-171450" algn="l" rtl="0" fontAlgn="base">
              <a:spcBef>
                <a:spcPct val="20000"/>
              </a:spcBef>
              <a:spcAft>
                <a:spcPct val="0"/>
              </a:spcAft>
              <a:buClr>
                <a:srgbClr val="5F5F5F"/>
              </a:buClr>
              <a:buFont typeface="Arial" charset="0"/>
              <a:buChar char="–"/>
              <a:defRPr sz="1000">
                <a:solidFill>
                  <a:srgbClr val="4D4D4D"/>
                </a:solidFill>
                <a:latin typeface="+mn-lt"/>
              </a:defRPr>
            </a:lvl9pPr>
          </a:lstStyle>
          <a:p>
            <a:pPr lvl="1" eaLnBrk="1" hangingPunct="1">
              <a:buFont typeface="Arial" charset="0"/>
              <a:buNone/>
            </a:pPr>
            <a:r>
              <a:rPr lang="en-US" altLang="ro-RO" sz="2000" b="1" kern="0" dirty="0"/>
              <a:t>DATA</a:t>
            </a:r>
          </a:p>
        </p:txBody>
      </p:sp>
    </p:spTree>
    <p:extLst>
      <p:ext uri="{BB962C8B-B14F-4D97-AF65-F5344CB8AC3E}">
        <p14:creationId xmlns:p14="http://schemas.microsoft.com/office/powerpoint/2010/main" val="451851818"/>
      </p:ext>
    </p:extLst>
  </p:cSld>
  <p:clrMapOvr>
    <a:masterClrMapping/>
  </p:clrMapOvr>
  <p:transition spd="med">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idx="4294967295"/>
          </p:nvPr>
        </p:nvSpPr>
        <p:spPr>
          <a:xfrm>
            <a:off x="827211" y="85106"/>
            <a:ext cx="8988425" cy="501650"/>
          </a:xfrm>
        </p:spPr>
        <p:txBody>
          <a:bodyPr/>
          <a:lstStyle/>
          <a:p>
            <a:pPr eaLnBrk="1" hangingPunct="1"/>
            <a:r>
              <a:rPr lang="en-US" altLang="ro-RO" sz="2900" dirty="0">
                <a:latin typeface="Arial" panose="020B0604020202020204" pitchFamily="34" charset="0"/>
              </a:rPr>
              <a:t>Variables</a:t>
            </a:r>
          </a:p>
        </p:txBody>
      </p:sp>
      <p:sp>
        <p:nvSpPr>
          <p:cNvPr id="25603" name="Content Placeholder 2"/>
          <p:cNvSpPr>
            <a:spLocks noGrp="1"/>
          </p:cNvSpPr>
          <p:nvPr>
            <p:ph idx="4294967295"/>
          </p:nvPr>
        </p:nvSpPr>
        <p:spPr>
          <a:xfrm>
            <a:off x="827211" y="1083076"/>
            <a:ext cx="8990012" cy="5520652"/>
          </a:xfrm>
        </p:spPr>
        <p:txBody>
          <a:bodyPr/>
          <a:lstStyle/>
          <a:p>
            <a:pPr marL="0" indent="0" eaLnBrk="1" hangingPunct="1">
              <a:buNone/>
            </a:pPr>
            <a:endParaRPr lang="en-US" altLang="ro-RO" sz="1800" dirty="0"/>
          </a:p>
          <a:p>
            <a:pPr eaLnBrk="1" hangingPunct="1"/>
            <a:r>
              <a:rPr lang="en-US" altLang="ro-RO" sz="1800" dirty="0"/>
              <a:t>Numeric Variable declaration using Elementary Predefined TYPES</a:t>
            </a:r>
          </a:p>
          <a:p>
            <a:pPr marL="0" indent="0" eaLnBrk="1" hangingPunct="1">
              <a:buNone/>
            </a:pPr>
            <a:endParaRPr lang="en-US" altLang="ro-RO" sz="1800" dirty="0"/>
          </a:p>
          <a:p>
            <a:pPr lvl="1" eaLnBrk="1" hangingPunct="1">
              <a:buNone/>
            </a:pPr>
            <a:r>
              <a:rPr lang="en-US" altLang="ro-RO" sz="1600" b="1" dirty="0">
                <a:solidFill>
                  <a:srgbClr val="000000"/>
                </a:solidFill>
                <a:latin typeface="Courier-Bold"/>
              </a:rPr>
              <a:t>	DATA </a:t>
            </a:r>
            <a:r>
              <a:rPr lang="en-US" altLang="ro-RO" sz="1600" b="1" dirty="0" err="1">
                <a:solidFill>
                  <a:srgbClr val="00B050"/>
                </a:solidFill>
                <a:latin typeface="Courier-Bold"/>
              </a:rPr>
              <a:t>v_number</a:t>
            </a:r>
            <a:r>
              <a:rPr lang="en-US" altLang="ro-RO" sz="1600" b="1" dirty="0">
                <a:solidFill>
                  <a:srgbClr val="000000"/>
                </a:solidFill>
                <a:latin typeface="Courier-Bold"/>
              </a:rPr>
              <a:t> TYPE </a:t>
            </a:r>
            <a:r>
              <a:rPr lang="en-US" altLang="ro-RO" sz="1600" b="1" dirty="0" err="1">
                <a:solidFill>
                  <a:srgbClr val="000000"/>
                </a:solidFill>
                <a:latin typeface="Courier-Bold"/>
              </a:rPr>
              <a:t>i</a:t>
            </a:r>
            <a:r>
              <a:rPr lang="en-US" altLang="ro-RO" sz="1600" b="1" dirty="0">
                <a:solidFill>
                  <a:srgbClr val="000000"/>
                </a:solidFill>
                <a:latin typeface="Courier-Bold"/>
              </a:rPr>
              <a:t> VALUE </a:t>
            </a:r>
            <a:r>
              <a:rPr lang="en-US" altLang="ro-RO" sz="1600" b="1" dirty="0">
                <a:solidFill>
                  <a:srgbClr val="0000FF"/>
                </a:solidFill>
                <a:latin typeface="Courier-Bold"/>
              </a:rPr>
              <a:t>-1234</a:t>
            </a:r>
            <a:r>
              <a:rPr lang="en-US" altLang="ro-RO" sz="1600" b="1" dirty="0">
                <a:solidFill>
                  <a:srgbClr val="000000"/>
                </a:solidFill>
                <a:latin typeface="Courier-Bold"/>
              </a:rPr>
              <a:t>.</a:t>
            </a:r>
          </a:p>
          <a:p>
            <a:pPr lvl="1" eaLnBrk="1" hangingPunct="1">
              <a:buNone/>
            </a:pPr>
            <a:r>
              <a:rPr lang="en-US" altLang="ro-RO" sz="1600" b="1" dirty="0">
                <a:solidFill>
                  <a:srgbClr val="000000"/>
                </a:solidFill>
                <a:latin typeface="Courier-Bold"/>
              </a:rPr>
              <a:t>	WRITE </a:t>
            </a:r>
            <a:r>
              <a:rPr lang="en-US" altLang="ro-RO" sz="1600" b="1" dirty="0">
                <a:solidFill>
                  <a:srgbClr val="0000FF"/>
                </a:solidFill>
                <a:latin typeface="Courier-Bold"/>
              </a:rPr>
              <a:t>6789</a:t>
            </a:r>
            <a:r>
              <a:rPr lang="en-US" altLang="ro-RO" sz="1600" b="1" dirty="0">
                <a:solidFill>
                  <a:srgbClr val="000000"/>
                </a:solidFill>
                <a:latin typeface="Courier-Bold"/>
              </a:rPr>
              <a:t>.</a:t>
            </a:r>
          </a:p>
          <a:p>
            <a:pPr lvl="1" eaLnBrk="1" hangingPunct="1">
              <a:buNone/>
            </a:pPr>
            <a:r>
              <a:rPr lang="en-US" altLang="ro-RO" sz="1600" b="1" dirty="0">
                <a:solidFill>
                  <a:srgbClr val="000000"/>
                </a:solidFill>
                <a:latin typeface="Courier-Bold"/>
              </a:rPr>
              <a:t>	MOVE </a:t>
            </a:r>
            <a:r>
              <a:rPr lang="en-US" altLang="ro-RO" sz="1600" b="1" dirty="0">
                <a:solidFill>
                  <a:srgbClr val="0000FF"/>
                </a:solidFill>
                <a:latin typeface="Courier-Bold"/>
              </a:rPr>
              <a:t>100 </a:t>
            </a:r>
            <a:r>
              <a:rPr lang="en-US" altLang="ro-RO" sz="1600" b="1" dirty="0">
                <a:solidFill>
                  <a:srgbClr val="000000"/>
                </a:solidFill>
                <a:latin typeface="Courier-Bold"/>
              </a:rPr>
              <a:t>TO </a:t>
            </a:r>
            <a:r>
              <a:rPr lang="en-US" altLang="ro-RO" sz="1600" b="1" dirty="0" err="1">
                <a:solidFill>
                  <a:srgbClr val="00B050"/>
                </a:solidFill>
                <a:latin typeface="Courier-Bold"/>
              </a:rPr>
              <a:t>v_number</a:t>
            </a:r>
            <a:r>
              <a:rPr lang="en-US" altLang="ro-RO" sz="1600" b="1" dirty="0">
                <a:solidFill>
                  <a:srgbClr val="000000"/>
                </a:solidFill>
                <a:latin typeface="Courier-Bold"/>
              </a:rPr>
              <a:t>.</a:t>
            </a:r>
          </a:p>
          <a:p>
            <a:pPr lvl="1" eaLnBrk="1" hangingPunct="1">
              <a:buNone/>
            </a:pPr>
            <a:r>
              <a:rPr lang="en-US" altLang="ro-RO" sz="1600" b="1" dirty="0">
                <a:solidFill>
                  <a:srgbClr val="000000"/>
                </a:solidFill>
                <a:latin typeface="Courier-Bold"/>
              </a:rPr>
              <a:t>  DATA </a:t>
            </a:r>
            <a:r>
              <a:rPr lang="en-US" altLang="ro-RO" sz="1600" b="1" dirty="0" err="1">
                <a:solidFill>
                  <a:srgbClr val="00B050"/>
                </a:solidFill>
                <a:latin typeface="Courier-Bold"/>
              </a:rPr>
              <a:t>v_dec</a:t>
            </a:r>
            <a:r>
              <a:rPr lang="en-US" altLang="ro-RO" sz="1600" b="1" dirty="0">
                <a:solidFill>
                  <a:srgbClr val="000000"/>
                </a:solidFill>
                <a:latin typeface="Courier-Bold"/>
              </a:rPr>
              <a:t> TYPE p DECIMALS </a:t>
            </a:r>
            <a:r>
              <a:rPr lang="en-US" altLang="ro-RO" sz="1600" b="1" dirty="0">
                <a:solidFill>
                  <a:srgbClr val="0000FF"/>
                </a:solidFill>
                <a:latin typeface="Courier-Bold"/>
              </a:rPr>
              <a:t>2</a:t>
            </a:r>
            <a:r>
              <a:rPr lang="en-US" altLang="ro-RO" sz="1600" b="1" dirty="0">
                <a:solidFill>
                  <a:srgbClr val="000000"/>
                </a:solidFill>
                <a:latin typeface="Courier-Bold"/>
              </a:rPr>
              <a:t>.</a:t>
            </a:r>
          </a:p>
          <a:p>
            <a:pPr lvl="1" eaLnBrk="1" hangingPunct="1">
              <a:buNone/>
            </a:pPr>
            <a:r>
              <a:rPr lang="en-US" altLang="ro-RO" sz="1600" b="1" dirty="0"/>
              <a:t>	</a:t>
            </a:r>
          </a:p>
          <a:p>
            <a:pPr lvl="1" eaLnBrk="1" hangingPunct="1">
              <a:buNone/>
            </a:pPr>
            <a:endParaRPr lang="en-US" altLang="ro-RO" sz="1800" dirty="0"/>
          </a:p>
          <a:p>
            <a:pPr eaLnBrk="1" hangingPunct="1"/>
            <a:r>
              <a:rPr lang="en-US" altLang="ro-RO" sz="1800" dirty="0"/>
              <a:t>Text Variable declaration using Elementary Predefined TYPES</a:t>
            </a:r>
          </a:p>
          <a:p>
            <a:pPr marL="0" indent="0" eaLnBrk="1" hangingPunct="1">
              <a:buNone/>
            </a:pPr>
            <a:endParaRPr lang="en-US" altLang="ro-RO" sz="1800" dirty="0"/>
          </a:p>
          <a:p>
            <a:pPr lvl="1" eaLnBrk="1" hangingPunct="1">
              <a:buNone/>
            </a:pPr>
            <a:r>
              <a:rPr lang="en-US" altLang="ro-RO" sz="1600" b="1" dirty="0">
                <a:solidFill>
                  <a:srgbClr val="000000"/>
                </a:solidFill>
                <a:latin typeface="Courier-Bold"/>
              </a:rPr>
              <a:t>	DATA </a:t>
            </a:r>
            <a:r>
              <a:rPr lang="en-US" altLang="ro-RO" sz="1600" b="1" dirty="0" err="1">
                <a:solidFill>
                  <a:srgbClr val="00B050"/>
                </a:solidFill>
                <a:latin typeface="Courier-Bold"/>
              </a:rPr>
              <a:t>v_text</a:t>
            </a:r>
            <a:r>
              <a:rPr lang="en-US" altLang="ro-RO" sz="1600" b="1" dirty="0">
                <a:solidFill>
                  <a:srgbClr val="000000"/>
                </a:solidFill>
                <a:latin typeface="Courier-Bold"/>
              </a:rPr>
              <a:t> TYPE c LENGTH 10 VALUE </a:t>
            </a:r>
            <a:r>
              <a:rPr lang="en-US" altLang="ro-RO" sz="1600" b="1" dirty="0">
                <a:solidFill>
                  <a:srgbClr val="0000FF"/>
                </a:solidFill>
                <a:latin typeface="Courier-Bold"/>
              </a:rPr>
              <a:t>‘ABCD’</a:t>
            </a:r>
            <a:r>
              <a:rPr lang="en-US" altLang="ro-RO" sz="1600" b="1" dirty="0">
                <a:solidFill>
                  <a:srgbClr val="000000"/>
                </a:solidFill>
                <a:latin typeface="Courier-Bold"/>
              </a:rPr>
              <a:t>.</a:t>
            </a:r>
          </a:p>
          <a:p>
            <a:pPr lvl="1" eaLnBrk="1" hangingPunct="1">
              <a:buNone/>
            </a:pPr>
            <a:r>
              <a:rPr lang="en-US" altLang="ro-RO" sz="1600" b="1" dirty="0">
                <a:solidFill>
                  <a:srgbClr val="000000"/>
                </a:solidFill>
                <a:latin typeface="Courier-Bold"/>
              </a:rPr>
              <a:t>	WRITE </a:t>
            </a:r>
            <a:r>
              <a:rPr lang="en-US" altLang="ro-RO" sz="1600" b="1" dirty="0">
                <a:solidFill>
                  <a:srgbClr val="0000FF"/>
                </a:solidFill>
                <a:latin typeface="Courier-Bold"/>
              </a:rPr>
              <a:t>‘End of story’</a:t>
            </a:r>
            <a:r>
              <a:rPr lang="en-US" altLang="ro-RO" sz="1600" b="1" dirty="0">
                <a:solidFill>
                  <a:srgbClr val="000000"/>
                </a:solidFill>
                <a:latin typeface="Courier-Bold"/>
              </a:rPr>
              <a:t>.</a:t>
            </a:r>
          </a:p>
          <a:p>
            <a:pPr lvl="1" eaLnBrk="1" hangingPunct="1">
              <a:buNone/>
            </a:pPr>
            <a:r>
              <a:rPr lang="en-US" altLang="ro-RO" sz="1600" b="1" dirty="0">
                <a:solidFill>
                  <a:srgbClr val="000000"/>
                </a:solidFill>
                <a:latin typeface="Courier-Bold"/>
              </a:rPr>
              <a:t>	MOVE </a:t>
            </a:r>
            <a:r>
              <a:rPr lang="en-US" altLang="ro-RO" sz="1600" b="1" dirty="0">
                <a:solidFill>
                  <a:srgbClr val="0000FF"/>
                </a:solidFill>
                <a:latin typeface="Courier-Bold"/>
              </a:rPr>
              <a:t>‘XYZ’ </a:t>
            </a:r>
            <a:r>
              <a:rPr lang="en-US" altLang="ro-RO" sz="1600" b="1" dirty="0">
                <a:solidFill>
                  <a:srgbClr val="000000"/>
                </a:solidFill>
                <a:latin typeface="Courier-Bold"/>
              </a:rPr>
              <a:t>TO </a:t>
            </a:r>
            <a:r>
              <a:rPr lang="en-US" altLang="ro-RO" sz="1600" b="1" dirty="0" err="1">
                <a:solidFill>
                  <a:srgbClr val="00B050"/>
                </a:solidFill>
                <a:latin typeface="Courier-Bold"/>
              </a:rPr>
              <a:t>v_text</a:t>
            </a:r>
            <a:r>
              <a:rPr lang="en-US" altLang="ro-RO" sz="1600" b="1" dirty="0">
                <a:solidFill>
                  <a:srgbClr val="000000"/>
                </a:solidFill>
                <a:latin typeface="Courier-Bold"/>
              </a:rPr>
              <a:t>.</a:t>
            </a:r>
            <a:endParaRPr lang="en-US" altLang="ro-RO" sz="1600" b="1" dirty="0">
              <a:solidFill>
                <a:srgbClr val="000000"/>
              </a:solidFill>
            </a:endParaRPr>
          </a:p>
          <a:p>
            <a:pPr eaLnBrk="1" hangingPunct="1"/>
            <a:endParaRPr lang="en-US" altLang="ro-RO" dirty="0"/>
          </a:p>
        </p:txBody>
      </p:sp>
    </p:spTree>
    <p:extLst>
      <p:ext uri="{BB962C8B-B14F-4D97-AF65-F5344CB8AC3E}">
        <p14:creationId xmlns:p14="http://schemas.microsoft.com/office/powerpoint/2010/main" val="1200047459"/>
      </p:ext>
    </p:extLst>
  </p:cSld>
  <p:clrMapOvr>
    <a:masterClrMapping/>
  </p:clrMapOvr>
  <p:transition spd="med">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idx="4294967295"/>
          </p:nvPr>
        </p:nvSpPr>
        <p:spPr>
          <a:xfrm>
            <a:off x="827211" y="85106"/>
            <a:ext cx="8988425" cy="501650"/>
          </a:xfrm>
        </p:spPr>
        <p:txBody>
          <a:bodyPr/>
          <a:lstStyle/>
          <a:p>
            <a:pPr eaLnBrk="1" hangingPunct="1"/>
            <a:r>
              <a:rPr lang="en-US" altLang="ro-RO" sz="2900" dirty="0">
                <a:latin typeface="Arial" panose="020B0604020202020204" pitchFamily="34" charset="0"/>
              </a:rPr>
              <a:t>Variables</a:t>
            </a:r>
          </a:p>
        </p:txBody>
      </p:sp>
      <p:sp>
        <p:nvSpPr>
          <p:cNvPr id="25603" name="Content Placeholder 2"/>
          <p:cNvSpPr>
            <a:spLocks noGrp="1"/>
          </p:cNvSpPr>
          <p:nvPr>
            <p:ph idx="4294967295"/>
          </p:nvPr>
        </p:nvSpPr>
        <p:spPr>
          <a:xfrm>
            <a:off x="825624" y="668674"/>
            <a:ext cx="8990012" cy="5520652"/>
          </a:xfrm>
        </p:spPr>
        <p:txBody>
          <a:bodyPr/>
          <a:lstStyle/>
          <a:p>
            <a:pPr marL="0" indent="0" eaLnBrk="1" hangingPunct="1">
              <a:buNone/>
            </a:pPr>
            <a:endParaRPr lang="en-US" altLang="ro-RO" sz="1800" dirty="0"/>
          </a:p>
          <a:p>
            <a:pPr eaLnBrk="1" hangingPunct="1"/>
            <a:r>
              <a:rPr lang="en-US" altLang="ro-RO" sz="1800" dirty="0"/>
              <a:t>Numeric Variable declaration using Elementary Predefined TYPES</a:t>
            </a:r>
          </a:p>
          <a:p>
            <a:pPr lvl="1" eaLnBrk="1" hangingPunct="1">
              <a:buNone/>
            </a:pPr>
            <a:r>
              <a:rPr lang="en-US" altLang="ro-RO" sz="1600" b="1" dirty="0">
                <a:solidFill>
                  <a:srgbClr val="000000"/>
                </a:solidFill>
                <a:latin typeface="Courier-Bold"/>
              </a:rPr>
              <a:t>  DATA </a:t>
            </a:r>
            <a:r>
              <a:rPr lang="en-US" altLang="ro-RO" sz="1600" b="1" dirty="0" err="1">
                <a:solidFill>
                  <a:srgbClr val="00B050"/>
                </a:solidFill>
                <a:latin typeface="Courier-Bold"/>
              </a:rPr>
              <a:t>v_number</a:t>
            </a:r>
            <a:r>
              <a:rPr lang="en-US" altLang="ro-RO" sz="1600" b="1" dirty="0">
                <a:solidFill>
                  <a:srgbClr val="00B050"/>
                </a:solidFill>
                <a:latin typeface="Courier-Bold"/>
              </a:rPr>
              <a:t> </a:t>
            </a:r>
            <a:r>
              <a:rPr lang="en-US" altLang="ro-RO" sz="1600" b="1" dirty="0">
                <a:solidFill>
                  <a:srgbClr val="000000"/>
                </a:solidFill>
                <a:latin typeface="Courier-Bold"/>
              </a:rPr>
              <a:t>TYPE </a:t>
            </a:r>
            <a:r>
              <a:rPr lang="en-US" altLang="ro-RO" sz="1600" b="1" dirty="0" err="1">
                <a:solidFill>
                  <a:srgbClr val="000000"/>
                </a:solidFill>
                <a:latin typeface="Courier-Bold"/>
              </a:rPr>
              <a:t>i</a:t>
            </a:r>
            <a:r>
              <a:rPr lang="en-US" altLang="ro-RO" sz="1600" b="1" dirty="0">
                <a:solidFill>
                  <a:srgbClr val="000000"/>
                </a:solidFill>
                <a:latin typeface="Courier-Bold"/>
              </a:rPr>
              <a:t>.</a:t>
            </a:r>
          </a:p>
          <a:p>
            <a:pPr lvl="1" eaLnBrk="1" hangingPunct="1">
              <a:buNone/>
            </a:pPr>
            <a:r>
              <a:rPr lang="en-US" altLang="ro-RO" sz="1600" b="1" dirty="0">
                <a:solidFill>
                  <a:srgbClr val="000000"/>
                </a:solidFill>
                <a:latin typeface="Courier-Bold"/>
              </a:rPr>
              <a:t>  </a:t>
            </a:r>
            <a:r>
              <a:rPr lang="en-US" altLang="ro-RO" sz="1600" b="1" dirty="0" err="1">
                <a:solidFill>
                  <a:schemeClr val="tx1">
                    <a:lumMod val="50000"/>
                  </a:schemeClr>
                </a:solidFill>
                <a:latin typeface="Courier-Bold"/>
              </a:rPr>
              <a:t>v_number</a:t>
            </a:r>
            <a:r>
              <a:rPr lang="en-US" altLang="ro-RO" sz="1600" b="1" dirty="0">
                <a:solidFill>
                  <a:schemeClr val="tx1">
                    <a:lumMod val="50000"/>
                  </a:schemeClr>
                </a:solidFill>
                <a:latin typeface="Courier-Bold"/>
              </a:rPr>
              <a:t> </a:t>
            </a:r>
            <a:r>
              <a:rPr lang="en-US" altLang="ro-RO" sz="1600" b="1" dirty="0">
                <a:solidFill>
                  <a:srgbClr val="000000"/>
                </a:solidFill>
                <a:latin typeface="Courier-Bold"/>
              </a:rPr>
              <a:t>= </a:t>
            </a:r>
            <a:r>
              <a:rPr lang="en-US" altLang="ro-RO" sz="1600" b="1" dirty="0">
                <a:solidFill>
                  <a:srgbClr val="5151FD"/>
                </a:solidFill>
                <a:latin typeface="Courier-Bold"/>
              </a:rPr>
              <a:t>4 / 10</a:t>
            </a:r>
            <a:r>
              <a:rPr lang="en-US" altLang="ro-RO" sz="1600" b="1" dirty="0">
                <a:solidFill>
                  <a:srgbClr val="000000"/>
                </a:solidFill>
                <a:latin typeface="Courier-Bold"/>
              </a:rPr>
              <a:t>.            </a:t>
            </a:r>
            <a:r>
              <a:rPr lang="en-US" altLang="ro-RO" sz="1600" dirty="0">
                <a:solidFill>
                  <a:srgbClr val="000000"/>
                </a:solidFill>
                <a:latin typeface="Courier-Bold"/>
              </a:rPr>
              <a:t>“result: 0</a:t>
            </a:r>
          </a:p>
          <a:p>
            <a:pPr lvl="1" eaLnBrk="1" hangingPunct="1">
              <a:buNone/>
            </a:pPr>
            <a:r>
              <a:rPr lang="en-US" altLang="ro-RO" sz="1600" b="1" dirty="0">
                <a:solidFill>
                  <a:srgbClr val="000000"/>
                </a:solidFill>
                <a:latin typeface="Courier-Bold"/>
              </a:rPr>
              <a:t>	WRITE </a:t>
            </a:r>
            <a:r>
              <a:rPr lang="en-US" altLang="ro-RO" sz="1600" b="1" dirty="0" err="1">
                <a:solidFill>
                  <a:schemeClr val="tx1">
                    <a:lumMod val="50000"/>
                  </a:schemeClr>
                </a:solidFill>
                <a:latin typeface="Courier-Bold"/>
              </a:rPr>
              <a:t>v_number</a:t>
            </a:r>
            <a:r>
              <a:rPr lang="en-US" altLang="ro-RO" sz="1600" b="1" dirty="0">
                <a:solidFill>
                  <a:srgbClr val="000000"/>
                </a:solidFill>
                <a:latin typeface="Courier-Bold"/>
              </a:rPr>
              <a:t>.</a:t>
            </a:r>
          </a:p>
          <a:p>
            <a:pPr lvl="1" eaLnBrk="1" hangingPunct="1">
              <a:buNone/>
            </a:pPr>
            <a:r>
              <a:rPr lang="en-US" altLang="ro-RO" sz="1600" b="1" dirty="0">
                <a:solidFill>
                  <a:srgbClr val="000000"/>
                </a:solidFill>
                <a:latin typeface="Courier-Bold"/>
              </a:rPr>
              <a:t>  </a:t>
            </a:r>
            <a:r>
              <a:rPr lang="en-US" altLang="ro-RO" sz="1600" b="1" dirty="0" err="1">
                <a:solidFill>
                  <a:schemeClr val="tx1">
                    <a:lumMod val="50000"/>
                  </a:schemeClr>
                </a:solidFill>
                <a:latin typeface="Courier-Bold"/>
              </a:rPr>
              <a:t>v_number</a:t>
            </a:r>
            <a:r>
              <a:rPr lang="en-US" altLang="ro-RO" sz="1600" b="1" dirty="0">
                <a:solidFill>
                  <a:schemeClr val="tx1">
                    <a:lumMod val="50000"/>
                  </a:schemeClr>
                </a:solidFill>
                <a:latin typeface="Courier-Bold"/>
              </a:rPr>
              <a:t> </a:t>
            </a:r>
            <a:r>
              <a:rPr lang="en-US" altLang="ro-RO" sz="1600" b="1" dirty="0">
                <a:solidFill>
                  <a:srgbClr val="000000"/>
                </a:solidFill>
                <a:latin typeface="Courier-Bold"/>
              </a:rPr>
              <a:t>= </a:t>
            </a:r>
            <a:r>
              <a:rPr lang="en-US" altLang="ro-RO" sz="1600" b="1" dirty="0">
                <a:solidFill>
                  <a:srgbClr val="5151FD"/>
                </a:solidFill>
                <a:latin typeface="Courier-Bold"/>
              </a:rPr>
              <a:t>5 / 10</a:t>
            </a:r>
            <a:r>
              <a:rPr lang="en-US" altLang="ro-RO" sz="1600" b="1" dirty="0">
                <a:solidFill>
                  <a:srgbClr val="000000"/>
                </a:solidFill>
                <a:latin typeface="Courier-Bold"/>
              </a:rPr>
              <a:t>.            </a:t>
            </a:r>
            <a:r>
              <a:rPr lang="en-US" altLang="ro-RO" sz="1600" dirty="0">
                <a:solidFill>
                  <a:srgbClr val="000000"/>
                </a:solidFill>
                <a:latin typeface="Courier-Bold"/>
              </a:rPr>
              <a:t>“result: 1</a:t>
            </a:r>
          </a:p>
          <a:p>
            <a:pPr lvl="1" eaLnBrk="1" hangingPunct="1">
              <a:buNone/>
            </a:pPr>
            <a:r>
              <a:rPr lang="en-US" altLang="ro-RO" sz="1600" b="1" dirty="0">
                <a:solidFill>
                  <a:srgbClr val="000000"/>
                </a:solidFill>
                <a:latin typeface="Courier-Bold"/>
              </a:rPr>
              <a:t>	</a:t>
            </a:r>
            <a:endParaRPr lang="en-US" altLang="ro-RO" sz="1800" dirty="0"/>
          </a:p>
          <a:p>
            <a:pPr marL="0" indent="0" eaLnBrk="1" hangingPunct="1">
              <a:buNone/>
            </a:pPr>
            <a:endParaRPr lang="en-US" altLang="ro-RO" sz="1800" dirty="0"/>
          </a:p>
          <a:p>
            <a:pPr eaLnBrk="1" hangingPunct="1"/>
            <a:r>
              <a:rPr lang="en-US" altLang="ro-RO" sz="1800" dirty="0"/>
              <a:t>Text Variable declaration using Elementary Local TYPES</a:t>
            </a:r>
            <a:endParaRPr lang="en-US" altLang="ro-RO" sz="1600" b="1" dirty="0">
              <a:solidFill>
                <a:srgbClr val="000000"/>
              </a:solidFill>
              <a:latin typeface="Courier-Bold"/>
            </a:endParaRPr>
          </a:p>
          <a:p>
            <a:pPr lvl="1" eaLnBrk="1" hangingPunct="1">
              <a:buNone/>
            </a:pPr>
            <a:r>
              <a:rPr lang="en-US" altLang="ro-RO" sz="1600" b="1" dirty="0">
                <a:solidFill>
                  <a:srgbClr val="000000"/>
                </a:solidFill>
                <a:latin typeface="Courier-Bold"/>
              </a:rPr>
              <a:t>  TYPES: </a:t>
            </a:r>
            <a:r>
              <a:rPr lang="en-US" altLang="ro-RO" sz="1600" b="1" dirty="0" err="1">
                <a:solidFill>
                  <a:srgbClr val="000000"/>
                </a:solidFill>
                <a:latin typeface="Courier-Bold"/>
              </a:rPr>
              <a:t>ty_name</a:t>
            </a:r>
            <a:r>
              <a:rPr lang="en-US" altLang="ro-RO" sz="1600" b="1" dirty="0">
                <a:solidFill>
                  <a:srgbClr val="000000"/>
                </a:solidFill>
                <a:latin typeface="Courier-Bold"/>
              </a:rPr>
              <a:t> TYPE c LENGTH 10,</a:t>
            </a:r>
          </a:p>
          <a:p>
            <a:pPr lvl="1" eaLnBrk="1" hangingPunct="1">
              <a:buNone/>
            </a:pPr>
            <a:r>
              <a:rPr lang="en-US" altLang="ro-RO" sz="1600" b="1" dirty="0">
                <a:solidFill>
                  <a:srgbClr val="000000"/>
                </a:solidFill>
                <a:latin typeface="Courier-Bold"/>
              </a:rPr>
              <a:t>         </a:t>
            </a:r>
            <a:r>
              <a:rPr lang="en-US" altLang="ro-RO" sz="1600" b="1" dirty="0" err="1">
                <a:solidFill>
                  <a:srgbClr val="000000"/>
                </a:solidFill>
                <a:latin typeface="Courier-Bold"/>
              </a:rPr>
              <a:t>ty_id</a:t>
            </a:r>
            <a:r>
              <a:rPr lang="en-US" altLang="ro-RO" sz="1600" b="1" dirty="0">
                <a:solidFill>
                  <a:srgbClr val="000000"/>
                </a:solidFill>
                <a:latin typeface="Courier-Bold"/>
              </a:rPr>
              <a:t> TYPE n LENGTH 7.</a:t>
            </a:r>
          </a:p>
          <a:p>
            <a:pPr lvl="1" eaLnBrk="1" hangingPunct="1">
              <a:buNone/>
            </a:pPr>
            <a:r>
              <a:rPr lang="en-US" altLang="ro-RO" sz="1600" b="1" dirty="0">
                <a:solidFill>
                  <a:srgbClr val="000000"/>
                </a:solidFill>
                <a:latin typeface="Courier-Bold"/>
              </a:rPr>
              <a:t> </a:t>
            </a:r>
          </a:p>
          <a:p>
            <a:pPr lvl="1" eaLnBrk="1" hangingPunct="1">
              <a:buNone/>
            </a:pPr>
            <a:r>
              <a:rPr lang="en-US" altLang="ro-RO" sz="1600" b="1" dirty="0">
                <a:solidFill>
                  <a:srgbClr val="000000"/>
                </a:solidFill>
                <a:latin typeface="Courier-Bold"/>
              </a:rPr>
              <a:t>  DATA </a:t>
            </a:r>
            <a:r>
              <a:rPr lang="en-US" altLang="ro-RO" sz="1600" b="1" dirty="0" err="1">
                <a:solidFill>
                  <a:srgbClr val="00B050"/>
                </a:solidFill>
                <a:latin typeface="Courier-Bold"/>
              </a:rPr>
              <a:t>v_name</a:t>
            </a:r>
            <a:r>
              <a:rPr lang="en-US" altLang="ro-RO" sz="1600" b="1" dirty="0">
                <a:solidFill>
                  <a:srgbClr val="00B050"/>
                </a:solidFill>
                <a:latin typeface="Courier-Bold"/>
              </a:rPr>
              <a:t> </a:t>
            </a:r>
            <a:r>
              <a:rPr lang="en-US" altLang="ro-RO" sz="1600" b="1" dirty="0">
                <a:solidFill>
                  <a:srgbClr val="000000"/>
                </a:solidFill>
                <a:latin typeface="Courier-Bold"/>
              </a:rPr>
              <a:t>TYPE </a:t>
            </a:r>
            <a:r>
              <a:rPr lang="en-US" altLang="ro-RO" sz="1600" b="1" dirty="0" err="1">
                <a:solidFill>
                  <a:srgbClr val="000000"/>
                </a:solidFill>
                <a:latin typeface="Courier-Bold"/>
              </a:rPr>
              <a:t>ty_name</a:t>
            </a:r>
            <a:r>
              <a:rPr lang="en-US" altLang="ro-RO" sz="1600" b="1" dirty="0">
                <a:solidFill>
                  <a:srgbClr val="000000"/>
                </a:solidFill>
                <a:latin typeface="Courier-Bold"/>
              </a:rPr>
              <a:t> VALUE ‘</a:t>
            </a:r>
            <a:r>
              <a:rPr lang="en-US" altLang="ro-RO" sz="1600" b="1" dirty="0" err="1">
                <a:solidFill>
                  <a:srgbClr val="5151FD"/>
                </a:solidFill>
                <a:latin typeface="Courier-Bold"/>
              </a:rPr>
              <a:t>TEst</a:t>
            </a:r>
            <a:r>
              <a:rPr lang="en-US" altLang="ro-RO" sz="1600" b="1" dirty="0">
                <a:solidFill>
                  <a:srgbClr val="5151FD"/>
                </a:solidFill>
                <a:latin typeface="Courier-Bold"/>
              </a:rPr>
              <a:t> 1</a:t>
            </a:r>
            <a:r>
              <a:rPr lang="en-US" altLang="ro-RO" sz="1600" b="1" dirty="0">
                <a:solidFill>
                  <a:srgbClr val="000000"/>
                </a:solidFill>
                <a:latin typeface="Courier-Bold"/>
              </a:rPr>
              <a:t>’.</a:t>
            </a:r>
          </a:p>
          <a:p>
            <a:pPr lvl="1" eaLnBrk="1" hangingPunct="1">
              <a:buNone/>
            </a:pPr>
            <a:r>
              <a:rPr lang="en-US" altLang="ro-RO" sz="1600" b="1" dirty="0">
                <a:solidFill>
                  <a:srgbClr val="000000"/>
                </a:solidFill>
                <a:latin typeface="Courier-Bold"/>
              </a:rPr>
              <a:t>  DATA: </a:t>
            </a:r>
            <a:r>
              <a:rPr lang="en-US" altLang="ro-RO" sz="1600" b="1" dirty="0">
                <a:solidFill>
                  <a:srgbClr val="00B050"/>
                </a:solidFill>
                <a:latin typeface="Courier-Bold"/>
              </a:rPr>
              <a:t>v_id1 </a:t>
            </a:r>
            <a:r>
              <a:rPr lang="en-US" altLang="ro-RO" sz="1600" b="1" dirty="0">
                <a:solidFill>
                  <a:srgbClr val="000000"/>
                </a:solidFill>
                <a:latin typeface="Courier-Bold"/>
              </a:rPr>
              <a:t>TYPE </a:t>
            </a:r>
            <a:r>
              <a:rPr lang="en-US" altLang="ro-RO" sz="1600" b="1" dirty="0" err="1">
                <a:solidFill>
                  <a:srgbClr val="000000"/>
                </a:solidFill>
                <a:latin typeface="Courier-Bold"/>
              </a:rPr>
              <a:t>ty_id</a:t>
            </a:r>
            <a:r>
              <a:rPr lang="en-US" altLang="ro-RO" sz="1600" b="1" dirty="0">
                <a:solidFill>
                  <a:srgbClr val="000000"/>
                </a:solidFill>
                <a:latin typeface="Courier-Bold"/>
              </a:rPr>
              <a:t> VALUE ‘</a:t>
            </a:r>
            <a:r>
              <a:rPr lang="en-US" altLang="ro-RO" sz="1600" b="1" dirty="0">
                <a:solidFill>
                  <a:srgbClr val="5151FD"/>
                </a:solidFill>
                <a:latin typeface="Courier-Bold"/>
              </a:rPr>
              <a:t>01234</a:t>
            </a:r>
            <a:r>
              <a:rPr lang="en-US" altLang="ro-RO" sz="1600" b="1" dirty="0">
                <a:solidFill>
                  <a:srgbClr val="000000"/>
                </a:solidFill>
                <a:latin typeface="Courier-Bold"/>
              </a:rPr>
              <a:t>’,          </a:t>
            </a:r>
          </a:p>
          <a:p>
            <a:pPr lvl="1" eaLnBrk="1" hangingPunct="1">
              <a:buNone/>
            </a:pPr>
            <a:r>
              <a:rPr lang="en-US" altLang="ro-RO" sz="1600" b="1" dirty="0">
                <a:solidFill>
                  <a:srgbClr val="000000"/>
                </a:solidFill>
                <a:latin typeface="Courier-Bold"/>
              </a:rPr>
              <a:t>        </a:t>
            </a:r>
            <a:r>
              <a:rPr lang="en-US" altLang="ro-RO" sz="1600" b="1" dirty="0">
                <a:solidFill>
                  <a:srgbClr val="00B050"/>
                </a:solidFill>
                <a:latin typeface="Courier-Bold"/>
              </a:rPr>
              <a:t>v_id2 </a:t>
            </a:r>
            <a:r>
              <a:rPr lang="en-US" altLang="ro-RO" sz="1600" b="1" dirty="0">
                <a:solidFill>
                  <a:srgbClr val="000000"/>
                </a:solidFill>
                <a:latin typeface="Courier-Bold"/>
              </a:rPr>
              <a:t>TYPE </a:t>
            </a:r>
            <a:r>
              <a:rPr lang="en-US" altLang="ro-RO" sz="1600" b="1" dirty="0" err="1">
                <a:solidFill>
                  <a:srgbClr val="000000"/>
                </a:solidFill>
                <a:latin typeface="Courier-Bold"/>
              </a:rPr>
              <a:t>ty_id</a:t>
            </a:r>
            <a:r>
              <a:rPr lang="en-US" altLang="ro-RO" sz="1600" b="1" dirty="0">
                <a:solidFill>
                  <a:srgbClr val="000000"/>
                </a:solidFill>
                <a:latin typeface="Courier-Bold"/>
              </a:rPr>
              <a:t>.</a:t>
            </a:r>
          </a:p>
          <a:p>
            <a:pPr lvl="1" eaLnBrk="1" hangingPunct="1">
              <a:buNone/>
            </a:pPr>
            <a:r>
              <a:rPr lang="en-US" altLang="ro-RO" sz="1600" b="1" dirty="0">
                <a:solidFill>
                  <a:srgbClr val="000000"/>
                </a:solidFill>
                <a:latin typeface="Courier-Bold"/>
              </a:rPr>
              <a:t>  WRITE: v_id1, v_id2.          </a:t>
            </a:r>
            <a:r>
              <a:rPr lang="en-US" altLang="ro-RO" sz="1600" dirty="0">
                <a:solidFill>
                  <a:srgbClr val="000000"/>
                </a:solidFill>
                <a:latin typeface="Courier-Bold"/>
              </a:rPr>
              <a:t>“result: 0001234 and 0000000</a:t>
            </a:r>
            <a:r>
              <a:rPr lang="en-US" altLang="ro-RO" sz="1600" b="1" dirty="0"/>
              <a:t>	</a:t>
            </a:r>
          </a:p>
          <a:p>
            <a:pPr lvl="1" eaLnBrk="1" hangingPunct="1">
              <a:buNone/>
            </a:pPr>
            <a:endParaRPr lang="en-US" altLang="ro-RO" sz="1800" dirty="0"/>
          </a:p>
          <a:p>
            <a:pPr marL="0" indent="0" eaLnBrk="1" hangingPunct="1">
              <a:buNone/>
            </a:pPr>
            <a:r>
              <a:rPr lang="en-US" altLang="ro-RO" dirty="0"/>
              <a:t>OBS: </a:t>
            </a:r>
            <a:r>
              <a:rPr lang="en-US" altLang="ro-RO" sz="1800" i="1" dirty="0"/>
              <a:t>Main purpose of Local Types is reutilization</a:t>
            </a:r>
            <a:r>
              <a:rPr lang="en-US" altLang="ro-RO" dirty="0"/>
              <a:t>.</a:t>
            </a:r>
          </a:p>
        </p:txBody>
      </p:sp>
    </p:spTree>
    <p:extLst>
      <p:ext uri="{BB962C8B-B14F-4D97-AF65-F5344CB8AC3E}">
        <p14:creationId xmlns:p14="http://schemas.microsoft.com/office/powerpoint/2010/main" val="1406986728"/>
      </p:ext>
    </p:extLst>
  </p:cSld>
  <p:clrMapOvr>
    <a:masterClrMapping/>
  </p:clrMapOvr>
  <p:transition spd="med">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idx="4294967295"/>
          </p:nvPr>
        </p:nvSpPr>
        <p:spPr>
          <a:xfrm>
            <a:off x="790113" y="111738"/>
            <a:ext cx="8988425" cy="501650"/>
          </a:xfrm>
        </p:spPr>
        <p:txBody>
          <a:bodyPr/>
          <a:lstStyle/>
          <a:p>
            <a:pPr eaLnBrk="1" hangingPunct="1"/>
            <a:r>
              <a:rPr lang="en-US" altLang="ro-RO" sz="2900" dirty="0">
                <a:latin typeface="Arial" panose="020B0604020202020204" pitchFamily="34" charset="0"/>
              </a:rPr>
              <a:t>Constants</a:t>
            </a:r>
          </a:p>
        </p:txBody>
      </p:sp>
      <p:sp>
        <p:nvSpPr>
          <p:cNvPr id="27651" name="Content Placeholder 2"/>
          <p:cNvSpPr>
            <a:spLocks noGrp="1"/>
          </p:cNvSpPr>
          <p:nvPr>
            <p:ph idx="4294967295"/>
          </p:nvPr>
        </p:nvSpPr>
        <p:spPr>
          <a:xfrm>
            <a:off x="790113" y="1403771"/>
            <a:ext cx="8990012" cy="5219700"/>
          </a:xfrm>
        </p:spPr>
        <p:txBody>
          <a:bodyPr/>
          <a:lstStyle/>
          <a:p>
            <a:pPr eaLnBrk="1" hangingPunct="1">
              <a:buFont typeface="Wingdings 2" panose="05020102010507070707" pitchFamily="18" charset="2"/>
              <a:buNone/>
            </a:pPr>
            <a:r>
              <a:rPr lang="en-US" altLang="ro-RO" sz="1800" b="1" dirty="0"/>
              <a:t>CONSTANTS: </a:t>
            </a:r>
            <a:r>
              <a:rPr lang="en-US" altLang="ro-RO" sz="1800" dirty="0" err="1"/>
              <a:t>c_pi</a:t>
            </a:r>
            <a:r>
              <a:rPr lang="en-US" altLang="ro-RO" sz="1800" b="1" dirty="0"/>
              <a:t> TYPE </a:t>
            </a:r>
            <a:r>
              <a:rPr lang="en-US" altLang="ro-RO" sz="1800" dirty="0"/>
              <a:t>P</a:t>
            </a:r>
            <a:r>
              <a:rPr lang="en-US" altLang="ro-RO" sz="1800" b="1" dirty="0"/>
              <a:t> DECIMALS </a:t>
            </a:r>
            <a:r>
              <a:rPr lang="en-US" altLang="ro-RO" sz="1800" dirty="0"/>
              <a:t>10</a:t>
            </a:r>
            <a:r>
              <a:rPr lang="en-US" altLang="ro-RO" sz="1800" b="1" dirty="0"/>
              <a:t> VALUE '</a:t>
            </a:r>
            <a:r>
              <a:rPr lang="en-US" altLang="ro-RO" sz="1800" dirty="0"/>
              <a:t>3.1415926536</a:t>
            </a:r>
            <a:r>
              <a:rPr lang="en-US" altLang="ro-RO" sz="1800" b="1" dirty="0"/>
              <a:t>'.</a:t>
            </a:r>
          </a:p>
          <a:p>
            <a:pPr eaLnBrk="1" hangingPunct="1">
              <a:buFont typeface="Wingdings 2" panose="05020102010507070707" pitchFamily="18" charset="2"/>
              <a:buNone/>
            </a:pPr>
            <a:endParaRPr lang="en-US" altLang="ro-RO" sz="1800" b="1" dirty="0"/>
          </a:p>
          <a:p>
            <a:pPr eaLnBrk="1" hangingPunct="1">
              <a:buFont typeface="Wingdings 2" panose="05020102010507070707" pitchFamily="18" charset="2"/>
              <a:buNone/>
            </a:pPr>
            <a:r>
              <a:rPr lang="en-US" altLang="ro-RO" sz="1800" b="1" dirty="0"/>
              <a:t>CONSTANTS </a:t>
            </a:r>
            <a:r>
              <a:rPr lang="en-US" altLang="ro-RO" sz="1800" dirty="0" err="1"/>
              <a:t>c_error</a:t>
            </a:r>
            <a:r>
              <a:rPr lang="en-US" altLang="ro-RO" sz="1800" b="1" dirty="0"/>
              <a:t> TYPE </a:t>
            </a:r>
            <a:r>
              <a:rPr lang="en-US" altLang="ro-RO" sz="1800" dirty="0"/>
              <a:t>c</a:t>
            </a:r>
            <a:r>
              <a:rPr lang="en-US" altLang="ro-RO" sz="1800" b="1" dirty="0"/>
              <a:t> LENGTH </a:t>
            </a:r>
            <a:r>
              <a:rPr lang="en-US" altLang="ro-RO" sz="1800" dirty="0"/>
              <a:t>5 </a:t>
            </a:r>
            <a:r>
              <a:rPr lang="en-US" altLang="ro-RO" sz="1800" b="1" dirty="0"/>
              <a:t>VALUE '</a:t>
            </a:r>
            <a:r>
              <a:rPr lang="en-US" altLang="ro-RO" sz="1800" dirty="0"/>
              <a:t>ERROR</a:t>
            </a:r>
            <a:r>
              <a:rPr lang="en-US" altLang="ro-RO" sz="1800" b="1" dirty="0"/>
              <a:t>'.</a:t>
            </a:r>
          </a:p>
          <a:p>
            <a:pPr eaLnBrk="1" hangingPunct="1">
              <a:buFont typeface="Wingdings 2" panose="05020102010507070707" pitchFamily="18" charset="2"/>
              <a:buNone/>
            </a:pPr>
            <a:endParaRPr lang="en-US" altLang="ro-RO" sz="1800" b="1" dirty="0"/>
          </a:p>
          <a:p>
            <a:pPr eaLnBrk="1" hangingPunct="1">
              <a:buFont typeface="Wingdings 2" panose="05020102010507070707" pitchFamily="18" charset="2"/>
              <a:buNone/>
            </a:pPr>
            <a:r>
              <a:rPr lang="en-US" altLang="ro-RO" sz="1800" b="1" dirty="0"/>
              <a:t>Cannot be type STRING of XSTRING.</a:t>
            </a:r>
            <a:endParaRPr lang="en-US" altLang="ro-RO" sz="1800" dirty="0"/>
          </a:p>
        </p:txBody>
      </p:sp>
    </p:spTree>
    <p:extLst>
      <p:ext uri="{BB962C8B-B14F-4D97-AF65-F5344CB8AC3E}">
        <p14:creationId xmlns:p14="http://schemas.microsoft.com/office/powerpoint/2010/main" val="2999206825"/>
      </p:ext>
    </p:extLst>
  </p:cSld>
  <p:clrMapOvr>
    <a:masterClrMapping/>
  </p:clrMapOvr>
  <p:transition spd="med">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idx="4294967295"/>
          </p:nvPr>
        </p:nvSpPr>
        <p:spPr>
          <a:xfrm>
            <a:off x="793288" y="69036"/>
            <a:ext cx="8988425" cy="501650"/>
          </a:xfrm>
        </p:spPr>
        <p:txBody>
          <a:bodyPr/>
          <a:lstStyle/>
          <a:p>
            <a:pPr eaLnBrk="1" hangingPunct="1"/>
            <a:r>
              <a:rPr lang="en-US" altLang="ro-RO" sz="2900" dirty="0">
                <a:latin typeface="Arial" panose="020B0604020202020204" pitchFamily="34" charset="0"/>
              </a:rPr>
              <a:t>Value Assignment</a:t>
            </a:r>
          </a:p>
        </p:txBody>
      </p:sp>
      <p:sp>
        <p:nvSpPr>
          <p:cNvPr id="3" name="Content Placeholder 2"/>
          <p:cNvSpPr>
            <a:spLocks noGrp="1"/>
          </p:cNvSpPr>
          <p:nvPr>
            <p:ph idx="4294967295"/>
          </p:nvPr>
        </p:nvSpPr>
        <p:spPr>
          <a:xfrm>
            <a:off x="791701" y="1318439"/>
            <a:ext cx="8990012" cy="5219700"/>
          </a:xfrm>
        </p:spPr>
        <p:txBody>
          <a:bodyPr>
            <a:normAutofit lnSpcReduction="10000"/>
          </a:bodyPr>
          <a:lstStyle/>
          <a:p>
            <a:pPr eaLnBrk="1" fontAlgn="auto" hangingPunct="1">
              <a:spcAft>
                <a:spcPts val="0"/>
              </a:spcAft>
              <a:buClr>
                <a:srgbClr val="0029AC"/>
              </a:buClr>
              <a:buFont typeface="Wingdings" panose="05000000000000000000" pitchFamily="2" charset="2"/>
              <a:buChar char="q"/>
              <a:defRPr/>
            </a:pPr>
            <a:r>
              <a:rPr lang="en-US" dirty="0"/>
              <a:t>To assign the value of a data object &lt;f1&gt; to a variable &lt;f2&gt;, use the following statement:</a:t>
            </a:r>
          </a:p>
          <a:p>
            <a:pPr marL="274320" indent="-274320" eaLnBrk="1" fontAlgn="auto" hangingPunct="1">
              <a:spcAft>
                <a:spcPts val="0"/>
              </a:spcAft>
              <a:buClr>
                <a:schemeClr val="accent3"/>
              </a:buClr>
              <a:buNone/>
              <a:defRPr/>
            </a:pPr>
            <a:r>
              <a:rPr lang="en-US" dirty="0"/>
              <a:t>	</a:t>
            </a:r>
            <a:r>
              <a:rPr lang="en-US" b="1" dirty="0"/>
              <a:t>MOVE &lt;f1&gt; TO &lt;f2&gt;.</a:t>
            </a:r>
          </a:p>
          <a:p>
            <a:pPr marL="274320" indent="-274320" eaLnBrk="1" fontAlgn="auto" hangingPunct="1">
              <a:spcAft>
                <a:spcPts val="0"/>
              </a:spcAft>
              <a:buClr>
                <a:schemeClr val="accent3"/>
              </a:buClr>
              <a:buNone/>
              <a:defRPr/>
            </a:pPr>
            <a:r>
              <a:rPr lang="en-US" dirty="0"/>
              <a:t>	or the equivalent statement</a:t>
            </a:r>
          </a:p>
          <a:p>
            <a:pPr marL="274320" indent="-274320" eaLnBrk="1" fontAlgn="auto" hangingPunct="1">
              <a:spcAft>
                <a:spcPts val="0"/>
              </a:spcAft>
              <a:buClr>
                <a:schemeClr val="accent3"/>
              </a:buClr>
              <a:buNone/>
              <a:defRPr/>
            </a:pPr>
            <a:r>
              <a:rPr lang="en-US" dirty="0"/>
              <a:t>	</a:t>
            </a:r>
            <a:r>
              <a:rPr lang="en-US" b="1" dirty="0"/>
              <a:t>&lt;f2&gt; = &lt;f1&gt;.</a:t>
            </a:r>
          </a:p>
          <a:p>
            <a:pPr eaLnBrk="1" fontAlgn="auto" hangingPunct="1">
              <a:spcAft>
                <a:spcPts val="0"/>
              </a:spcAft>
              <a:buClr>
                <a:srgbClr val="0029AC"/>
              </a:buClr>
              <a:buFont typeface="Wingdings" panose="05000000000000000000" pitchFamily="2" charset="2"/>
              <a:buChar char="q"/>
              <a:defRPr/>
            </a:pPr>
            <a:r>
              <a:rPr lang="en-US" dirty="0"/>
              <a:t>The contents of &lt;f1&gt; remain unchanged. &lt;f1&gt; does not have to be a variable - it can also be a literal, a text symbol, or a constant. You must always specify decimal points with a period (.), regardless of the user’s personal settings.</a:t>
            </a:r>
          </a:p>
          <a:p>
            <a:pPr marL="274320" indent="-274320" eaLnBrk="1" fontAlgn="auto" hangingPunct="1">
              <a:spcAft>
                <a:spcPts val="0"/>
              </a:spcAft>
              <a:buClr>
                <a:schemeClr val="accent3"/>
              </a:buClr>
              <a:buFont typeface="Wingdings 2"/>
              <a:buChar char=""/>
              <a:defRPr/>
            </a:pPr>
            <a:r>
              <a:rPr lang="en-US" dirty="0"/>
              <a:t>Multiple value assignments in the form</a:t>
            </a:r>
          </a:p>
          <a:p>
            <a:pPr marL="274320" indent="-274320" eaLnBrk="1" fontAlgn="auto" hangingPunct="1">
              <a:spcAft>
                <a:spcPts val="0"/>
              </a:spcAft>
              <a:buClr>
                <a:schemeClr val="accent3"/>
              </a:buClr>
              <a:buNone/>
              <a:defRPr/>
            </a:pPr>
            <a:r>
              <a:rPr lang="en-US" dirty="0"/>
              <a:t>	</a:t>
            </a:r>
            <a:r>
              <a:rPr lang="en-US" b="1" dirty="0"/>
              <a:t>&lt;f4&gt; = &lt;f3&gt; = &lt;f2&gt; = &lt;f1&gt;.</a:t>
            </a:r>
          </a:p>
          <a:p>
            <a:pPr marL="274320" indent="-274320" eaLnBrk="1" fontAlgn="auto" hangingPunct="1">
              <a:spcAft>
                <a:spcPts val="0"/>
              </a:spcAft>
              <a:buClr>
                <a:schemeClr val="accent3"/>
              </a:buClr>
              <a:buNone/>
              <a:defRPr/>
            </a:pPr>
            <a:r>
              <a:rPr lang="en-US" dirty="0"/>
              <a:t>	are also possible. ABAP processes them from right to left as follows:</a:t>
            </a:r>
          </a:p>
          <a:p>
            <a:pPr marL="274320" indent="-274320" eaLnBrk="1" fontAlgn="auto" hangingPunct="1">
              <a:spcAft>
                <a:spcPts val="0"/>
              </a:spcAft>
              <a:buClr>
                <a:schemeClr val="accent3"/>
              </a:buClr>
              <a:buNone/>
              <a:defRPr/>
            </a:pPr>
            <a:r>
              <a:rPr lang="en-US" b="1" dirty="0"/>
              <a:t>	MOVE &lt;f1&gt; TO &lt;f2&gt;.</a:t>
            </a:r>
          </a:p>
          <a:p>
            <a:pPr marL="274320" indent="-274320" eaLnBrk="1" fontAlgn="auto" hangingPunct="1">
              <a:spcAft>
                <a:spcPts val="0"/>
              </a:spcAft>
              <a:buClr>
                <a:schemeClr val="accent3"/>
              </a:buClr>
              <a:buNone/>
              <a:defRPr/>
            </a:pPr>
            <a:r>
              <a:rPr lang="en-US" b="1" dirty="0"/>
              <a:t>	MOVE &lt;f2&gt; TO &lt;f3&gt;.</a:t>
            </a:r>
          </a:p>
          <a:p>
            <a:pPr marL="274320" indent="-274320" eaLnBrk="1" fontAlgn="auto" hangingPunct="1">
              <a:spcAft>
                <a:spcPts val="0"/>
              </a:spcAft>
              <a:buClr>
                <a:schemeClr val="accent3"/>
              </a:buClr>
              <a:buNone/>
              <a:defRPr/>
            </a:pPr>
            <a:r>
              <a:rPr lang="en-US" b="1" dirty="0"/>
              <a:t>	MOVE &lt;f3&gt; TO &lt;f4&gt;.</a:t>
            </a:r>
          </a:p>
        </p:txBody>
      </p:sp>
    </p:spTree>
    <p:extLst>
      <p:ext uri="{BB962C8B-B14F-4D97-AF65-F5344CB8AC3E}">
        <p14:creationId xmlns:p14="http://schemas.microsoft.com/office/powerpoint/2010/main" val="4252519141"/>
      </p:ext>
    </p:extLst>
  </p:cSld>
  <p:clrMapOvr>
    <a:masterClrMapping/>
  </p:clrMapOvr>
  <p:transition spd="med">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idx="4294967295"/>
          </p:nvPr>
        </p:nvSpPr>
        <p:spPr>
          <a:xfrm>
            <a:off x="828798" y="75967"/>
            <a:ext cx="8988425" cy="501650"/>
          </a:xfrm>
        </p:spPr>
        <p:txBody>
          <a:bodyPr/>
          <a:lstStyle/>
          <a:p>
            <a:pPr eaLnBrk="1" hangingPunct="1"/>
            <a:r>
              <a:rPr lang="en-US" altLang="ro-RO" sz="2900" dirty="0">
                <a:latin typeface="Arial" panose="020B0604020202020204" pitchFamily="34" charset="0"/>
              </a:rPr>
              <a:t>Value Assignment</a:t>
            </a:r>
          </a:p>
        </p:txBody>
      </p:sp>
      <p:sp>
        <p:nvSpPr>
          <p:cNvPr id="3" name="Content Placeholder 2"/>
          <p:cNvSpPr>
            <a:spLocks noGrp="1"/>
          </p:cNvSpPr>
          <p:nvPr>
            <p:ph idx="4294967295"/>
          </p:nvPr>
        </p:nvSpPr>
        <p:spPr>
          <a:xfrm>
            <a:off x="915988" y="1163543"/>
            <a:ext cx="8990012" cy="5219700"/>
          </a:xfrm>
        </p:spPr>
        <p:txBody>
          <a:bodyPr>
            <a:noAutofit/>
          </a:bodyPr>
          <a:lstStyle/>
          <a:p>
            <a:pPr eaLnBrk="1" fontAlgn="auto" hangingPunct="1">
              <a:spcAft>
                <a:spcPts val="0"/>
              </a:spcAft>
              <a:buClr>
                <a:srgbClr val="0029AC"/>
              </a:buClr>
              <a:buFont typeface="Wingdings" panose="05000000000000000000" pitchFamily="2" charset="2"/>
              <a:buChar char="q"/>
              <a:defRPr/>
            </a:pPr>
            <a:r>
              <a:rPr lang="en-US" sz="1800" dirty="0"/>
              <a:t>There are three possible outcomes of assigning &lt;f1&gt; to &lt;f2&gt;:</a:t>
            </a:r>
          </a:p>
          <a:p>
            <a:pPr lvl="1" eaLnBrk="1" fontAlgn="auto" hangingPunct="1">
              <a:spcAft>
                <a:spcPts val="0"/>
              </a:spcAft>
              <a:buClr>
                <a:schemeClr val="accent3"/>
              </a:buClr>
              <a:buFont typeface="Arial" panose="020B0604020202020204" pitchFamily="34" charset="0"/>
              <a:buChar char="•"/>
              <a:defRPr/>
            </a:pPr>
            <a:r>
              <a:rPr lang="en-US" sz="1600" b="1" dirty="0"/>
              <a:t>1. The data objects &lt;f1&gt; and &lt;f2&gt; are fully compatible </a:t>
            </a:r>
            <a:r>
              <a:rPr lang="en-US" sz="1600" dirty="0"/>
              <a:t>, </a:t>
            </a:r>
          </a:p>
          <a:p>
            <a:pPr lvl="1" eaLnBrk="1" fontAlgn="auto" hangingPunct="1">
              <a:spcAft>
                <a:spcPts val="0"/>
              </a:spcAft>
              <a:buClr>
                <a:schemeClr val="accent3"/>
              </a:buClr>
              <a:buFont typeface="Arial" panose="020B0604020202020204" pitchFamily="34" charset="0"/>
              <a:buChar char="•"/>
              <a:defRPr/>
            </a:pPr>
            <a:r>
              <a:rPr lang="en-US" sz="1600" dirty="0"/>
              <a:t>that is, their data types, field length, and number of decimal places are identical. The contents of source field&lt;f1&gt; are transferred byte by byte into the target field &lt;f2&gt; without any further manipulation. The MOVE statement is most efficient when this is the case.</a:t>
            </a:r>
          </a:p>
          <a:p>
            <a:pPr marL="274320" indent="-274320" eaLnBrk="1" fontAlgn="auto" hangingPunct="1">
              <a:spcAft>
                <a:spcPts val="0"/>
              </a:spcAft>
              <a:buClr>
                <a:schemeClr val="accent3"/>
              </a:buClr>
              <a:buNone/>
              <a:defRPr/>
            </a:pPr>
            <a:endParaRPr lang="en-US" sz="1800" b="1" dirty="0"/>
          </a:p>
          <a:p>
            <a:pPr lvl="1" eaLnBrk="1" fontAlgn="auto" hangingPunct="1">
              <a:spcAft>
                <a:spcPts val="0"/>
              </a:spcAft>
              <a:buClr>
                <a:schemeClr val="accent3"/>
              </a:buClr>
              <a:buFont typeface="Wingdings" panose="05000000000000000000" pitchFamily="2" charset="2"/>
              <a:buChar char="q"/>
              <a:defRPr/>
            </a:pPr>
            <a:r>
              <a:rPr lang="en-US" sz="1600" b="1" dirty="0"/>
              <a:t>2. The data objects &lt;f1&gt; and &lt;f2&gt; are incompatible. </a:t>
            </a:r>
          </a:p>
          <a:p>
            <a:pPr lvl="1" eaLnBrk="1" fontAlgn="auto" hangingPunct="1">
              <a:spcAft>
                <a:spcPts val="0"/>
              </a:spcAft>
              <a:buClr>
                <a:schemeClr val="accent3"/>
              </a:buClr>
              <a:buFont typeface="Wingdings" panose="05000000000000000000" pitchFamily="2" charset="2"/>
              <a:buChar char="q"/>
              <a:defRPr/>
            </a:pPr>
            <a:r>
              <a:rPr lang="en-US" sz="1600" dirty="0"/>
              <a:t>This is the case, for example, if the two fields have the same type, but different lengths. The contents of the source field &lt;f1&gt; are converted so that they are compatible with the data type of &lt;f2&gt;, and are then transferred. This procedure only works if a conversion rule exists between the data types of &lt;f1&gt; and &lt;f2&gt;. Type conversions make the MOVE statement less efficient. How much less efficient depends on the individual conversion.</a:t>
            </a:r>
          </a:p>
          <a:p>
            <a:pPr marL="274320" indent="-274320" eaLnBrk="1" fontAlgn="auto" hangingPunct="1">
              <a:spcAft>
                <a:spcPts val="0"/>
              </a:spcAft>
              <a:buClr>
                <a:schemeClr val="accent3"/>
              </a:buClr>
              <a:buNone/>
              <a:defRPr/>
            </a:pPr>
            <a:endParaRPr lang="en-US" sz="1800" dirty="0"/>
          </a:p>
          <a:p>
            <a:pPr lvl="1" eaLnBrk="1" fontAlgn="auto" hangingPunct="1">
              <a:spcAft>
                <a:spcPts val="0"/>
              </a:spcAft>
              <a:buClr>
                <a:schemeClr val="accent3"/>
              </a:buClr>
              <a:buFont typeface="Wingdings" panose="05000000000000000000" pitchFamily="2" charset="2"/>
              <a:buChar char="q"/>
              <a:defRPr/>
            </a:pPr>
            <a:r>
              <a:rPr lang="en-US" sz="1600" b="1" dirty="0"/>
              <a:t>3. The data objects &lt;f1&gt; and &lt;f2&gt; are incompatible</a:t>
            </a:r>
            <a:r>
              <a:rPr lang="en-US" sz="1600" dirty="0"/>
              <a:t>, and no conversion is possible. The assignment is not possible. If this can be recognized statically, a syntax error occurs. If it is not recognized before the program is run, a runtime error occurs.</a:t>
            </a:r>
          </a:p>
          <a:p>
            <a:pPr marL="274320" indent="-274320" eaLnBrk="1" fontAlgn="auto" hangingPunct="1">
              <a:spcAft>
                <a:spcPts val="0"/>
              </a:spcAft>
              <a:buClr>
                <a:schemeClr val="accent3"/>
              </a:buClr>
              <a:buNone/>
              <a:defRPr/>
            </a:pPr>
            <a:endParaRPr lang="en-US" sz="1800" dirty="0"/>
          </a:p>
        </p:txBody>
      </p:sp>
    </p:spTree>
    <p:extLst>
      <p:ext uri="{BB962C8B-B14F-4D97-AF65-F5344CB8AC3E}">
        <p14:creationId xmlns:p14="http://schemas.microsoft.com/office/powerpoint/2010/main" val="3008019924"/>
      </p:ext>
    </p:extLst>
  </p:cSld>
  <p:clrMapOvr>
    <a:masterClrMapping/>
  </p:clrMapOvr>
  <p:transition spd="med">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4"/>
          <p:cNvSpPr>
            <a:spLocks noGrp="1" noChangeArrowheads="1"/>
          </p:cNvSpPr>
          <p:nvPr>
            <p:ph type="ctrTitle"/>
          </p:nvPr>
        </p:nvSpPr>
        <p:spPr>
          <a:xfrm>
            <a:off x="177775" y="2915703"/>
            <a:ext cx="5821006" cy="1608800"/>
          </a:xfrm>
        </p:spPr>
        <p:txBody>
          <a:bodyPr/>
          <a:lstStyle/>
          <a:p>
            <a:pPr algn="ctr" eaLnBrk="1" hangingPunct="1">
              <a:lnSpc>
                <a:spcPct val="150000"/>
              </a:lnSpc>
            </a:pPr>
            <a:r>
              <a:rPr lang="en-US" sz="3000" dirty="0"/>
              <a:t>DATA DECLARATION</a:t>
            </a:r>
            <a:br>
              <a:rPr lang="en-US" b="0" dirty="0"/>
            </a:br>
            <a:r>
              <a:rPr lang="en-US" sz="3000" b="0" dirty="0"/>
              <a:t>- Structures -</a:t>
            </a:r>
          </a:p>
        </p:txBody>
      </p:sp>
      <p:sp>
        <p:nvSpPr>
          <p:cNvPr id="8" name="Rectangle 5"/>
          <p:cNvSpPr txBox="1">
            <a:spLocks noChangeArrowheads="1"/>
          </p:cNvSpPr>
          <p:nvPr/>
        </p:nvSpPr>
        <p:spPr bwMode="auto">
          <a:xfrm>
            <a:off x="6104010" y="5426885"/>
            <a:ext cx="1634271" cy="509891"/>
          </a:xfrm>
          <a:prstGeom prst="rect">
            <a:avLst/>
          </a:prstGeom>
          <a:noFill/>
          <a:ln w="9525">
            <a:noFill/>
            <a:miter lim="800000"/>
            <a:headEnd/>
            <a:tailEnd/>
          </a:ln>
        </p:spPr>
        <p:txBody>
          <a:bodyPr vert="horz" wrap="square" lIns="91429" tIns="45714" rIns="91429" bIns="45714" numCol="1" anchor="t" anchorCtr="0" compatLnSpc="1">
            <a:prstTxWarp prst="textNoShape">
              <a:avLst/>
            </a:prstTxWarp>
          </a:bodyPr>
          <a:lstStyle>
            <a:lvl1pPr marL="0" indent="0" algn="l" rtl="0" eaLnBrk="0" fontAlgn="base" hangingPunct="0">
              <a:spcBef>
                <a:spcPct val="20000"/>
              </a:spcBef>
              <a:spcAft>
                <a:spcPct val="0"/>
              </a:spcAft>
              <a:buClr>
                <a:schemeClr val="accent1"/>
              </a:buClr>
              <a:buFont typeface="Arial" charset="0"/>
              <a:buNone/>
              <a:defRPr sz="1400">
                <a:solidFill>
                  <a:srgbClr val="4D4D4D"/>
                </a:solidFill>
                <a:latin typeface="+mn-lt"/>
                <a:ea typeface="+mn-ea"/>
                <a:cs typeface="+mn-cs"/>
              </a:defRPr>
            </a:lvl1pPr>
            <a:lvl2pPr marL="742950" indent="-247650" algn="l" rtl="0" eaLnBrk="0" fontAlgn="base" hangingPunct="0">
              <a:spcBef>
                <a:spcPct val="20000"/>
              </a:spcBef>
              <a:spcAft>
                <a:spcPct val="0"/>
              </a:spcAft>
              <a:buClr>
                <a:srgbClr val="0029AC"/>
              </a:buClr>
              <a:buFont typeface="Arial" charset="0"/>
              <a:buChar char="■"/>
              <a:defRPr>
                <a:solidFill>
                  <a:srgbClr val="4D4D4D"/>
                </a:solidFill>
                <a:latin typeface="+mn-lt"/>
              </a:defRPr>
            </a:lvl2pPr>
            <a:lvl3pPr marL="1085850" indent="-228600" algn="l" rtl="0" eaLnBrk="0" fontAlgn="base" hangingPunct="0">
              <a:spcBef>
                <a:spcPct val="20000"/>
              </a:spcBef>
              <a:spcAft>
                <a:spcPct val="0"/>
              </a:spcAft>
              <a:buClr>
                <a:schemeClr val="tx1"/>
              </a:buClr>
              <a:buSzPct val="115000"/>
              <a:buFont typeface="Wingdings" pitchFamily="2" charset="2"/>
              <a:buChar char="§"/>
              <a:defRPr sz="1600">
                <a:solidFill>
                  <a:srgbClr val="4D4D4D"/>
                </a:solidFill>
                <a:latin typeface="+mn-lt"/>
              </a:defRPr>
            </a:lvl3pPr>
            <a:lvl4pPr marL="1422400" indent="-168275" algn="l" rtl="0" eaLnBrk="0" fontAlgn="base" hangingPunct="0">
              <a:spcBef>
                <a:spcPct val="20000"/>
              </a:spcBef>
              <a:spcAft>
                <a:spcPct val="0"/>
              </a:spcAft>
              <a:buClr>
                <a:schemeClr val="tx1"/>
              </a:buClr>
              <a:buFont typeface="Wingdings" pitchFamily="2" charset="2"/>
              <a:buChar char="§"/>
              <a:defRPr sz="1400">
                <a:solidFill>
                  <a:srgbClr val="4D4D4D"/>
                </a:solidFill>
                <a:latin typeface="+mn-lt"/>
              </a:defRPr>
            </a:lvl4pPr>
            <a:lvl5pPr marL="1778000" indent="-171450" algn="l" rtl="0" eaLnBrk="0" fontAlgn="base" hangingPunct="0">
              <a:spcBef>
                <a:spcPct val="20000"/>
              </a:spcBef>
              <a:spcAft>
                <a:spcPct val="0"/>
              </a:spcAft>
              <a:buClr>
                <a:srgbClr val="5F5F5F"/>
              </a:buClr>
              <a:buFont typeface="Arial" charset="0"/>
              <a:buChar char="–"/>
              <a:defRPr sz="1000">
                <a:solidFill>
                  <a:srgbClr val="4D4D4D"/>
                </a:solidFill>
                <a:latin typeface="+mn-lt"/>
              </a:defRPr>
            </a:lvl5pPr>
            <a:lvl6pPr marL="2235200" indent="-171450" algn="l" rtl="0" fontAlgn="base">
              <a:spcBef>
                <a:spcPct val="20000"/>
              </a:spcBef>
              <a:spcAft>
                <a:spcPct val="0"/>
              </a:spcAft>
              <a:buClr>
                <a:srgbClr val="5F5F5F"/>
              </a:buClr>
              <a:buFont typeface="Arial" charset="0"/>
              <a:buChar char="–"/>
              <a:defRPr sz="1000">
                <a:solidFill>
                  <a:srgbClr val="4D4D4D"/>
                </a:solidFill>
                <a:latin typeface="+mn-lt"/>
              </a:defRPr>
            </a:lvl6pPr>
            <a:lvl7pPr marL="2692400" indent="-171450" algn="l" rtl="0" fontAlgn="base">
              <a:spcBef>
                <a:spcPct val="20000"/>
              </a:spcBef>
              <a:spcAft>
                <a:spcPct val="0"/>
              </a:spcAft>
              <a:buClr>
                <a:srgbClr val="5F5F5F"/>
              </a:buClr>
              <a:buFont typeface="Arial" charset="0"/>
              <a:buChar char="–"/>
              <a:defRPr sz="1000">
                <a:solidFill>
                  <a:srgbClr val="4D4D4D"/>
                </a:solidFill>
                <a:latin typeface="+mn-lt"/>
              </a:defRPr>
            </a:lvl7pPr>
            <a:lvl8pPr marL="3149600" indent="-171450" algn="l" rtl="0" fontAlgn="base">
              <a:spcBef>
                <a:spcPct val="20000"/>
              </a:spcBef>
              <a:spcAft>
                <a:spcPct val="0"/>
              </a:spcAft>
              <a:buClr>
                <a:srgbClr val="5F5F5F"/>
              </a:buClr>
              <a:buFont typeface="Arial" charset="0"/>
              <a:buChar char="–"/>
              <a:defRPr sz="1000">
                <a:solidFill>
                  <a:srgbClr val="4D4D4D"/>
                </a:solidFill>
                <a:latin typeface="+mn-lt"/>
              </a:defRPr>
            </a:lvl8pPr>
            <a:lvl9pPr marL="3606800" indent="-171450" algn="l" rtl="0" fontAlgn="base">
              <a:spcBef>
                <a:spcPct val="20000"/>
              </a:spcBef>
              <a:spcAft>
                <a:spcPct val="0"/>
              </a:spcAft>
              <a:buClr>
                <a:srgbClr val="5F5F5F"/>
              </a:buClr>
              <a:buFont typeface="Arial" charset="0"/>
              <a:buChar char="–"/>
              <a:defRPr sz="1000">
                <a:solidFill>
                  <a:srgbClr val="4D4D4D"/>
                </a:solidFill>
                <a:latin typeface="+mn-lt"/>
              </a:defRPr>
            </a:lvl9pPr>
          </a:lstStyle>
          <a:p>
            <a:pPr eaLnBrk="1" hangingPunct="1"/>
            <a:r>
              <a:rPr lang="en-GB" kern="0" dirty="0">
                <a:solidFill>
                  <a:schemeClr val="bg2"/>
                </a:solidFill>
              </a:rPr>
              <a:t> </a:t>
            </a:r>
            <a:endParaRPr lang="en-US" kern="0" dirty="0">
              <a:solidFill>
                <a:schemeClr val="bg2"/>
              </a:solidFill>
            </a:endParaRPr>
          </a:p>
        </p:txBody>
      </p:sp>
    </p:spTree>
    <p:extLst>
      <p:ext uri="{BB962C8B-B14F-4D97-AF65-F5344CB8AC3E}">
        <p14:creationId xmlns:p14="http://schemas.microsoft.com/office/powerpoint/2010/main" val="2780757397"/>
      </p:ext>
    </p:extLst>
  </p:cSld>
  <p:clrMapOvr>
    <a:masterClrMapping/>
  </p:clrMapOvr>
  <p:transition spd="med">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03898" y="3313899"/>
            <a:ext cx="4149102" cy="1240346"/>
          </a:xfrm>
          <a:ln>
            <a:miter lim="800000"/>
            <a:headEnd/>
            <a:tailEnd/>
          </a:ln>
        </p:spPr>
        <p:txBody>
          <a:bodyPr/>
          <a:lstStyle/>
          <a:p>
            <a:pPr eaLnBrk="1" fontAlgn="auto" hangingPunct="1">
              <a:spcAft>
                <a:spcPts val="0"/>
              </a:spcAft>
              <a:defRPr/>
            </a:pPr>
            <a:r>
              <a:rPr lang="en-US" sz="3000" dirty="0"/>
              <a:t>What is a Computer Program?</a:t>
            </a:r>
          </a:p>
        </p:txBody>
      </p:sp>
    </p:spTree>
    <p:extLst>
      <p:ext uri="{BB962C8B-B14F-4D97-AF65-F5344CB8AC3E}">
        <p14:creationId xmlns:p14="http://schemas.microsoft.com/office/powerpoint/2010/main" val="1691513344"/>
      </p:ext>
    </p:extLst>
  </p:cSld>
  <p:clrMapOvr>
    <a:masterClrMapping/>
  </p:clrMapOvr>
  <p:transition spd="med">
    <p:fade/>
  </p:transition>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6" name="Title 1"/>
          <p:cNvSpPr>
            <a:spLocks noGrp="1"/>
          </p:cNvSpPr>
          <p:nvPr>
            <p:ph type="title" idx="4294967295"/>
          </p:nvPr>
        </p:nvSpPr>
        <p:spPr>
          <a:xfrm>
            <a:off x="806282" y="30216"/>
            <a:ext cx="8988425" cy="501650"/>
          </a:xfrm>
        </p:spPr>
        <p:txBody>
          <a:bodyPr/>
          <a:lstStyle/>
          <a:p>
            <a:pPr eaLnBrk="1" hangingPunct="1"/>
            <a:r>
              <a:rPr lang="en-US" altLang="ro-RO" sz="2900" dirty="0">
                <a:latin typeface="Arial" panose="020B0604020202020204" pitchFamily="34" charset="0"/>
              </a:rPr>
              <a:t>Defining structures</a:t>
            </a:r>
          </a:p>
        </p:txBody>
      </p:sp>
      <p:sp>
        <p:nvSpPr>
          <p:cNvPr id="3" name="Content Placeholder 2"/>
          <p:cNvSpPr>
            <a:spLocks noGrp="1"/>
          </p:cNvSpPr>
          <p:nvPr>
            <p:ph idx="4294967295"/>
          </p:nvPr>
        </p:nvSpPr>
        <p:spPr>
          <a:xfrm>
            <a:off x="804695" y="819150"/>
            <a:ext cx="8990012" cy="5219700"/>
          </a:xfrm>
        </p:spPr>
        <p:txBody>
          <a:bodyPr>
            <a:normAutofit/>
          </a:bodyPr>
          <a:lstStyle/>
          <a:p>
            <a:pPr marL="0" indent="0" fontAlgn="auto">
              <a:spcAft>
                <a:spcPts val="0"/>
              </a:spcAft>
              <a:buClr>
                <a:srgbClr val="0029AC"/>
              </a:buClr>
              <a:buNone/>
              <a:defRPr/>
            </a:pPr>
            <a:r>
              <a:rPr lang="en-US" sz="2400" dirty="0"/>
              <a:t>You can define structures in two ways:</a:t>
            </a:r>
          </a:p>
          <a:p>
            <a:pPr marL="0" indent="0" fontAlgn="auto">
              <a:spcAft>
                <a:spcPts val="0"/>
              </a:spcAft>
              <a:buClr>
                <a:srgbClr val="0029AC"/>
              </a:buClr>
              <a:buNone/>
              <a:defRPr/>
            </a:pPr>
            <a:endParaRPr lang="en-US" sz="2400" dirty="0"/>
          </a:p>
          <a:p>
            <a:pPr fontAlgn="auto">
              <a:spcAft>
                <a:spcPts val="0"/>
              </a:spcAft>
              <a:buClr>
                <a:srgbClr val="0029AC"/>
              </a:buClr>
              <a:buFont typeface="Wingdings" panose="05000000000000000000" pitchFamily="2" charset="2"/>
              <a:buChar char="q"/>
              <a:defRPr/>
            </a:pPr>
            <a:r>
              <a:rPr lang="en-US" sz="2400" dirty="0"/>
              <a:t>First, define a structure type explicitly using the </a:t>
            </a:r>
            <a:r>
              <a:rPr lang="en-US" sz="2400" b="1" dirty="0"/>
              <a:t>TYPES</a:t>
            </a:r>
            <a:r>
              <a:rPr lang="en-US" sz="2400" dirty="0"/>
              <a:t> statement. To do this, enter the name of the structure after </a:t>
            </a:r>
            <a:r>
              <a:rPr lang="en-US" sz="2400" b="1" dirty="0"/>
              <a:t>BEGIN OF</a:t>
            </a:r>
            <a:r>
              <a:rPr lang="en-US" sz="2400" dirty="0"/>
              <a:t> and then list the definitions of all the components. End the definition of the structure type using </a:t>
            </a:r>
            <a:r>
              <a:rPr lang="en-US" sz="2400" b="1" dirty="0"/>
              <a:t>END </a:t>
            </a:r>
            <a:r>
              <a:rPr lang="en-US" sz="2400" b="1" dirty="0" err="1"/>
              <a:t>OF</a:t>
            </a:r>
            <a:r>
              <a:rPr lang="en-US" sz="2400" dirty="0" err="1"/>
              <a:t>.You</a:t>
            </a:r>
            <a:r>
              <a:rPr lang="en-US" sz="2400" dirty="0"/>
              <a:t> then define the structured data object with the </a:t>
            </a:r>
            <a:r>
              <a:rPr lang="en-US" sz="2400" b="1" dirty="0"/>
              <a:t>DATA</a:t>
            </a:r>
            <a:r>
              <a:rPr lang="en-US" sz="2400" dirty="0"/>
              <a:t> statement, using your own user-defined structure type.</a:t>
            </a:r>
          </a:p>
          <a:p>
            <a:pPr fontAlgn="auto">
              <a:spcAft>
                <a:spcPts val="0"/>
              </a:spcAft>
              <a:buClr>
                <a:srgbClr val="0029AC"/>
              </a:buClr>
              <a:buFont typeface="Wingdings" panose="05000000000000000000" pitchFamily="2" charset="2"/>
              <a:buChar char="q"/>
              <a:defRPr/>
            </a:pPr>
            <a:r>
              <a:rPr lang="en-US" sz="2400" dirty="0"/>
              <a:t>Define the data object directly using the </a:t>
            </a:r>
            <a:r>
              <a:rPr lang="en-US" sz="2400" b="1" dirty="0"/>
              <a:t>DATA</a:t>
            </a:r>
            <a:r>
              <a:rPr lang="en-US" sz="2400" dirty="0"/>
              <a:t> statement. The syntax is similar to the definition of a structure type. If you use this option, the corresponding structure type is defined implicitly at the same time. </a:t>
            </a:r>
          </a:p>
          <a:p>
            <a:pPr marL="274320" indent="-274320" fontAlgn="auto">
              <a:spcAft>
                <a:spcPts val="0"/>
              </a:spcAft>
              <a:buClr>
                <a:schemeClr val="accent3"/>
              </a:buClr>
              <a:buFont typeface="Wingdings 2"/>
              <a:buChar char=""/>
              <a:defRPr/>
            </a:pPr>
            <a:endParaRPr lang="en-US" dirty="0"/>
          </a:p>
        </p:txBody>
      </p:sp>
    </p:spTree>
    <p:extLst>
      <p:ext uri="{BB962C8B-B14F-4D97-AF65-F5344CB8AC3E}">
        <p14:creationId xmlns:p14="http://schemas.microsoft.com/office/powerpoint/2010/main" val="3821740132"/>
      </p:ext>
    </p:extLst>
  </p:cSld>
  <p:clrMapOvr>
    <a:masterClrMapping/>
  </p:clrMapOvr>
  <p:transition spd="med">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idx="4294967295"/>
          </p:nvPr>
        </p:nvSpPr>
        <p:spPr>
          <a:xfrm>
            <a:off x="819920" y="0"/>
            <a:ext cx="8988425" cy="501650"/>
          </a:xfrm>
        </p:spPr>
        <p:txBody>
          <a:bodyPr/>
          <a:lstStyle/>
          <a:p>
            <a:pPr eaLnBrk="1" hangingPunct="1"/>
            <a:r>
              <a:rPr lang="en-US" altLang="ro-RO" sz="2900" dirty="0">
                <a:latin typeface="Arial" panose="020B0604020202020204" pitchFamily="34" charset="0"/>
              </a:rPr>
              <a:t>Defining structures</a:t>
            </a:r>
          </a:p>
        </p:txBody>
      </p:sp>
      <p:pic>
        <p:nvPicPr>
          <p:cNvPr id="7171" name="Picture 2"/>
          <p:cNvPicPr>
            <a:picLocks noGrp="1" noChangeAspect="1" noChangeArrowheads="1"/>
          </p:cNvPicPr>
          <p:nvPr>
            <p:ph idx="4294967295"/>
          </p:nvPr>
        </p:nvPicPr>
        <p:blipFill>
          <a:blip r:embed="rId2">
            <a:extLst>
              <a:ext uri="{28A0092B-C50C-407E-A947-70E740481C1C}">
                <a14:useLocalDpi xmlns:a14="http://schemas.microsoft.com/office/drawing/2010/main" val="0"/>
              </a:ext>
            </a:extLst>
          </a:blip>
          <a:srcRect/>
          <a:stretch>
            <a:fillRect/>
          </a:stretch>
        </p:blipFill>
        <p:spPr>
          <a:xfrm>
            <a:off x="1268880" y="3197222"/>
            <a:ext cx="7368240" cy="3193855"/>
          </a:xfrm>
        </p:spPr>
      </p:pic>
      <p:graphicFrame>
        <p:nvGraphicFramePr>
          <p:cNvPr id="4" name="Table 2">
            <a:extLst>
              <a:ext uri="{FF2B5EF4-FFF2-40B4-BE49-F238E27FC236}">
                <a16:creationId xmlns:a16="http://schemas.microsoft.com/office/drawing/2014/main" id="{F9677875-4A2B-475E-B669-326C26CB4CBC}"/>
              </a:ext>
            </a:extLst>
          </p:cNvPr>
          <p:cNvGraphicFramePr>
            <a:graphicFrameLocks noGrp="1"/>
          </p:cNvGraphicFramePr>
          <p:nvPr>
            <p:extLst>
              <p:ext uri="{D42A27DB-BD31-4B8C-83A1-F6EECF244321}">
                <p14:modId xmlns:p14="http://schemas.microsoft.com/office/powerpoint/2010/main" val="2245907603"/>
              </p:ext>
            </p:extLst>
          </p:nvPr>
        </p:nvGraphicFramePr>
        <p:xfrm>
          <a:off x="2615614" y="1980316"/>
          <a:ext cx="4222861" cy="811195"/>
        </p:xfrm>
        <a:graphic>
          <a:graphicData uri="http://schemas.openxmlformats.org/drawingml/2006/table">
            <a:tbl>
              <a:tblPr firstRow="1" bandRow="1">
                <a:tableStyleId>{073A0DAA-6AF3-43AB-8588-CEC1D06C72B9}</a:tableStyleId>
              </a:tblPr>
              <a:tblGrid>
                <a:gridCol w="1145209">
                  <a:extLst>
                    <a:ext uri="{9D8B030D-6E8A-4147-A177-3AD203B41FA5}">
                      <a16:colId xmlns:a16="http://schemas.microsoft.com/office/drawing/2014/main" val="1117177110"/>
                    </a:ext>
                  </a:extLst>
                </a:gridCol>
                <a:gridCol w="1534766">
                  <a:extLst>
                    <a:ext uri="{9D8B030D-6E8A-4147-A177-3AD203B41FA5}">
                      <a16:colId xmlns:a16="http://schemas.microsoft.com/office/drawing/2014/main" val="574899566"/>
                    </a:ext>
                  </a:extLst>
                </a:gridCol>
                <a:gridCol w="1542886">
                  <a:extLst>
                    <a:ext uri="{9D8B030D-6E8A-4147-A177-3AD203B41FA5}">
                      <a16:colId xmlns:a16="http://schemas.microsoft.com/office/drawing/2014/main" val="2953116570"/>
                    </a:ext>
                  </a:extLst>
                </a:gridCol>
              </a:tblGrid>
              <a:tr h="285582">
                <a:tc>
                  <a:txBody>
                    <a:bodyPr/>
                    <a:lstStyle/>
                    <a:p>
                      <a:r>
                        <a:rPr lang="en-US" sz="1300" dirty="0"/>
                        <a:t>PRENAME (C25)</a:t>
                      </a:r>
                    </a:p>
                  </a:txBody>
                  <a:tcPr/>
                </a:tc>
                <a:tc>
                  <a:txBody>
                    <a:bodyPr/>
                    <a:lstStyle/>
                    <a:p>
                      <a:r>
                        <a:rPr lang="en-US" sz="1300" dirty="0"/>
                        <a:t>SURNAME (C25)</a:t>
                      </a:r>
                    </a:p>
                  </a:txBody>
                  <a:tcPr/>
                </a:tc>
                <a:tc>
                  <a:txBody>
                    <a:bodyPr/>
                    <a:lstStyle/>
                    <a:p>
                      <a:r>
                        <a:rPr lang="en-US" sz="1300" dirty="0"/>
                        <a:t>TITLE (C5)</a:t>
                      </a:r>
                    </a:p>
                  </a:txBody>
                  <a:tcPr/>
                </a:tc>
                <a:extLst>
                  <a:ext uri="{0D108BD9-81ED-4DB2-BD59-A6C34878D82A}">
                    <a16:rowId xmlns:a16="http://schemas.microsoft.com/office/drawing/2014/main" val="642885821"/>
                  </a:ext>
                </a:extLst>
              </a:tr>
              <a:tr h="323515">
                <a:tc>
                  <a:txBody>
                    <a:bodyPr/>
                    <a:lstStyle/>
                    <a:p>
                      <a:r>
                        <a:rPr lang="en-US" altLang="ro-RO" sz="1300" dirty="0"/>
                        <a:t>Resident 1</a:t>
                      </a:r>
                      <a:endParaRPr lang="en-US" sz="1300" dirty="0"/>
                    </a:p>
                  </a:txBody>
                  <a:tcPr/>
                </a:tc>
                <a:tc>
                  <a:txBody>
                    <a:bodyPr/>
                    <a:lstStyle/>
                    <a:p>
                      <a:r>
                        <a:rPr lang="en-US" altLang="ro-RO" sz="1300" dirty="0"/>
                        <a:t>1234567890123</a:t>
                      </a:r>
                      <a:endParaRPr lang="en-US" sz="1300" dirty="0"/>
                    </a:p>
                  </a:txBody>
                  <a:tcPr/>
                </a:tc>
                <a:tc>
                  <a:txBody>
                    <a:bodyPr/>
                    <a:lstStyle/>
                    <a:p>
                      <a:r>
                        <a:rPr lang="en-US" sz="1300" dirty="0"/>
                        <a:t>ABC</a:t>
                      </a:r>
                    </a:p>
                  </a:txBody>
                  <a:tcPr/>
                </a:tc>
                <a:extLst>
                  <a:ext uri="{0D108BD9-81ED-4DB2-BD59-A6C34878D82A}">
                    <a16:rowId xmlns:a16="http://schemas.microsoft.com/office/drawing/2014/main" val="1808059834"/>
                  </a:ext>
                </a:extLst>
              </a:tr>
            </a:tbl>
          </a:graphicData>
        </a:graphic>
      </p:graphicFrame>
      <p:graphicFrame>
        <p:nvGraphicFramePr>
          <p:cNvPr id="5" name="Table 2">
            <a:extLst>
              <a:ext uri="{FF2B5EF4-FFF2-40B4-BE49-F238E27FC236}">
                <a16:creationId xmlns:a16="http://schemas.microsoft.com/office/drawing/2014/main" id="{B675765A-9AED-4A5F-A918-F0A8C1AE5EEE}"/>
              </a:ext>
            </a:extLst>
          </p:cNvPr>
          <p:cNvGraphicFramePr>
            <a:graphicFrameLocks noGrp="1"/>
          </p:cNvGraphicFramePr>
          <p:nvPr>
            <p:extLst>
              <p:ext uri="{D42A27DB-BD31-4B8C-83A1-F6EECF244321}">
                <p14:modId xmlns:p14="http://schemas.microsoft.com/office/powerpoint/2010/main" val="2197725694"/>
              </p:ext>
            </p:extLst>
          </p:nvPr>
        </p:nvGraphicFramePr>
        <p:xfrm>
          <a:off x="2615614" y="961530"/>
          <a:ext cx="1610157" cy="613075"/>
        </p:xfrm>
        <a:graphic>
          <a:graphicData uri="http://schemas.openxmlformats.org/drawingml/2006/table">
            <a:tbl>
              <a:tblPr firstRow="1" bandRow="1">
                <a:tableStyleId>{073A0DAA-6AF3-43AB-8588-CEC1D06C72B9}</a:tableStyleId>
              </a:tblPr>
              <a:tblGrid>
                <a:gridCol w="1610157">
                  <a:extLst>
                    <a:ext uri="{9D8B030D-6E8A-4147-A177-3AD203B41FA5}">
                      <a16:colId xmlns:a16="http://schemas.microsoft.com/office/drawing/2014/main" val="1117177110"/>
                    </a:ext>
                  </a:extLst>
                </a:gridCol>
              </a:tblGrid>
              <a:tr h="285582">
                <a:tc>
                  <a:txBody>
                    <a:bodyPr/>
                    <a:lstStyle/>
                    <a:p>
                      <a:r>
                        <a:rPr lang="en-US" sz="1300" dirty="0"/>
                        <a:t>PRENAME (C25)</a:t>
                      </a:r>
                    </a:p>
                  </a:txBody>
                  <a:tcPr/>
                </a:tc>
                <a:extLst>
                  <a:ext uri="{0D108BD9-81ED-4DB2-BD59-A6C34878D82A}">
                    <a16:rowId xmlns:a16="http://schemas.microsoft.com/office/drawing/2014/main" val="642885821"/>
                  </a:ext>
                </a:extLst>
              </a:tr>
              <a:tr h="323515">
                <a:tc>
                  <a:txBody>
                    <a:bodyPr/>
                    <a:lstStyle/>
                    <a:p>
                      <a:r>
                        <a:rPr lang="en-US" altLang="ro-RO" sz="1300" dirty="0"/>
                        <a:t>Resident 1</a:t>
                      </a:r>
                      <a:endParaRPr lang="en-US" sz="1300" dirty="0"/>
                    </a:p>
                  </a:txBody>
                  <a:tcPr/>
                </a:tc>
                <a:extLst>
                  <a:ext uri="{0D108BD9-81ED-4DB2-BD59-A6C34878D82A}">
                    <a16:rowId xmlns:a16="http://schemas.microsoft.com/office/drawing/2014/main" val="1808059834"/>
                  </a:ext>
                </a:extLst>
              </a:tr>
            </a:tbl>
          </a:graphicData>
        </a:graphic>
      </p:graphicFrame>
      <p:graphicFrame>
        <p:nvGraphicFramePr>
          <p:cNvPr id="6" name="Table 2">
            <a:extLst>
              <a:ext uri="{FF2B5EF4-FFF2-40B4-BE49-F238E27FC236}">
                <a16:creationId xmlns:a16="http://schemas.microsoft.com/office/drawing/2014/main" id="{E48CC504-FF81-4025-9ECB-054926C10D47}"/>
              </a:ext>
            </a:extLst>
          </p:cNvPr>
          <p:cNvGraphicFramePr>
            <a:graphicFrameLocks noGrp="1"/>
          </p:cNvGraphicFramePr>
          <p:nvPr>
            <p:extLst>
              <p:ext uri="{D42A27DB-BD31-4B8C-83A1-F6EECF244321}">
                <p14:modId xmlns:p14="http://schemas.microsoft.com/office/powerpoint/2010/main" val="2584268757"/>
              </p:ext>
            </p:extLst>
          </p:nvPr>
        </p:nvGraphicFramePr>
        <p:xfrm>
          <a:off x="6976581" y="955394"/>
          <a:ext cx="1542886" cy="613075"/>
        </p:xfrm>
        <a:graphic>
          <a:graphicData uri="http://schemas.openxmlformats.org/drawingml/2006/table">
            <a:tbl>
              <a:tblPr firstRow="1" bandRow="1">
                <a:tableStyleId>{073A0DAA-6AF3-43AB-8588-CEC1D06C72B9}</a:tableStyleId>
              </a:tblPr>
              <a:tblGrid>
                <a:gridCol w="1542886">
                  <a:extLst>
                    <a:ext uri="{9D8B030D-6E8A-4147-A177-3AD203B41FA5}">
                      <a16:colId xmlns:a16="http://schemas.microsoft.com/office/drawing/2014/main" val="2953116570"/>
                    </a:ext>
                  </a:extLst>
                </a:gridCol>
              </a:tblGrid>
              <a:tr h="285582">
                <a:tc>
                  <a:txBody>
                    <a:bodyPr/>
                    <a:lstStyle/>
                    <a:p>
                      <a:r>
                        <a:rPr lang="en-US" sz="1300" dirty="0"/>
                        <a:t>TITLE (C5)</a:t>
                      </a:r>
                    </a:p>
                  </a:txBody>
                  <a:tcPr/>
                </a:tc>
                <a:extLst>
                  <a:ext uri="{0D108BD9-81ED-4DB2-BD59-A6C34878D82A}">
                    <a16:rowId xmlns:a16="http://schemas.microsoft.com/office/drawing/2014/main" val="642885821"/>
                  </a:ext>
                </a:extLst>
              </a:tr>
              <a:tr h="323515">
                <a:tc>
                  <a:txBody>
                    <a:bodyPr/>
                    <a:lstStyle/>
                    <a:p>
                      <a:r>
                        <a:rPr lang="en-US" sz="1300" dirty="0"/>
                        <a:t>ABC</a:t>
                      </a:r>
                    </a:p>
                  </a:txBody>
                  <a:tcPr/>
                </a:tc>
                <a:extLst>
                  <a:ext uri="{0D108BD9-81ED-4DB2-BD59-A6C34878D82A}">
                    <a16:rowId xmlns:a16="http://schemas.microsoft.com/office/drawing/2014/main" val="1808059834"/>
                  </a:ext>
                </a:extLst>
              </a:tr>
            </a:tbl>
          </a:graphicData>
        </a:graphic>
      </p:graphicFrame>
      <p:graphicFrame>
        <p:nvGraphicFramePr>
          <p:cNvPr id="7" name="Table 2">
            <a:extLst>
              <a:ext uri="{FF2B5EF4-FFF2-40B4-BE49-F238E27FC236}">
                <a16:creationId xmlns:a16="http://schemas.microsoft.com/office/drawing/2014/main" id="{51E570F7-6774-46CE-B19F-2EA3845D21D5}"/>
              </a:ext>
            </a:extLst>
          </p:cNvPr>
          <p:cNvGraphicFramePr>
            <a:graphicFrameLocks noGrp="1"/>
          </p:cNvGraphicFramePr>
          <p:nvPr>
            <p:extLst>
              <p:ext uri="{D42A27DB-BD31-4B8C-83A1-F6EECF244321}">
                <p14:modId xmlns:p14="http://schemas.microsoft.com/office/powerpoint/2010/main" val="3519364238"/>
              </p:ext>
            </p:extLst>
          </p:nvPr>
        </p:nvGraphicFramePr>
        <p:xfrm>
          <a:off x="4833793" y="966436"/>
          <a:ext cx="1534766" cy="613075"/>
        </p:xfrm>
        <a:graphic>
          <a:graphicData uri="http://schemas.openxmlformats.org/drawingml/2006/table">
            <a:tbl>
              <a:tblPr firstRow="1" bandRow="1">
                <a:tableStyleId>{073A0DAA-6AF3-43AB-8588-CEC1D06C72B9}</a:tableStyleId>
              </a:tblPr>
              <a:tblGrid>
                <a:gridCol w="1534766">
                  <a:extLst>
                    <a:ext uri="{9D8B030D-6E8A-4147-A177-3AD203B41FA5}">
                      <a16:colId xmlns:a16="http://schemas.microsoft.com/office/drawing/2014/main" val="574899566"/>
                    </a:ext>
                  </a:extLst>
                </a:gridCol>
              </a:tblGrid>
              <a:tr h="285582">
                <a:tc>
                  <a:txBody>
                    <a:bodyPr/>
                    <a:lstStyle/>
                    <a:p>
                      <a:r>
                        <a:rPr lang="en-US" sz="1300" dirty="0"/>
                        <a:t>SURNAME (C25)</a:t>
                      </a:r>
                    </a:p>
                  </a:txBody>
                  <a:tcPr/>
                </a:tc>
                <a:extLst>
                  <a:ext uri="{0D108BD9-81ED-4DB2-BD59-A6C34878D82A}">
                    <a16:rowId xmlns:a16="http://schemas.microsoft.com/office/drawing/2014/main" val="642885821"/>
                  </a:ext>
                </a:extLst>
              </a:tr>
              <a:tr h="323515">
                <a:tc>
                  <a:txBody>
                    <a:bodyPr/>
                    <a:lstStyle/>
                    <a:p>
                      <a:r>
                        <a:rPr lang="en-US" altLang="ro-RO" sz="1300" dirty="0"/>
                        <a:t>1234567890123</a:t>
                      </a:r>
                      <a:endParaRPr lang="en-US" sz="1300" dirty="0"/>
                    </a:p>
                  </a:txBody>
                  <a:tcPr/>
                </a:tc>
                <a:extLst>
                  <a:ext uri="{0D108BD9-81ED-4DB2-BD59-A6C34878D82A}">
                    <a16:rowId xmlns:a16="http://schemas.microsoft.com/office/drawing/2014/main" val="1808059834"/>
                  </a:ext>
                </a:extLst>
              </a:tr>
            </a:tbl>
          </a:graphicData>
        </a:graphic>
      </p:graphicFrame>
      <p:sp>
        <p:nvSpPr>
          <p:cNvPr id="8" name="Content Placeholder 2">
            <a:extLst>
              <a:ext uri="{FF2B5EF4-FFF2-40B4-BE49-F238E27FC236}">
                <a16:creationId xmlns:a16="http://schemas.microsoft.com/office/drawing/2014/main" id="{0C816B3B-B43B-43D7-B24C-E7A83659E419}"/>
              </a:ext>
            </a:extLst>
          </p:cNvPr>
          <p:cNvSpPr txBox="1">
            <a:spLocks/>
          </p:cNvSpPr>
          <p:nvPr/>
        </p:nvSpPr>
        <p:spPr bwMode="auto">
          <a:xfrm>
            <a:off x="665595" y="1010189"/>
            <a:ext cx="2577147" cy="525570"/>
          </a:xfrm>
          <a:prstGeom prst="rect">
            <a:avLst/>
          </a:prstGeom>
          <a:noFill/>
          <a:ln w="9525">
            <a:noFill/>
            <a:miter lim="800000"/>
            <a:headEnd/>
            <a:tailEnd/>
          </a:ln>
        </p:spPr>
        <p:txBody>
          <a:bodyPr vert="horz" wrap="square" lIns="91429" tIns="45714" rIns="91429" bIns="45714" numCol="1" anchor="t" anchorCtr="0" compatLnSpc="1">
            <a:prstTxWarp prst="textNoShape">
              <a:avLst/>
            </a:prstTxWarp>
          </a:bodyPr>
          <a:lstStyle>
            <a:lvl1pPr marL="285750" indent="-285750" algn="l" rtl="0" eaLnBrk="0" fontAlgn="base" hangingPunct="0">
              <a:spcBef>
                <a:spcPct val="20000"/>
              </a:spcBef>
              <a:spcAft>
                <a:spcPct val="0"/>
              </a:spcAft>
              <a:buClr>
                <a:schemeClr val="accent1"/>
              </a:buClr>
              <a:buBlip>
                <a:blip r:embed="rId3"/>
              </a:buBlip>
              <a:defRPr sz="2000">
                <a:solidFill>
                  <a:srgbClr val="001864"/>
                </a:solidFill>
                <a:latin typeface="+mn-lt"/>
                <a:ea typeface="+mn-ea"/>
                <a:cs typeface="+mn-cs"/>
              </a:defRPr>
            </a:lvl1pPr>
            <a:lvl2pPr marL="742950" indent="-247650" algn="l" rtl="0" eaLnBrk="0" fontAlgn="base" hangingPunct="0">
              <a:spcBef>
                <a:spcPct val="20000"/>
              </a:spcBef>
              <a:spcAft>
                <a:spcPct val="0"/>
              </a:spcAft>
              <a:buClr>
                <a:srgbClr val="0029AC"/>
              </a:buClr>
              <a:buFont typeface="Arial" charset="0"/>
              <a:buChar char="■"/>
              <a:defRPr>
                <a:solidFill>
                  <a:srgbClr val="001864"/>
                </a:solidFill>
                <a:latin typeface="+mn-lt"/>
              </a:defRPr>
            </a:lvl2pPr>
            <a:lvl3pPr marL="1085850" indent="-228600" algn="l" rtl="0" eaLnBrk="0" fontAlgn="base" hangingPunct="0">
              <a:spcBef>
                <a:spcPct val="20000"/>
              </a:spcBef>
              <a:spcAft>
                <a:spcPct val="0"/>
              </a:spcAft>
              <a:buClr>
                <a:schemeClr val="tx1"/>
              </a:buClr>
              <a:buSzPct val="115000"/>
              <a:buFont typeface="Wingdings" pitchFamily="2" charset="2"/>
              <a:buChar char="§"/>
              <a:defRPr sz="1600">
                <a:solidFill>
                  <a:srgbClr val="001864"/>
                </a:solidFill>
                <a:latin typeface="+mn-lt"/>
              </a:defRPr>
            </a:lvl3pPr>
            <a:lvl4pPr marL="1422400" indent="-168275" algn="l" rtl="0" eaLnBrk="0" fontAlgn="base" hangingPunct="0">
              <a:spcBef>
                <a:spcPct val="20000"/>
              </a:spcBef>
              <a:spcAft>
                <a:spcPct val="0"/>
              </a:spcAft>
              <a:buClr>
                <a:schemeClr val="tx1"/>
              </a:buClr>
              <a:buFont typeface="Wingdings" pitchFamily="2" charset="2"/>
              <a:buChar char="§"/>
              <a:defRPr sz="1400">
                <a:solidFill>
                  <a:srgbClr val="001864"/>
                </a:solidFill>
                <a:latin typeface="+mn-lt"/>
              </a:defRPr>
            </a:lvl4pPr>
            <a:lvl5pPr marL="1778000" indent="-171450" algn="l" rtl="0" eaLnBrk="0" fontAlgn="base" hangingPunct="0">
              <a:spcBef>
                <a:spcPct val="20000"/>
              </a:spcBef>
              <a:spcAft>
                <a:spcPct val="0"/>
              </a:spcAft>
              <a:buClr>
                <a:srgbClr val="5F5F5F"/>
              </a:buClr>
              <a:buFont typeface="Arial" charset="0"/>
              <a:buChar char="–"/>
              <a:defRPr sz="1000">
                <a:solidFill>
                  <a:srgbClr val="001864"/>
                </a:solidFill>
                <a:latin typeface="+mn-lt"/>
              </a:defRPr>
            </a:lvl5pPr>
            <a:lvl6pPr marL="2235200" indent="-171450" algn="l" rtl="0" fontAlgn="base">
              <a:spcBef>
                <a:spcPct val="20000"/>
              </a:spcBef>
              <a:spcAft>
                <a:spcPct val="0"/>
              </a:spcAft>
              <a:buClr>
                <a:srgbClr val="5F5F5F"/>
              </a:buClr>
              <a:buFont typeface="Arial" charset="0"/>
              <a:buChar char="–"/>
              <a:defRPr sz="1000">
                <a:solidFill>
                  <a:srgbClr val="4D4D4D"/>
                </a:solidFill>
                <a:latin typeface="+mn-lt"/>
              </a:defRPr>
            </a:lvl6pPr>
            <a:lvl7pPr marL="2692400" indent="-171450" algn="l" rtl="0" fontAlgn="base">
              <a:spcBef>
                <a:spcPct val="20000"/>
              </a:spcBef>
              <a:spcAft>
                <a:spcPct val="0"/>
              </a:spcAft>
              <a:buClr>
                <a:srgbClr val="5F5F5F"/>
              </a:buClr>
              <a:buFont typeface="Arial" charset="0"/>
              <a:buChar char="–"/>
              <a:defRPr sz="1000">
                <a:solidFill>
                  <a:srgbClr val="4D4D4D"/>
                </a:solidFill>
                <a:latin typeface="+mn-lt"/>
              </a:defRPr>
            </a:lvl7pPr>
            <a:lvl8pPr marL="3149600" indent="-171450" algn="l" rtl="0" fontAlgn="base">
              <a:spcBef>
                <a:spcPct val="20000"/>
              </a:spcBef>
              <a:spcAft>
                <a:spcPct val="0"/>
              </a:spcAft>
              <a:buClr>
                <a:srgbClr val="5F5F5F"/>
              </a:buClr>
              <a:buFont typeface="Arial" charset="0"/>
              <a:buChar char="–"/>
              <a:defRPr sz="1000">
                <a:solidFill>
                  <a:srgbClr val="4D4D4D"/>
                </a:solidFill>
                <a:latin typeface="+mn-lt"/>
              </a:defRPr>
            </a:lvl8pPr>
            <a:lvl9pPr marL="3606800" indent="-171450" algn="l" rtl="0" fontAlgn="base">
              <a:spcBef>
                <a:spcPct val="20000"/>
              </a:spcBef>
              <a:spcAft>
                <a:spcPct val="0"/>
              </a:spcAft>
              <a:buClr>
                <a:srgbClr val="5F5F5F"/>
              </a:buClr>
              <a:buFont typeface="Arial" charset="0"/>
              <a:buChar char="–"/>
              <a:defRPr sz="1000">
                <a:solidFill>
                  <a:srgbClr val="4D4D4D"/>
                </a:solidFill>
                <a:latin typeface="+mn-lt"/>
              </a:defRPr>
            </a:lvl9pPr>
          </a:lstStyle>
          <a:p>
            <a:pPr lvl="1" eaLnBrk="1" hangingPunct="1">
              <a:buFont typeface="Arial" charset="0"/>
              <a:buNone/>
            </a:pPr>
            <a:r>
              <a:rPr lang="en-US" altLang="ro-RO" sz="2000" b="1" kern="0" dirty="0"/>
              <a:t>Variables</a:t>
            </a:r>
          </a:p>
        </p:txBody>
      </p:sp>
      <p:sp>
        <p:nvSpPr>
          <p:cNvPr id="9" name="Content Placeholder 2">
            <a:extLst>
              <a:ext uri="{FF2B5EF4-FFF2-40B4-BE49-F238E27FC236}">
                <a16:creationId xmlns:a16="http://schemas.microsoft.com/office/drawing/2014/main" id="{259AEE67-6FEA-422F-82F2-9DA492AF1ABD}"/>
              </a:ext>
            </a:extLst>
          </p:cNvPr>
          <p:cNvSpPr txBox="1">
            <a:spLocks/>
          </p:cNvSpPr>
          <p:nvPr/>
        </p:nvSpPr>
        <p:spPr bwMode="auto">
          <a:xfrm>
            <a:off x="665594" y="2123129"/>
            <a:ext cx="2577147" cy="525570"/>
          </a:xfrm>
          <a:prstGeom prst="rect">
            <a:avLst/>
          </a:prstGeom>
          <a:noFill/>
          <a:ln w="9525">
            <a:noFill/>
            <a:miter lim="800000"/>
            <a:headEnd/>
            <a:tailEnd/>
          </a:ln>
        </p:spPr>
        <p:txBody>
          <a:bodyPr vert="horz" wrap="square" lIns="91429" tIns="45714" rIns="91429" bIns="45714" numCol="1" anchor="t" anchorCtr="0" compatLnSpc="1">
            <a:prstTxWarp prst="textNoShape">
              <a:avLst/>
            </a:prstTxWarp>
          </a:bodyPr>
          <a:lstStyle>
            <a:lvl1pPr marL="285750" indent="-285750" algn="l" rtl="0" eaLnBrk="0" fontAlgn="base" hangingPunct="0">
              <a:spcBef>
                <a:spcPct val="20000"/>
              </a:spcBef>
              <a:spcAft>
                <a:spcPct val="0"/>
              </a:spcAft>
              <a:buClr>
                <a:schemeClr val="accent1"/>
              </a:buClr>
              <a:buBlip>
                <a:blip r:embed="rId3"/>
              </a:buBlip>
              <a:defRPr sz="2000">
                <a:solidFill>
                  <a:srgbClr val="001864"/>
                </a:solidFill>
                <a:latin typeface="+mn-lt"/>
                <a:ea typeface="+mn-ea"/>
                <a:cs typeface="+mn-cs"/>
              </a:defRPr>
            </a:lvl1pPr>
            <a:lvl2pPr marL="742950" indent="-247650" algn="l" rtl="0" eaLnBrk="0" fontAlgn="base" hangingPunct="0">
              <a:spcBef>
                <a:spcPct val="20000"/>
              </a:spcBef>
              <a:spcAft>
                <a:spcPct val="0"/>
              </a:spcAft>
              <a:buClr>
                <a:srgbClr val="0029AC"/>
              </a:buClr>
              <a:buFont typeface="Arial" charset="0"/>
              <a:buChar char="■"/>
              <a:defRPr>
                <a:solidFill>
                  <a:srgbClr val="001864"/>
                </a:solidFill>
                <a:latin typeface="+mn-lt"/>
              </a:defRPr>
            </a:lvl2pPr>
            <a:lvl3pPr marL="1085850" indent="-228600" algn="l" rtl="0" eaLnBrk="0" fontAlgn="base" hangingPunct="0">
              <a:spcBef>
                <a:spcPct val="20000"/>
              </a:spcBef>
              <a:spcAft>
                <a:spcPct val="0"/>
              </a:spcAft>
              <a:buClr>
                <a:schemeClr val="tx1"/>
              </a:buClr>
              <a:buSzPct val="115000"/>
              <a:buFont typeface="Wingdings" pitchFamily="2" charset="2"/>
              <a:buChar char="§"/>
              <a:defRPr sz="1600">
                <a:solidFill>
                  <a:srgbClr val="001864"/>
                </a:solidFill>
                <a:latin typeface="+mn-lt"/>
              </a:defRPr>
            </a:lvl3pPr>
            <a:lvl4pPr marL="1422400" indent="-168275" algn="l" rtl="0" eaLnBrk="0" fontAlgn="base" hangingPunct="0">
              <a:spcBef>
                <a:spcPct val="20000"/>
              </a:spcBef>
              <a:spcAft>
                <a:spcPct val="0"/>
              </a:spcAft>
              <a:buClr>
                <a:schemeClr val="tx1"/>
              </a:buClr>
              <a:buFont typeface="Wingdings" pitchFamily="2" charset="2"/>
              <a:buChar char="§"/>
              <a:defRPr sz="1400">
                <a:solidFill>
                  <a:srgbClr val="001864"/>
                </a:solidFill>
                <a:latin typeface="+mn-lt"/>
              </a:defRPr>
            </a:lvl4pPr>
            <a:lvl5pPr marL="1778000" indent="-171450" algn="l" rtl="0" eaLnBrk="0" fontAlgn="base" hangingPunct="0">
              <a:spcBef>
                <a:spcPct val="20000"/>
              </a:spcBef>
              <a:spcAft>
                <a:spcPct val="0"/>
              </a:spcAft>
              <a:buClr>
                <a:srgbClr val="5F5F5F"/>
              </a:buClr>
              <a:buFont typeface="Arial" charset="0"/>
              <a:buChar char="–"/>
              <a:defRPr sz="1000">
                <a:solidFill>
                  <a:srgbClr val="001864"/>
                </a:solidFill>
                <a:latin typeface="+mn-lt"/>
              </a:defRPr>
            </a:lvl5pPr>
            <a:lvl6pPr marL="2235200" indent="-171450" algn="l" rtl="0" fontAlgn="base">
              <a:spcBef>
                <a:spcPct val="20000"/>
              </a:spcBef>
              <a:spcAft>
                <a:spcPct val="0"/>
              </a:spcAft>
              <a:buClr>
                <a:srgbClr val="5F5F5F"/>
              </a:buClr>
              <a:buFont typeface="Arial" charset="0"/>
              <a:buChar char="–"/>
              <a:defRPr sz="1000">
                <a:solidFill>
                  <a:srgbClr val="4D4D4D"/>
                </a:solidFill>
                <a:latin typeface="+mn-lt"/>
              </a:defRPr>
            </a:lvl6pPr>
            <a:lvl7pPr marL="2692400" indent="-171450" algn="l" rtl="0" fontAlgn="base">
              <a:spcBef>
                <a:spcPct val="20000"/>
              </a:spcBef>
              <a:spcAft>
                <a:spcPct val="0"/>
              </a:spcAft>
              <a:buClr>
                <a:srgbClr val="5F5F5F"/>
              </a:buClr>
              <a:buFont typeface="Arial" charset="0"/>
              <a:buChar char="–"/>
              <a:defRPr sz="1000">
                <a:solidFill>
                  <a:srgbClr val="4D4D4D"/>
                </a:solidFill>
                <a:latin typeface="+mn-lt"/>
              </a:defRPr>
            </a:lvl7pPr>
            <a:lvl8pPr marL="3149600" indent="-171450" algn="l" rtl="0" fontAlgn="base">
              <a:spcBef>
                <a:spcPct val="20000"/>
              </a:spcBef>
              <a:spcAft>
                <a:spcPct val="0"/>
              </a:spcAft>
              <a:buClr>
                <a:srgbClr val="5F5F5F"/>
              </a:buClr>
              <a:buFont typeface="Arial" charset="0"/>
              <a:buChar char="–"/>
              <a:defRPr sz="1000">
                <a:solidFill>
                  <a:srgbClr val="4D4D4D"/>
                </a:solidFill>
                <a:latin typeface="+mn-lt"/>
              </a:defRPr>
            </a:lvl8pPr>
            <a:lvl9pPr marL="3606800" indent="-171450" algn="l" rtl="0" fontAlgn="base">
              <a:spcBef>
                <a:spcPct val="20000"/>
              </a:spcBef>
              <a:spcAft>
                <a:spcPct val="0"/>
              </a:spcAft>
              <a:buClr>
                <a:srgbClr val="5F5F5F"/>
              </a:buClr>
              <a:buFont typeface="Arial" charset="0"/>
              <a:buChar char="–"/>
              <a:defRPr sz="1000">
                <a:solidFill>
                  <a:srgbClr val="4D4D4D"/>
                </a:solidFill>
                <a:latin typeface="+mn-lt"/>
              </a:defRPr>
            </a:lvl9pPr>
          </a:lstStyle>
          <a:p>
            <a:pPr lvl="1" eaLnBrk="1" hangingPunct="1">
              <a:buFont typeface="Arial" charset="0"/>
              <a:buNone/>
            </a:pPr>
            <a:r>
              <a:rPr lang="en-US" altLang="ro-RO" sz="2000" b="1" kern="0" dirty="0"/>
              <a:t>Structure</a:t>
            </a:r>
          </a:p>
        </p:txBody>
      </p:sp>
      <p:sp>
        <p:nvSpPr>
          <p:cNvPr id="10" name="Arrow: Curved Right 9">
            <a:extLst>
              <a:ext uri="{FF2B5EF4-FFF2-40B4-BE49-F238E27FC236}">
                <a16:creationId xmlns:a16="http://schemas.microsoft.com/office/drawing/2014/main" id="{FC25B009-4BEF-45FB-B533-524C26C09370}"/>
              </a:ext>
            </a:extLst>
          </p:cNvPr>
          <p:cNvSpPr/>
          <p:nvPr/>
        </p:nvSpPr>
        <p:spPr bwMode="auto">
          <a:xfrm>
            <a:off x="615277" y="1067366"/>
            <a:ext cx="409286" cy="1327063"/>
          </a:xfrm>
          <a:prstGeom prst="curvedRightArrow">
            <a:avLst/>
          </a:prstGeom>
          <a:solidFill>
            <a:srgbClr val="5151FD"/>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235218984"/>
      </p:ext>
    </p:extLst>
  </p:cSld>
  <p:clrMapOvr>
    <a:masterClrMapping/>
  </p:clrMapOvr>
  <p:transition spd="med">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idx="4294967295"/>
          </p:nvPr>
        </p:nvSpPr>
        <p:spPr>
          <a:xfrm>
            <a:off x="827212" y="127374"/>
            <a:ext cx="8988425" cy="501650"/>
          </a:xfrm>
        </p:spPr>
        <p:txBody>
          <a:bodyPr/>
          <a:lstStyle/>
          <a:p>
            <a:r>
              <a:rPr lang="en-US" altLang="ro-RO" sz="2900" dirty="0">
                <a:latin typeface="Arial" panose="020B0604020202020204" pitchFamily="34" charset="0"/>
              </a:rPr>
              <a:t>Assigning structures</a:t>
            </a:r>
            <a:r>
              <a:rPr lang="en-US" altLang="ro-RO" dirty="0"/>
              <a:t>	</a:t>
            </a:r>
          </a:p>
        </p:txBody>
      </p:sp>
      <p:sp>
        <p:nvSpPr>
          <p:cNvPr id="11267" name="Content Placeholder 2"/>
          <p:cNvSpPr>
            <a:spLocks noGrp="1"/>
          </p:cNvSpPr>
          <p:nvPr>
            <p:ph idx="4294967295"/>
          </p:nvPr>
        </p:nvSpPr>
        <p:spPr>
          <a:xfrm>
            <a:off x="827212" y="819150"/>
            <a:ext cx="8990012" cy="5219700"/>
          </a:xfrm>
        </p:spPr>
        <p:txBody>
          <a:bodyPr/>
          <a:lstStyle/>
          <a:p>
            <a:r>
              <a:rPr lang="en-US" altLang="ro-RO" sz="2400" dirty="0"/>
              <a:t>You address components of structures using: </a:t>
            </a:r>
            <a:br>
              <a:rPr lang="en-US" altLang="ro-RO" sz="2400" dirty="0"/>
            </a:br>
            <a:r>
              <a:rPr lang="en-US" altLang="ro-RO" sz="2400" b="1" dirty="0" err="1"/>
              <a:t>structure_name-comp_name</a:t>
            </a:r>
            <a:r>
              <a:rPr lang="en-US" altLang="ro-RO" sz="2400" b="1" dirty="0"/>
              <a:t>.</a:t>
            </a:r>
            <a:r>
              <a:rPr lang="en-US" altLang="ro-RO" sz="2400" dirty="0"/>
              <a:t> </a:t>
            </a:r>
          </a:p>
          <a:p>
            <a:pPr>
              <a:buFont typeface="Wingdings 2" panose="05020102010507070707" pitchFamily="18" charset="2"/>
              <a:buNone/>
            </a:pPr>
            <a:br>
              <a:rPr lang="en-US" altLang="ro-RO" sz="2400" dirty="0"/>
            </a:br>
            <a:r>
              <a:rPr lang="en-US" altLang="ro-RO" sz="2400" dirty="0"/>
              <a:t>For this reason, you should not use hyphens in variable names.</a:t>
            </a:r>
          </a:p>
          <a:p>
            <a:pPr>
              <a:buFont typeface="Wingdings 2" panose="05020102010507070707" pitchFamily="18" charset="2"/>
              <a:buNone/>
            </a:pPr>
            <a:r>
              <a:rPr lang="en-US" altLang="ro-RO" dirty="0"/>
              <a:t>	</a:t>
            </a:r>
          </a:p>
        </p:txBody>
      </p:sp>
      <p:pic>
        <p:nvPicPr>
          <p:cNvPr id="11268"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53498" y="3375002"/>
            <a:ext cx="5424855" cy="9527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38521311"/>
      </p:ext>
    </p:extLst>
  </p:cSld>
  <p:clrMapOvr>
    <a:masterClrMapping/>
  </p:clrMapOvr>
  <p:transition spd="med">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idx="4294967295"/>
          </p:nvPr>
        </p:nvSpPr>
        <p:spPr>
          <a:xfrm>
            <a:off x="824166" y="116907"/>
            <a:ext cx="8988425" cy="501650"/>
          </a:xfrm>
        </p:spPr>
        <p:txBody>
          <a:bodyPr/>
          <a:lstStyle/>
          <a:p>
            <a:r>
              <a:rPr lang="en-US" altLang="ro-RO" sz="2900" dirty="0">
                <a:latin typeface="Arial" panose="020B0604020202020204" pitchFamily="34" charset="0"/>
              </a:rPr>
              <a:t>Assigning structures</a:t>
            </a:r>
          </a:p>
        </p:txBody>
      </p:sp>
      <p:sp>
        <p:nvSpPr>
          <p:cNvPr id="13315" name="Content Placeholder 2"/>
          <p:cNvSpPr>
            <a:spLocks noGrp="1"/>
          </p:cNvSpPr>
          <p:nvPr>
            <p:ph idx="4294967295"/>
          </p:nvPr>
        </p:nvSpPr>
        <p:spPr>
          <a:xfrm>
            <a:off x="822579" y="972474"/>
            <a:ext cx="8990012" cy="5219700"/>
          </a:xfrm>
        </p:spPr>
        <p:txBody>
          <a:bodyPr/>
          <a:lstStyle/>
          <a:p>
            <a:r>
              <a:rPr lang="en-US" altLang="ro-RO" sz="2400" dirty="0"/>
              <a:t>Example: </a:t>
            </a:r>
          </a:p>
          <a:p>
            <a:pPr lvl="1">
              <a:buNone/>
            </a:pPr>
            <a:r>
              <a:rPr lang="en-US" altLang="ro-RO" sz="2000" dirty="0"/>
              <a:t>	</a:t>
            </a:r>
          </a:p>
          <a:p>
            <a:pPr lvl="1">
              <a:buNone/>
            </a:pPr>
            <a:r>
              <a:rPr lang="en-US" altLang="ro-RO" sz="2000" dirty="0"/>
              <a:t>	</a:t>
            </a:r>
            <a:r>
              <a:rPr lang="en-US" altLang="ro-RO" sz="2000" b="1" dirty="0"/>
              <a:t>DATA:</a:t>
            </a:r>
            <a:r>
              <a:rPr lang="en-US" altLang="ro-RO" sz="2000" dirty="0"/>
              <a:t> </a:t>
            </a:r>
            <a:r>
              <a:rPr lang="en-US" altLang="ro-RO" sz="2000" dirty="0" err="1"/>
              <a:t>v_date</a:t>
            </a:r>
            <a:r>
              <a:rPr lang="en-US" altLang="ro-RO" sz="2000" dirty="0"/>
              <a:t>  </a:t>
            </a:r>
            <a:r>
              <a:rPr lang="en-US" altLang="ro-RO" sz="2000" b="1" dirty="0"/>
              <a:t>TYPE</a:t>
            </a:r>
            <a:r>
              <a:rPr lang="en-US" altLang="ro-RO" sz="2000" dirty="0"/>
              <a:t> d.</a:t>
            </a:r>
          </a:p>
          <a:p>
            <a:pPr lvl="1">
              <a:buNone/>
            </a:pPr>
            <a:endParaRPr lang="en-US" altLang="ro-RO" sz="2000" dirty="0"/>
          </a:p>
          <a:p>
            <a:pPr lvl="1">
              <a:buNone/>
            </a:pPr>
            <a:r>
              <a:rPr lang="en-US" altLang="ro-RO" sz="2000" dirty="0"/>
              <a:t>	</a:t>
            </a:r>
            <a:r>
              <a:rPr lang="en-US" altLang="ro-RO" sz="2000" b="1" dirty="0"/>
              <a:t>DATA:</a:t>
            </a:r>
            <a:r>
              <a:rPr lang="en-US" altLang="ro-RO" sz="2000" dirty="0"/>
              <a:t> </a:t>
            </a:r>
            <a:r>
              <a:rPr lang="en-US" altLang="ro-RO" sz="2000" b="1" dirty="0"/>
              <a:t>BEGIN OF </a:t>
            </a:r>
            <a:r>
              <a:rPr lang="en-US" altLang="ro-RO" sz="2000" dirty="0" err="1"/>
              <a:t>s_str</a:t>
            </a:r>
            <a:r>
              <a:rPr lang="en-US" altLang="ro-RO" sz="2000" dirty="0"/>
              <a:t>,</a:t>
            </a:r>
          </a:p>
          <a:p>
            <a:pPr lvl="1">
              <a:buNone/>
            </a:pPr>
            <a:r>
              <a:rPr lang="en-US" altLang="ro-RO" sz="2000" dirty="0"/>
              <a:t>			year	</a:t>
            </a:r>
            <a:r>
              <a:rPr lang="en-US" altLang="ro-RO" sz="2000" b="1" dirty="0"/>
              <a:t>TYPE</a:t>
            </a:r>
            <a:r>
              <a:rPr lang="en-US" altLang="ro-RO" sz="2000" dirty="0"/>
              <a:t> n LENGTH 4,</a:t>
            </a:r>
          </a:p>
          <a:p>
            <a:pPr lvl="1">
              <a:buNone/>
            </a:pPr>
            <a:r>
              <a:rPr lang="en-US" altLang="ro-RO" sz="2000" dirty="0"/>
              <a:t>			month	</a:t>
            </a:r>
            <a:r>
              <a:rPr lang="en-US" altLang="ro-RO" sz="2000" b="1" dirty="0"/>
              <a:t>TYPE</a:t>
            </a:r>
            <a:r>
              <a:rPr lang="en-US" altLang="ro-RO" sz="2000" dirty="0"/>
              <a:t> n LENGTH 2,</a:t>
            </a:r>
          </a:p>
          <a:p>
            <a:pPr lvl="1">
              <a:buNone/>
            </a:pPr>
            <a:r>
              <a:rPr lang="en-US" altLang="ro-RO" sz="2000" dirty="0"/>
              <a:t>			day	</a:t>
            </a:r>
            <a:r>
              <a:rPr lang="en-US" altLang="ro-RO" sz="2000" b="1" dirty="0"/>
              <a:t>TYPE</a:t>
            </a:r>
            <a:r>
              <a:rPr lang="en-US" altLang="ro-RO" sz="2000" dirty="0"/>
              <a:t> n LENGTH 2,</a:t>
            </a:r>
          </a:p>
          <a:p>
            <a:pPr lvl="1">
              <a:buNone/>
            </a:pPr>
            <a:r>
              <a:rPr lang="en-US" altLang="ro-RO" sz="2000" dirty="0"/>
              <a:t>		     </a:t>
            </a:r>
            <a:r>
              <a:rPr lang="en-US" altLang="ro-RO" sz="2000" b="1" dirty="0"/>
              <a:t>END OF </a:t>
            </a:r>
            <a:r>
              <a:rPr lang="en-US" altLang="ro-RO" sz="2000" dirty="0" err="1"/>
              <a:t>s_str</a:t>
            </a:r>
            <a:r>
              <a:rPr lang="en-US" altLang="ro-RO" sz="2000" dirty="0"/>
              <a:t>.</a:t>
            </a:r>
          </a:p>
          <a:p>
            <a:pPr lvl="1">
              <a:buNone/>
            </a:pPr>
            <a:endParaRPr lang="en-US" altLang="ro-RO" sz="2000" dirty="0"/>
          </a:p>
          <a:p>
            <a:pPr lvl="1">
              <a:buNone/>
            </a:pPr>
            <a:r>
              <a:rPr lang="en-US" altLang="ro-RO" sz="2000" dirty="0" err="1"/>
              <a:t>s_str</a:t>
            </a:r>
            <a:r>
              <a:rPr lang="en-US" altLang="ro-RO" sz="2000" dirty="0"/>
              <a:t>-year = </a:t>
            </a:r>
            <a:r>
              <a:rPr lang="en-US" altLang="ro-RO" sz="2000" b="1" dirty="0"/>
              <a:t>‘</a:t>
            </a:r>
            <a:r>
              <a:rPr lang="en-US" altLang="ro-RO" sz="2000" dirty="0"/>
              <a:t>2010</a:t>
            </a:r>
            <a:r>
              <a:rPr lang="en-US" altLang="ro-RO" sz="2000" b="1" dirty="0"/>
              <a:t>’</a:t>
            </a:r>
            <a:r>
              <a:rPr lang="en-US" altLang="ro-RO" sz="2000" dirty="0"/>
              <a:t>.</a:t>
            </a:r>
          </a:p>
          <a:p>
            <a:pPr lvl="1">
              <a:buNone/>
            </a:pPr>
            <a:r>
              <a:rPr lang="en-US" altLang="ro-RO" sz="2000" dirty="0" err="1"/>
              <a:t>v_date</a:t>
            </a:r>
            <a:r>
              <a:rPr lang="en-US" altLang="ro-RO" sz="2000" dirty="0"/>
              <a:t> = </a:t>
            </a:r>
            <a:r>
              <a:rPr lang="en-US" altLang="ro-RO" sz="2000" dirty="0" err="1"/>
              <a:t>s_str</a:t>
            </a:r>
            <a:r>
              <a:rPr lang="en-US" altLang="ro-RO" sz="2000" dirty="0"/>
              <a:t>.    		-&gt; </a:t>
            </a:r>
            <a:r>
              <a:rPr lang="en-US" altLang="ro-RO" sz="2000" dirty="0" err="1"/>
              <a:t>v_date</a:t>
            </a:r>
            <a:r>
              <a:rPr lang="en-US" altLang="ro-RO" sz="2000" dirty="0"/>
              <a:t> = ‘20100000’.</a:t>
            </a:r>
          </a:p>
        </p:txBody>
      </p:sp>
    </p:spTree>
    <p:extLst>
      <p:ext uri="{BB962C8B-B14F-4D97-AF65-F5344CB8AC3E}">
        <p14:creationId xmlns:p14="http://schemas.microsoft.com/office/powerpoint/2010/main" val="3129423178"/>
      </p:ext>
    </p:extLst>
  </p:cSld>
  <p:clrMapOvr>
    <a:masterClrMapping/>
  </p:clrMapOvr>
  <p:transition spd="med">
    <p:fade/>
  </p:transition>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290" name="Title 1"/>
          <p:cNvSpPr>
            <a:spLocks noGrp="1"/>
          </p:cNvSpPr>
          <p:nvPr>
            <p:ph type="title" idx="4294967295"/>
          </p:nvPr>
        </p:nvSpPr>
        <p:spPr>
          <a:xfrm>
            <a:off x="793288" y="33525"/>
            <a:ext cx="8988425" cy="501650"/>
          </a:xfrm>
        </p:spPr>
        <p:txBody>
          <a:bodyPr/>
          <a:lstStyle/>
          <a:p>
            <a:r>
              <a:rPr lang="en-US" altLang="ro-RO" sz="2900" dirty="0">
                <a:latin typeface="Arial" panose="020B0604020202020204" pitchFamily="34" charset="0"/>
              </a:rPr>
              <a:t>Assigning structures</a:t>
            </a:r>
          </a:p>
        </p:txBody>
      </p:sp>
      <p:sp>
        <p:nvSpPr>
          <p:cNvPr id="3" name="Content Placeholder 2"/>
          <p:cNvSpPr>
            <a:spLocks noGrp="1"/>
          </p:cNvSpPr>
          <p:nvPr>
            <p:ph idx="4294967295"/>
          </p:nvPr>
        </p:nvSpPr>
        <p:spPr>
          <a:xfrm>
            <a:off x="793288" y="657914"/>
            <a:ext cx="8554898" cy="5219700"/>
          </a:xfrm>
        </p:spPr>
        <p:txBody>
          <a:bodyPr>
            <a:normAutofit fontScale="92500"/>
          </a:bodyPr>
          <a:lstStyle/>
          <a:p>
            <a:pPr fontAlgn="auto">
              <a:spcAft>
                <a:spcPts val="0"/>
              </a:spcAft>
              <a:buClr>
                <a:srgbClr val="0029AC"/>
              </a:buClr>
              <a:buFont typeface="Wingdings" panose="05000000000000000000" pitchFamily="2" charset="2"/>
              <a:buChar char="q"/>
              <a:defRPr/>
            </a:pPr>
            <a:r>
              <a:rPr lang="en-US" sz="1900" dirty="0"/>
              <a:t>If all the components of a structure are of a string type, of fixed length, you can assign components with different properties to them. Each character is then copied byte-by-byte without being converted. This approach is used, for example, to extract the day or month from a date field.</a:t>
            </a:r>
          </a:p>
          <a:p>
            <a:pPr fontAlgn="auto">
              <a:spcAft>
                <a:spcPts val="0"/>
              </a:spcAft>
              <a:buClr>
                <a:srgbClr val="0029AC"/>
              </a:buClr>
              <a:buFont typeface="Wingdings" panose="05000000000000000000" pitchFamily="2" charset="2"/>
              <a:buChar char="q"/>
              <a:defRPr/>
            </a:pPr>
            <a:r>
              <a:rPr lang="en-US" sz="1900" dirty="0"/>
              <a:t>That is, a structure is created, such that the first four characters of a variable specify the year, the next two specify the month, and the last two the day. If a date is assigned to this structure using the </a:t>
            </a:r>
            <a:r>
              <a:rPr lang="en-US" sz="1900" b="1" dirty="0"/>
              <a:t>MOVE</a:t>
            </a:r>
            <a:r>
              <a:rPr lang="en-US" sz="1900" dirty="0"/>
              <a:t> statement, the characters are then copied left aligned. You can then determine the year, month, and day directly using the variables, without having to use offsets. </a:t>
            </a:r>
          </a:p>
          <a:p>
            <a:pPr fontAlgn="auto">
              <a:spcAft>
                <a:spcPts val="0"/>
              </a:spcAft>
              <a:buClr>
                <a:srgbClr val="0029AC"/>
              </a:buClr>
              <a:buFont typeface="Wingdings" panose="05000000000000000000" pitchFamily="2" charset="2"/>
              <a:buChar char="q"/>
              <a:defRPr/>
            </a:pPr>
            <a:r>
              <a:rPr lang="en-US" sz="1900" dirty="0"/>
              <a:t>For compatibility, assignments between incompatible structures are also allowed, if they contain numeric or hexadecimal components. The structure is then technically considered to be a string (that is, casting of the structure occurs). The contents are </a:t>
            </a:r>
            <a:r>
              <a:rPr lang="en-US" sz="1900" b="1" dirty="0"/>
              <a:t>not</a:t>
            </a:r>
            <a:r>
              <a:rPr lang="en-US" sz="1900" dirty="0"/>
              <a:t> converted. Between the structures, the same conversion rules apply as for strings: the bytes are copied, left aligned. If the target structure is longer than the source structure, the target structure is filled with spaces, regardless of the component type of the target structure.</a:t>
            </a:r>
          </a:p>
          <a:p>
            <a:pPr fontAlgn="auto">
              <a:spcAft>
                <a:spcPts val="0"/>
              </a:spcAft>
              <a:buClr>
                <a:srgbClr val="0029AC"/>
              </a:buClr>
              <a:buFont typeface="Wingdings" panose="05000000000000000000" pitchFamily="2" charset="2"/>
              <a:buChar char="q"/>
              <a:defRPr/>
            </a:pPr>
            <a:r>
              <a:rPr lang="en-US" sz="1900" dirty="0"/>
              <a:t>In conclusion, avoid assigning incompatible structures wherever possible, except where both structures consist entirely of fixed-length string-type fields. </a:t>
            </a:r>
          </a:p>
          <a:p>
            <a:pPr marL="274320" indent="-274320" fontAlgn="auto">
              <a:spcAft>
                <a:spcPts val="0"/>
              </a:spcAft>
              <a:buClr>
                <a:schemeClr val="accent3"/>
              </a:buClr>
              <a:buNone/>
              <a:defRPr/>
            </a:pPr>
            <a:endParaRPr lang="en-US" dirty="0"/>
          </a:p>
        </p:txBody>
      </p:sp>
    </p:spTree>
    <p:extLst>
      <p:ext uri="{BB962C8B-B14F-4D97-AF65-F5344CB8AC3E}">
        <p14:creationId xmlns:p14="http://schemas.microsoft.com/office/powerpoint/2010/main" val="1937391266"/>
      </p:ext>
    </p:extLst>
  </p:cSld>
  <p:clrMapOvr>
    <a:masterClrMapping/>
  </p:clrMapOvr>
  <p:transition spd="med">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idx="4294967295"/>
          </p:nvPr>
        </p:nvSpPr>
        <p:spPr>
          <a:xfrm>
            <a:off x="793288" y="114785"/>
            <a:ext cx="8988425" cy="501650"/>
          </a:xfrm>
        </p:spPr>
        <p:txBody>
          <a:bodyPr/>
          <a:lstStyle/>
          <a:p>
            <a:r>
              <a:rPr lang="en-US" altLang="ro-RO" sz="2900" dirty="0">
                <a:latin typeface="Arial" panose="020B0604020202020204" pitchFamily="34" charset="0"/>
              </a:rPr>
              <a:t>Assigning structures</a:t>
            </a:r>
          </a:p>
        </p:txBody>
      </p:sp>
      <p:sp>
        <p:nvSpPr>
          <p:cNvPr id="10243" name="Content Placeholder 2"/>
          <p:cNvSpPr>
            <a:spLocks noGrp="1"/>
          </p:cNvSpPr>
          <p:nvPr>
            <p:ph idx="4294967295"/>
          </p:nvPr>
        </p:nvSpPr>
        <p:spPr>
          <a:xfrm>
            <a:off x="675550" y="1031835"/>
            <a:ext cx="9230449" cy="5711379"/>
          </a:xfrm>
        </p:spPr>
        <p:txBody>
          <a:bodyPr/>
          <a:lstStyle/>
          <a:p>
            <a:r>
              <a:rPr lang="en-US" altLang="ro-RO" sz="2400" dirty="0"/>
              <a:t>You can copy the contents of a source structure to a target structure component by component, using a </a:t>
            </a:r>
            <a:r>
              <a:rPr lang="en-US" altLang="ro-RO" sz="2400" b="1" dirty="0"/>
              <a:t>MOVE-CORRESPONDING</a:t>
            </a:r>
            <a:r>
              <a:rPr lang="en-US" altLang="ro-RO" sz="2400" dirty="0"/>
              <a:t> statement. The system then copies each source field to the target field with the same name. The conversion rules for elementary data objects then apply. </a:t>
            </a:r>
          </a:p>
          <a:p>
            <a:pPr marL="0" indent="0">
              <a:buNone/>
            </a:pPr>
            <a:endParaRPr lang="en-US" altLang="ro-RO" sz="2400" dirty="0"/>
          </a:p>
          <a:p>
            <a:r>
              <a:rPr lang="en-US" altLang="ro-RO" sz="2400" dirty="0"/>
              <a:t>Note that the system does </a:t>
            </a:r>
            <a:r>
              <a:rPr lang="en-US" altLang="ro-RO" sz="2400" b="1" dirty="0"/>
              <a:t>not</a:t>
            </a:r>
            <a:r>
              <a:rPr lang="en-US" altLang="ro-RO" sz="2400" dirty="0"/>
              <a:t> check that identically named components have the same type. This can be useful, but there are dangers involved.</a:t>
            </a:r>
          </a:p>
          <a:p>
            <a:pPr>
              <a:buFont typeface="Wingdings 2" panose="05020102010507070707" pitchFamily="18" charset="2"/>
              <a:buNone/>
            </a:pPr>
            <a:endParaRPr lang="en-US" altLang="ro-RO" dirty="0"/>
          </a:p>
        </p:txBody>
      </p:sp>
    </p:spTree>
    <p:extLst>
      <p:ext uri="{BB962C8B-B14F-4D97-AF65-F5344CB8AC3E}">
        <p14:creationId xmlns:p14="http://schemas.microsoft.com/office/powerpoint/2010/main" val="1343896061"/>
      </p:ext>
    </p:extLst>
  </p:cSld>
  <p:clrMapOvr>
    <a:masterClrMapping/>
  </p:clrMapOvr>
  <p:transition spd="med">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idx="4294967295"/>
          </p:nvPr>
        </p:nvSpPr>
        <p:spPr>
          <a:xfrm>
            <a:off x="824166" y="116907"/>
            <a:ext cx="8988425" cy="501650"/>
          </a:xfrm>
        </p:spPr>
        <p:txBody>
          <a:bodyPr/>
          <a:lstStyle/>
          <a:p>
            <a:r>
              <a:rPr lang="en-US" altLang="ro-RO" sz="2900" dirty="0">
                <a:latin typeface="Arial" panose="020B0604020202020204" pitchFamily="34" charset="0"/>
              </a:rPr>
              <a:t>Assigning structures</a:t>
            </a:r>
          </a:p>
        </p:txBody>
      </p:sp>
      <p:sp>
        <p:nvSpPr>
          <p:cNvPr id="13315" name="Content Placeholder 2"/>
          <p:cNvSpPr>
            <a:spLocks noGrp="1"/>
          </p:cNvSpPr>
          <p:nvPr>
            <p:ph idx="4294967295"/>
          </p:nvPr>
        </p:nvSpPr>
        <p:spPr>
          <a:xfrm>
            <a:off x="-82943" y="928086"/>
            <a:ext cx="5329646" cy="5219700"/>
          </a:xfrm>
        </p:spPr>
        <p:txBody>
          <a:bodyPr/>
          <a:lstStyle/>
          <a:p>
            <a:pPr lvl="1" eaLnBrk="1" hangingPunct="1">
              <a:buNone/>
            </a:pPr>
            <a:r>
              <a:rPr lang="en-US" altLang="ro-RO" sz="1300" b="1" dirty="0"/>
              <a:t>DATA: BEGIN OF </a:t>
            </a:r>
            <a:r>
              <a:rPr lang="en-US" altLang="ro-RO" sz="1300" dirty="0" err="1"/>
              <a:t>s_resident</a:t>
            </a:r>
            <a:r>
              <a:rPr lang="en-US" altLang="ro-RO" sz="1300" dirty="0"/>
              <a:t>,</a:t>
            </a:r>
          </a:p>
          <a:p>
            <a:pPr lvl="1" eaLnBrk="1" hangingPunct="1">
              <a:buNone/>
            </a:pPr>
            <a:r>
              <a:rPr lang="en-US" altLang="ro-RO" sz="1300" dirty="0"/>
              <a:t>                  name          </a:t>
            </a:r>
            <a:r>
              <a:rPr lang="en-US" altLang="ro-RO" sz="1300" b="1" dirty="0"/>
              <a:t>TYPE</a:t>
            </a:r>
            <a:r>
              <a:rPr lang="en-US" altLang="ro-RO" sz="1300" dirty="0"/>
              <a:t>   c LENGTH 20,</a:t>
            </a:r>
          </a:p>
          <a:p>
            <a:pPr lvl="1" eaLnBrk="1" hangingPunct="1">
              <a:buNone/>
            </a:pPr>
            <a:r>
              <a:rPr lang="en-US" altLang="ro-RO" sz="1300" dirty="0"/>
              <a:t>                  </a:t>
            </a:r>
            <a:r>
              <a:rPr lang="en-US" altLang="ro-RO" sz="1300" dirty="0" err="1"/>
              <a:t>cnp</a:t>
            </a:r>
            <a:r>
              <a:rPr lang="en-US" altLang="ro-RO" sz="1300" dirty="0"/>
              <a:t>	        </a:t>
            </a:r>
            <a:r>
              <a:rPr lang="en-US" altLang="ro-RO" sz="1300" b="1" dirty="0"/>
              <a:t>TYPE</a:t>
            </a:r>
            <a:r>
              <a:rPr lang="en-US" altLang="ro-RO" sz="1300" dirty="0"/>
              <a:t>   n LENGTH 13,</a:t>
            </a:r>
          </a:p>
          <a:p>
            <a:pPr lvl="1" eaLnBrk="1" hangingPunct="1">
              <a:buNone/>
            </a:pPr>
            <a:r>
              <a:rPr lang="en-US" altLang="ro-RO" sz="1300" dirty="0"/>
              <a:t>                  address      </a:t>
            </a:r>
            <a:r>
              <a:rPr lang="en-US" altLang="ro-RO" sz="1300" b="1" dirty="0"/>
              <a:t>TYPE</a:t>
            </a:r>
            <a:r>
              <a:rPr lang="en-US" altLang="ro-RO" sz="1300" dirty="0"/>
              <a:t>   c LENGTH 25,</a:t>
            </a:r>
          </a:p>
          <a:p>
            <a:pPr lvl="1" eaLnBrk="1" hangingPunct="1">
              <a:buNone/>
            </a:pPr>
            <a:r>
              <a:rPr lang="en-US" altLang="ro-RO" sz="1300" dirty="0"/>
              <a:t>                  age             </a:t>
            </a:r>
            <a:r>
              <a:rPr lang="en-US" altLang="ro-RO" sz="1300" b="1" dirty="0"/>
              <a:t>TYPE</a:t>
            </a:r>
            <a:r>
              <a:rPr lang="en-US" altLang="ro-RO" sz="1300" dirty="0"/>
              <a:t>   </a:t>
            </a:r>
            <a:r>
              <a:rPr lang="en-US" altLang="ro-RO" sz="1300" dirty="0" err="1"/>
              <a:t>i</a:t>
            </a:r>
            <a:r>
              <a:rPr lang="en-US" altLang="ro-RO" sz="1300" dirty="0"/>
              <a:t>,</a:t>
            </a:r>
          </a:p>
          <a:p>
            <a:pPr lvl="1" eaLnBrk="1" hangingPunct="1">
              <a:buNone/>
            </a:pPr>
            <a:r>
              <a:rPr lang="en-US" altLang="ro-RO" sz="1300" b="1" dirty="0"/>
              <a:t>            END OF </a:t>
            </a:r>
            <a:r>
              <a:rPr lang="en-US" altLang="ro-RO" sz="1300" dirty="0" err="1"/>
              <a:t>s_resident</a:t>
            </a:r>
            <a:r>
              <a:rPr lang="en-US" altLang="ro-RO" sz="1300" dirty="0"/>
              <a:t>.</a:t>
            </a:r>
          </a:p>
          <a:p>
            <a:pPr lvl="1" eaLnBrk="1" hangingPunct="1">
              <a:buNone/>
            </a:pPr>
            <a:endParaRPr lang="en-US" altLang="ro-RO" sz="1300" dirty="0"/>
          </a:p>
          <a:p>
            <a:pPr lvl="1" eaLnBrk="1" hangingPunct="1">
              <a:buNone/>
            </a:pPr>
            <a:r>
              <a:rPr lang="en-US" altLang="ro-RO" sz="1300" dirty="0" err="1"/>
              <a:t>s_resident</a:t>
            </a:r>
            <a:r>
              <a:rPr lang="en-US" altLang="ro-RO" sz="1300" dirty="0"/>
              <a:t>-name = ‘Resident 1’.</a:t>
            </a:r>
          </a:p>
          <a:p>
            <a:pPr lvl="1" eaLnBrk="1" hangingPunct="1">
              <a:buNone/>
            </a:pPr>
            <a:r>
              <a:rPr lang="en-US" altLang="ro-RO" sz="1300" dirty="0" err="1"/>
              <a:t>s_resident-cnp</a:t>
            </a:r>
            <a:r>
              <a:rPr lang="en-US" altLang="ro-RO" sz="1300" dirty="0"/>
              <a:t>    = ‘1234567890123’.</a:t>
            </a:r>
          </a:p>
          <a:p>
            <a:pPr lvl="1" eaLnBrk="1" hangingPunct="1">
              <a:buNone/>
            </a:pPr>
            <a:r>
              <a:rPr lang="en-US" altLang="ro-RO" sz="1300" dirty="0" err="1"/>
              <a:t>s_resident</a:t>
            </a:r>
            <a:r>
              <a:rPr lang="en-US" altLang="ro-RO" sz="1300" dirty="0"/>
              <a:t>-address = ‘ABC’.</a:t>
            </a:r>
          </a:p>
          <a:p>
            <a:pPr lvl="1" eaLnBrk="1" hangingPunct="1">
              <a:buNone/>
            </a:pPr>
            <a:r>
              <a:rPr lang="en-US" altLang="ro-RO" sz="1300" dirty="0" err="1"/>
              <a:t>s_resident</a:t>
            </a:r>
            <a:r>
              <a:rPr lang="en-US" altLang="ro-RO" sz="1300" dirty="0"/>
              <a:t>-age    = 24.</a:t>
            </a:r>
          </a:p>
          <a:p>
            <a:pPr lvl="1" eaLnBrk="1" hangingPunct="1">
              <a:buNone/>
            </a:pPr>
            <a:endParaRPr lang="en-US" altLang="ro-RO" sz="1300" dirty="0"/>
          </a:p>
          <a:p>
            <a:pPr lvl="1" eaLnBrk="1" hangingPunct="1">
              <a:buNone/>
            </a:pPr>
            <a:endParaRPr lang="en-US" altLang="ro-RO" sz="1300" dirty="0"/>
          </a:p>
          <a:p>
            <a:pPr lvl="1" eaLnBrk="1" hangingPunct="1">
              <a:buNone/>
            </a:pPr>
            <a:r>
              <a:rPr lang="en-US" altLang="ro-RO" sz="1300" b="1" dirty="0"/>
              <a:t>TYPES: BEGIN OF </a:t>
            </a:r>
            <a:r>
              <a:rPr lang="en-US" altLang="ro-RO" sz="1300" dirty="0" err="1"/>
              <a:t>ty_student</a:t>
            </a:r>
            <a:r>
              <a:rPr lang="en-US" altLang="ro-RO" sz="1300" dirty="0"/>
              <a:t>,</a:t>
            </a:r>
          </a:p>
          <a:p>
            <a:pPr lvl="1" eaLnBrk="1" hangingPunct="1">
              <a:buNone/>
            </a:pPr>
            <a:r>
              <a:rPr lang="en-US" altLang="ro-RO" sz="1300" dirty="0"/>
              <a:t>		         name	           </a:t>
            </a:r>
            <a:r>
              <a:rPr lang="en-US" altLang="ro-RO" sz="1300" b="1" dirty="0"/>
              <a:t>TYPE</a:t>
            </a:r>
            <a:r>
              <a:rPr lang="en-US" altLang="ro-RO" sz="1300" dirty="0"/>
              <a:t>   c LENGTH 20,</a:t>
            </a:r>
          </a:p>
          <a:p>
            <a:pPr lvl="1" eaLnBrk="1" hangingPunct="1">
              <a:buNone/>
            </a:pPr>
            <a:r>
              <a:rPr lang="en-US" altLang="ro-RO" sz="1300" dirty="0"/>
              <a:t>                  </a:t>
            </a:r>
            <a:r>
              <a:rPr lang="en-US" altLang="ro-RO" sz="1300" dirty="0" err="1"/>
              <a:t>stud_id</a:t>
            </a:r>
            <a:r>
              <a:rPr lang="en-US" altLang="ro-RO" sz="1300" dirty="0"/>
              <a:t>           </a:t>
            </a:r>
            <a:r>
              <a:rPr lang="en-US" altLang="ro-RO" sz="1300" b="1" dirty="0"/>
              <a:t>TYPE</a:t>
            </a:r>
            <a:r>
              <a:rPr lang="en-US" altLang="ro-RO" sz="1300" dirty="0"/>
              <a:t>   n LENGTH 13,</a:t>
            </a:r>
          </a:p>
          <a:p>
            <a:pPr lvl="1" eaLnBrk="1" hangingPunct="1">
              <a:buNone/>
            </a:pPr>
            <a:r>
              <a:rPr lang="en-US" altLang="ro-RO" sz="1300" dirty="0"/>
              <a:t>                  address          </a:t>
            </a:r>
            <a:r>
              <a:rPr lang="en-US" altLang="ro-RO" sz="1300" b="1" dirty="0"/>
              <a:t>TYPE</a:t>
            </a:r>
            <a:r>
              <a:rPr lang="en-US" altLang="ro-RO" sz="1300" dirty="0"/>
              <a:t>   string,</a:t>
            </a:r>
          </a:p>
          <a:p>
            <a:pPr lvl="1" eaLnBrk="1" hangingPunct="1">
              <a:buNone/>
            </a:pPr>
            <a:r>
              <a:rPr lang="en-US" altLang="ro-RO" sz="1300" b="1" dirty="0"/>
              <a:t>              END OF </a:t>
            </a:r>
            <a:r>
              <a:rPr lang="en-US" altLang="ro-RO" sz="1300" dirty="0" err="1"/>
              <a:t>ty_student</a:t>
            </a:r>
            <a:r>
              <a:rPr lang="en-US" altLang="ro-RO" sz="1300" dirty="0"/>
              <a:t>.</a:t>
            </a:r>
          </a:p>
          <a:p>
            <a:pPr lvl="1" eaLnBrk="1" hangingPunct="1">
              <a:buNone/>
            </a:pPr>
            <a:r>
              <a:rPr lang="en-US" altLang="ro-RO" sz="1300" b="1" dirty="0"/>
              <a:t>DATA</a:t>
            </a:r>
            <a:r>
              <a:rPr lang="en-US" altLang="ro-RO" sz="1300" dirty="0"/>
              <a:t>: </a:t>
            </a:r>
            <a:r>
              <a:rPr lang="en-US" altLang="ro-RO" sz="1300" dirty="0" err="1"/>
              <a:t>s_student</a:t>
            </a:r>
            <a:r>
              <a:rPr lang="en-US" altLang="ro-RO" sz="1300" dirty="0"/>
              <a:t> </a:t>
            </a:r>
            <a:r>
              <a:rPr lang="en-US" altLang="ro-RO" sz="1300" b="1" dirty="0"/>
              <a:t>TYPE</a:t>
            </a:r>
            <a:r>
              <a:rPr lang="en-US" altLang="ro-RO" sz="1300" dirty="0"/>
              <a:t> </a:t>
            </a:r>
            <a:r>
              <a:rPr lang="en-US" altLang="ro-RO" sz="1300" dirty="0" err="1"/>
              <a:t>ty_student</a:t>
            </a:r>
            <a:r>
              <a:rPr lang="en-US" altLang="ro-RO" sz="1300" dirty="0"/>
              <a:t>.</a:t>
            </a:r>
          </a:p>
          <a:p>
            <a:pPr lvl="1" eaLnBrk="1" hangingPunct="1">
              <a:buNone/>
            </a:pPr>
            <a:endParaRPr lang="en-US" altLang="ro-RO" sz="1300" dirty="0"/>
          </a:p>
          <a:p>
            <a:pPr lvl="1" eaLnBrk="1" hangingPunct="1">
              <a:buNone/>
            </a:pPr>
            <a:r>
              <a:rPr lang="en-US" altLang="ro-RO" sz="1300" b="1" dirty="0"/>
              <a:t>MOVE-CORRESPONDING</a:t>
            </a:r>
            <a:r>
              <a:rPr lang="en-US" altLang="ro-RO" sz="1300" dirty="0"/>
              <a:t> </a:t>
            </a:r>
            <a:r>
              <a:rPr lang="en-US" altLang="ro-RO" sz="1300" dirty="0" err="1"/>
              <a:t>s_resident</a:t>
            </a:r>
            <a:r>
              <a:rPr lang="en-US" altLang="ro-RO" sz="1300" dirty="0"/>
              <a:t> </a:t>
            </a:r>
            <a:r>
              <a:rPr lang="en-US" altLang="ro-RO" sz="1300" b="1" dirty="0"/>
              <a:t>TO</a:t>
            </a:r>
            <a:r>
              <a:rPr lang="en-US" altLang="ro-RO" sz="1300" dirty="0"/>
              <a:t> </a:t>
            </a:r>
            <a:r>
              <a:rPr lang="en-US" altLang="ro-RO" sz="1300" dirty="0" err="1"/>
              <a:t>s_student</a:t>
            </a:r>
            <a:r>
              <a:rPr lang="en-US" altLang="ro-RO" sz="1300" dirty="0"/>
              <a:t>.</a:t>
            </a:r>
          </a:p>
          <a:p>
            <a:pPr lvl="1" eaLnBrk="1" hangingPunct="1">
              <a:buNone/>
            </a:pPr>
            <a:endParaRPr lang="en-US" altLang="ro-RO" sz="1300" dirty="0"/>
          </a:p>
          <a:p>
            <a:pPr lvl="1" eaLnBrk="1" hangingPunct="1">
              <a:buNone/>
            </a:pPr>
            <a:endParaRPr lang="en-US" altLang="ro-RO" sz="1400" dirty="0"/>
          </a:p>
          <a:p>
            <a:pPr lvl="1" eaLnBrk="1" hangingPunct="1">
              <a:buNone/>
            </a:pPr>
            <a:endParaRPr lang="en-US" altLang="ro-RO" sz="1400" dirty="0"/>
          </a:p>
        </p:txBody>
      </p:sp>
      <p:graphicFrame>
        <p:nvGraphicFramePr>
          <p:cNvPr id="2" name="Table 2">
            <a:extLst>
              <a:ext uri="{FF2B5EF4-FFF2-40B4-BE49-F238E27FC236}">
                <a16:creationId xmlns:a16="http://schemas.microsoft.com/office/drawing/2014/main" id="{8B877719-5D69-4272-A2EB-D0149CD87FA7}"/>
              </a:ext>
            </a:extLst>
          </p:cNvPr>
          <p:cNvGraphicFramePr>
            <a:graphicFrameLocks noGrp="1"/>
          </p:cNvGraphicFramePr>
          <p:nvPr>
            <p:extLst>
              <p:ext uri="{D42A27DB-BD31-4B8C-83A1-F6EECF244321}">
                <p14:modId xmlns:p14="http://schemas.microsoft.com/office/powerpoint/2010/main" val="947379690"/>
              </p:ext>
            </p:extLst>
          </p:nvPr>
        </p:nvGraphicFramePr>
        <p:xfrm>
          <a:off x="4636660" y="2254105"/>
          <a:ext cx="5075511" cy="613075"/>
        </p:xfrm>
        <a:graphic>
          <a:graphicData uri="http://schemas.openxmlformats.org/drawingml/2006/table">
            <a:tbl>
              <a:tblPr firstRow="1" bandRow="1">
                <a:tableStyleId>{073A0DAA-6AF3-43AB-8588-CEC1D06C72B9}</a:tableStyleId>
              </a:tblPr>
              <a:tblGrid>
                <a:gridCol w="1145209">
                  <a:extLst>
                    <a:ext uri="{9D8B030D-6E8A-4147-A177-3AD203B41FA5}">
                      <a16:colId xmlns:a16="http://schemas.microsoft.com/office/drawing/2014/main" val="1117177110"/>
                    </a:ext>
                  </a:extLst>
                </a:gridCol>
                <a:gridCol w="1534766">
                  <a:extLst>
                    <a:ext uri="{9D8B030D-6E8A-4147-A177-3AD203B41FA5}">
                      <a16:colId xmlns:a16="http://schemas.microsoft.com/office/drawing/2014/main" val="574899566"/>
                    </a:ext>
                  </a:extLst>
                </a:gridCol>
                <a:gridCol w="1542886">
                  <a:extLst>
                    <a:ext uri="{9D8B030D-6E8A-4147-A177-3AD203B41FA5}">
                      <a16:colId xmlns:a16="http://schemas.microsoft.com/office/drawing/2014/main" val="2953116570"/>
                    </a:ext>
                  </a:extLst>
                </a:gridCol>
                <a:gridCol w="852650">
                  <a:extLst>
                    <a:ext uri="{9D8B030D-6E8A-4147-A177-3AD203B41FA5}">
                      <a16:colId xmlns:a16="http://schemas.microsoft.com/office/drawing/2014/main" val="3649584025"/>
                    </a:ext>
                  </a:extLst>
                </a:gridCol>
              </a:tblGrid>
              <a:tr h="285582">
                <a:tc>
                  <a:txBody>
                    <a:bodyPr/>
                    <a:lstStyle/>
                    <a:p>
                      <a:r>
                        <a:rPr lang="en-US" sz="1300" dirty="0"/>
                        <a:t>NAME (C20)</a:t>
                      </a:r>
                    </a:p>
                  </a:txBody>
                  <a:tcPr/>
                </a:tc>
                <a:tc>
                  <a:txBody>
                    <a:bodyPr/>
                    <a:lstStyle/>
                    <a:p>
                      <a:r>
                        <a:rPr lang="en-US" sz="1300" dirty="0"/>
                        <a:t>CNP (N13)</a:t>
                      </a:r>
                    </a:p>
                  </a:txBody>
                  <a:tcPr/>
                </a:tc>
                <a:tc>
                  <a:txBody>
                    <a:bodyPr/>
                    <a:lstStyle/>
                    <a:p>
                      <a:r>
                        <a:rPr lang="en-US" sz="1300" dirty="0"/>
                        <a:t>ADDRESS (C25)</a:t>
                      </a:r>
                    </a:p>
                  </a:txBody>
                  <a:tcPr/>
                </a:tc>
                <a:tc>
                  <a:txBody>
                    <a:bodyPr/>
                    <a:lstStyle/>
                    <a:p>
                      <a:r>
                        <a:rPr lang="en-US" sz="1300" dirty="0"/>
                        <a:t>AGE (I)</a:t>
                      </a:r>
                    </a:p>
                  </a:txBody>
                  <a:tcPr/>
                </a:tc>
                <a:extLst>
                  <a:ext uri="{0D108BD9-81ED-4DB2-BD59-A6C34878D82A}">
                    <a16:rowId xmlns:a16="http://schemas.microsoft.com/office/drawing/2014/main" val="642885821"/>
                  </a:ext>
                </a:extLst>
              </a:tr>
              <a:tr h="323515">
                <a:tc>
                  <a:txBody>
                    <a:bodyPr/>
                    <a:lstStyle/>
                    <a:p>
                      <a:r>
                        <a:rPr lang="en-US" altLang="ro-RO" sz="1300" dirty="0"/>
                        <a:t>Resident 1</a:t>
                      </a:r>
                      <a:endParaRPr lang="en-US" sz="1300" dirty="0"/>
                    </a:p>
                  </a:txBody>
                  <a:tcPr/>
                </a:tc>
                <a:tc>
                  <a:txBody>
                    <a:bodyPr/>
                    <a:lstStyle/>
                    <a:p>
                      <a:r>
                        <a:rPr lang="en-US" altLang="ro-RO" sz="1300" dirty="0"/>
                        <a:t>1234567890123</a:t>
                      </a:r>
                      <a:endParaRPr lang="en-US" sz="1300" dirty="0"/>
                    </a:p>
                  </a:txBody>
                  <a:tcPr/>
                </a:tc>
                <a:tc>
                  <a:txBody>
                    <a:bodyPr/>
                    <a:lstStyle/>
                    <a:p>
                      <a:r>
                        <a:rPr lang="en-US" sz="1300" dirty="0"/>
                        <a:t>ABC</a:t>
                      </a:r>
                    </a:p>
                  </a:txBody>
                  <a:tcPr/>
                </a:tc>
                <a:tc>
                  <a:txBody>
                    <a:bodyPr/>
                    <a:lstStyle/>
                    <a:p>
                      <a:r>
                        <a:rPr lang="en-US" sz="1300" dirty="0"/>
                        <a:t>24</a:t>
                      </a:r>
                    </a:p>
                  </a:txBody>
                  <a:tcPr/>
                </a:tc>
                <a:extLst>
                  <a:ext uri="{0D108BD9-81ED-4DB2-BD59-A6C34878D82A}">
                    <a16:rowId xmlns:a16="http://schemas.microsoft.com/office/drawing/2014/main" val="1808059834"/>
                  </a:ext>
                </a:extLst>
              </a:tr>
            </a:tbl>
          </a:graphicData>
        </a:graphic>
      </p:graphicFrame>
      <p:graphicFrame>
        <p:nvGraphicFramePr>
          <p:cNvPr id="8" name="Table 2">
            <a:extLst>
              <a:ext uri="{FF2B5EF4-FFF2-40B4-BE49-F238E27FC236}">
                <a16:creationId xmlns:a16="http://schemas.microsoft.com/office/drawing/2014/main" id="{6DF07192-0CF1-454B-A2D7-D87462B0CC5A}"/>
              </a:ext>
            </a:extLst>
          </p:cNvPr>
          <p:cNvGraphicFramePr>
            <a:graphicFrameLocks noGrp="1"/>
          </p:cNvGraphicFramePr>
          <p:nvPr>
            <p:extLst>
              <p:ext uri="{D42A27DB-BD31-4B8C-83A1-F6EECF244321}">
                <p14:modId xmlns:p14="http://schemas.microsoft.com/office/powerpoint/2010/main" val="1596873049"/>
              </p:ext>
            </p:extLst>
          </p:nvPr>
        </p:nvGraphicFramePr>
        <p:xfrm>
          <a:off x="4794830" y="4603895"/>
          <a:ext cx="4759173" cy="613075"/>
        </p:xfrm>
        <a:graphic>
          <a:graphicData uri="http://schemas.openxmlformats.org/drawingml/2006/table">
            <a:tbl>
              <a:tblPr firstRow="1" bandRow="1">
                <a:tableStyleId>{073A0DAA-6AF3-43AB-8588-CEC1D06C72B9}</a:tableStyleId>
              </a:tblPr>
              <a:tblGrid>
                <a:gridCol w="1290653">
                  <a:extLst>
                    <a:ext uri="{9D8B030D-6E8A-4147-A177-3AD203B41FA5}">
                      <a16:colId xmlns:a16="http://schemas.microsoft.com/office/drawing/2014/main" val="1117177110"/>
                    </a:ext>
                  </a:extLst>
                </a:gridCol>
                <a:gridCol w="1619064">
                  <a:extLst>
                    <a:ext uri="{9D8B030D-6E8A-4147-A177-3AD203B41FA5}">
                      <a16:colId xmlns:a16="http://schemas.microsoft.com/office/drawing/2014/main" val="574899566"/>
                    </a:ext>
                  </a:extLst>
                </a:gridCol>
                <a:gridCol w="1849456">
                  <a:extLst>
                    <a:ext uri="{9D8B030D-6E8A-4147-A177-3AD203B41FA5}">
                      <a16:colId xmlns:a16="http://schemas.microsoft.com/office/drawing/2014/main" val="2953116570"/>
                    </a:ext>
                  </a:extLst>
                </a:gridCol>
              </a:tblGrid>
              <a:tr h="285582">
                <a:tc>
                  <a:txBody>
                    <a:bodyPr/>
                    <a:lstStyle/>
                    <a:p>
                      <a:r>
                        <a:rPr lang="en-US" sz="1300" dirty="0"/>
                        <a:t>NAME (C20)</a:t>
                      </a:r>
                    </a:p>
                  </a:txBody>
                  <a:tcPr/>
                </a:tc>
                <a:tc>
                  <a:txBody>
                    <a:bodyPr/>
                    <a:lstStyle/>
                    <a:p>
                      <a:r>
                        <a:rPr lang="en-US" sz="1300" dirty="0"/>
                        <a:t>STUD_ID (N13)</a:t>
                      </a:r>
                    </a:p>
                  </a:txBody>
                  <a:tcPr/>
                </a:tc>
                <a:tc>
                  <a:txBody>
                    <a:bodyPr/>
                    <a:lstStyle/>
                    <a:p>
                      <a:r>
                        <a:rPr lang="en-US" sz="1300" dirty="0"/>
                        <a:t>ADDRESS (STRING)</a:t>
                      </a:r>
                    </a:p>
                  </a:txBody>
                  <a:tcPr/>
                </a:tc>
                <a:extLst>
                  <a:ext uri="{0D108BD9-81ED-4DB2-BD59-A6C34878D82A}">
                    <a16:rowId xmlns:a16="http://schemas.microsoft.com/office/drawing/2014/main" val="642885821"/>
                  </a:ext>
                </a:extLst>
              </a:tr>
              <a:tr h="323515">
                <a:tc>
                  <a:txBody>
                    <a:bodyPr/>
                    <a:lstStyle/>
                    <a:p>
                      <a:r>
                        <a:rPr lang="en-US" altLang="ro-RO" sz="1300" dirty="0"/>
                        <a:t>Resident 1</a:t>
                      </a:r>
                      <a:endParaRPr lang="en-US" sz="1300" dirty="0"/>
                    </a:p>
                  </a:txBody>
                  <a:tcPr/>
                </a:tc>
                <a:tc>
                  <a:txBody>
                    <a:bodyPr/>
                    <a:lstStyle/>
                    <a:p>
                      <a:endParaRPr lang="en-US" sz="1300" dirty="0"/>
                    </a:p>
                  </a:txBody>
                  <a:tcPr/>
                </a:tc>
                <a:tc>
                  <a:txBody>
                    <a:bodyPr/>
                    <a:lstStyle/>
                    <a:p>
                      <a:r>
                        <a:rPr lang="en-US" sz="1300" dirty="0"/>
                        <a:t>ABC</a:t>
                      </a:r>
                    </a:p>
                  </a:txBody>
                  <a:tcPr/>
                </a:tc>
                <a:extLst>
                  <a:ext uri="{0D108BD9-81ED-4DB2-BD59-A6C34878D82A}">
                    <a16:rowId xmlns:a16="http://schemas.microsoft.com/office/drawing/2014/main" val="1808059834"/>
                  </a:ext>
                </a:extLst>
              </a:tr>
            </a:tbl>
          </a:graphicData>
        </a:graphic>
      </p:graphicFrame>
      <p:cxnSp>
        <p:nvCxnSpPr>
          <p:cNvPr id="9" name="Straight Arrow Connector 8">
            <a:extLst>
              <a:ext uri="{FF2B5EF4-FFF2-40B4-BE49-F238E27FC236}">
                <a16:creationId xmlns:a16="http://schemas.microsoft.com/office/drawing/2014/main" id="{8F1F71CF-E925-4EE6-BE99-D9556E772A68}"/>
              </a:ext>
            </a:extLst>
          </p:cNvPr>
          <p:cNvCxnSpPr/>
          <p:nvPr/>
        </p:nvCxnSpPr>
        <p:spPr bwMode="auto">
          <a:xfrm>
            <a:off x="5468645" y="3027285"/>
            <a:ext cx="0" cy="1295532"/>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13" name="Straight Arrow Connector 12">
            <a:extLst>
              <a:ext uri="{FF2B5EF4-FFF2-40B4-BE49-F238E27FC236}">
                <a16:creationId xmlns:a16="http://schemas.microsoft.com/office/drawing/2014/main" id="{5DABC5CB-7D1F-4748-8990-2909BBC2D281}"/>
              </a:ext>
            </a:extLst>
          </p:cNvPr>
          <p:cNvCxnSpPr>
            <a:cxnSpLocks/>
          </p:cNvCxnSpPr>
          <p:nvPr/>
        </p:nvCxnSpPr>
        <p:spPr bwMode="auto">
          <a:xfrm>
            <a:off x="7840463" y="3005580"/>
            <a:ext cx="0" cy="1295532"/>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10" name="Rectangle 9">
            <a:extLst>
              <a:ext uri="{FF2B5EF4-FFF2-40B4-BE49-F238E27FC236}">
                <a16:creationId xmlns:a16="http://schemas.microsoft.com/office/drawing/2014/main" id="{4A821741-F2A8-4111-99A2-21CE5AEB6F14}"/>
              </a:ext>
            </a:extLst>
          </p:cNvPr>
          <p:cNvSpPr/>
          <p:nvPr/>
        </p:nvSpPr>
        <p:spPr>
          <a:xfrm>
            <a:off x="4178430" y="1605735"/>
            <a:ext cx="5499711" cy="338554"/>
          </a:xfrm>
          <a:prstGeom prst="rect">
            <a:avLst/>
          </a:prstGeom>
        </p:spPr>
        <p:txBody>
          <a:bodyPr wrap="none">
            <a:spAutoFit/>
          </a:bodyPr>
          <a:lstStyle/>
          <a:p>
            <a:pPr lvl="1" eaLnBrk="1" hangingPunct="1">
              <a:buNone/>
            </a:pPr>
            <a:r>
              <a:rPr lang="en-US" altLang="ro-RO" sz="1600" b="1" dirty="0"/>
              <a:t>MOVE-CORRESPONDING</a:t>
            </a:r>
            <a:r>
              <a:rPr lang="en-US" altLang="ro-RO" sz="1600" dirty="0"/>
              <a:t> </a:t>
            </a:r>
            <a:r>
              <a:rPr lang="en-US" altLang="ro-RO" sz="1600" dirty="0" err="1"/>
              <a:t>s_resident</a:t>
            </a:r>
            <a:r>
              <a:rPr lang="en-US" altLang="ro-RO" sz="1600" dirty="0"/>
              <a:t> </a:t>
            </a:r>
            <a:r>
              <a:rPr lang="en-US" altLang="ro-RO" sz="1600" b="1" dirty="0"/>
              <a:t>TO</a:t>
            </a:r>
            <a:r>
              <a:rPr lang="en-US" altLang="ro-RO" sz="1600" dirty="0"/>
              <a:t> </a:t>
            </a:r>
            <a:r>
              <a:rPr lang="en-US" altLang="ro-RO" sz="1600" dirty="0" err="1"/>
              <a:t>s_student</a:t>
            </a:r>
            <a:r>
              <a:rPr lang="en-US" altLang="ro-RO" sz="1600" dirty="0"/>
              <a:t>.</a:t>
            </a:r>
          </a:p>
        </p:txBody>
      </p:sp>
    </p:spTree>
    <p:extLst>
      <p:ext uri="{BB962C8B-B14F-4D97-AF65-F5344CB8AC3E}">
        <p14:creationId xmlns:p14="http://schemas.microsoft.com/office/powerpoint/2010/main" val="4193156819"/>
      </p:ext>
    </p:extLst>
  </p:cSld>
  <p:clrMapOvr>
    <a:masterClrMapping/>
  </p:clrMapOvr>
  <p:transition spd="med">
    <p:fade/>
  </p:transition>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218" name="Title 1"/>
          <p:cNvSpPr>
            <a:spLocks noGrp="1"/>
          </p:cNvSpPr>
          <p:nvPr>
            <p:ph type="title" idx="4294967295"/>
          </p:nvPr>
        </p:nvSpPr>
        <p:spPr>
          <a:xfrm>
            <a:off x="819920" y="0"/>
            <a:ext cx="8988425" cy="501650"/>
          </a:xfrm>
        </p:spPr>
        <p:txBody>
          <a:bodyPr/>
          <a:lstStyle/>
          <a:p>
            <a:r>
              <a:rPr lang="en-US" altLang="ro-RO" sz="2900" dirty="0">
                <a:latin typeface="Arial" panose="020B0604020202020204" pitchFamily="34" charset="0"/>
              </a:rPr>
              <a:t>Defining nested structures</a:t>
            </a:r>
          </a:p>
        </p:txBody>
      </p:sp>
      <p:sp>
        <p:nvSpPr>
          <p:cNvPr id="3" name="Content Placeholder 2"/>
          <p:cNvSpPr>
            <a:spLocks noGrp="1"/>
          </p:cNvSpPr>
          <p:nvPr>
            <p:ph idx="4294967295"/>
          </p:nvPr>
        </p:nvSpPr>
        <p:spPr>
          <a:xfrm>
            <a:off x="819920" y="825132"/>
            <a:ext cx="8610683" cy="5562019"/>
          </a:xfrm>
        </p:spPr>
        <p:txBody>
          <a:bodyPr>
            <a:normAutofit/>
          </a:bodyPr>
          <a:lstStyle/>
          <a:p>
            <a:pPr fontAlgn="auto">
              <a:spcAft>
                <a:spcPts val="0"/>
              </a:spcAft>
              <a:buClr>
                <a:srgbClr val="0029AC"/>
              </a:buClr>
              <a:buFont typeface="Wingdings" panose="05000000000000000000" pitchFamily="2" charset="2"/>
              <a:buChar char="q"/>
              <a:defRPr/>
            </a:pPr>
            <a:r>
              <a:rPr lang="en-US" sz="2400" dirty="0"/>
              <a:t>You can define nested structures by assigning a structure type to a component </a:t>
            </a:r>
            <a:r>
              <a:rPr lang="en-US" sz="2400" i="1" dirty="0"/>
              <a:t>within</a:t>
            </a:r>
            <a:r>
              <a:rPr lang="en-US" sz="2400" dirty="0"/>
              <a:t> a structure type. </a:t>
            </a:r>
          </a:p>
          <a:p>
            <a:pPr fontAlgn="auto">
              <a:spcAft>
                <a:spcPts val="0"/>
              </a:spcAft>
              <a:buClr>
                <a:srgbClr val="0029AC"/>
              </a:buClr>
              <a:buFont typeface="Wingdings" panose="05000000000000000000" pitchFamily="2" charset="2"/>
              <a:buChar char="q"/>
              <a:defRPr/>
            </a:pPr>
            <a:r>
              <a:rPr lang="en-US" sz="2400" dirty="0"/>
              <a:t>You can address this sub-structure as a whole using the component name: </a:t>
            </a:r>
            <a:r>
              <a:rPr lang="en-US" sz="2400" b="1" dirty="0" err="1"/>
              <a:t>structure_name-substructure_name</a:t>
            </a:r>
            <a:r>
              <a:rPr lang="en-US" sz="2400" b="1" dirty="0"/>
              <a:t>.</a:t>
            </a:r>
            <a:endParaRPr lang="en-US" sz="2400" dirty="0"/>
          </a:p>
          <a:p>
            <a:pPr fontAlgn="auto">
              <a:spcAft>
                <a:spcPts val="0"/>
              </a:spcAft>
              <a:buClr>
                <a:srgbClr val="0029AC"/>
              </a:buClr>
              <a:buFont typeface="Wingdings" panose="05000000000000000000" pitchFamily="2" charset="2"/>
              <a:buChar char="q"/>
              <a:defRPr/>
            </a:pPr>
            <a:r>
              <a:rPr lang="en-US" sz="2400" dirty="0"/>
              <a:t>You can also address individual components in the sub-structure: </a:t>
            </a:r>
            <a:r>
              <a:rPr lang="en-US" sz="2400" b="1" dirty="0" err="1"/>
              <a:t>structure_name-substructure_name-comp_name</a:t>
            </a:r>
            <a:r>
              <a:rPr lang="en-US" sz="2400" dirty="0"/>
              <a:t>.</a:t>
            </a:r>
          </a:p>
          <a:p>
            <a:pPr fontAlgn="auto">
              <a:spcAft>
                <a:spcPts val="0"/>
              </a:spcAft>
              <a:buClr>
                <a:srgbClr val="0029AC"/>
              </a:buClr>
              <a:buFont typeface="Wingdings" panose="05000000000000000000" pitchFamily="2" charset="2"/>
              <a:buChar char="q"/>
              <a:defRPr/>
            </a:pPr>
            <a:r>
              <a:rPr lang="en-US" sz="2400" dirty="0"/>
              <a:t>Structures can be nested to any depth. </a:t>
            </a:r>
          </a:p>
          <a:p>
            <a:pPr fontAlgn="auto">
              <a:spcAft>
                <a:spcPts val="0"/>
              </a:spcAft>
              <a:buClr>
                <a:srgbClr val="0029AC"/>
              </a:buClr>
              <a:buFont typeface="Wingdings" panose="05000000000000000000" pitchFamily="2" charset="2"/>
              <a:buChar char="q"/>
              <a:defRPr/>
            </a:pPr>
            <a:r>
              <a:rPr lang="en-US" sz="2400" dirty="0"/>
              <a:t>You can also integrate components of a dynamic type in a structure. This can either be an elementary data object of variable length (</a:t>
            </a:r>
            <a:r>
              <a:rPr lang="en-US" sz="2400" b="1" dirty="0"/>
              <a:t>string</a:t>
            </a:r>
            <a:r>
              <a:rPr lang="en-US" sz="2400" dirty="0"/>
              <a:t> or </a:t>
            </a:r>
            <a:r>
              <a:rPr lang="en-US" sz="2400" b="1" dirty="0" err="1"/>
              <a:t>xstring</a:t>
            </a:r>
            <a:r>
              <a:rPr lang="en-US" sz="2400" dirty="0"/>
              <a:t>) or an internal table. These structures are known as </a:t>
            </a:r>
            <a:r>
              <a:rPr lang="en-US" sz="2400" i="1" dirty="0"/>
              <a:t>deep</a:t>
            </a:r>
            <a:r>
              <a:rPr lang="en-US" sz="2400" dirty="0"/>
              <a:t> structures. </a:t>
            </a:r>
          </a:p>
          <a:p>
            <a:pPr marL="274320" indent="-274320" fontAlgn="auto">
              <a:spcAft>
                <a:spcPts val="0"/>
              </a:spcAft>
              <a:buClr>
                <a:schemeClr val="accent3"/>
              </a:buClr>
              <a:buNone/>
              <a:defRPr/>
            </a:pPr>
            <a:endParaRPr lang="en-US" dirty="0"/>
          </a:p>
        </p:txBody>
      </p:sp>
    </p:spTree>
    <p:extLst>
      <p:ext uri="{BB962C8B-B14F-4D97-AF65-F5344CB8AC3E}">
        <p14:creationId xmlns:p14="http://schemas.microsoft.com/office/powerpoint/2010/main" val="1479571879"/>
      </p:ext>
    </p:extLst>
  </p:cSld>
  <p:clrMapOvr>
    <a:masterClrMapping/>
  </p:clrMapOvr>
  <p:transition spd="med">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idx="4294967295"/>
          </p:nvPr>
        </p:nvSpPr>
        <p:spPr>
          <a:xfrm>
            <a:off x="792763" y="0"/>
            <a:ext cx="8988425" cy="501650"/>
          </a:xfrm>
        </p:spPr>
        <p:txBody>
          <a:bodyPr/>
          <a:lstStyle/>
          <a:p>
            <a:pPr eaLnBrk="1" hangingPunct="1"/>
            <a:r>
              <a:rPr lang="en-US" altLang="ro-RO" sz="2900" dirty="0">
                <a:latin typeface="Arial" panose="020B0604020202020204" pitchFamily="34" charset="0"/>
              </a:rPr>
              <a:t>Defining nested structures</a:t>
            </a:r>
          </a:p>
        </p:txBody>
      </p:sp>
      <p:pic>
        <p:nvPicPr>
          <p:cNvPr id="819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2763" y="748054"/>
            <a:ext cx="8405960" cy="55708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75900282"/>
      </p:ext>
    </p:extLst>
  </p:cSld>
  <p:clrMapOvr>
    <a:masterClrMapping/>
  </p:clrMapOvr>
  <p:transition spd="med">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idx="4294967295"/>
          </p:nvPr>
        </p:nvSpPr>
        <p:spPr>
          <a:xfrm>
            <a:off x="784410" y="17264"/>
            <a:ext cx="8988425" cy="501650"/>
          </a:xfrm>
        </p:spPr>
        <p:txBody>
          <a:bodyPr/>
          <a:lstStyle/>
          <a:p>
            <a:r>
              <a:rPr lang="en-US" altLang="ro-RO" sz="2900" dirty="0">
                <a:latin typeface="Arial" panose="020B0604020202020204" pitchFamily="34" charset="0"/>
              </a:rPr>
              <a:t>Assigning nested structures</a:t>
            </a:r>
          </a:p>
        </p:txBody>
      </p:sp>
      <p:pic>
        <p:nvPicPr>
          <p:cNvPr id="14339"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4410" y="914670"/>
            <a:ext cx="7168672" cy="53769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11011598"/>
      </p:ext>
    </p:extLst>
  </p:cSld>
  <p:clrMapOvr>
    <a:masterClrMapping/>
  </p:clrMapOvr>
  <p:transition spd="med">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idx="4294967295"/>
          </p:nvPr>
        </p:nvSpPr>
        <p:spPr>
          <a:xfrm>
            <a:off x="809089" y="-3116"/>
            <a:ext cx="8003655" cy="731838"/>
          </a:xfrm>
        </p:spPr>
        <p:txBody>
          <a:bodyPr/>
          <a:lstStyle/>
          <a:p>
            <a:pPr marL="0" indent="0">
              <a:buNone/>
            </a:pPr>
            <a:r>
              <a:rPr lang="en-US" altLang="ro-RO" sz="3200" dirty="0">
                <a:latin typeface="Arial" panose="020B0604020202020204" pitchFamily="34" charset="0"/>
              </a:rPr>
              <a:t>Introduction to Programming</a:t>
            </a:r>
          </a:p>
        </p:txBody>
      </p:sp>
      <p:sp>
        <p:nvSpPr>
          <p:cNvPr id="44036" name="Rectangle 4"/>
          <p:cNvSpPr>
            <a:spLocks noGrp="1" noChangeArrowheads="1"/>
          </p:cNvSpPr>
          <p:nvPr>
            <p:ph type="body" idx="4294967295"/>
          </p:nvPr>
        </p:nvSpPr>
        <p:spPr>
          <a:xfrm>
            <a:off x="809089" y="829764"/>
            <a:ext cx="7713474" cy="5189296"/>
          </a:xfrm>
        </p:spPr>
        <p:txBody>
          <a:bodyPr/>
          <a:lstStyle/>
          <a:p>
            <a:pPr marL="0" indent="0">
              <a:buNone/>
            </a:pPr>
            <a:r>
              <a:rPr lang="en-US" dirty="0"/>
              <a:t>What is a Computer Program ? </a:t>
            </a:r>
          </a:p>
          <a:p>
            <a:pPr marL="0" indent="0">
              <a:buNone/>
            </a:pPr>
            <a:endParaRPr lang="en-US" i="1" dirty="0"/>
          </a:p>
          <a:p>
            <a:pPr marL="0" indent="0">
              <a:buNone/>
            </a:pPr>
            <a:r>
              <a:rPr lang="en-US" i="1" dirty="0"/>
              <a:t>Computer Program is a sequence of instructions, written using a Computer Programming Language, to perform a specified task by the computer.</a:t>
            </a:r>
          </a:p>
          <a:p>
            <a:pPr marL="0" indent="0">
              <a:buNone/>
            </a:pPr>
            <a:endParaRPr lang="en-US" altLang="ro-RO" sz="1100" dirty="0">
              <a:latin typeface="Arial" panose="020B0604020202020204" pitchFamily="34" charset="0"/>
            </a:endParaRPr>
          </a:p>
          <a:p>
            <a:pPr marL="0" indent="0">
              <a:buNone/>
            </a:pPr>
            <a:endParaRPr lang="en-US" altLang="ro-RO" sz="1100" dirty="0">
              <a:latin typeface="Arial" panose="020B0604020202020204" pitchFamily="34" charset="0"/>
            </a:endParaRPr>
          </a:p>
          <a:p>
            <a:pPr marL="0" indent="0">
              <a:buNone/>
            </a:pPr>
            <a:r>
              <a:rPr lang="en-US" dirty="0"/>
              <a:t>The two important terms that we have used in the above definition are: </a:t>
            </a:r>
          </a:p>
          <a:p>
            <a:pPr marL="0" indent="0">
              <a:buNone/>
            </a:pPr>
            <a:endParaRPr lang="en-US" dirty="0"/>
          </a:p>
          <a:p>
            <a:r>
              <a:rPr lang="en-US" dirty="0"/>
              <a:t>Sequence of instructions</a:t>
            </a:r>
          </a:p>
          <a:p>
            <a:r>
              <a:rPr lang="en-US" dirty="0"/>
              <a:t>Computer Programming Language</a:t>
            </a:r>
          </a:p>
        </p:txBody>
      </p:sp>
    </p:spTree>
    <p:extLst>
      <p:ext uri="{BB962C8B-B14F-4D97-AF65-F5344CB8AC3E}">
        <p14:creationId xmlns:p14="http://schemas.microsoft.com/office/powerpoint/2010/main" val="624329255"/>
      </p:ext>
    </p:extLst>
  </p:cSld>
  <p:clrMapOvr>
    <a:masterClrMapping/>
  </p:clrMapOvr>
  <p:transition spd="med">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4"/>
          <p:cNvSpPr>
            <a:spLocks noGrp="1" noChangeArrowheads="1"/>
          </p:cNvSpPr>
          <p:nvPr>
            <p:ph type="ctrTitle"/>
          </p:nvPr>
        </p:nvSpPr>
        <p:spPr>
          <a:xfrm>
            <a:off x="177775" y="2915703"/>
            <a:ext cx="5821006" cy="1608800"/>
          </a:xfrm>
        </p:spPr>
        <p:txBody>
          <a:bodyPr/>
          <a:lstStyle/>
          <a:p>
            <a:pPr algn="ctr" eaLnBrk="1" hangingPunct="1">
              <a:lnSpc>
                <a:spcPct val="150000"/>
              </a:lnSpc>
            </a:pPr>
            <a:r>
              <a:rPr lang="en-US" sz="3000" dirty="0"/>
              <a:t>DATA DECLARATION</a:t>
            </a:r>
            <a:br>
              <a:rPr lang="en-US" b="0" dirty="0"/>
            </a:br>
            <a:r>
              <a:rPr lang="en-US" sz="3000" b="0" dirty="0"/>
              <a:t>- Tables -</a:t>
            </a:r>
          </a:p>
        </p:txBody>
      </p:sp>
      <p:sp>
        <p:nvSpPr>
          <p:cNvPr id="8" name="Rectangle 5"/>
          <p:cNvSpPr txBox="1">
            <a:spLocks noChangeArrowheads="1"/>
          </p:cNvSpPr>
          <p:nvPr/>
        </p:nvSpPr>
        <p:spPr bwMode="auto">
          <a:xfrm>
            <a:off x="6104010" y="5426885"/>
            <a:ext cx="1634271" cy="509891"/>
          </a:xfrm>
          <a:prstGeom prst="rect">
            <a:avLst/>
          </a:prstGeom>
          <a:noFill/>
          <a:ln w="9525">
            <a:noFill/>
            <a:miter lim="800000"/>
            <a:headEnd/>
            <a:tailEnd/>
          </a:ln>
        </p:spPr>
        <p:txBody>
          <a:bodyPr vert="horz" wrap="square" lIns="91429" tIns="45714" rIns="91429" bIns="45714" numCol="1" anchor="t" anchorCtr="0" compatLnSpc="1">
            <a:prstTxWarp prst="textNoShape">
              <a:avLst/>
            </a:prstTxWarp>
          </a:bodyPr>
          <a:lstStyle>
            <a:lvl1pPr marL="0" indent="0" algn="l" rtl="0" eaLnBrk="0" fontAlgn="base" hangingPunct="0">
              <a:spcBef>
                <a:spcPct val="20000"/>
              </a:spcBef>
              <a:spcAft>
                <a:spcPct val="0"/>
              </a:spcAft>
              <a:buClr>
                <a:schemeClr val="accent1"/>
              </a:buClr>
              <a:buFont typeface="Arial" charset="0"/>
              <a:buNone/>
              <a:defRPr sz="1400">
                <a:solidFill>
                  <a:srgbClr val="4D4D4D"/>
                </a:solidFill>
                <a:latin typeface="+mn-lt"/>
                <a:ea typeface="+mn-ea"/>
                <a:cs typeface="+mn-cs"/>
              </a:defRPr>
            </a:lvl1pPr>
            <a:lvl2pPr marL="742950" indent="-247650" algn="l" rtl="0" eaLnBrk="0" fontAlgn="base" hangingPunct="0">
              <a:spcBef>
                <a:spcPct val="20000"/>
              </a:spcBef>
              <a:spcAft>
                <a:spcPct val="0"/>
              </a:spcAft>
              <a:buClr>
                <a:srgbClr val="0029AC"/>
              </a:buClr>
              <a:buFont typeface="Arial" charset="0"/>
              <a:buChar char="■"/>
              <a:defRPr>
                <a:solidFill>
                  <a:srgbClr val="4D4D4D"/>
                </a:solidFill>
                <a:latin typeface="+mn-lt"/>
              </a:defRPr>
            </a:lvl2pPr>
            <a:lvl3pPr marL="1085850" indent="-228600" algn="l" rtl="0" eaLnBrk="0" fontAlgn="base" hangingPunct="0">
              <a:spcBef>
                <a:spcPct val="20000"/>
              </a:spcBef>
              <a:spcAft>
                <a:spcPct val="0"/>
              </a:spcAft>
              <a:buClr>
                <a:schemeClr val="tx1"/>
              </a:buClr>
              <a:buSzPct val="115000"/>
              <a:buFont typeface="Wingdings" pitchFamily="2" charset="2"/>
              <a:buChar char="§"/>
              <a:defRPr sz="1600">
                <a:solidFill>
                  <a:srgbClr val="4D4D4D"/>
                </a:solidFill>
                <a:latin typeface="+mn-lt"/>
              </a:defRPr>
            </a:lvl3pPr>
            <a:lvl4pPr marL="1422400" indent="-168275" algn="l" rtl="0" eaLnBrk="0" fontAlgn="base" hangingPunct="0">
              <a:spcBef>
                <a:spcPct val="20000"/>
              </a:spcBef>
              <a:spcAft>
                <a:spcPct val="0"/>
              </a:spcAft>
              <a:buClr>
                <a:schemeClr val="tx1"/>
              </a:buClr>
              <a:buFont typeface="Wingdings" pitchFamily="2" charset="2"/>
              <a:buChar char="§"/>
              <a:defRPr sz="1400">
                <a:solidFill>
                  <a:srgbClr val="4D4D4D"/>
                </a:solidFill>
                <a:latin typeface="+mn-lt"/>
              </a:defRPr>
            </a:lvl4pPr>
            <a:lvl5pPr marL="1778000" indent="-171450" algn="l" rtl="0" eaLnBrk="0" fontAlgn="base" hangingPunct="0">
              <a:spcBef>
                <a:spcPct val="20000"/>
              </a:spcBef>
              <a:spcAft>
                <a:spcPct val="0"/>
              </a:spcAft>
              <a:buClr>
                <a:srgbClr val="5F5F5F"/>
              </a:buClr>
              <a:buFont typeface="Arial" charset="0"/>
              <a:buChar char="–"/>
              <a:defRPr sz="1000">
                <a:solidFill>
                  <a:srgbClr val="4D4D4D"/>
                </a:solidFill>
                <a:latin typeface="+mn-lt"/>
              </a:defRPr>
            </a:lvl5pPr>
            <a:lvl6pPr marL="2235200" indent="-171450" algn="l" rtl="0" fontAlgn="base">
              <a:spcBef>
                <a:spcPct val="20000"/>
              </a:spcBef>
              <a:spcAft>
                <a:spcPct val="0"/>
              </a:spcAft>
              <a:buClr>
                <a:srgbClr val="5F5F5F"/>
              </a:buClr>
              <a:buFont typeface="Arial" charset="0"/>
              <a:buChar char="–"/>
              <a:defRPr sz="1000">
                <a:solidFill>
                  <a:srgbClr val="4D4D4D"/>
                </a:solidFill>
                <a:latin typeface="+mn-lt"/>
              </a:defRPr>
            </a:lvl6pPr>
            <a:lvl7pPr marL="2692400" indent="-171450" algn="l" rtl="0" fontAlgn="base">
              <a:spcBef>
                <a:spcPct val="20000"/>
              </a:spcBef>
              <a:spcAft>
                <a:spcPct val="0"/>
              </a:spcAft>
              <a:buClr>
                <a:srgbClr val="5F5F5F"/>
              </a:buClr>
              <a:buFont typeface="Arial" charset="0"/>
              <a:buChar char="–"/>
              <a:defRPr sz="1000">
                <a:solidFill>
                  <a:srgbClr val="4D4D4D"/>
                </a:solidFill>
                <a:latin typeface="+mn-lt"/>
              </a:defRPr>
            </a:lvl7pPr>
            <a:lvl8pPr marL="3149600" indent="-171450" algn="l" rtl="0" fontAlgn="base">
              <a:spcBef>
                <a:spcPct val="20000"/>
              </a:spcBef>
              <a:spcAft>
                <a:spcPct val="0"/>
              </a:spcAft>
              <a:buClr>
                <a:srgbClr val="5F5F5F"/>
              </a:buClr>
              <a:buFont typeface="Arial" charset="0"/>
              <a:buChar char="–"/>
              <a:defRPr sz="1000">
                <a:solidFill>
                  <a:srgbClr val="4D4D4D"/>
                </a:solidFill>
                <a:latin typeface="+mn-lt"/>
              </a:defRPr>
            </a:lvl8pPr>
            <a:lvl9pPr marL="3606800" indent="-171450" algn="l" rtl="0" fontAlgn="base">
              <a:spcBef>
                <a:spcPct val="20000"/>
              </a:spcBef>
              <a:spcAft>
                <a:spcPct val="0"/>
              </a:spcAft>
              <a:buClr>
                <a:srgbClr val="5F5F5F"/>
              </a:buClr>
              <a:buFont typeface="Arial" charset="0"/>
              <a:buChar char="–"/>
              <a:defRPr sz="1000">
                <a:solidFill>
                  <a:srgbClr val="4D4D4D"/>
                </a:solidFill>
                <a:latin typeface="+mn-lt"/>
              </a:defRPr>
            </a:lvl9pPr>
          </a:lstStyle>
          <a:p>
            <a:pPr eaLnBrk="1" hangingPunct="1"/>
            <a:r>
              <a:rPr lang="en-GB" kern="0" dirty="0">
                <a:solidFill>
                  <a:schemeClr val="bg2"/>
                </a:solidFill>
              </a:rPr>
              <a:t> </a:t>
            </a:r>
            <a:endParaRPr lang="en-US" kern="0" dirty="0">
              <a:solidFill>
                <a:schemeClr val="bg2"/>
              </a:solidFill>
            </a:endParaRPr>
          </a:p>
        </p:txBody>
      </p:sp>
    </p:spTree>
    <p:extLst>
      <p:ext uri="{BB962C8B-B14F-4D97-AF65-F5344CB8AC3E}">
        <p14:creationId xmlns:p14="http://schemas.microsoft.com/office/powerpoint/2010/main" val="3489156001"/>
      </p:ext>
    </p:extLst>
  </p:cSld>
  <p:clrMapOvr>
    <a:masterClrMapping/>
  </p:clrMapOvr>
  <p:transition spd="med">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idx="4294967295"/>
          </p:nvPr>
        </p:nvSpPr>
        <p:spPr>
          <a:xfrm>
            <a:off x="824166" y="116907"/>
            <a:ext cx="8988425" cy="501650"/>
          </a:xfrm>
        </p:spPr>
        <p:txBody>
          <a:bodyPr/>
          <a:lstStyle/>
          <a:p>
            <a:r>
              <a:rPr lang="en-US" altLang="ro-RO" sz="2900" dirty="0">
                <a:latin typeface="Arial" panose="020B0604020202020204" pitchFamily="34" charset="0"/>
              </a:rPr>
              <a:t>Tables</a:t>
            </a:r>
          </a:p>
        </p:txBody>
      </p:sp>
      <p:sp>
        <p:nvSpPr>
          <p:cNvPr id="13315" name="Content Placeholder 2"/>
          <p:cNvSpPr>
            <a:spLocks noGrp="1"/>
          </p:cNvSpPr>
          <p:nvPr>
            <p:ph idx="4294967295"/>
          </p:nvPr>
        </p:nvSpPr>
        <p:spPr>
          <a:xfrm>
            <a:off x="-82943" y="928086"/>
            <a:ext cx="5329646" cy="5219700"/>
          </a:xfrm>
        </p:spPr>
        <p:txBody>
          <a:bodyPr/>
          <a:lstStyle/>
          <a:p>
            <a:pPr lvl="1" eaLnBrk="1" hangingPunct="1">
              <a:buNone/>
            </a:pPr>
            <a:endParaRPr lang="en-US" altLang="ro-RO" sz="1300" dirty="0"/>
          </a:p>
          <a:p>
            <a:pPr lvl="1" eaLnBrk="1" hangingPunct="1">
              <a:buNone/>
            </a:pPr>
            <a:endParaRPr lang="en-US" altLang="ro-RO" sz="1300" dirty="0"/>
          </a:p>
          <a:p>
            <a:pPr lvl="1" eaLnBrk="1" hangingPunct="1">
              <a:buNone/>
            </a:pPr>
            <a:endParaRPr lang="en-US" altLang="ro-RO" sz="1400" dirty="0"/>
          </a:p>
          <a:p>
            <a:pPr lvl="1" eaLnBrk="1" hangingPunct="1">
              <a:buNone/>
            </a:pPr>
            <a:endParaRPr lang="en-US" altLang="ro-RO" sz="1400" dirty="0"/>
          </a:p>
        </p:txBody>
      </p:sp>
      <p:graphicFrame>
        <p:nvGraphicFramePr>
          <p:cNvPr id="2" name="Table 2">
            <a:extLst>
              <a:ext uri="{FF2B5EF4-FFF2-40B4-BE49-F238E27FC236}">
                <a16:creationId xmlns:a16="http://schemas.microsoft.com/office/drawing/2014/main" id="{8B877719-5D69-4272-A2EB-D0149CD87FA7}"/>
              </a:ext>
            </a:extLst>
          </p:cNvPr>
          <p:cNvGraphicFramePr>
            <a:graphicFrameLocks noGrp="1"/>
          </p:cNvGraphicFramePr>
          <p:nvPr/>
        </p:nvGraphicFramePr>
        <p:xfrm>
          <a:off x="2258187" y="2638670"/>
          <a:ext cx="5075511" cy="613075"/>
        </p:xfrm>
        <a:graphic>
          <a:graphicData uri="http://schemas.openxmlformats.org/drawingml/2006/table">
            <a:tbl>
              <a:tblPr firstRow="1" bandRow="1">
                <a:tableStyleId>{073A0DAA-6AF3-43AB-8588-CEC1D06C72B9}</a:tableStyleId>
              </a:tblPr>
              <a:tblGrid>
                <a:gridCol w="1145209">
                  <a:extLst>
                    <a:ext uri="{9D8B030D-6E8A-4147-A177-3AD203B41FA5}">
                      <a16:colId xmlns:a16="http://schemas.microsoft.com/office/drawing/2014/main" val="1117177110"/>
                    </a:ext>
                  </a:extLst>
                </a:gridCol>
                <a:gridCol w="1534766">
                  <a:extLst>
                    <a:ext uri="{9D8B030D-6E8A-4147-A177-3AD203B41FA5}">
                      <a16:colId xmlns:a16="http://schemas.microsoft.com/office/drawing/2014/main" val="574899566"/>
                    </a:ext>
                  </a:extLst>
                </a:gridCol>
                <a:gridCol w="1542886">
                  <a:extLst>
                    <a:ext uri="{9D8B030D-6E8A-4147-A177-3AD203B41FA5}">
                      <a16:colId xmlns:a16="http://schemas.microsoft.com/office/drawing/2014/main" val="2953116570"/>
                    </a:ext>
                  </a:extLst>
                </a:gridCol>
                <a:gridCol w="852650">
                  <a:extLst>
                    <a:ext uri="{9D8B030D-6E8A-4147-A177-3AD203B41FA5}">
                      <a16:colId xmlns:a16="http://schemas.microsoft.com/office/drawing/2014/main" val="3649584025"/>
                    </a:ext>
                  </a:extLst>
                </a:gridCol>
              </a:tblGrid>
              <a:tr h="285582">
                <a:tc>
                  <a:txBody>
                    <a:bodyPr/>
                    <a:lstStyle/>
                    <a:p>
                      <a:r>
                        <a:rPr lang="en-US" sz="1300" dirty="0"/>
                        <a:t>NAME (C20)</a:t>
                      </a:r>
                    </a:p>
                  </a:txBody>
                  <a:tcPr/>
                </a:tc>
                <a:tc>
                  <a:txBody>
                    <a:bodyPr/>
                    <a:lstStyle/>
                    <a:p>
                      <a:r>
                        <a:rPr lang="en-US" sz="1300" dirty="0"/>
                        <a:t>CNP (N13)</a:t>
                      </a:r>
                    </a:p>
                  </a:txBody>
                  <a:tcPr/>
                </a:tc>
                <a:tc>
                  <a:txBody>
                    <a:bodyPr/>
                    <a:lstStyle/>
                    <a:p>
                      <a:r>
                        <a:rPr lang="en-US" sz="1300" dirty="0"/>
                        <a:t>ADDRESS (C25)</a:t>
                      </a:r>
                    </a:p>
                  </a:txBody>
                  <a:tcPr/>
                </a:tc>
                <a:tc>
                  <a:txBody>
                    <a:bodyPr/>
                    <a:lstStyle/>
                    <a:p>
                      <a:r>
                        <a:rPr lang="en-US" sz="1300" dirty="0"/>
                        <a:t>AGE (I)</a:t>
                      </a:r>
                    </a:p>
                  </a:txBody>
                  <a:tcPr/>
                </a:tc>
                <a:extLst>
                  <a:ext uri="{0D108BD9-81ED-4DB2-BD59-A6C34878D82A}">
                    <a16:rowId xmlns:a16="http://schemas.microsoft.com/office/drawing/2014/main" val="642885821"/>
                  </a:ext>
                </a:extLst>
              </a:tr>
              <a:tr h="323515">
                <a:tc>
                  <a:txBody>
                    <a:bodyPr/>
                    <a:lstStyle/>
                    <a:p>
                      <a:r>
                        <a:rPr lang="en-US" altLang="ro-RO" sz="1300" dirty="0"/>
                        <a:t>Resident 1</a:t>
                      </a:r>
                      <a:endParaRPr lang="en-US" sz="1300" dirty="0"/>
                    </a:p>
                  </a:txBody>
                  <a:tcPr/>
                </a:tc>
                <a:tc>
                  <a:txBody>
                    <a:bodyPr/>
                    <a:lstStyle/>
                    <a:p>
                      <a:r>
                        <a:rPr lang="en-US" altLang="ro-RO" sz="1300" dirty="0"/>
                        <a:t>1234567890123</a:t>
                      </a:r>
                      <a:endParaRPr lang="en-US" sz="1300" dirty="0"/>
                    </a:p>
                  </a:txBody>
                  <a:tcPr/>
                </a:tc>
                <a:tc>
                  <a:txBody>
                    <a:bodyPr/>
                    <a:lstStyle/>
                    <a:p>
                      <a:r>
                        <a:rPr lang="en-US" sz="1300" dirty="0"/>
                        <a:t>ABC</a:t>
                      </a:r>
                    </a:p>
                  </a:txBody>
                  <a:tcPr/>
                </a:tc>
                <a:tc>
                  <a:txBody>
                    <a:bodyPr/>
                    <a:lstStyle/>
                    <a:p>
                      <a:r>
                        <a:rPr lang="en-US" sz="1300" dirty="0"/>
                        <a:t>24</a:t>
                      </a:r>
                    </a:p>
                  </a:txBody>
                  <a:tcPr/>
                </a:tc>
                <a:extLst>
                  <a:ext uri="{0D108BD9-81ED-4DB2-BD59-A6C34878D82A}">
                    <a16:rowId xmlns:a16="http://schemas.microsoft.com/office/drawing/2014/main" val="1808059834"/>
                  </a:ext>
                </a:extLst>
              </a:tr>
            </a:tbl>
          </a:graphicData>
        </a:graphic>
      </p:graphicFrame>
      <p:graphicFrame>
        <p:nvGraphicFramePr>
          <p:cNvPr id="10" name="Table 2">
            <a:extLst>
              <a:ext uri="{FF2B5EF4-FFF2-40B4-BE49-F238E27FC236}">
                <a16:creationId xmlns:a16="http://schemas.microsoft.com/office/drawing/2014/main" id="{5B8EE9FB-AF07-4962-BBF1-ADB096DE71A8}"/>
              </a:ext>
            </a:extLst>
          </p:cNvPr>
          <p:cNvGraphicFramePr>
            <a:graphicFrameLocks noGrp="1"/>
          </p:cNvGraphicFramePr>
          <p:nvPr/>
        </p:nvGraphicFramePr>
        <p:xfrm>
          <a:off x="2258187" y="1290004"/>
          <a:ext cx="1145209" cy="613075"/>
        </p:xfrm>
        <a:graphic>
          <a:graphicData uri="http://schemas.openxmlformats.org/drawingml/2006/table">
            <a:tbl>
              <a:tblPr firstRow="1" bandRow="1">
                <a:tableStyleId>{073A0DAA-6AF3-43AB-8588-CEC1D06C72B9}</a:tableStyleId>
              </a:tblPr>
              <a:tblGrid>
                <a:gridCol w="1145209">
                  <a:extLst>
                    <a:ext uri="{9D8B030D-6E8A-4147-A177-3AD203B41FA5}">
                      <a16:colId xmlns:a16="http://schemas.microsoft.com/office/drawing/2014/main" val="1117177110"/>
                    </a:ext>
                  </a:extLst>
                </a:gridCol>
              </a:tblGrid>
              <a:tr h="285582">
                <a:tc>
                  <a:txBody>
                    <a:bodyPr/>
                    <a:lstStyle/>
                    <a:p>
                      <a:r>
                        <a:rPr lang="en-US" sz="1300" dirty="0"/>
                        <a:t>NAME (C20)</a:t>
                      </a:r>
                    </a:p>
                  </a:txBody>
                  <a:tcPr/>
                </a:tc>
                <a:extLst>
                  <a:ext uri="{0D108BD9-81ED-4DB2-BD59-A6C34878D82A}">
                    <a16:rowId xmlns:a16="http://schemas.microsoft.com/office/drawing/2014/main" val="642885821"/>
                  </a:ext>
                </a:extLst>
              </a:tr>
              <a:tr h="323515">
                <a:tc>
                  <a:txBody>
                    <a:bodyPr/>
                    <a:lstStyle/>
                    <a:p>
                      <a:r>
                        <a:rPr lang="en-US" altLang="ro-RO" sz="1300" dirty="0"/>
                        <a:t>Resident 1</a:t>
                      </a:r>
                      <a:endParaRPr lang="en-US" sz="1300" dirty="0"/>
                    </a:p>
                  </a:txBody>
                  <a:tcPr/>
                </a:tc>
                <a:extLst>
                  <a:ext uri="{0D108BD9-81ED-4DB2-BD59-A6C34878D82A}">
                    <a16:rowId xmlns:a16="http://schemas.microsoft.com/office/drawing/2014/main" val="1808059834"/>
                  </a:ext>
                </a:extLst>
              </a:tr>
            </a:tbl>
          </a:graphicData>
        </a:graphic>
      </p:graphicFrame>
      <p:graphicFrame>
        <p:nvGraphicFramePr>
          <p:cNvPr id="11" name="Table 2">
            <a:extLst>
              <a:ext uri="{FF2B5EF4-FFF2-40B4-BE49-F238E27FC236}">
                <a16:creationId xmlns:a16="http://schemas.microsoft.com/office/drawing/2014/main" id="{7AECD755-76B9-44DB-8041-A92ACF6EE0B2}"/>
              </a:ext>
            </a:extLst>
          </p:cNvPr>
          <p:cNvGraphicFramePr>
            <a:graphicFrameLocks noGrp="1"/>
          </p:cNvGraphicFramePr>
          <p:nvPr/>
        </p:nvGraphicFramePr>
        <p:xfrm>
          <a:off x="5781471" y="1278933"/>
          <a:ext cx="1542886" cy="613075"/>
        </p:xfrm>
        <a:graphic>
          <a:graphicData uri="http://schemas.openxmlformats.org/drawingml/2006/table">
            <a:tbl>
              <a:tblPr firstRow="1" bandRow="1">
                <a:tableStyleId>{073A0DAA-6AF3-43AB-8588-CEC1D06C72B9}</a:tableStyleId>
              </a:tblPr>
              <a:tblGrid>
                <a:gridCol w="1542886">
                  <a:extLst>
                    <a:ext uri="{9D8B030D-6E8A-4147-A177-3AD203B41FA5}">
                      <a16:colId xmlns:a16="http://schemas.microsoft.com/office/drawing/2014/main" val="2953116570"/>
                    </a:ext>
                  </a:extLst>
                </a:gridCol>
              </a:tblGrid>
              <a:tr h="285582">
                <a:tc>
                  <a:txBody>
                    <a:bodyPr/>
                    <a:lstStyle/>
                    <a:p>
                      <a:r>
                        <a:rPr lang="en-US" sz="1300" dirty="0"/>
                        <a:t>ADDRESS (C25)</a:t>
                      </a:r>
                    </a:p>
                  </a:txBody>
                  <a:tcPr/>
                </a:tc>
                <a:extLst>
                  <a:ext uri="{0D108BD9-81ED-4DB2-BD59-A6C34878D82A}">
                    <a16:rowId xmlns:a16="http://schemas.microsoft.com/office/drawing/2014/main" val="642885821"/>
                  </a:ext>
                </a:extLst>
              </a:tr>
              <a:tr h="323515">
                <a:tc>
                  <a:txBody>
                    <a:bodyPr/>
                    <a:lstStyle/>
                    <a:p>
                      <a:r>
                        <a:rPr lang="en-US" sz="1300" dirty="0"/>
                        <a:t>ABC</a:t>
                      </a:r>
                    </a:p>
                  </a:txBody>
                  <a:tcPr/>
                </a:tc>
                <a:extLst>
                  <a:ext uri="{0D108BD9-81ED-4DB2-BD59-A6C34878D82A}">
                    <a16:rowId xmlns:a16="http://schemas.microsoft.com/office/drawing/2014/main" val="1808059834"/>
                  </a:ext>
                </a:extLst>
              </a:tr>
            </a:tbl>
          </a:graphicData>
        </a:graphic>
      </p:graphicFrame>
      <p:graphicFrame>
        <p:nvGraphicFramePr>
          <p:cNvPr id="12" name="Table 2">
            <a:extLst>
              <a:ext uri="{FF2B5EF4-FFF2-40B4-BE49-F238E27FC236}">
                <a16:creationId xmlns:a16="http://schemas.microsoft.com/office/drawing/2014/main" id="{6260D699-9EBD-42B6-9731-14F4928C2C26}"/>
              </a:ext>
            </a:extLst>
          </p:cNvPr>
          <p:cNvGraphicFramePr>
            <a:graphicFrameLocks noGrp="1"/>
          </p:cNvGraphicFramePr>
          <p:nvPr/>
        </p:nvGraphicFramePr>
        <p:xfrm>
          <a:off x="7742872" y="1251158"/>
          <a:ext cx="852650" cy="613075"/>
        </p:xfrm>
        <a:graphic>
          <a:graphicData uri="http://schemas.openxmlformats.org/drawingml/2006/table">
            <a:tbl>
              <a:tblPr firstRow="1" bandRow="1">
                <a:tableStyleId>{073A0DAA-6AF3-43AB-8588-CEC1D06C72B9}</a:tableStyleId>
              </a:tblPr>
              <a:tblGrid>
                <a:gridCol w="852650">
                  <a:extLst>
                    <a:ext uri="{9D8B030D-6E8A-4147-A177-3AD203B41FA5}">
                      <a16:colId xmlns:a16="http://schemas.microsoft.com/office/drawing/2014/main" val="3649584025"/>
                    </a:ext>
                  </a:extLst>
                </a:gridCol>
              </a:tblGrid>
              <a:tr h="285582">
                <a:tc>
                  <a:txBody>
                    <a:bodyPr/>
                    <a:lstStyle/>
                    <a:p>
                      <a:r>
                        <a:rPr lang="en-US" sz="1300" dirty="0"/>
                        <a:t>AGE (I)</a:t>
                      </a:r>
                    </a:p>
                  </a:txBody>
                  <a:tcPr/>
                </a:tc>
                <a:extLst>
                  <a:ext uri="{0D108BD9-81ED-4DB2-BD59-A6C34878D82A}">
                    <a16:rowId xmlns:a16="http://schemas.microsoft.com/office/drawing/2014/main" val="642885821"/>
                  </a:ext>
                </a:extLst>
              </a:tr>
              <a:tr h="323515">
                <a:tc>
                  <a:txBody>
                    <a:bodyPr/>
                    <a:lstStyle/>
                    <a:p>
                      <a:r>
                        <a:rPr lang="en-US" sz="1300" dirty="0"/>
                        <a:t>24</a:t>
                      </a:r>
                    </a:p>
                  </a:txBody>
                  <a:tcPr/>
                </a:tc>
                <a:extLst>
                  <a:ext uri="{0D108BD9-81ED-4DB2-BD59-A6C34878D82A}">
                    <a16:rowId xmlns:a16="http://schemas.microsoft.com/office/drawing/2014/main" val="1808059834"/>
                  </a:ext>
                </a:extLst>
              </a:tr>
            </a:tbl>
          </a:graphicData>
        </a:graphic>
      </p:graphicFrame>
      <p:graphicFrame>
        <p:nvGraphicFramePr>
          <p:cNvPr id="14" name="Table 2">
            <a:extLst>
              <a:ext uri="{FF2B5EF4-FFF2-40B4-BE49-F238E27FC236}">
                <a16:creationId xmlns:a16="http://schemas.microsoft.com/office/drawing/2014/main" id="{44432896-2B40-49A7-AB15-556BDF5FE9F2}"/>
              </a:ext>
            </a:extLst>
          </p:cNvPr>
          <p:cNvGraphicFramePr>
            <a:graphicFrameLocks noGrp="1"/>
          </p:cNvGraphicFramePr>
          <p:nvPr/>
        </p:nvGraphicFramePr>
        <p:xfrm>
          <a:off x="3828190" y="1285610"/>
          <a:ext cx="1534766" cy="613075"/>
        </p:xfrm>
        <a:graphic>
          <a:graphicData uri="http://schemas.openxmlformats.org/drawingml/2006/table">
            <a:tbl>
              <a:tblPr firstRow="1" bandRow="1">
                <a:tableStyleId>{073A0DAA-6AF3-43AB-8588-CEC1D06C72B9}</a:tableStyleId>
              </a:tblPr>
              <a:tblGrid>
                <a:gridCol w="1534766">
                  <a:extLst>
                    <a:ext uri="{9D8B030D-6E8A-4147-A177-3AD203B41FA5}">
                      <a16:colId xmlns:a16="http://schemas.microsoft.com/office/drawing/2014/main" val="574899566"/>
                    </a:ext>
                  </a:extLst>
                </a:gridCol>
              </a:tblGrid>
              <a:tr h="285582">
                <a:tc>
                  <a:txBody>
                    <a:bodyPr/>
                    <a:lstStyle/>
                    <a:p>
                      <a:r>
                        <a:rPr lang="en-US" sz="1300" dirty="0"/>
                        <a:t>CNP (N13)</a:t>
                      </a:r>
                    </a:p>
                  </a:txBody>
                  <a:tcPr/>
                </a:tc>
                <a:extLst>
                  <a:ext uri="{0D108BD9-81ED-4DB2-BD59-A6C34878D82A}">
                    <a16:rowId xmlns:a16="http://schemas.microsoft.com/office/drawing/2014/main" val="642885821"/>
                  </a:ext>
                </a:extLst>
              </a:tr>
              <a:tr h="323515">
                <a:tc>
                  <a:txBody>
                    <a:bodyPr/>
                    <a:lstStyle/>
                    <a:p>
                      <a:r>
                        <a:rPr lang="en-US" altLang="ro-RO" sz="1300" dirty="0"/>
                        <a:t>1234567890123</a:t>
                      </a:r>
                      <a:endParaRPr lang="en-US" sz="1300" dirty="0"/>
                    </a:p>
                  </a:txBody>
                  <a:tcPr/>
                </a:tc>
                <a:extLst>
                  <a:ext uri="{0D108BD9-81ED-4DB2-BD59-A6C34878D82A}">
                    <a16:rowId xmlns:a16="http://schemas.microsoft.com/office/drawing/2014/main" val="1808059834"/>
                  </a:ext>
                </a:extLst>
              </a:tr>
            </a:tbl>
          </a:graphicData>
        </a:graphic>
      </p:graphicFrame>
      <p:sp>
        <p:nvSpPr>
          <p:cNvPr id="15" name="Content Placeholder 2">
            <a:extLst>
              <a:ext uri="{FF2B5EF4-FFF2-40B4-BE49-F238E27FC236}">
                <a16:creationId xmlns:a16="http://schemas.microsoft.com/office/drawing/2014/main" id="{1F2EA3A9-11AB-4F70-9D27-DBAF54E14D4E}"/>
              </a:ext>
            </a:extLst>
          </p:cNvPr>
          <p:cNvSpPr txBox="1">
            <a:spLocks/>
          </p:cNvSpPr>
          <p:nvPr/>
        </p:nvSpPr>
        <p:spPr bwMode="auto">
          <a:xfrm>
            <a:off x="308168" y="1338663"/>
            <a:ext cx="2577147" cy="525570"/>
          </a:xfrm>
          <a:prstGeom prst="rect">
            <a:avLst/>
          </a:prstGeom>
          <a:noFill/>
          <a:ln w="9525">
            <a:noFill/>
            <a:miter lim="800000"/>
            <a:headEnd/>
            <a:tailEnd/>
          </a:ln>
        </p:spPr>
        <p:txBody>
          <a:bodyPr vert="horz" wrap="square" lIns="91429" tIns="45714" rIns="91429" bIns="45714" numCol="1" anchor="t" anchorCtr="0" compatLnSpc="1">
            <a:prstTxWarp prst="textNoShape">
              <a:avLst/>
            </a:prstTxWarp>
          </a:bodyPr>
          <a:lstStyle>
            <a:lvl1pPr marL="285750" indent="-285750" algn="l" rtl="0" eaLnBrk="0" fontAlgn="base" hangingPunct="0">
              <a:spcBef>
                <a:spcPct val="20000"/>
              </a:spcBef>
              <a:spcAft>
                <a:spcPct val="0"/>
              </a:spcAft>
              <a:buClr>
                <a:schemeClr val="accent1"/>
              </a:buClr>
              <a:buBlip>
                <a:blip r:embed="rId2"/>
              </a:buBlip>
              <a:defRPr sz="2000">
                <a:solidFill>
                  <a:srgbClr val="001864"/>
                </a:solidFill>
                <a:latin typeface="+mn-lt"/>
                <a:ea typeface="+mn-ea"/>
                <a:cs typeface="+mn-cs"/>
              </a:defRPr>
            </a:lvl1pPr>
            <a:lvl2pPr marL="742950" indent="-247650" algn="l" rtl="0" eaLnBrk="0" fontAlgn="base" hangingPunct="0">
              <a:spcBef>
                <a:spcPct val="20000"/>
              </a:spcBef>
              <a:spcAft>
                <a:spcPct val="0"/>
              </a:spcAft>
              <a:buClr>
                <a:srgbClr val="0029AC"/>
              </a:buClr>
              <a:buFont typeface="Arial" charset="0"/>
              <a:buChar char="■"/>
              <a:defRPr>
                <a:solidFill>
                  <a:srgbClr val="001864"/>
                </a:solidFill>
                <a:latin typeface="+mn-lt"/>
              </a:defRPr>
            </a:lvl2pPr>
            <a:lvl3pPr marL="1085850" indent="-228600" algn="l" rtl="0" eaLnBrk="0" fontAlgn="base" hangingPunct="0">
              <a:spcBef>
                <a:spcPct val="20000"/>
              </a:spcBef>
              <a:spcAft>
                <a:spcPct val="0"/>
              </a:spcAft>
              <a:buClr>
                <a:schemeClr val="tx1"/>
              </a:buClr>
              <a:buSzPct val="115000"/>
              <a:buFont typeface="Wingdings" pitchFamily="2" charset="2"/>
              <a:buChar char="§"/>
              <a:defRPr sz="1600">
                <a:solidFill>
                  <a:srgbClr val="001864"/>
                </a:solidFill>
                <a:latin typeface="+mn-lt"/>
              </a:defRPr>
            </a:lvl3pPr>
            <a:lvl4pPr marL="1422400" indent="-168275" algn="l" rtl="0" eaLnBrk="0" fontAlgn="base" hangingPunct="0">
              <a:spcBef>
                <a:spcPct val="20000"/>
              </a:spcBef>
              <a:spcAft>
                <a:spcPct val="0"/>
              </a:spcAft>
              <a:buClr>
                <a:schemeClr val="tx1"/>
              </a:buClr>
              <a:buFont typeface="Wingdings" pitchFamily="2" charset="2"/>
              <a:buChar char="§"/>
              <a:defRPr sz="1400">
                <a:solidFill>
                  <a:srgbClr val="001864"/>
                </a:solidFill>
                <a:latin typeface="+mn-lt"/>
              </a:defRPr>
            </a:lvl4pPr>
            <a:lvl5pPr marL="1778000" indent="-171450" algn="l" rtl="0" eaLnBrk="0" fontAlgn="base" hangingPunct="0">
              <a:spcBef>
                <a:spcPct val="20000"/>
              </a:spcBef>
              <a:spcAft>
                <a:spcPct val="0"/>
              </a:spcAft>
              <a:buClr>
                <a:srgbClr val="5F5F5F"/>
              </a:buClr>
              <a:buFont typeface="Arial" charset="0"/>
              <a:buChar char="–"/>
              <a:defRPr sz="1000">
                <a:solidFill>
                  <a:srgbClr val="001864"/>
                </a:solidFill>
                <a:latin typeface="+mn-lt"/>
              </a:defRPr>
            </a:lvl5pPr>
            <a:lvl6pPr marL="2235200" indent="-171450" algn="l" rtl="0" fontAlgn="base">
              <a:spcBef>
                <a:spcPct val="20000"/>
              </a:spcBef>
              <a:spcAft>
                <a:spcPct val="0"/>
              </a:spcAft>
              <a:buClr>
                <a:srgbClr val="5F5F5F"/>
              </a:buClr>
              <a:buFont typeface="Arial" charset="0"/>
              <a:buChar char="–"/>
              <a:defRPr sz="1000">
                <a:solidFill>
                  <a:srgbClr val="4D4D4D"/>
                </a:solidFill>
                <a:latin typeface="+mn-lt"/>
              </a:defRPr>
            </a:lvl6pPr>
            <a:lvl7pPr marL="2692400" indent="-171450" algn="l" rtl="0" fontAlgn="base">
              <a:spcBef>
                <a:spcPct val="20000"/>
              </a:spcBef>
              <a:spcAft>
                <a:spcPct val="0"/>
              </a:spcAft>
              <a:buClr>
                <a:srgbClr val="5F5F5F"/>
              </a:buClr>
              <a:buFont typeface="Arial" charset="0"/>
              <a:buChar char="–"/>
              <a:defRPr sz="1000">
                <a:solidFill>
                  <a:srgbClr val="4D4D4D"/>
                </a:solidFill>
                <a:latin typeface="+mn-lt"/>
              </a:defRPr>
            </a:lvl7pPr>
            <a:lvl8pPr marL="3149600" indent="-171450" algn="l" rtl="0" fontAlgn="base">
              <a:spcBef>
                <a:spcPct val="20000"/>
              </a:spcBef>
              <a:spcAft>
                <a:spcPct val="0"/>
              </a:spcAft>
              <a:buClr>
                <a:srgbClr val="5F5F5F"/>
              </a:buClr>
              <a:buFont typeface="Arial" charset="0"/>
              <a:buChar char="–"/>
              <a:defRPr sz="1000">
                <a:solidFill>
                  <a:srgbClr val="4D4D4D"/>
                </a:solidFill>
                <a:latin typeface="+mn-lt"/>
              </a:defRPr>
            </a:lvl8pPr>
            <a:lvl9pPr marL="3606800" indent="-171450" algn="l" rtl="0" fontAlgn="base">
              <a:spcBef>
                <a:spcPct val="20000"/>
              </a:spcBef>
              <a:spcAft>
                <a:spcPct val="0"/>
              </a:spcAft>
              <a:buClr>
                <a:srgbClr val="5F5F5F"/>
              </a:buClr>
              <a:buFont typeface="Arial" charset="0"/>
              <a:buChar char="–"/>
              <a:defRPr sz="1000">
                <a:solidFill>
                  <a:srgbClr val="4D4D4D"/>
                </a:solidFill>
                <a:latin typeface="+mn-lt"/>
              </a:defRPr>
            </a:lvl9pPr>
          </a:lstStyle>
          <a:p>
            <a:pPr lvl="1" eaLnBrk="1" hangingPunct="1">
              <a:buFont typeface="Arial" charset="0"/>
              <a:buNone/>
            </a:pPr>
            <a:r>
              <a:rPr lang="en-US" altLang="ro-RO" sz="2000" b="1" kern="0" dirty="0"/>
              <a:t>Variables</a:t>
            </a:r>
          </a:p>
        </p:txBody>
      </p:sp>
      <p:graphicFrame>
        <p:nvGraphicFramePr>
          <p:cNvPr id="16" name="Table 2">
            <a:extLst>
              <a:ext uri="{FF2B5EF4-FFF2-40B4-BE49-F238E27FC236}">
                <a16:creationId xmlns:a16="http://schemas.microsoft.com/office/drawing/2014/main" id="{BF713931-BB7B-4E33-99B2-47870AB6F684}"/>
              </a:ext>
            </a:extLst>
          </p:cNvPr>
          <p:cNvGraphicFramePr>
            <a:graphicFrameLocks noGrp="1"/>
          </p:cNvGraphicFramePr>
          <p:nvPr/>
        </p:nvGraphicFramePr>
        <p:xfrm>
          <a:off x="2258187" y="4159575"/>
          <a:ext cx="5075511" cy="1583620"/>
        </p:xfrm>
        <a:graphic>
          <a:graphicData uri="http://schemas.openxmlformats.org/drawingml/2006/table">
            <a:tbl>
              <a:tblPr firstRow="1" bandRow="1">
                <a:tableStyleId>{073A0DAA-6AF3-43AB-8588-CEC1D06C72B9}</a:tableStyleId>
              </a:tblPr>
              <a:tblGrid>
                <a:gridCol w="1145209">
                  <a:extLst>
                    <a:ext uri="{9D8B030D-6E8A-4147-A177-3AD203B41FA5}">
                      <a16:colId xmlns:a16="http://schemas.microsoft.com/office/drawing/2014/main" val="1117177110"/>
                    </a:ext>
                  </a:extLst>
                </a:gridCol>
                <a:gridCol w="1534766">
                  <a:extLst>
                    <a:ext uri="{9D8B030D-6E8A-4147-A177-3AD203B41FA5}">
                      <a16:colId xmlns:a16="http://schemas.microsoft.com/office/drawing/2014/main" val="574899566"/>
                    </a:ext>
                  </a:extLst>
                </a:gridCol>
                <a:gridCol w="1542886">
                  <a:extLst>
                    <a:ext uri="{9D8B030D-6E8A-4147-A177-3AD203B41FA5}">
                      <a16:colId xmlns:a16="http://schemas.microsoft.com/office/drawing/2014/main" val="2953116570"/>
                    </a:ext>
                  </a:extLst>
                </a:gridCol>
                <a:gridCol w="852650">
                  <a:extLst>
                    <a:ext uri="{9D8B030D-6E8A-4147-A177-3AD203B41FA5}">
                      <a16:colId xmlns:a16="http://schemas.microsoft.com/office/drawing/2014/main" val="3649584025"/>
                    </a:ext>
                  </a:extLst>
                </a:gridCol>
              </a:tblGrid>
              <a:tr h="285582">
                <a:tc>
                  <a:txBody>
                    <a:bodyPr/>
                    <a:lstStyle/>
                    <a:p>
                      <a:r>
                        <a:rPr lang="en-US" sz="1300" dirty="0"/>
                        <a:t>NAME (C20)</a:t>
                      </a:r>
                    </a:p>
                  </a:txBody>
                  <a:tcPr/>
                </a:tc>
                <a:tc>
                  <a:txBody>
                    <a:bodyPr/>
                    <a:lstStyle/>
                    <a:p>
                      <a:r>
                        <a:rPr lang="en-US" sz="1300" dirty="0"/>
                        <a:t>CNP (N13)</a:t>
                      </a:r>
                    </a:p>
                  </a:txBody>
                  <a:tcPr/>
                </a:tc>
                <a:tc>
                  <a:txBody>
                    <a:bodyPr/>
                    <a:lstStyle/>
                    <a:p>
                      <a:r>
                        <a:rPr lang="en-US" sz="1300" dirty="0"/>
                        <a:t>ADDRESS (C25)</a:t>
                      </a:r>
                    </a:p>
                  </a:txBody>
                  <a:tcPr/>
                </a:tc>
                <a:tc>
                  <a:txBody>
                    <a:bodyPr/>
                    <a:lstStyle/>
                    <a:p>
                      <a:r>
                        <a:rPr lang="en-US" sz="1300" dirty="0"/>
                        <a:t>AGE (I)</a:t>
                      </a:r>
                    </a:p>
                  </a:txBody>
                  <a:tcPr/>
                </a:tc>
                <a:extLst>
                  <a:ext uri="{0D108BD9-81ED-4DB2-BD59-A6C34878D82A}">
                    <a16:rowId xmlns:a16="http://schemas.microsoft.com/office/drawing/2014/main" val="642885821"/>
                  </a:ext>
                </a:extLst>
              </a:tr>
              <a:tr h="323515">
                <a:tc>
                  <a:txBody>
                    <a:bodyPr/>
                    <a:lstStyle/>
                    <a:p>
                      <a:r>
                        <a:rPr lang="en-US" altLang="ro-RO" sz="1300" dirty="0"/>
                        <a:t>Resident 1</a:t>
                      </a:r>
                      <a:endParaRPr lang="en-US" sz="1300" dirty="0"/>
                    </a:p>
                  </a:txBody>
                  <a:tcPr/>
                </a:tc>
                <a:tc>
                  <a:txBody>
                    <a:bodyPr/>
                    <a:lstStyle/>
                    <a:p>
                      <a:r>
                        <a:rPr lang="en-US" altLang="ro-RO" sz="1300" dirty="0"/>
                        <a:t>1234567890123</a:t>
                      </a:r>
                      <a:endParaRPr lang="en-US" sz="1300" dirty="0"/>
                    </a:p>
                  </a:txBody>
                  <a:tcPr/>
                </a:tc>
                <a:tc>
                  <a:txBody>
                    <a:bodyPr/>
                    <a:lstStyle/>
                    <a:p>
                      <a:r>
                        <a:rPr lang="en-US" sz="1300" dirty="0"/>
                        <a:t>ABC</a:t>
                      </a:r>
                    </a:p>
                  </a:txBody>
                  <a:tcPr/>
                </a:tc>
                <a:tc>
                  <a:txBody>
                    <a:bodyPr/>
                    <a:lstStyle/>
                    <a:p>
                      <a:r>
                        <a:rPr lang="en-US" sz="1300" dirty="0"/>
                        <a:t>24</a:t>
                      </a:r>
                    </a:p>
                  </a:txBody>
                  <a:tcPr/>
                </a:tc>
                <a:extLst>
                  <a:ext uri="{0D108BD9-81ED-4DB2-BD59-A6C34878D82A}">
                    <a16:rowId xmlns:a16="http://schemas.microsoft.com/office/drawing/2014/main" val="1808059834"/>
                  </a:ext>
                </a:extLst>
              </a:tr>
              <a:tr h="323515">
                <a:tc>
                  <a:txBody>
                    <a:bodyPr/>
                    <a:lstStyle/>
                    <a:p>
                      <a:r>
                        <a:rPr lang="en-US" sz="1300" dirty="0"/>
                        <a:t>Resident 2</a:t>
                      </a:r>
                    </a:p>
                  </a:txBody>
                  <a:tcPr/>
                </a:tc>
                <a:tc>
                  <a:txBody>
                    <a:bodyPr/>
                    <a:lstStyle/>
                    <a:p>
                      <a:endParaRPr lang="en-US" sz="1300" dirty="0"/>
                    </a:p>
                  </a:txBody>
                  <a:tcPr/>
                </a:tc>
                <a:tc>
                  <a:txBody>
                    <a:bodyPr/>
                    <a:lstStyle/>
                    <a:p>
                      <a:r>
                        <a:rPr lang="en-US" sz="1300" dirty="0"/>
                        <a:t>DEF25</a:t>
                      </a:r>
                    </a:p>
                  </a:txBody>
                  <a:tcPr/>
                </a:tc>
                <a:tc>
                  <a:txBody>
                    <a:bodyPr/>
                    <a:lstStyle/>
                    <a:p>
                      <a:r>
                        <a:rPr lang="en-US" sz="1300" dirty="0"/>
                        <a:t>30</a:t>
                      </a:r>
                    </a:p>
                  </a:txBody>
                  <a:tcPr/>
                </a:tc>
                <a:extLst>
                  <a:ext uri="{0D108BD9-81ED-4DB2-BD59-A6C34878D82A}">
                    <a16:rowId xmlns:a16="http://schemas.microsoft.com/office/drawing/2014/main" val="1682614788"/>
                  </a:ext>
                </a:extLst>
              </a:tr>
              <a:tr h="323515">
                <a:tc>
                  <a:txBody>
                    <a:bodyPr/>
                    <a:lstStyle/>
                    <a:p>
                      <a:r>
                        <a:rPr lang="en-US" sz="1300" dirty="0"/>
                        <a:t>Resident 3</a:t>
                      </a:r>
                    </a:p>
                  </a:txBody>
                  <a:tcPr/>
                </a:tc>
                <a:tc>
                  <a:txBody>
                    <a:bodyPr/>
                    <a:lstStyle/>
                    <a:p>
                      <a:r>
                        <a:rPr lang="en-US" sz="1300" dirty="0"/>
                        <a:t>1111111111111</a:t>
                      </a:r>
                    </a:p>
                  </a:txBody>
                  <a:tcPr/>
                </a:tc>
                <a:tc>
                  <a:txBody>
                    <a:bodyPr/>
                    <a:lstStyle/>
                    <a:p>
                      <a:endParaRPr lang="en-US" sz="1300" dirty="0"/>
                    </a:p>
                  </a:txBody>
                  <a:tcPr/>
                </a:tc>
                <a:tc>
                  <a:txBody>
                    <a:bodyPr/>
                    <a:lstStyle/>
                    <a:p>
                      <a:r>
                        <a:rPr lang="en-US" sz="1300" dirty="0"/>
                        <a:t>12</a:t>
                      </a:r>
                    </a:p>
                  </a:txBody>
                  <a:tcPr/>
                </a:tc>
                <a:extLst>
                  <a:ext uri="{0D108BD9-81ED-4DB2-BD59-A6C34878D82A}">
                    <a16:rowId xmlns:a16="http://schemas.microsoft.com/office/drawing/2014/main" val="868112216"/>
                  </a:ext>
                </a:extLst>
              </a:tr>
              <a:tr h="323515">
                <a:tc>
                  <a:txBody>
                    <a:bodyPr/>
                    <a:lstStyle/>
                    <a:p>
                      <a:r>
                        <a:rPr lang="en-US" sz="1300" dirty="0"/>
                        <a:t>Resident 4</a:t>
                      </a:r>
                    </a:p>
                  </a:txBody>
                  <a:tcPr/>
                </a:tc>
                <a:tc>
                  <a:txBody>
                    <a:bodyPr/>
                    <a:lstStyle/>
                    <a:p>
                      <a:r>
                        <a:rPr lang="en-US" sz="1300" dirty="0"/>
                        <a:t>2222222222222</a:t>
                      </a:r>
                    </a:p>
                  </a:txBody>
                  <a:tcPr/>
                </a:tc>
                <a:tc>
                  <a:txBody>
                    <a:bodyPr/>
                    <a:lstStyle/>
                    <a:p>
                      <a:endParaRPr lang="en-US" sz="1300" dirty="0"/>
                    </a:p>
                  </a:txBody>
                  <a:tcPr/>
                </a:tc>
                <a:tc>
                  <a:txBody>
                    <a:bodyPr/>
                    <a:lstStyle/>
                    <a:p>
                      <a:r>
                        <a:rPr lang="en-US" sz="1300" dirty="0"/>
                        <a:t>45</a:t>
                      </a:r>
                    </a:p>
                  </a:txBody>
                  <a:tcPr/>
                </a:tc>
                <a:extLst>
                  <a:ext uri="{0D108BD9-81ED-4DB2-BD59-A6C34878D82A}">
                    <a16:rowId xmlns:a16="http://schemas.microsoft.com/office/drawing/2014/main" val="500811012"/>
                  </a:ext>
                </a:extLst>
              </a:tr>
            </a:tbl>
          </a:graphicData>
        </a:graphic>
      </p:graphicFrame>
      <p:sp>
        <p:nvSpPr>
          <p:cNvPr id="17" name="Content Placeholder 2">
            <a:extLst>
              <a:ext uri="{FF2B5EF4-FFF2-40B4-BE49-F238E27FC236}">
                <a16:creationId xmlns:a16="http://schemas.microsoft.com/office/drawing/2014/main" id="{A795AE8E-11C7-4DDD-A97F-F9132A447595}"/>
              </a:ext>
            </a:extLst>
          </p:cNvPr>
          <p:cNvSpPr txBox="1">
            <a:spLocks/>
          </p:cNvSpPr>
          <p:nvPr/>
        </p:nvSpPr>
        <p:spPr bwMode="auto">
          <a:xfrm>
            <a:off x="308168" y="2769289"/>
            <a:ext cx="2577147" cy="525570"/>
          </a:xfrm>
          <a:prstGeom prst="rect">
            <a:avLst/>
          </a:prstGeom>
          <a:noFill/>
          <a:ln w="9525">
            <a:noFill/>
            <a:miter lim="800000"/>
            <a:headEnd/>
            <a:tailEnd/>
          </a:ln>
        </p:spPr>
        <p:txBody>
          <a:bodyPr vert="horz" wrap="square" lIns="91429" tIns="45714" rIns="91429" bIns="45714" numCol="1" anchor="t" anchorCtr="0" compatLnSpc="1">
            <a:prstTxWarp prst="textNoShape">
              <a:avLst/>
            </a:prstTxWarp>
          </a:bodyPr>
          <a:lstStyle>
            <a:lvl1pPr marL="285750" indent="-285750" algn="l" rtl="0" eaLnBrk="0" fontAlgn="base" hangingPunct="0">
              <a:spcBef>
                <a:spcPct val="20000"/>
              </a:spcBef>
              <a:spcAft>
                <a:spcPct val="0"/>
              </a:spcAft>
              <a:buClr>
                <a:schemeClr val="accent1"/>
              </a:buClr>
              <a:buBlip>
                <a:blip r:embed="rId2"/>
              </a:buBlip>
              <a:defRPr sz="2000">
                <a:solidFill>
                  <a:srgbClr val="001864"/>
                </a:solidFill>
                <a:latin typeface="+mn-lt"/>
                <a:ea typeface="+mn-ea"/>
                <a:cs typeface="+mn-cs"/>
              </a:defRPr>
            </a:lvl1pPr>
            <a:lvl2pPr marL="742950" indent="-247650" algn="l" rtl="0" eaLnBrk="0" fontAlgn="base" hangingPunct="0">
              <a:spcBef>
                <a:spcPct val="20000"/>
              </a:spcBef>
              <a:spcAft>
                <a:spcPct val="0"/>
              </a:spcAft>
              <a:buClr>
                <a:srgbClr val="0029AC"/>
              </a:buClr>
              <a:buFont typeface="Arial" charset="0"/>
              <a:buChar char="■"/>
              <a:defRPr>
                <a:solidFill>
                  <a:srgbClr val="001864"/>
                </a:solidFill>
                <a:latin typeface="+mn-lt"/>
              </a:defRPr>
            </a:lvl2pPr>
            <a:lvl3pPr marL="1085850" indent="-228600" algn="l" rtl="0" eaLnBrk="0" fontAlgn="base" hangingPunct="0">
              <a:spcBef>
                <a:spcPct val="20000"/>
              </a:spcBef>
              <a:spcAft>
                <a:spcPct val="0"/>
              </a:spcAft>
              <a:buClr>
                <a:schemeClr val="tx1"/>
              </a:buClr>
              <a:buSzPct val="115000"/>
              <a:buFont typeface="Wingdings" pitchFamily="2" charset="2"/>
              <a:buChar char="§"/>
              <a:defRPr sz="1600">
                <a:solidFill>
                  <a:srgbClr val="001864"/>
                </a:solidFill>
                <a:latin typeface="+mn-lt"/>
              </a:defRPr>
            </a:lvl3pPr>
            <a:lvl4pPr marL="1422400" indent="-168275" algn="l" rtl="0" eaLnBrk="0" fontAlgn="base" hangingPunct="0">
              <a:spcBef>
                <a:spcPct val="20000"/>
              </a:spcBef>
              <a:spcAft>
                <a:spcPct val="0"/>
              </a:spcAft>
              <a:buClr>
                <a:schemeClr val="tx1"/>
              </a:buClr>
              <a:buFont typeface="Wingdings" pitchFamily="2" charset="2"/>
              <a:buChar char="§"/>
              <a:defRPr sz="1400">
                <a:solidFill>
                  <a:srgbClr val="001864"/>
                </a:solidFill>
                <a:latin typeface="+mn-lt"/>
              </a:defRPr>
            </a:lvl4pPr>
            <a:lvl5pPr marL="1778000" indent="-171450" algn="l" rtl="0" eaLnBrk="0" fontAlgn="base" hangingPunct="0">
              <a:spcBef>
                <a:spcPct val="20000"/>
              </a:spcBef>
              <a:spcAft>
                <a:spcPct val="0"/>
              </a:spcAft>
              <a:buClr>
                <a:srgbClr val="5F5F5F"/>
              </a:buClr>
              <a:buFont typeface="Arial" charset="0"/>
              <a:buChar char="–"/>
              <a:defRPr sz="1000">
                <a:solidFill>
                  <a:srgbClr val="001864"/>
                </a:solidFill>
                <a:latin typeface="+mn-lt"/>
              </a:defRPr>
            </a:lvl5pPr>
            <a:lvl6pPr marL="2235200" indent="-171450" algn="l" rtl="0" fontAlgn="base">
              <a:spcBef>
                <a:spcPct val="20000"/>
              </a:spcBef>
              <a:spcAft>
                <a:spcPct val="0"/>
              </a:spcAft>
              <a:buClr>
                <a:srgbClr val="5F5F5F"/>
              </a:buClr>
              <a:buFont typeface="Arial" charset="0"/>
              <a:buChar char="–"/>
              <a:defRPr sz="1000">
                <a:solidFill>
                  <a:srgbClr val="4D4D4D"/>
                </a:solidFill>
                <a:latin typeface="+mn-lt"/>
              </a:defRPr>
            </a:lvl6pPr>
            <a:lvl7pPr marL="2692400" indent="-171450" algn="l" rtl="0" fontAlgn="base">
              <a:spcBef>
                <a:spcPct val="20000"/>
              </a:spcBef>
              <a:spcAft>
                <a:spcPct val="0"/>
              </a:spcAft>
              <a:buClr>
                <a:srgbClr val="5F5F5F"/>
              </a:buClr>
              <a:buFont typeface="Arial" charset="0"/>
              <a:buChar char="–"/>
              <a:defRPr sz="1000">
                <a:solidFill>
                  <a:srgbClr val="4D4D4D"/>
                </a:solidFill>
                <a:latin typeface="+mn-lt"/>
              </a:defRPr>
            </a:lvl7pPr>
            <a:lvl8pPr marL="3149600" indent="-171450" algn="l" rtl="0" fontAlgn="base">
              <a:spcBef>
                <a:spcPct val="20000"/>
              </a:spcBef>
              <a:spcAft>
                <a:spcPct val="0"/>
              </a:spcAft>
              <a:buClr>
                <a:srgbClr val="5F5F5F"/>
              </a:buClr>
              <a:buFont typeface="Arial" charset="0"/>
              <a:buChar char="–"/>
              <a:defRPr sz="1000">
                <a:solidFill>
                  <a:srgbClr val="4D4D4D"/>
                </a:solidFill>
                <a:latin typeface="+mn-lt"/>
              </a:defRPr>
            </a:lvl8pPr>
            <a:lvl9pPr marL="3606800" indent="-171450" algn="l" rtl="0" fontAlgn="base">
              <a:spcBef>
                <a:spcPct val="20000"/>
              </a:spcBef>
              <a:spcAft>
                <a:spcPct val="0"/>
              </a:spcAft>
              <a:buClr>
                <a:srgbClr val="5F5F5F"/>
              </a:buClr>
              <a:buFont typeface="Arial" charset="0"/>
              <a:buChar char="–"/>
              <a:defRPr sz="1000">
                <a:solidFill>
                  <a:srgbClr val="4D4D4D"/>
                </a:solidFill>
                <a:latin typeface="+mn-lt"/>
              </a:defRPr>
            </a:lvl9pPr>
          </a:lstStyle>
          <a:p>
            <a:pPr lvl="1" eaLnBrk="1" hangingPunct="1">
              <a:buFont typeface="Arial" charset="0"/>
              <a:buNone/>
            </a:pPr>
            <a:r>
              <a:rPr lang="en-US" altLang="ro-RO" sz="2000" b="1" kern="0" dirty="0"/>
              <a:t>Structure</a:t>
            </a:r>
          </a:p>
        </p:txBody>
      </p:sp>
      <p:sp>
        <p:nvSpPr>
          <p:cNvPr id="18" name="Content Placeholder 2">
            <a:extLst>
              <a:ext uri="{FF2B5EF4-FFF2-40B4-BE49-F238E27FC236}">
                <a16:creationId xmlns:a16="http://schemas.microsoft.com/office/drawing/2014/main" id="{7B93DC46-6DF9-4099-BB94-FB8AF75159C3}"/>
              </a:ext>
            </a:extLst>
          </p:cNvPr>
          <p:cNvSpPr txBox="1">
            <a:spLocks/>
          </p:cNvSpPr>
          <p:nvPr/>
        </p:nvSpPr>
        <p:spPr bwMode="auto">
          <a:xfrm>
            <a:off x="308168" y="4106845"/>
            <a:ext cx="2577147" cy="525570"/>
          </a:xfrm>
          <a:prstGeom prst="rect">
            <a:avLst/>
          </a:prstGeom>
          <a:noFill/>
          <a:ln w="9525">
            <a:noFill/>
            <a:miter lim="800000"/>
            <a:headEnd/>
            <a:tailEnd/>
          </a:ln>
        </p:spPr>
        <p:txBody>
          <a:bodyPr vert="horz" wrap="square" lIns="91429" tIns="45714" rIns="91429" bIns="45714" numCol="1" anchor="t" anchorCtr="0" compatLnSpc="1">
            <a:prstTxWarp prst="textNoShape">
              <a:avLst/>
            </a:prstTxWarp>
          </a:bodyPr>
          <a:lstStyle>
            <a:lvl1pPr marL="285750" indent="-285750" algn="l" rtl="0" eaLnBrk="0" fontAlgn="base" hangingPunct="0">
              <a:spcBef>
                <a:spcPct val="20000"/>
              </a:spcBef>
              <a:spcAft>
                <a:spcPct val="0"/>
              </a:spcAft>
              <a:buClr>
                <a:schemeClr val="accent1"/>
              </a:buClr>
              <a:buBlip>
                <a:blip r:embed="rId2"/>
              </a:buBlip>
              <a:defRPr sz="2000">
                <a:solidFill>
                  <a:srgbClr val="001864"/>
                </a:solidFill>
                <a:latin typeface="+mn-lt"/>
                <a:ea typeface="+mn-ea"/>
                <a:cs typeface="+mn-cs"/>
              </a:defRPr>
            </a:lvl1pPr>
            <a:lvl2pPr marL="742950" indent="-247650" algn="l" rtl="0" eaLnBrk="0" fontAlgn="base" hangingPunct="0">
              <a:spcBef>
                <a:spcPct val="20000"/>
              </a:spcBef>
              <a:spcAft>
                <a:spcPct val="0"/>
              </a:spcAft>
              <a:buClr>
                <a:srgbClr val="0029AC"/>
              </a:buClr>
              <a:buFont typeface="Arial" charset="0"/>
              <a:buChar char="■"/>
              <a:defRPr>
                <a:solidFill>
                  <a:srgbClr val="001864"/>
                </a:solidFill>
                <a:latin typeface="+mn-lt"/>
              </a:defRPr>
            </a:lvl2pPr>
            <a:lvl3pPr marL="1085850" indent="-228600" algn="l" rtl="0" eaLnBrk="0" fontAlgn="base" hangingPunct="0">
              <a:spcBef>
                <a:spcPct val="20000"/>
              </a:spcBef>
              <a:spcAft>
                <a:spcPct val="0"/>
              </a:spcAft>
              <a:buClr>
                <a:schemeClr val="tx1"/>
              </a:buClr>
              <a:buSzPct val="115000"/>
              <a:buFont typeface="Wingdings" pitchFamily="2" charset="2"/>
              <a:buChar char="§"/>
              <a:defRPr sz="1600">
                <a:solidFill>
                  <a:srgbClr val="001864"/>
                </a:solidFill>
                <a:latin typeface="+mn-lt"/>
              </a:defRPr>
            </a:lvl3pPr>
            <a:lvl4pPr marL="1422400" indent="-168275" algn="l" rtl="0" eaLnBrk="0" fontAlgn="base" hangingPunct="0">
              <a:spcBef>
                <a:spcPct val="20000"/>
              </a:spcBef>
              <a:spcAft>
                <a:spcPct val="0"/>
              </a:spcAft>
              <a:buClr>
                <a:schemeClr val="tx1"/>
              </a:buClr>
              <a:buFont typeface="Wingdings" pitchFamily="2" charset="2"/>
              <a:buChar char="§"/>
              <a:defRPr sz="1400">
                <a:solidFill>
                  <a:srgbClr val="001864"/>
                </a:solidFill>
                <a:latin typeface="+mn-lt"/>
              </a:defRPr>
            </a:lvl4pPr>
            <a:lvl5pPr marL="1778000" indent="-171450" algn="l" rtl="0" eaLnBrk="0" fontAlgn="base" hangingPunct="0">
              <a:spcBef>
                <a:spcPct val="20000"/>
              </a:spcBef>
              <a:spcAft>
                <a:spcPct val="0"/>
              </a:spcAft>
              <a:buClr>
                <a:srgbClr val="5F5F5F"/>
              </a:buClr>
              <a:buFont typeface="Arial" charset="0"/>
              <a:buChar char="–"/>
              <a:defRPr sz="1000">
                <a:solidFill>
                  <a:srgbClr val="001864"/>
                </a:solidFill>
                <a:latin typeface="+mn-lt"/>
              </a:defRPr>
            </a:lvl5pPr>
            <a:lvl6pPr marL="2235200" indent="-171450" algn="l" rtl="0" fontAlgn="base">
              <a:spcBef>
                <a:spcPct val="20000"/>
              </a:spcBef>
              <a:spcAft>
                <a:spcPct val="0"/>
              </a:spcAft>
              <a:buClr>
                <a:srgbClr val="5F5F5F"/>
              </a:buClr>
              <a:buFont typeface="Arial" charset="0"/>
              <a:buChar char="–"/>
              <a:defRPr sz="1000">
                <a:solidFill>
                  <a:srgbClr val="4D4D4D"/>
                </a:solidFill>
                <a:latin typeface="+mn-lt"/>
              </a:defRPr>
            </a:lvl6pPr>
            <a:lvl7pPr marL="2692400" indent="-171450" algn="l" rtl="0" fontAlgn="base">
              <a:spcBef>
                <a:spcPct val="20000"/>
              </a:spcBef>
              <a:spcAft>
                <a:spcPct val="0"/>
              </a:spcAft>
              <a:buClr>
                <a:srgbClr val="5F5F5F"/>
              </a:buClr>
              <a:buFont typeface="Arial" charset="0"/>
              <a:buChar char="–"/>
              <a:defRPr sz="1000">
                <a:solidFill>
                  <a:srgbClr val="4D4D4D"/>
                </a:solidFill>
                <a:latin typeface="+mn-lt"/>
              </a:defRPr>
            </a:lvl7pPr>
            <a:lvl8pPr marL="3149600" indent="-171450" algn="l" rtl="0" fontAlgn="base">
              <a:spcBef>
                <a:spcPct val="20000"/>
              </a:spcBef>
              <a:spcAft>
                <a:spcPct val="0"/>
              </a:spcAft>
              <a:buClr>
                <a:srgbClr val="5F5F5F"/>
              </a:buClr>
              <a:buFont typeface="Arial" charset="0"/>
              <a:buChar char="–"/>
              <a:defRPr sz="1000">
                <a:solidFill>
                  <a:srgbClr val="4D4D4D"/>
                </a:solidFill>
                <a:latin typeface="+mn-lt"/>
              </a:defRPr>
            </a:lvl8pPr>
            <a:lvl9pPr marL="3606800" indent="-171450" algn="l" rtl="0" fontAlgn="base">
              <a:spcBef>
                <a:spcPct val="20000"/>
              </a:spcBef>
              <a:spcAft>
                <a:spcPct val="0"/>
              </a:spcAft>
              <a:buClr>
                <a:srgbClr val="5F5F5F"/>
              </a:buClr>
              <a:buFont typeface="Arial" charset="0"/>
              <a:buChar char="–"/>
              <a:defRPr sz="1000">
                <a:solidFill>
                  <a:srgbClr val="4D4D4D"/>
                </a:solidFill>
                <a:latin typeface="+mn-lt"/>
              </a:defRPr>
            </a:lvl9pPr>
          </a:lstStyle>
          <a:p>
            <a:pPr lvl="1" eaLnBrk="1" hangingPunct="1">
              <a:buFont typeface="Arial" charset="0"/>
              <a:buNone/>
            </a:pPr>
            <a:r>
              <a:rPr lang="en-US" altLang="ro-RO" sz="2000" b="1" kern="0" dirty="0"/>
              <a:t>Table</a:t>
            </a:r>
          </a:p>
        </p:txBody>
      </p:sp>
      <p:sp>
        <p:nvSpPr>
          <p:cNvPr id="6" name="Arrow: Curved Right 5">
            <a:extLst>
              <a:ext uri="{FF2B5EF4-FFF2-40B4-BE49-F238E27FC236}">
                <a16:creationId xmlns:a16="http://schemas.microsoft.com/office/drawing/2014/main" id="{9E0B633B-D8E8-4788-A4B9-28B0331D0971}"/>
              </a:ext>
            </a:extLst>
          </p:cNvPr>
          <p:cNvSpPr/>
          <p:nvPr/>
        </p:nvSpPr>
        <p:spPr bwMode="auto">
          <a:xfrm>
            <a:off x="308168" y="1650110"/>
            <a:ext cx="409286" cy="1327063"/>
          </a:xfrm>
          <a:prstGeom prst="curvedRightArrow">
            <a:avLst/>
          </a:prstGeom>
          <a:solidFill>
            <a:srgbClr val="5151FD"/>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20" name="Arrow: Curved Right 19">
            <a:extLst>
              <a:ext uri="{FF2B5EF4-FFF2-40B4-BE49-F238E27FC236}">
                <a16:creationId xmlns:a16="http://schemas.microsoft.com/office/drawing/2014/main" id="{5CEA18B6-4E3E-4B8D-BFD8-BCE4EAB3B5E4}"/>
              </a:ext>
            </a:extLst>
          </p:cNvPr>
          <p:cNvSpPr/>
          <p:nvPr/>
        </p:nvSpPr>
        <p:spPr bwMode="auto">
          <a:xfrm>
            <a:off x="261409" y="3125627"/>
            <a:ext cx="409286" cy="1327063"/>
          </a:xfrm>
          <a:prstGeom prst="curvedRightArrow">
            <a:avLst/>
          </a:prstGeom>
          <a:solidFill>
            <a:srgbClr val="5151FD"/>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7" name="Rectangle 6">
            <a:extLst>
              <a:ext uri="{FF2B5EF4-FFF2-40B4-BE49-F238E27FC236}">
                <a16:creationId xmlns:a16="http://schemas.microsoft.com/office/drawing/2014/main" id="{BF052C57-163A-4155-AC7F-E70FEBD80051}"/>
              </a:ext>
            </a:extLst>
          </p:cNvPr>
          <p:cNvSpPr/>
          <p:nvPr/>
        </p:nvSpPr>
        <p:spPr bwMode="auto">
          <a:xfrm>
            <a:off x="6303146" y="3959441"/>
            <a:ext cx="1180730" cy="2059619"/>
          </a:xfrm>
          <a:prstGeom prst="rect">
            <a:avLst/>
          </a:prstGeom>
          <a:noFill/>
          <a:ln w="38100" cap="flat" cmpd="sng" algn="ctr">
            <a:solidFill>
              <a:schemeClr val="tx1">
                <a:lumMod val="60000"/>
                <a:lumOff val="40000"/>
              </a:schemeClr>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19" name="TextBox 18">
            <a:extLst>
              <a:ext uri="{FF2B5EF4-FFF2-40B4-BE49-F238E27FC236}">
                <a16:creationId xmlns:a16="http://schemas.microsoft.com/office/drawing/2014/main" id="{6609A75D-2EE5-4776-890E-6CB776EC9062}"/>
              </a:ext>
            </a:extLst>
          </p:cNvPr>
          <p:cNvSpPr txBox="1"/>
          <p:nvPr/>
        </p:nvSpPr>
        <p:spPr>
          <a:xfrm>
            <a:off x="7587833" y="4818731"/>
            <a:ext cx="1901719" cy="1200329"/>
          </a:xfrm>
          <a:prstGeom prst="rect">
            <a:avLst/>
          </a:prstGeom>
          <a:noFill/>
        </p:spPr>
        <p:txBody>
          <a:bodyPr wrap="square" rtlCol="0">
            <a:spAutoFit/>
          </a:bodyPr>
          <a:lstStyle/>
          <a:p>
            <a:r>
              <a:rPr lang="en-US" dirty="0"/>
              <a:t>A Table with a single column is the equivalent of a vector.</a:t>
            </a:r>
          </a:p>
        </p:txBody>
      </p:sp>
    </p:spTree>
    <p:extLst>
      <p:ext uri="{BB962C8B-B14F-4D97-AF65-F5344CB8AC3E}">
        <p14:creationId xmlns:p14="http://schemas.microsoft.com/office/powerpoint/2010/main" val="431617785"/>
      </p:ext>
    </p:extLst>
  </p:cSld>
  <p:clrMapOvr>
    <a:masterClrMapping/>
  </p:clrMapOvr>
  <p:transition spd="med">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idx="4294967295"/>
          </p:nvPr>
        </p:nvSpPr>
        <p:spPr>
          <a:xfrm>
            <a:off x="824166" y="116907"/>
            <a:ext cx="8988425" cy="501650"/>
          </a:xfrm>
        </p:spPr>
        <p:txBody>
          <a:bodyPr/>
          <a:lstStyle/>
          <a:p>
            <a:r>
              <a:rPr lang="en-US" altLang="ro-RO" sz="2900" dirty="0">
                <a:latin typeface="Arial" panose="020B0604020202020204" pitchFamily="34" charset="0"/>
              </a:rPr>
              <a:t>Tables</a:t>
            </a:r>
          </a:p>
        </p:txBody>
      </p:sp>
      <p:sp>
        <p:nvSpPr>
          <p:cNvPr id="13315" name="Content Placeholder 2"/>
          <p:cNvSpPr>
            <a:spLocks noGrp="1"/>
          </p:cNvSpPr>
          <p:nvPr>
            <p:ph idx="4294967295"/>
          </p:nvPr>
        </p:nvSpPr>
        <p:spPr>
          <a:xfrm>
            <a:off x="-82943" y="928086"/>
            <a:ext cx="5329646" cy="5219700"/>
          </a:xfrm>
        </p:spPr>
        <p:txBody>
          <a:bodyPr/>
          <a:lstStyle/>
          <a:p>
            <a:pPr lvl="1" eaLnBrk="1" hangingPunct="1">
              <a:buNone/>
            </a:pPr>
            <a:endParaRPr lang="en-US" altLang="ro-RO" sz="1300" dirty="0"/>
          </a:p>
          <a:p>
            <a:pPr lvl="1" eaLnBrk="1" hangingPunct="1">
              <a:buNone/>
            </a:pPr>
            <a:endParaRPr lang="en-US" altLang="ro-RO" sz="1300" dirty="0"/>
          </a:p>
          <a:p>
            <a:pPr lvl="1" eaLnBrk="1" hangingPunct="1">
              <a:buNone/>
            </a:pPr>
            <a:endParaRPr lang="en-US" altLang="ro-RO" sz="1400" dirty="0"/>
          </a:p>
          <a:p>
            <a:pPr lvl="1" eaLnBrk="1" hangingPunct="1">
              <a:buNone/>
            </a:pPr>
            <a:endParaRPr lang="en-US" altLang="ro-RO" sz="1400" dirty="0"/>
          </a:p>
        </p:txBody>
      </p:sp>
      <p:graphicFrame>
        <p:nvGraphicFramePr>
          <p:cNvPr id="16" name="Table 2">
            <a:extLst>
              <a:ext uri="{FF2B5EF4-FFF2-40B4-BE49-F238E27FC236}">
                <a16:creationId xmlns:a16="http://schemas.microsoft.com/office/drawing/2014/main" id="{BF713931-BB7B-4E33-99B2-47870AB6F684}"/>
              </a:ext>
            </a:extLst>
          </p:cNvPr>
          <p:cNvGraphicFramePr>
            <a:graphicFrameLocks noGrp="1"/>
          </p:cNvGraphicFramePr>
          <p:nvPr>
            <p:extLst>
              <p:ext uri="{D42A27DB-BD31-4B8C-83A1-F6EECF244321}">
                <p14:modId xmlns:p14="http://schemas.microsoft.com/office/powerpoint/2010/main" val="2559048410"/>
              </p:ext>
            </p:extLst>
          </p:nvPr>
        </p:nvGraphicFramePr>
        <p:xfrm>
          <a:off x="2708947" y="3910999"/>
          <a:ext cx="5075511" cy="1583620"/>
        </p:xfrm>
        <a:graphic>
          <a:graphicData uri="http://schemas.openxmlformats.org/drawingml/2006/table">
            <a:tbl>
              <a:tblPr firstRow="1" bandRow="1">
                <a:tableStyleId>{073A0DAA-6AF3-43AB-8588-CEC1D06C72B9}</a:tableStyleId>
              </a:tblPr>
              <a:tblGrid>
                <a:gridCol w="1145209">
                  <a:extLst>
                    <a:ext uri="{9D8B030D-6E8A-4147-A177-3AD203B41FA5}">
                      <a16:colId xmlns:a16="http://schemas.microsoft.com/office/drawing/2014/main" val="1117177110"/>
                    </a:ext>
                  </a:extLst>
                </a:gridCol>
                <a:gridCol w="1534766">
                  <a:extLst>
                    <a:ext uri="{9D8B030D-6E8A-4147-A177-3AD203B41FA5}">
                      <a16:colId xmlns:a16="http://schemas.microsoft.com/office/drawing/2014/main" val="574899566"/>
                    </a:ext>
                  </a:extLst>
                </a:gridCol>
                <a:gridCol w="1542886">
                  <a:extLst>
                    <a:ext uri="{9D8B030D-6E8A-4147-A177-3AD203B41FA5}">
                      <a16:colId xmlns:a16="http://schemas.microsoft.com/office/drawing/2014/main" val="2953116570"/>
                    </a:ext>
                  </a:extLst>
                </a:gridCol>
                <a:gridCol w="852650">
                  <a:extLst>
                    <a:ext uri="{9D8B030D-6E8A-4147-A177-3AD203B41FA5}">
                      <a16:colId xmlns:a16="http://schemas.microsoft.com/office/drawing/2014/main" val="3649584025"/>
                    </a:ext>
                  </a:extLst>
                </a:gridCol>
              </a:tblGrid>
              <a:tr h="285582">
                <a:tc>
                  <a:txBody>
                    <a:bodyPr/>
                    <a:lstStyle/>
                    <a:p>
                      <a:r>
                        <a:rPr lang="en-US" sz="1300" dirty="0"/>
                        <a:t>NAME (C20)</a:t>
                      </a:r>
                    </a:p>
                  </a:txBody>
                  <a:tcPr/>
                </a:tc>
                <a:tc>
                  <a:txBody>
                    <a:bodyPr/>
                    <a:lstStyle/>
                    <a:p>
                      <a:r>
                        <a:rPr lang="en-US" sz="1300" dirty="0"/>
                        <a:t>CNP (N13)</a:t>
                      </a:r>
                    </a:p>
                  </a:txBody>
                  <a:tcPr/>
                </a:tc>
                <a:tc>
                  <a:txBody>
                    <a:bodyPr/>
                    <a:lstStyle/>
                    <a:p>
                      <a:r>
                        <a:rPr lang="en-US" sz="1300" dirty="0"/>
                        <a:t>ADDRESS (C25)</a:t>
                      </a:r>
                    </a:p>
                  </a:txBody>
                  <a:tcPr/>
                </a:tc>
                <a:tc>
                  <a:txBody>
                    <a:bodyPr/>
                    <a:lstStyle/>
                    <a:p>
                      <a:r>
                        <a:rPr lang="en-US" sz="1300" dirty="0"/>
                        <a:t>AGE (I)</a:t>
                      </a:r>
                    </a:p>
                  </a:txBody>
                  <a:tcPr/>
                </a:tc>
                <a:extLst>
                  <a:ext uri="{0D108BD9-81ED-4DB2-BD59-A6C34878D82A}">
                    <a16:rowId xmlns:a16="http://schemas.microsoft.com/office/drawing/2014/main" val="642885821"/>
                  </a:ext>
                </a:extLst>
              </a:tr>
              <a:tr h="323515">
                <a:tc>
                  <a:txBody>
                    <a:bodyPr/>
                    <a:lstStyle/>
                    <a:p>
                      <a:r>
                        <a:rPr lang="en-US" altLang="ro-RO" sz="1300" dirty="0"/>
                        <a:t>Resident 1</a:t>
                      </a:r>
                      <a:endParaRPr lang="en-US" sz="1300" dirty="0"/>
                    </a:p>
                  </a:txBody>
                  <a:tcPr/>
                </a:tc>
                <a:tc>
                  <a:txBody>
                    <a:bodyPr/>
                    <a:lstStyle/>
                    <a:p>
                      <a:r>
                        <a:rPr lang="en-US" altLang="ro-RO" sz="1300" dirty="0"/>
                        <a:t>1234567890123</a:t>
                      </a:r>
                      <a:endParaRPr lang="en-US" sz="1300" dirty="0"/>
                    </a:p>
                  </a:txBody>
                  <a:tcPr/>
                </a:tc>
                <a:tc>
                  <a:txBody>
                    <a:bodyPr/>
                    <a:lstStyle/>
                    <a:p>
                      <a:r>
                        <a:rPr lang="en-US" sz="1300" dirty="0"/>
                        <a:t>ABC</a:t>
                      </a:r>
                    </a:p>
                  </a:txBody>
                  <a:tcPr/>
                </a:tc>
                <a:tc>
                  <a:txBody>
                    <a:bodyPr/>
                    <a:lstStyle/>
                    <a:p>
                      <a:r>
                        <a:rPr lang="en-US" sz="1300" dirty="0"/>
                        <a:t>24</a:t>
                      </a:r>
                    </a:p>
                  </a:txBody>
                  <a:tcPr/>
                </a:tc>
                <a:extLst>
                  <a:ext uri="{0D108BD9-81ED-4DB2-BD59-A6C34878D82A}">
                    <a16:rowId xmlns:a16="http://schemas.microsoft.com/office/drawing/2014/main" val="1808059834"/>
                  </a:ext>
                </a:extLst>
              </a:tr>
              <a:tr h="323515">
                <a:tc>
                  <a:txBody>
                    <a:bodyPr/>
                    <a:lstStyle/>
                    <a:p>
                      <a:r>
                        <a:rPr lang="en-US" sz="1300" dirty="0"/>
                        <a:t>Resident 2</a:t>
                      </a:r>
                    </a:p>
                  </a:txBody>
                  <a:tcPr/>
                </a:tc>
                <a:tc>
                  <a:txBody>
                    <a:bodyPr/>
                    <a:lstStyle/>
                    <a:p>
                      <a:endParaRPr lang="en-US" sz="1300" dirty="0"/>
                    </a:p>
                  </a:txBody>
                  <a:tcPr/>
                </a:tc>
                <a:tc>
                  <a:txBody>
                    <a:bodyPr/>
                    <a:lstStyle/>
                    <a:p>
                      <a:r>
                        <a:rPr lang="en-US" sz="1300" dirty="0"/>
                        <a:t>DEF25</a:t>
                      </a:r>
                    </a:p>
                  </a:txBody>
                  <a:tcPr/>
                </a:tc>
                <a:tc>
                  <a:txBody>
                    <a:bodyPr/>
                    <a:lstStyle/>
                    <a:p>
                      <a:r>
                        <a:rPr lang="en-US" sz="1300" dirty="0"/>
                        <a:t>30</a:t>
                      </a:r>
                    </a:p>
                  </a:txBody>
                  <a:tcPr/>
                </a:tc>
                <a:extLst>
                  <a:ext uri="{0D108BD9-81ED-4DB2-BD59-A6C34878D82A}">
                    <a16:rowId xmlns:a16="http://schemas.microsoft.com/office/drawing/2014/main" val="1682614788"/>
                  </a:ext>
                </a:extLst>
              </a:tr>
              <a:tr h="323515">
                <a:tc>
                  <a:txBody>
                    <a:bodyPr/>
                    <a:lstStyle/>
                    <a:p>
                      <a:r>
                        <a:rPr lang="en-US" sz="1300" dirty="0"/>
                        <a:t>Resident 3</a:t>
                      </a:r>
                    </a:p>
                  </a:txBody>
                  <a:tcPr/>
                </a:tc>
                <a:tc>
                  <a:txBody>
                    <a:bodyPr/>
                    <a:lstStyle/>
                    <a:p>
                      <a:r>
                        <a:rPr lang="en-US" sz="1300" dirty="0"/>
                        <a:t>1111111111111</a:t>
                      </a:r>
                    </a:p>
                  </a:txBody>
                  <a:tcPr/>
                </a:tc>
                <a:tc>
                  <a:txBody>
                    <a:bodyPr/>
                    <a:lstStyle/>
                    <a:p>
                      <a:endParaRPr lang="en-US" sz="1300" dirty="0"/>
                    </a:p>
                  </a:txBody>
                  <a:tcPr/>
                </a:tc>
                <a:tc>
                  <a:txBody>
                    <a:bodyPr/>
                    <a:lstStyle/>
                    <a:p>
                      <a:r>
                        <a:rPr lang="en-US" sz="1300" dirty="0"/>
                        <a:t>12</a:t>
                      </a:r>
                    </a:p>
                  </a:txBody>
                  <a:tcPr/>
                </a:tc>
                <a:extLst>
                  <a:ext uri="{0D108BD9-81ED-4DB2-BD59-A6C34878D82A}">
                    <a16:rowId xmlns:a16="http://schemas.microsoft.com/office/drawing/2014/main" val="868112216"/>
                  </a:ext>
                </a:extLst>
              </a:tr>
              <a:tr h="323515">
                <a:tc>
                  <a:txBody>
                    <a:bodyPr/>
                    <a:lstStyle/>
                    <a:p>
                      <a:r>
                        <a:rPr lang="en-US" sz="1300" dirty="0"/>
                        <a:t>Resident 4</a:t>
                      </a:r>
                    </a:p>
                  </a:txBody>
                  <a:tcPr/>
                </a:tc>
                <a:tc>
                  <a:txBody>
                    <a:bodyPr/>
                    <a:lstStyle/>
                    <a:p>
                      <a:r>
                        <a:rPr lang="en-US" sz="1300" dirty="0"/>
                        <a:t>2222222222222</a:t>
                      </a:r>
                    </a:p>
                  </a:txBody>
                  <a:tcPr/>
                </a:tc>
                <a:tc>
                  <a:txBody>
                    <a:bodyPr/>
                    <a:lstStyle/>
                    <a:p>
                      <a:endParaRPr lang="en-US" sz="1300" dirty="0"/>
                    </a:p>
                  </a:txBody>
                  <a:tcPr/>
                </a:tc>
                <a:tc>
                  <a:txBody>
                    <a:bodyPr/>
                    <a:lstStyle/>
                    <a:p>
                      <a:r>
                        <a:rPr lang="en-US" sz="1300" dirty="0"/>
                        <a:t>45</a:t>
                      </a:r>
                    </a:p>
                  </a:txBody>
                  <a:tcPr/>
                </a:tc>
                <a:extLst>
                  <a:ext uri="{0D108BD9-81ED-4DB2-BD59-A6C34878D82A}">
                    <a16:rowId xmlns:a16="http://schemas.microsoft.com/office/drawing/2014/main" val="500811012"/>
                  </a:ext>
                </a:extLst>
              </a:tr>
            </a:tbl>
          </a:graphicData>
        </a:graphic>
      </p:graphicFrame>
      <p:sp>
        <p:nvSpPr>
          <p:cNvPr id="17" name="Content Placeholder 2">
            <a:extLst>
              <a:ext uri="{FF2B5EF4-FFF2-40B4-BE49-F238E27FC236}">
                <a16:creationId xmlns:a16="http://schemas.microsoft.com/office/drawing/2014/main" id="{A795AE8E-11C7-4DDD-A97F-F9132A447595}"/>
              </a:ext>
            </a:extLst>
          </p:cNvPr>
          <p:cNvSpPr txBox="1">
            <a:spLocks/>
          </p:cNvSpPr>
          <p:nvPr/>
        </p:nvSpPr>
        <p:spPr bwMode="auto">
          <a:xfrm>
            <a:off x="281535" y="1018501"/>
            <a:ext cx="9149068" cy="1583620"/>
          </a:xfrm>
          <a:prstGeom prst="rect">
            <a:avLst/>
          </a:prstGeom>
          <a:noFill/>
          <a:ln w="9525">
            <a:noFill/>
            <a:miter lim="800000"/>
            <a:headEnd/>
            <a:tailEnd/>
          </a:ln>
        </p:spPr>
        <p:txBody>
          <a:bodyPr vert="horz" wrap="square" lIns="91429" tIns="45714" rIns="91429" bIns="45714" numCol="1" anchor="t" anchorCtr="0" compatLnSpc="1">
            <a:prstTxWarp prst="textNoShape">
              <a:avLst/>
            </a:prstTxWarp>
          </a:bodyPr>
          <a:lstStyle>
            <a:lvl1pPr marL="285750" indent="-285750" algn="l" rtl="0" eaLnBrk="0" fontAlgn="base" hangingPunct="0">
              <a:spcBef>
                <a:spcPct val="20000"/>
              </a:spcBef>
              <a:spcAft>
                <a:spcPct val="0"/>
              </a:spcAft>
              <a:buClr>
                <a:schemeClr val="accent1"/>
              </a:buClr>
              <a:buBlip>
                <a:blip r:embed="rId2"/>
              </a:buBlip>
              <a:defRPr sz="2000">
                <a:solidFill>
                  <a:srgbClr val="001864"/>
                </a:solidFill>
                <a:latin typeface="+mn-lt"/>
                <a:ea typeface="+mn-ea"/>
                <a:cs typeface="+mn-cs"/>
              </a:defRPr>
            </a:lvl1pPr>
            <a:lvl2pPr marL="742950" indent="-247650" algn="l" rtl="0" eaLnBrk="0" fontAlgn="base" hangingPunct="0">
              <a:spcBef>
                <a:spcPct val="20000"/>
              </a:spcBef>
              <a:spcAft>
                <a:spcPct val="0"/>
              </a:spcAft>
              <a:buClr>
                <a:srgbClr val="0029AC"/>
              </a:buClr>
              <a:buFont typeface="Arial" charset="0"/>
              <a:buChar char="■"/>
              <a:defRPr>
                <a:solidFill>
                  <a:srgbClr val="001864"/>
                </a:solidFill>
                <a:latin typeface="+mn-lt"/>
              </a:defRPr>
            </a:lvl2pPr>
            <a:lvl3pPr marL="1085850" indent="-228600" algn="l" rtl="0" eaLnBrk="0" fontAlgn="base" hangingPunct="0">
              <a:spcBef>
                <a:spcPct val="20000"/>
              </a:spcBef>
              <a:spcAft>
                <a:spcPct val="0"/>
              </a:spcAft>
              <a:buClr>
                <a:schemeClr val="tx1"/>
              </a:buClr>
              <a:buSzPct val="115000"/>
              <a:buFont typeface="Wingdings" pitchFamily="2" charset="2"/>
              <a:buChar char="§"/>
              <a:defRPr sz="1600">
                <a:solidFill>
                  <a:srgbClr val="001864"/>
                </a:solidFill>
                <a:latin typeface="+mn-lt"/>
              </a:defRPr>
            </a:lvl3pPr>
            <a:lvl4pPr marL="1422400" indent="-168275" algn="l" rtl="0" eaLnBrk="0" fontAlgn="base" hangingPunct="0">
              <a:spcBef>
                <a:spcPct val="20000"/>
              </a:spcBef>
              <a:spcAft>
                <a:spcPct val="0"/>
              </a:spcAft>
              <a:buClr>
                <a:schemeClr val="tx1"/>
              </a:buClr>
              <a:buFont typeface="Wingdings" pitchFamily="2" charset="2"/>
              <a:buChar char="§"/>
              <a:defRPr sz="1400">
                <a:solidFill>
                  <a:srgbClr val="001864"/>
                </a:solidFill>
                <a:latin typeface="+mn-lt"/>
              </a:defRPr>
            </a:lvl4pPr>
            <a:lvl5pPr marL="1778000" indent="-171450" algn="l" rtl="0" eaLnBrk="0" fontAlgn="base" hangingPunct="0">
              <a:spcBef>
                <a:spcPct val="20000"/>
              </a:spcBef>
              <a:spcAft>
                <a:spcPct val="0"/>
              </a:spcAft>
              <a:buClr>
                <a:srgbClr val="5F5F5F"/>
              </a:buClr>
              <a:buFont typeface="Arial" charset="0"/>
              <a:buChar char="–"/>
              <a:defRPr sz="1000">
                <a:solidFill>
                  <a:srgbClr val="001864"/>
                </a:solidFill>
                <a:latin typeface="+mn-lt"/>
              </a:defRPr>
            </a:lvl5pPr>
            <a:lvl6pPr marL="2235200" indent="-171450" algn="l" rtl="0" fontAlgn="base">
              <a:spcBef>
                <a:spcPct val="20000"/>
              </a:spcBef>
              <a:spcAft>
                <a:spcPct val="0"/>
              </a:spcAft>
              <a:buClr>
                <a:srgbClr val="5F5F5F"/>
              </a:buClr>
              <a:buFont typeface="Arial" charset="0"/>
              <a:buChar char="–"/>
              <a:defRPr sz="1000">
                <a:solidFill>
                  <a:srgbClr val="4D4D4D"/>
                </a:solidFill>
                <a:latin typeface="+mn-lt"/>
              </a:defRPr>
            </a:lvl6pPr>
            <a:lvl7pPr marL="2692400" indent="-171450" algn="l" rtl="0" fontAlgn="base">
              <a:spcBef>
                <a:spcPct val="20000"/>
              </a:spcBef>
              <a:spcAft>
                <a:spcPct val="0"/>
              </a:spcAft>
              <a:buClr>
                <a:srgbClr val="5F5F5F"/>
              </a:buClr>
              <a:buFont typeface="Arial" charset="0"/>
              <a:buChar char="–"/>
              <a:defRPr sz="1000">
                <a:solidFill>
                  <a:srgbClr val="4D4D4D"/>
                </a:solidFill>
                <a:latin typeface="+mn-lt"/>
              </a:defRPr>
            </a:lvl7pPr>
            <a:lvl8pPr marL="3149600" indent="-171450" algn="l" rtl="0" fontAlgn="base">
              <a:spcBef>
                <a:spcPct val="20000"/>
              </a:spcBef>
              <a:spcAft>
                <a:spcPct val="0"/>
              </a:spcAft>
              <a:buClr>
                <a:srgbClr val="5F5F5F"/>
              </a:buClr>
              <a:buFont typeface="Arial" charset="0"/>
              <a:buChar char="–"/>
              <a:defRPr sz="1000">
                <a:solidFill>
                  <a:srgbClr val="4D4D4D"/>
                </a:solidFill>
                <a:latin typeface="+mn-lt"/>
              </a:defRPr>
            </a:lvl8pPr>
            <a:lvl9pPr marL="3606800" indent="-171450" algn="l" rtl="0" fontAlgn="base">
              <a:spcBef>
                <a:spcPct val="20000"/>
              </a:spcBef>
              <a:spcAft>
                <a:spcPct val="0"/>
              </a:spcAft>
              <a:buClr>
                <a:srgbClr val="5F5F5F"/>
              </a:buClr>
              <a:buFont typeface="Arial" charset="0"/>
              <a:buChar char="–"/>
              <a:defRPr sz="1000">
                <a:solidFill>
                  <a:srgbClr val="4D4D4D"/>
                </a:solidFill>
                <a:latin typeface="+mn-lt"/>
              </a:defRPr>
            </a:lvl9pPr>
          </a:lstStyle>
          <a:p>
            <a:pPr lvl="1" eaLnBrk="1" hangingPunct="1">
              <a:buFont typeface="Wingdings" panose="05000000000000000000" pitchFamily="2" charset="2"/>
              <a:buChar char="q"/>
            </a:pPr>
            <a:r>
              <a:rPr lang="en-US" altLang="ro-RO" sz="2000" kern="0" dirty="0"/>
              <a:t>Each table is made of columns and rows.</a:t>
            </a:r>
          </a:p>
          <a:p>
            <a:pPr lvl="1" eaLnBrk="1" hangingPunct="1">
              <a:buFont typeface="Wingdings" panose="05000000000000000000" pitchFamily="2" charset="2"/>
              <a:buChar char="q"/>
            </a:pPr>
            <a:r>
              <a:rPr lang="en-US" altLang="ro-RO" sz="2000" kern="0" dirty="0"/>
              <a:t>Tables contain series of lines which are repeated from a single line.</a:t>
            </a:r>
          </a:p>
          <a:p>
            <a:pPr lvl="1" eaLnBrk="1" hangingPunct="1">
              <a:buFont typeface="Wingdings" panose="05000000000000000000" pitchFamily="2" charset="2"/>
              <a:buChar char="q"/>
            </a:pPr>
            <a:r>
              <a:rPr lang="en-US" altLang="ro-RO" sz="2000" kern="0" dirty="0"/>
              <a:t>One line may contain single element (equivalent of vectors) or multiple elements of same or different types.</a:t>
            </a:r>
          </a:p>
          <a:p>
            <a:pPr lvl="1" eaLnBrk="1" hangingPunct="1">
              <a:buFont typeface="Wingdings" panose="05000000000000000000" pitchFamily="2" charset="2"/>
              <a:buChar char="q"/>
            </a:pPr>
            <a:r>
              <a:rPr lang="en-US" altLang="ro-RO" sz="2000" kern="0" dirty="0"/>
              <a:t>Tables have a line type used to identify the table rows using unique or non-unique key.</a:t>
            </a:r>
          </a:p>
        </p:txBody>
      </p:sp>
      <p:sp>
        <p:nvSpPr>
          <p:cNvPr id="21" name="Content Placeholder 2">
            <a:extLst>
              <a:ext uri="{FF2B5EF4-FFF2-40B4-BE49-F238E27FC236}">
                <a16:creationId xmlns:a16="http://schemas.microsoft.com/office/drawing/2014/main" id="{516FCD54-7DBA-4533-87EB-76F957299F06}"/>
              </a:ext>
            </a:extLst>
          </p:cNvPr>
          <p:cNvSpPr txBox="1">
            <a:spLocks/>
          </p:cNvSpPr>
          <p:nvPr/>
        </p:nvSpPr>
        <p:spPr bwMode="auto">
          <a:xfrm>
            <a:off x="1960485" y="3436544"/>
            <a:ext cx="5823973" cy="525570"/>
          </a:xfrm>
          <a:prstGeom prst="rect">
            <a:avLst/>
          </a:prstGeom>
          <a:noFill/>
          <a:ln w="9525">
            <a:noFill/>
            <a:miter lim="800000"/>
            <a:headEnd/>
            <a:tailEnd/>
          </a:ln>
        </p:spPr>
        <p:txBody>
          <a:bodyPr vert="horz" wrap="square" lIns="91429" tIns="45714" rIns="91429" bIns="45714" numCol="1" anchor="t" anchorCtr="0" compatLnSpc="1">
            <a:prstTxWarp prst="textNoShape">
              <a:avLst/>
            </a:prstTxWarp>
          </a:bodyPr>
          <a:lstStyle>
            <a:lvl1pPr marL="285750" indent="-285750" algn="l" rtl="0" eaLnBrk="0" fontAlgn="base" hangingPunct="0">
              <a:spcBef>
                <a:spcPct val="20000"/>
              </a:spcBef>
              <a:spcAft>
                <a:spcPct val="0"/>
              </a:spcAft>
              <a:buClr>
                <a:schemeClr val="accent1"/>
              </a:buClr>
              <a:buBlip>
                <a:blip r:embed="rId2"/>
              </a:buBlip>
              <a:defRPr sz="2000">
                <a:solidFill>
                  <a:srgbClr val="001864"/>
                </a:solidFill>
                <a:latin typeface="+mn-lt"/>
                <a:ea typeface="+mn-ea"/>
                <a:cs typeface="+mn-cs"/>
              </a:defRPr>
            </a:lvl1pPr>
            <a:lvl2pPr marL="742950" indent="-247650" algn="l" rtl="0" eaLnBrk="0" fontAlgn="base" hangingPunct="0">
              <a:spcBef>
                <a:spcPct val="20000"/>
              </a:spcBef>
              <a:spcAft>
                <a:spcPct val="0"/>
              </a:spcAft>
              <a:buClr>
                <a:srgbClr val="0029AC"/>
              </a:buClr>
              <a:buFont typeface="Arial" charset="0"/>
              <a:buChar char="■"/>
              <a:defRPr>
                <a:solidFill>
                  <a:srgbClr val="001864"/>
                </a:solidFill>
                <a:latin typeface="+mn-lt"/>
              </a:defRPr>
            </a:lvl2pPr>
            <a:lvl3pPr marL="1085850" indent="-228600" algn="l" rtl="0" eaLnBrk="0" fontAlgn="base" hangingPunct="0">
              <a:spcBef>
                <a:spcPct val="20000"/>
              </a:spcBef>
              <a:spcAft>
                <a:spcPct val="0"/>
              </a:spcAft>
              <a:buClr>
                <a:schemeClr val="tx1"/>
              </a:buClr>
              <a:buSzPct val="115000"/>
              <a:buFont typeface="Wingdings" pitchFamily="2" charset="2"/>
              <a:buChar char="§"/>
              <a:defRPr sz="1600">
                <a:solidFill>
                  <a:srgbClr val="001864"/>
                </a:solidFill>
                <a:latin typeface="+mn-lt"/>
              </a:defRPr>
            </a:lvl3pPr>
            <a:lvl4pPr marL="1422400" indent="-168275" algn="l" rtl="0" eaLnBrk="0" fontAlgn="base" hangingPunct="0">
              <a:spcBef>
                <a:spcPct val="20000"/>
              </a:spcBef>
              <a:spcAft>
                <a:spcPct val="0"/>
              </a:spcAft>
              <a:buClr>
                <a:schemeClr val="tx1"/>
              </a:buClr>
              <a:buFont typeface="Wingdings" pitchFamily="2" charset="2"/>
              <a:buChar char="§"/>
              <a:defRPr sz="1400">
                <a:solidFill>
                  <a:srgbClr val="001864"/>
                </a:solidFill>
                <a:latin typeface="+mn-lt"/>
              </a:defRPr>
            </a:lvl4pPr>
            <a:lvl5pPr marL="1778000" indent="-171450" algn="l" rtl="0" eaLnBrk="0" fontAlgn="base" hangingPunct="0">
              <a:spcBef>
                <a:spcPct val="20000"/>
              </a:spcBef>
              <a:spcAft>
                <a:spcPct val="0"/>
              </a:spcAft>
              <a:buClr>
                <a:srgbClr val="5F5F5F"/>
              </a:buClr>
              <a:buFont typeface="Arial" charset="0"/>
              <a:buChar char="–"/>
              <a:defRPr sz="1000">
                <a:solidFill>
                  <a:srgbClr val="001864"/>
                </a:solidFill>
                <a:latin typeface="+mn-lt"/>
              </a:defRPr>
            </a:lvl5pPr>
            <a:lvl6pPr marL="2235200" indent="-171450" algn="l" rtl="0" fontAlgn="base">
              <a:spcBef>
                <a:spcPct val="20000"/>
              </a:spcBef>
              <a:spcAft>
                <a:spcPct val="0"/>
              </a:spcAft>
              <a:buClr>
                <a:srgbClr val="5F5F5F"/>
              </a:buClr>
              <a:buFont typeface="Arial" charset="0"/>
              <a:buChar char="–"/>
              <a:defRPr sz="1000">
                <a:solidFill>
                  <a:srgbClr val="4D4D4D"/>
                </a:solidFill>
                <a:latin typeface="+mn-lt"/>
              </a:defRPr>
            </a:lvl6pPr>
            <a:lvl7pPr marL="2692400" indent="-171450" algn="l" rtl="0" fontAlgn="base">
              <a:spcBef>
                <a:spcPct val="20000"/>
              </a:spcBef>
              <a:spcAft>
                <a:spcPct val="0"/>
              </a:spcAft>
              <a:buClr>
                <a:srgbClr val="5F5F5F"/>
              </a:buClr>
              <a:buFont typeface="Arial" charset="0"/>
              <a:buChar char="–"/>
              <a:defRPr sz="1000">
                <a:solidFill>
                  <a:srgbClr val="4D4D4D"/>
                </a:solidFill>
                <a:latin typeface="+mn-lt"/>
              </a:defRPr>
            </a:lvl7pPr>
            <a:lvl8pPr marL="3149600" indent="-171450" algn="l" rtl="0" fontAlgn="base">
              <a:spcBef>
                <a:spcPct val="20000"/>
              </a:spcBef>
              <a:spcAft>
                <a:spcPct val="0"/>
              </a:spcAft>
              <a:buClr>
                <a:srgbClr val="5F5F5F"/>
              </a:buClr>
              <a:buFont typeface="Arial" charset="0"/>
              <a:buChar char="–"/>
              <a:defRPr sz="1000">
                <a:solidFill>
                  <a:srgbClr val="4D4D4D"/>
                </a:solidFill>
                <a:latin typeface="+mn-lt"/>
              </a:defRPr>
            </a:lvl8pPr>
            <a:lvl9pPr marL="3606800" indent="-171450" algn="l" rtl="0" fontAlgn="base">
              <a:spcBef>
                <a:spcPct val="20000"/>
              </a:spcBef>
              <a:spcAft>
                <a:spcPct val="0"/>
              </a:spcAft>
              <a:buClr>
                <a:srgbClr val="5F5F5F"/>
              </a:buClr>
              <a:buFont typeface="Arial" charset="0"/>
              <a:buChar char="–"/>
              <a:defRPr sz="1000">
                <a:solidFill>
                  <a:srgbClr val="4D4D4D"/>
                </a:solidFill>
                <a:latin typeface="+mn-lt"/>
              </a:defRPr>
            </a:lvl9pPr>
          </a:lstStyle>
          <a:p>
            <a:pPr lvl="1" algn="ctr" eaLnBrk="1" hangingPunct="1">
              <a:buFont typeface="Arial" charset="0"/>
              <a:buNone/>
            </a:pPr>
            <a:r>
              <a:rPr lang="en-US" altLang="ro-RO" sz="2000" b="1" kern="0" dirty="0"/>
              <a:t>Columns – </a:t>
            </a:r>
            <a:r>
              <a:rPr lang="en-US" altLang="ro-RO" sz="2000" kern="0" dirty="0"/>
              <a:t>object characteristics</a:t>
            </a:r>
            <a:endParaRPr lang="en-US" altLang="ro-RO" sz="2000" b="1" kern="0" dirty="0"/>
          </a:p>
        </p:txBody>
      </p:sp>
      <p:sp>
        <p:nvSpPr>
          <p:cNvPr id="22" name="Content Placeholder 2">
            <a:extLst>
              <a:ext uri="{FF2B5EF4-FFF2-40B4-BE49-F238E27FC236}">
                <a16:creationId xmlns:a16="http://schemas.microsoft.com/office/drawing/2014/main" id="{C0A25072-B412-4012-A24C-845ECA3BBA10}"/>
              </a:ext>
            </a:extLst>
          </p:cNvPr>
          <p:cNvSpPr txBox="1">
            <a:spLocks/>
          </p:cNvSpPr>
          <p:nvPr/>
        </p:nvSpPr>
        <p:spPr bwMode="auto">
          <a:xfrm>
            <a:off x="168676" y="4529380"/>
            <a:ext cx="2725556" cy="525570"/>
          </a:xfrm>
          <a:prstGeom prst="rect">
            <a:avLst/>
          </a:prstGeom>
          <a:noFill/>
          <a:ln w="9525">
            <a:noFill/>
            <a:miter lim="800000"/>
            <a:headEnd/>
            <a:tailEnd/>
          </a:ln>
        </p:spPr>
        <p:txBody>
          <a:bodyPr vert="horz" wrap="square" lIns="91429" tIns="45714" rIns="91429" bIns="45714" numCol="1" anchor="t" anchorCtr="0" compatLnSpc="1">
            <a:prstTxWarp prst="textNoShape">
              <a:avLst/>
            </a:prstTxWarp>
          </a:bodyPr>
          <a:lstStyle>
            <a:lvl1pPr marL="285750" indent="-285750" algn="l" rtl="0" eaLnBrk="0" fontAlgn="base" hangingPunct="0">
              <a:spcBef>
                <a:spcPct val="20000"/>
              </a:spcBef>
              <a:spcAft>
                <a:spcPct val="0"/>
              </a:spcAft>
              <a:buClr>
                <a:schemeClr val="accent1"/>
              </a:buClr>
              <a:buBlip>
                <a:blip r:embed="rId2"/>
              </a:buBlip>
              <a:defRPr sz="2000">
                <a:solidFill>
                  <a:srgbClr val="001864"/>
                </a:solidFill>
                <a:latin typeface="+mn-lt"/>
                <a:ea typeface="+mn-ea"/>
                <a:cs typeface="+mn-cs"/>
              </a:defRPr>
            </a:lvl1pPr>
            <a:lvl2pPr marL="742950" indent="-247650" algn="l" rtl="0" eaLnBrk="0" fontAlgn="base" hangingPunct="0">
              <a:spcBef>
                <a:spcPct val="20000"/>
              </a:spcBef>
              <a:spcAft>
                <a:spcPct val="0"/>
              </a:spcAft>
              <a:buClr>
                <a:srgbClr val="0029AC"/>
              </a:buClr>
              <a:buFont typeface="Arial" charset="0"/>
              <a:buChar char="■"/>
              <a:defRPr>
                <a:solidFill>
                  <a:srgbClr val="001864"/>
                </a:solidFill>
                <a:latin typeface="+mn-lt"/>
              </a:defRPr>
            </a:lvl2pPr>
            <a:lvl3pPr marL="1085850" indent="-228600" algn="l" rtl="0" eaLnBrk="0" fontAlgn="base" hangingPunct="0">
              <a:spcBef>
                <a:spcPct val="20000"/>
              </a:spcBef>
              <a:spcAft>
                <a:spcPct val="0"/>
              </a:spcAft>
              <a:buClr>
                <a:schemeClr val="tx1"/>
              </a:buClr>
              <a:buSzPct val="115000"/>
              <a:buFont typeface="Wingdings" pitchFamily="2" charset="2"/>
              <a:buChar char="§"/>
              <a:defRPr sz="1600">
                <a:solidFill>
                  <a:srgbClr val="001864"/>
                </a:solidFill>
                <a:latin typeface="+mn-lt"/>
              </a:defRPr>
            </a:lvl3pPr>
            <a:lvl4pPr marL="1422400" indent="-168275" algn="l" rtl="0" eaLnBrk="0" fontAlgn="base" hangingPunct="0">
              <a:spcBef>
                <a:spcPct val="20000"/>
              </a:spcBef>
              <a:spcAft>
                <a:spcPct val="0"/>
              </a:spcAft>
              <a:buClr>
                <a:schemeClr val="tx1"/>
              </a:buClr>
              <a:buFont typeface="Wingdings" pitchFamily="2" charset="2"/>
              <a:buChar char="§"/>
              <a:defRPr sz="1400">
                <a:solidFill>
                  <a:srgbClr val="001864"/>
                </a:solidFill>
                <a:latin typeface="+mn-lt"/>
              </a:defRPr>
            </a:lvl4pPr>
            <a:lvl5pPr marL="1778000" indent="-171450" algn="l" rtl="0" eaLnBrk="0" fontAlgn="base" hangingPunct="0">
              <a:spcBef>
                <a:spcPct val="20000"/>
              </a:spcBef>
              <a:spcAft>
                <a:spcPct val="0"/>
              </a:spcAft>
              <a:buClr>
                <a:srgbClr val="5F5F5F"/>
              </a:buClr>
              <a:buFont typeface="Arial" charset="0"/>
              <a:buChar char="–"/>
              <a:defRPr sz="1000">
                <a:solidFill>
                  <a:srgbClr val="001864"/>
                </a:solidFill>
                <a:latin typeface="+mn-lt"/>
              </a:defRPr>
            </a:lvl5pPr>
            <a:lvl6pPr marL="2235200" indent="-171450" algn="l" rtl="0" fontAlgn="base">
              <a:spcBef>
                <a:spcPct val="20000"/>
              </a:spcBef>
              <a:spcAft>
                <a:spcPct val="0"/>
              </a:spcAft>
              <a:buClr>
                <a:srgbClr val="5F5F5F"/>
              </a:buClr>
              <a:buFont typeface="Arial" charset="0"/>
              <a:buChar char="–"/>
              <a:defRPr sz="1000">
                <a:solidFill>
                  <a:srgbClr val="4D4D4D"/>
                </a:solidFill>
                <a:latin typeface="+mn-lt"/>
              </a:defRPr>
            </a:lvl6pPr>
            <a:lvl7pPr marL="2692400" indent="-171450" algn="l" rtl="0" fontAlgn="base">
              <a:spcBef>
                <a:spcPct val="20000"/>
              </a:spcBef>
              <a:spcAft>
                <a:spcPct val="0"/>
              </a:spcAft>
              <a:buClr>
                <a:srgbClr val="5F5F5F"/>
              </a:buClr>
              <a:buFont typeface="Arial" charset="0"/>
              <a:buChar char="–"/>
              <a:defRPr sz="1000">
                <a:solidFill>
                  <a:srgbClr val="4D4D4D"/>
                </a:solidFill>
                <a:latin typeface="+mn-lt"/>
              </a:defRPr>
            </a:lvl7pPr>
            <a:lvl8pPr marL="3149600" indent="-171450" algn="l" rtl="0" fontAlgn="base">
              <a:spcBef>
                <a:spcPct val="20000"/>
              </a:spcBef>
              <a:spcAft>
                <a:spcPct val="0"/>
              </a:spcAft>
              <a:buClr>
                <a:srgbClr val="5F5F5F"/>
              </a:buClr>
              <a:buFont typeface="Arial" charset="0"/>
              <a:buChar char="–"/>
              <a:defRPr sz="1000">
                <a:solidFill>
                  <a:srgbClr val="4D4D4D"/>
                </a:solidFill>
                <a:latin typeface="+mn-lt"/>
              </a:defRPr>
            </a:lvl8pPr>
            <a:lvl9pPr marL="3606800" indent="-171450" algn="l" rtl="0" fontAlgn="base">
              <a:spcBef>
                <a:spcPct val="20000"/>
              </a:spcBef>
              <a:spcAft>
                <a:spcPct val="0"/>
              </a:spcAft>
              <a:buClr>
                <a:srgbClr val="5F5F5F"/>
              </a:buClr>
              <a:buFont typeface="Arial" charset="0"/>
              <a:buChar char="–"/>
              <a:defRPr sz="1000">
                <a:solidFill>
                  <a:srgbClr val="4D4D4D"/>
                </a:solidFill>
                <a:latin typeface="+mn-lt"/>
              </a:defRPr>
            </a:lvl9pPr>
          </a:lstStyle>
          <a:p>
            <a:pPr lvl="1" eaLnBrk="1" hangingPunct="1">
              <a:buFont typeface="Arial" charset="0"/>
              <a:buNone/>
            </a:pPr>
            <a:r>
              <a:rPr lang="en-US" altLang="ro-RO" sz="2000" b="1" kern="0" dirty="0"/>
              <a:t>Rows – </a:t>
            </a:r>
            <a:r>
              <a:rPr lang="en-US" altLang="ro-RO" sz="2000" kern="0" dirty="0"/>
              <a:t>objects</a:t>
            </a:r>
            <a:endParaRPr lang="en-US" altLang="ro-RO" sz="2000" b="1" kern="0" dirty="0"/>
          </a:p>
        </p:txBody>
      </p:sp>
      <p:sp>
        <p:nvSpPr>
          <p:cNvPr id="23" name="Rectangle 22">
            <a:extLst>
              <a:ext uri="{FF2B5EF4-FFF2-40B4-BE49-F238E27FC236}">
                <a16:creationId xmlns:a16="http://schemas.microsoft.com/office/drawing/2014/main" id="{950482A0-FF9A-417B-AB53-68F85D47B50A}"/>
              </a:ext>
            </a:extLst>
          </p:cNvPr>
          <p:cNvSpPr/>
          <p:nvPr/>
        </p:nvSpPr>
        <p:spPr bwMode="auto">
          <a:xfrm>
            <a:off x="2627790" y="3795858"/>
            <a:ext cx="1341786" cy="1956872"/>
          </a:xfrm>
          <a:prstGeom prst="rect">
            <a:avLst/>
          </a:prstGeom>
          <a:noFill/>
          <a:ln w="38100" cap="flat" cmpd="sng" algn="ctr">
            <a:solidFill>
              <a:schemeClr val="tx1">
                <a:lumMod val="60000"/>
                <a:lumOff val="40000"/>
              </a:schemeClr>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24" name="TextBox 23">
            <a:extLst>
              <a:ext uri="{FF2B5EF4-FFF2-40B4-BE49-F238E27FC236}">
                <a16:creationId xmlns:a16="http://schemas.microsoft.com/office/drawing/2014/main" id="{01259383-E53B-4480-A4FF-0043E716B38A}"/>
              </a:ext>
            </a:extLst>
          </p:cNvPr>
          <p:cNvSpPr txBox="1"/>
          <p:nvPr/>
        </p:nvSpPr>
        <p:spPr>
          <a:xfrm>
            <a:off x="2607445" y="5824620"/>
            <a:ext cx="6030528" cy="523220"/>
          </a:xfrm>
          <a:prstGeom prst="rect">
            <a:avLst/>
          </a:prstGeom>
          <a:noFill/>
        </p:spPr>
        <p:txBody>
          <a:bodyPr wrap="square" rtlCol="0">
            <a:spAutoFit/>
          </a:bodyPr>
          <a:lstStyle/>
          <a:p>
            <a:r>
              <a:rPr lang="en-US" sz="1400" dirty="0"/>
              <a:t>One or Multiple columns can be part of the </a:t>
            </a:r>
            <a:r>
              <a:rPr lang="en-US" sz="1400" b="1" dirty="0"/>
              <a:t>Table Key</a:t>
            </a:r>
            <a:r>
              <a:rPr lang="en-US" sz="1400" dirty="0"/>
              <a:t>. </a:t>
            </a:r>
          </a:p>
          <a:p>
            <a:r>
              <a:rPr lang="en-US" sz="1400" dirty="0"/>
              <a:t>The Key can be Unique (no duplicate) or Non-Unique (duplicate records).</a:t>
            </a:r>
          </a:p>
        </p:txBody>
      </p:sp>
    </p:spTree>
    <p:extLst>
      <p:ext uri="{BB962C8B-B14F-4D97-AF65-F5344CB8AC3E}">
        <p14:creationId xmlns:p14="http://schemas.microsoft.com/office/powerpoint/2010/main" val="1619581594"/>
      </p:ext>
    </p:extLst>
  </p:cSld>
  <p:clrMapOvr>
    <a:masterClrMapping/>
  </p:clrMapOvr>
  <p:transition spd="med">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781097" y="0"/>
            <a:ext cx="8988425" cy="501650"/>
          </a:xfrm>
        </p:spPr>
        <p:txBody>
          <a:bodyPr>
            <a:noAutofit/>
          </a:bodyPr>
          <a:lstStyle/>
          <a:p>
            <a:pPr fontAlgn="auto">
              <a:spcAft>
                <a:spcPts val="0"/>
              </a:spcAft>
              <a:defRPr/>
            </a:pPr>
            <a:r>
              <a:rPr lang="en-US" sz="2900" dirty="0">
                <a:latin typeface="Arial" panose="020B0604020202020204" pitchFamily="34" charset="0"/>
              </a:rPr>
              <a:t>Defining Tables in ABAP – Internal Tables</a:t>
            </a:r>
          </a:p>
        </p:txBody>
      </p:sp>
      <p:sp>
        <p:nvSpPr>
          <p:cNvPr id="21507" name="Content Placeholder 2"/>
          <p:cNvSpPr>
            <a:spLocks noGrp="1"/>
          </p:cNvSpPr>
          <p:nvPr>
            <p:ph idx="4294967295"/>
          </p:nvPr>
        </p:nvSpPr>
        <p:spPr>
          <a:xfrm>
            <a:off x="781097" y="965054"/>
            <a:ext cx="8431142" cy="2463946"/>
          </a:xfrm>
        </p:spPr>
        <p:txBody>
          <a:bodyPr/>
          <a:lstStyle/>
          <a:p>
            <a:pPr>
              <a:buFont typeface="Wingdings 2" panose="05020102010507070707" pitchFamily="18" charset="2"/>
              <a:buNone/>
            </a:pPr>
            <a:r>
              <a:rPr lang="en-US" altLang="ro-RO" sz="2400" dirty="0"/>
              <a:t>In ABAP, the tables defined locally (at program level) are called </a:t>
            </a:r>
            <a:r>
              <a:rPr lang="en-US" altLang="ro-RO" sz="2400" b="1" dirty="0"/>
              <a:t>Internal Tables</a:t>
            </a:r>
            <a:r>
              <a:rPr lang="en-US" altLang="ro-RO" sz="2400" dirty="0"/>
              <a:t>.</a:t>
            </a:r>
          </a:p>
          <a:p>
            <a:pPr>
              <a:buFont typeface="Wingdings 2" panose="05020102010507070707" pitchFamily="18" charset="2"/>
              <a:buNone/>
            </a:pPr>
            <a:endParaRPr lang="en-US" altLang="ro-RO" sz="2400" b="1" dirty="0"/>
          </a:p>
          <a:p>
            <a:pPr>
              <a:buClr>
                <a:srgbClr val="5151FD"/>
              </a:buClr>
              <a:buFont typeface="Wingdings" panose="05000000000000000000" pitchFamily="2" charset="2"/>
              <a:buChar char="q"/>
            </a:pPr>
            <a:r>
              <a:rPr lang="en-US" altLang="ro-RO" sz="2400" dirty="0"/>
              <a:t>Example:</a:t>
            </a:r>
          </a:p>
          <a:p>
            <a:pPr lvl="1" eaLnBrk="1" hangingPunct="1">
              <a:buNone/>
            </a:pPr>
            <a:r>
              <a:rPr lang="en-US" altLang="ro-RO" b="1" dirty="0"/>
              <a:t>TYPES: BEGIN OF </a:t>
            </a:r>
            <a:r>
              <a:rPr lang="en-US" altLang="ro-RO" dirty="0" err="1"/>
              <a:t>ty_student</a:t>
            </a:r>
            <a:r>
              <a:rPr lang="en-US" altLang="ro-RO" dirty="0"/>
              <a:t>,</a:t>
            </a:r>
          </a:p>
          <a:p>
            <a:pPr lvl="1" eaLnBrk="1" hangingPunct="1">
              <a:buNone/>
            </a:pPr>
            <a:r>
              <a:rPr lang="en-US" altLang="ro-RO" dirty="0"/>
              <a:t>		           name	     </a:t>
            </a:r>
            <a:r>
              <a:rPr lang="en-US" altLang="ro-RO" b="1" dirty="0"/>
              <a:t>TYPE</a:t>
            </a:r>
            <a:r>
              <a:rPr lang="en-US" altLang="ro-RO" dirty="0"/>
              <a:t>   c LENGTH 20,</a:t>
            </a:r>
          </a:p>
          <a:p>
            <a:pPr lvl="1" eaLnBrk="1" hangingPunct="1">
              <a:buNone/>
            </a:pPr>
            <a:r>
              <a:rPr lang="en-US" altLang="ro-RO" dirty="0"/>
              <a:t>                  </a:t>
            </a:r>
            <a:r>
              <a:rPr lang="en-US" altLang="ro-RO" dirty="0" err="1"/>
              <a:t>stud_id</a:t>
            </a:r>
            <a:r>
              <a:rPr lang="en-US" altLang="ro-RO" dirty="0"/>
              <a:t>           </a:t>
            </a:r>
            <a:r>
              <a:rPr lang="en-US" altLang="ro-RO" b="1" dirty="0"/>
              <a:t>TYPE</a:t>
            </a:r>
            <a:r>
              <a:rPr lang="en-US" altLang="ro-RO" dirty="0"/>
              <a:t>   n LENGTH 13,</a:t>
            </a:r>
          </a:p>
          <a:p>
            <a:pPr lvl="1" eaLnBrk="1" hangingPunct="1">
              <a:buNone/>
            </a:pPr>
            <a:r>
              <a:rPr lang="en-US" altLang="ro-RO" dirty="0"/>
              <a:t>                  address          </a:t>
            </a:r>
            <a:r>
              <a:rPr lang="en-US" altLang="ro-RO" b="1" dirty="0"/>
              <a:t>TYPE</a:t>
            </a:r>
            <a:r>
              <a:rPr lang="en-US" altLang="ro-RO" dirty="0"/>
              <a:t>   string,</a:t>
            </a:r>
          </a:p>
          <a:p>
            <a:pPr lvl="1" eaLnBrk="1" hangingPunct="1">
              <a:buNone/>
            </a:pPr>
            <a:r>
              <a:rPr lang="en-US" altLang="ro-RO" b="1" dirty="0"/>
              <a:t>              END OF </a:t>
            </a:r>
            <a:r>
              <a:rPr lang="en-US" altLang="ro-RO" dirty="0" err="1"/>
              <a:t>ty_student</a:t>
            </a:r>
            <a:r>
              <a:rPr lang="en-US" altLang="ro-RO" dirty="0"/>
              <a:t>.</a:t>
            </a:r>
          </a:p>
          <a:p>
            <a:pPr lvl="1" eaLnBrk="1" hangingPunct="1">
              <a:buNone/>
            </a:pPr>
            <a:endParaRPr lang="en-US" altLang="ro-RO" sz="1600" dirty="0"/>
          </a:p>
          <a:p>
            <a:pPr lvl="1" eaLnBrk="1" hangingPunct="1">
              <a:buNone/>
            </a:pPr>
            <a:r>
              <a:rPr lang="en-US" altLang="ro-RO" b="1" dirty="0"/>
              <a:t>DATA</a:t>
            </a:r>
            <a:r>
              <a:rPr lang="en-US" altLang="ro-RO" dirty="0"/>
              <a:t>: </a:t>
            </a:r>
            <a:r>
              <a:rPr lang="en-US" altLang="ro-RO" dirty="0" err="1"/>
              <a:t>t_student</a:t>
            </a:r>
            <a:r>
              <a:rPr lang="en-US" altLang="ro-RO" dirty="0"/>
              <a:t> </a:t>
            </a:r>
            <a:r>
              <a:rPr lang="en-US" altLang="ro-RO" b="1" dirty="0"/>
              <a:t>TYPE</a:t>
            </a:r>
            <a:r>
              <a:rPr lang="en-US" altLang="ro-RO" dirty="0"/>
              <a:t> </a:t>
            </a:r>
            <a:r>
              <a:rPr lang="en-US" altLang="ro-RO" b="1" dirty="0">
                <a:solidFill>
                  <a:srgbClr val="00B0F0"/>
                </a:solidFill>
              </a:rPr>
              <a:t>TABLE OF</a:t>
            </a:r>
            <a:r>
              <a:rPr lang="en-US" altLang="ro-RO" dirty="0">
                <a:solidFill>
                  <a:srgbClr val="00B0F0"/>
                </a:solidFill>
              </a:rPr>
              <a:t> </a:t>
            </a:r>
            <a:r>
              <a:rPr lang="en-US" altLang="ro-RO" dirty="0" err="1"/>
              <a:t>ty_student</a:t>
            </a:r>
            <a:r>
              <a:rPr lang="en-US" altLang="ro-RO" dirty="0"/>
              <a:t>.        </a:t>
            </a:r>
            <a:r>
              <a:rPr lang="en-US" altLang="ro-RO" sz="1600" dirty="0"/>
              <a:t>-&gt; Internal Table Definition</a:t>
            </a:r>
          </a:p>
          <a:p>
            <a:pPr lvl="1" eaLnBrk="1" hangingPunct="1">
              <a:buNone/>
            </a:pPr>
            <a:r>
              <a:rPr lang="en-US" altLang="ro-RO" sz="1600" dirty="0"/>
              <a:t>DATA: </a:t>
            </a:r>
            <a:r>
              <a:rPr lang="en-US" altLang="ro-RO" sz="1600" dirty="0" err="1"/>
              <a:t>s_student</a:t>
            </a:r>
            <a:r>
              <a:rPr lang="en-US" altLang="ro-RO" sz="1600" dirty="0"/>
              <a:t> TYPE </a:t>
            </a:r>
            <a:r>
              <a:rPr lang="en-US" altLang="ro-RO" sz="1600" dirty="0" err="1"/>
              <a:t>ty_student</a:t>
            </a:r>
            <a:r>
              <a:rPr lang="en-US" altLang="ro-RO" sz="1600" dirty="0"/>
              <a:t>.                                     -&gt; Structure Definition</a:t>
            </a:r>
          </a:p>
          <a:p>
            <a:pPr lvl="1" eaLnBrk="1" hangingPunct="1">
              <a:buNone/>
            </a:pPr>
            <a:endParaRPr lang="en-US" altLang="ro-RO" sz="1600" dirty="0"/>
          </a:p>
          <a:p>
            <a:pPr lvl="1" eaLnBrk="1" hangingPunct="1">
              <a:buNone/>
            </a:pPr>
            <a:endParaRPr lang="en-US" altLang="ro-RO" sz="1600" dirty="0"/>
          </a:p>
          <a:p>
            <a:pPr lvl="1" eaLnBrk="1" hangingPunct="1">
              <a:buNone/>
            </a:pPr>
            <a:r>
              <a:rPr lang="en-US" altLang="ro-RO" sz="1600" dirty="0"/>
              <a:t>OBS: </a:t>
            </a:r>
            <a:r>
              <a:rPr lang="en-US" altLang="ro-RO" sz="1600" dirty="0" err="1"/>
              <a:t>s_student</a:t>
            </a:r>
            <a:r>
              <a:rPr lang="en-US" altLang="ro-RO" sz="1600" dirty="0"/>
              <a:t> and </a:t>
            </a:r>
            <a:r>
              <a:rPr lang="en-US" altLang="ro-RO" sz="1600" dirty="0" err="1"/>
              <a:t>t_student</a:t>
            </a:r>
            <a:r>
              <a:rPr lang="en-US" altLang="ro-RO" sz="1600" dirty="0"/>
              <a:t> have the same structure.</a:t>
            </a:r>
          </a:p>
        </p:txBody>
      </p:sp>
    </p:spTree>
    <p:extLst>
      <p:ext uri="{BB962C8B-B14F-4D97-AF65-F5344CB8AC3E}">
        <p14:creationId xmlns:p14="http://schemas.microsoft.com/office/powerpoint/2010/main" val="347958227"/>
      </p:ext>
    </p:extLst>
  </p:cSld>
  <p:clrMapOvr>
    <a:masterClrMapping/>
  </p:clrMapOvr>
  <p:transition spd="med">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idx="4294967295"/>
          </p:nvPr>
        </p:nvSpPr>
        <p:spPr>
          <a:xfrm>
            <a:off x="917575" y="68145"/>
            <a:ext cx="8988425" cy="501650"/>
          </a:xfrm>
        </p:spPr>
        <p:txBody>
          <a:bodyPr/>
          <a:lstStyle/>
          <a:p>
            <a:pPr eaLnBrk="1" hangingPunct="1"/>
            <a:r>
              <a:rPr lang="en-US" altLang="en-US" dirty="0"/>
              <a:t>Initializing DATA objects</a:t>
            </a:r>
            <a:endParaRPr lang="en-US" altLang="ro-RO" dirty="0">
              <a:solidFill>
                <a:schemeClr val="accent1">
                  <a:lumMod val="75000"/>
                </a:schemeClr>
              </a:solidFill>
            </a:endParaRPr>
          </a:p>
        </p:txBody>
      </p:sp>
      <p:sp>
        <p:nvSpPr>
          <p:cNvPr id="2" name="Rectangle 1">
            <a:extLst>
              <a:ext uri="{FF2B5EF4-FFF2-40B4-BE49-F238E27FC236}">
                <a16:creationId xmlns:a16="http://schemas.microsoft.com/office/drawing/2014/main" id="{17E60F96-5FF7-4102-8C43-3C439FC2AA0C}"/>
              </a:ext>
            </a:extLst>
          </p:cNvPr>
          <p:cNvSpPr/>
          <p:nvPr/>
        </p:nvSpPr>
        <p:spPr>
          <a:xfrm>
            <a:off x="917575" y="742527"/>
            <a:ext cx="8731392" cy="3431709"/>
          </a:xfrm>
          <a:prstGeom prst="rect">
            <a:avLst/>
          </a:prstGeom>
        </p:spPr>
        <p:txBody>
          <a:bodyPr wrap="square">
            <a:spAutoFit/>
          </a:bodyPr>
          <a:lstStyle/>
          <a:p>
            <a:pPr marL="457200" indent="-457200">
              <a:buFont typeface="Wingdings" panose="05000000000000000000" pitchFamily="2" charset="2"/>
              <a:buChar char="q"/>
            </a:pPr>
            <a:r>
              <a:rPr lang="en-US" altLang="en-US" sz="2400" b="1" dirty="0">
                <a:solidFill>
                  <a:srgbClr val="001864"/>
                </a:solidFill>
                <a:latin typeface="+mn-lt"/>
                <a:cs typeface="+mn-cs"/>
              </a:rPr>
              <a:t>CLEAR </a:t>
            </a:r>
            <a:r>
              <a:rPr lang="en-US" altLang="en-US" sz="2400" dirty="0">
                <a:solidFill>
                  <a:srgbClr val="001864"/>
                </a:solidFill>
                <a:latin typeface="+mn-lt"/>
                <a:cs typeface="+mn-cs"/>
              </a:rPr>
              <a:t>structure</a:t>
            </a:r>
            <a:r>
              <a:rPr lang="en-US" altLang="en-US" sz="2400" b="1" dirty="0">
                <a:solidFill>
                  <a:srgbClr val="001864"/>
                </a:solidFill>
                <a:latin typeface="+mn-lt"/>
                <a:cs typeface="+mn-cs"/>
              </a:rPr>
              <a:t>.  </a:t>
            </a:r>
          </a:p>
          <a:p>
            <a:r>
              <a:rPr lang="en-US" altLang="en-US" sz="2000" dirty="0">
                <a:solidFill>
                  <a:srgbClr val="001864"/>
                </a:solidFill>
                <a:latin typeface="+mn-lt"/>
                <a:cs typeface="+mn-cs"/>
              </a:rPr>
              <a:t>All fields of the structure will have the initial value.</a:t>
            </a:r>
            <a:endParaRPr lang="en-US" altLang="en-US" sz="2400" dirty="0">
              <a:solidFill>
                <a:srgbClr val="001864"/>
              </a:solidFill>
              <a:latin typeface="+mn-lt"/>
              <a:cs typeface="+mn-cs"/>
            </a:endParaRPr>
          </a:p>
          <a:p>
            <a:pPr>
              <a:buFont typeface="Wingdings 2" panose="05020102010507070707" pitchFamily="18" charset="2"/>
              <a:buNone/>
            </a:pPr>
            <a:endParaRPr lang="en-US" altLang="en-US" sz="2800" b="1" dirty="0">
              <a:solidFill>
                <a:srgbClr val="001864"/>
              </a:solidFill>
              <a:latin typeface="+mn-lt"/>
              <a:cs typeface="+mn-cs"/>
            </a:endParaRPr>
          </a:p>
          <a:p>
            <a:pPr>
              <a:buFont typeface="Wingdings 2" panose="05020102010507070707" pitchFamily="18" charset="2"/>
              <a:buNone/>
            </a:pPr>
            <a:endParaRPr lang="en-US" altLang="en-US" sz="3200" b="1" dirty="0">
              <a:solidFill>
                <a:srgbClr val="001864"/>
              </a:solidFill>
              <a:latin typeface="+mn-lt"/>
              <a:cs typeface="+mn-cs"/>
            </a:endParaRPr>
          </a:p>
          <a:p>
            <a:pPr>
              <a:buFont typeface="Wingdings 2" panose="05020102010507070707" pitchFamily="18" charset="2"/>
              <a:buNone/>
            </a:pPr>
            <a:endParaRPr lang="en-US" altLang="en-US" sz="3200" b="1" dirty="0">
              <a:solidFill>
                <a:srgbClr val="001864"/>
              </a:solidFill>
              <a:latin typeface="+mn-lt"/>
              <a:cs typeface="+mn-cs"/>
            </a:endParaRPr>
          </a:p>
          <a:p>
            <a:pPr>
              <a:buFont typeface="Wingdings 2" panose="05020102010507070707" pitchFamily="18" charset="2"/>
              <a:buNone/>
            </a:pPr>
            <a:endParaRPr lang="en-US" altLang="en-US" sz="2800" b="1" dirty="0">
              <a:solidFill>
                <a:srgbClr val="001864"/>
              </a:solidFill>
              <a:latin typeface="+mn-lt"/>
              <a:cs typeface="+mn-cs"/>
            </a:endParaRPr>
          </a:p>
          <a:p>
            <a:pPr>
              <a:buFont typeface="Wingdings 2" panose="05020102010507070707" pitchFamily="18" charset="2"/>
              <a:buNone/>
            </a:pPr>
            <a:endParaRPr lang="en-US" altLang="en-US" sz="900" b="1" dirty="0">
              <a:solidFill>
                <a:srgbClr val="001864"/>
              </a:solidFill>
              <a:latin typeface="+mn-lt"/>
              <a:cs typeface="+mn-cs"/>
            </a:endParaRPr>
          </a:p>
          <a:p>
            <a:pPr marL="457200" indent="-457200">
              <a:buFont typeface="Wingdings" panose="05000000000000000000" pitchFamily="2" charset="2"/>
              <a:buChar char="q"/>
            </a:pPr>
            <a:r>
              <a:rPr lang="en-US" altLang="en-US" sz="2400" b="1" dirty="0">
                <a:solidFill>
                  <a:srgbClr val="001864"/>
                </a:solidFill>
                <a:latin typeface="+mn-lt"/>
                <a:cs typeface="+mn-cs"/>
              </a:rPr>
              <a:t>REFRESH </a:t>
            </a:r>
            <a:r>
              <a:rPr lang="en-US" altLang="en-US" sz="2400" dirty="0" err="1">
                <a:solidFill>
                  <a:srgbClr val="001864"/>
                </a:solidFill>
                <a:latin typeface="+mn-lt"/>
                <a:cs typeface="+mn-cs"/>
              </a:rPr>
              <a:t>itab</a:t>
            </a:r>
            <a:r>
              <a:rPr lang="en-US" altLang="en-US" sz="2400" b="1" dirty="0">
                <a:solidFill>
                  <a:srgbClr val="001864"/>
                </a:solidFill>
                <a:latin typeface="+mn-lt"/>
                <a:cs typeface="+mn-cs"/>
              </a:rPr>
              <a:t>.</a:t>
            </a:r>
          </a:p>
          <a:p>
            <a:r>
              <a:rPr lang="en-US" sz="2000" dirty="0">
                <a:solidFill>
                  <a:srgbClr val="001864"/>
                </a:solidFill>
                <a:latin typeface="+mn-lt"/>
                <a:cs typeface="+mn-cs"/>
              </a:rPr>
              <a:t>Deletes all rows of the internal table.</a:t>
            </a:r>
            <a:endParaRPr lang="en-US" altLang="en-US" sz="2000" dirty="0">
              <a:solidFill>
                <a:srgbClr val="001864"/>
              </a:solidFill>
              <a:latin typeface="+mn-lt"/>
              <a:cs typeface="+mn-cs"/>
            </a:endParaRPr>
          </a:p>
        </p:txBody>
      </p:sp>
      <p:graphicFrame>
        <p:nvGraphicFramePr>
          <p:cNvPr id="4" name="Table 2">
            <a:extLst>
              <a:ext uri="{FF2B5EF4-FFF2-40B4-BE49-F238E27FC236}">
                <a16:creationId xmlns:a16="http://schemas.microsoft.com/office/drawing/2014/main" id="{D3D036DA-87E5-4EB5-95C0-D2A51A6FDEF8}"/>
              </a:ext>
            </a:extLst>
          </p:cNvPr>
          <p:cNvGraphicFramePr>
            <a:graphicFrameLocks noGrp="1"/>
          </p:cNvGraphicFramePr>
          <p:nvPr>
            <p:extLst>
              <p:ext uri="{D42A27DB-BD31-4B8C-83A1-F6EECF244321}">
                <p14:modId xmlns:p14="http://schemas.microsoft.com/office/powerpoint/2010/main" val="258200646"/>
              </p:ext>
            </p:extLst>
          </p:nvPr>
        </p:nvGraphicFramePr>
        <p:xfrm>
          <a:off x="2415245" y="1563505"/>
          <a:ext cx="5075511" cy="613075"/>
        </p:xfrm>
        <a:graphic>
          <a:graphicData uri="http://schemas.openxmlformats.org/drawingml/2006/table">
            <a:tbl>
              <a:tblPr firstRow="1" bandRow="1">
                <a:tableStyleId>{073A0DAA-6AF3-43AB-8588-CEC1D06C72B9}</a:tableStyleId>
              </a:tblPr>
              <a:tblGrid>
                <a:gridCol w="1145209">
                  <a:extLst>
                    <a:ext uri="{9D8B030D-6E8A-4147-A177-3AD203B41FA5}">
                      <a16:colId xmlns:a16="http://schemas.microsoft.com/office/drawing/2014/main" val="1117177110"/>
                    </a:ext>
                  </a:extLst>
                </a:gridCol>
                <a:gridCol w="1534766">
                  <a:extLst>
                    <a:ext uri="{9D8B030D-6E8A-4147-A177-3AD203B41FA5}">
                      <a16:colId xmlns:a16="http://schemas.microsoft.com/office/drawing/2014/main" val="574899566"/>
                    </a:ext>
                  </a:extLst>
                </a:gridCol>
                <a:gridCol w="1542886">
                  <a:extLst>
                    <a:ext uri="{9D8B030D-6E8A-4147-A177-3AD203B41FA5}">
                      <a16:colId xmlns:a16="http://schemas.microsoft.com/office/drawing/2014/main" val="2953116570"/>
                    </a:ext>
                  </a:extLst>
                </a:gridCol>
                <a:gridCol w="852650">
                  <a:extLst>
                    <a:ext uri="{9D8B030D-6E8A-4147-A177-3AD203B41FA5}">
                      <a16:colId xmlns:a16="http://schemas.microsoft.com/office/drawing/2014/main" val="3649584025"/>
                    </a:ext>
                  </a:extLst>
                </a:gridCol>
              </a:tblGrid>
              <a:tr h="285582">
                <a:tc>
                  <a:txBody>
                    <a:bodyPr/>
                    <a:lstStyle/>
                    <a:p>
                      <a:r>
                        <a:rPr lang="en-US" sz="1300" dirty="0"/>
                        <a:t>NAME (C20)</a:t>
                      </a:r>
                    </a:p>
                  </a:txBody>
                  <a:tcPr/>
                </a:tc>
                <a:tc>
                  <a:txBody>
                    <a:bodyPr/>
                    <a:lstStyle/>
                    <a:p>
                      <a:r>
                        <a:rPr lang="en-US" sz="1300" dirty="0"/>
                        <a:t>CNP (N13)</a:t>
                      </a:r>
                    </a:p>
                  </a:txBody>
                  <a:tcPr/>
                </a:tc>
                <a:tc>
                  <a:txBody>
                    <a:bodyPr/>
                    <a:lstStyle/>
                    <a:p>
                      <a:r>
                        <a:rPr lang="en-US" sz="1300" dirty="0"/>
                        <a:t>ADDRESS (C25)</a:t>
                      </a:r>
                    </a:p>
                  </a:txBody>
                  <a:tcPr/>
                </a:tc>
                <a:tc>
                  <a:txBody>
                    <a:bodyPr/>
                    <a:lstStyle/>
                    <a:p>
                      <a:r>
                        <a:rPr lang="en-US" sz="1300" dirty="0"/>
                        <a:t>AGE (I)</a:t>
                      </a:r>
                    </a:p>
                  </a:txBody>
                  <a:tcPr/>
                </a:tc>
                <a:extLst>
                  <a:ext uri="{0D108BD9-81ED-4DB2-BD59-A6C34878D82A}">
                    <a16:rowId xmlns:a16="http://schemas.microsoft.com/office/drawing/2014/main" val="642885821"/>
                  </a:ext>
                </a:extLst>
              </a:tr>
              <a:tr h="323515">
                <a:tc>
                  <a:txBody>
                    <a:bodyPr/>
                    <a:lstStyle/>
                    <a:p>
                      <a:r>
                        <a:rPr lang="en-US" altLang="ro-RO" sz="1300" dirty="0"/>
                        <a:t>Resident 1</a:t>
                      </a:r>
                      <a:endParaRPr lang="en-US" sz="1300" dirty="0"/>
                    </a:p>
                  </a:txBody>
                  <a:tcPr/>
                </a:tc>
                <a:tc>
                  <a:txBody>
                    <a:bodyPr/>
                    <a:lstStyle/>
                    <a:p>
                      <a:r>
                        <a:rPr lang="en-US" altLang="ro-RO" sz="1300" dirty="0"/>
                        <a:t>1234567890123</a:t>
                      </a:r>
                      <a:endParaRPr lang="en-US" sz="1300" dirty="0"/>
                    </a:p>
                  </a:txBody>
                  <a:tcPr/>
                </a:tc>
                <a:tc>
                  <a:txBody>
                    <a:bodyPr/>
                    <a:lstStyle/>
                    <a:p>
                      <a:r>
                        <a:rPr lang="en-US" sz="1300" dirty="0"/>
                        <a:t>ABC</a:t>
                      </a:r>
                    </a:p>
                  </a:txBody>
                  <a:tcPr/>
                </a:tc>
                <a:tc>
                  <a:txBody>
                    <a:bodyPr/>
                    <a:lstStyle/>
                    <a:p>
                      <a:r>
                        <a:rPr lang="en-US" sz="1300" dirty="0"/>
                        <a:t>24</a:t>
                      </a:r>
                    </a:p>
                  </a:txBody>
                  <a:tcPr/>
                </a:tc>
                <a:extLst>
                  <a:ext uri="{0D108BD9-81ED-4DB2-BD59-A6C34878D82A}">
                    <a16:rowId xmlns:a16="http://schemas.microsoft.com/office/drawing/2014/main" val="1808059834"/>
                  </a:ext>
                </a:extLst>
              </a:tr>
            </a:tbl>
          </a:graphicData>
        </a:graphic>
      </p:graphicFrame>
      <p:graphicFrame>
        <p:nvGraphicFramePr>
          <p:cNvPr id="5" name="Table 2">
            <a:extLst>
              <a:ext uri="{FF2B5EF4-FFF2-40B4-BE49-F238E27FC236}">
                <a16:creationId xmlns:a16="http://schemas.microsoft.com/office/drawing/2014/main" id="{EA2902CE-8F91-45D4-BF80-25BC69BB4C11}"/>
              </a:ext>
            </a:extLst>
          </p:cNvPr>
          <p:cNvGraphicFramePr>
            <a:graphicFrameLocks noGrp="1"/>
          </p:cNvGraphicFramePr>
          <p:nvPr>
            <p:extLst>
              <p:ext uri="{D42A27DB-BD31-4B8C-83A1-F6EECF244321}">
                <p14:modId xmlns:p14="http://schemas.microsoft.com/office/powerpoint/2010/main" val="767311921"/>
              </p:ext>
            </p:extLst>
          </p:nvPr>
        </p:nvGraphicFramePr>
        <p:xfrm>
          <a:off x="2415244" y="2604575"/>
          <a:ext cx="5075511" cy="613075"/>
        </p:xfrm>
        <a:graphic>
          <a:graphicData uri="http://schemas.openxmlformats.org/drawingml/2006/table">
            <a:tbl>
              <a:tblPr firstRow="1" bandRow="1">
                <a:tableStyleId>{073A0DAA-6AF3-43AB-8588-CEC1D06C72B9}</a:tableStyleId>
              </a:tblPr>
              <a:tblGrid>
                <a:gridCol w="1145209">
                  <a:extLst>
                    <a:ext uri="{9D8B030D-6E8A-4147-A177-3AD203B41FA5}">
                      <a16:colId xmlns:a16="http://schemas.microsoft.com/office/drawing/2014/main" val="1117177110"/>
                    </a:ext>
                  </a:extLst>
                </a:gridCol>
                <a:gridCol w="1534766">
                  <a:extLst>
                    <a:ext uri="{9D8B030D-6E8A-4147-A177-3AD203B41FA5}">
                      <a16:colId xmlns:a16="http://schemas.microsoft.com/office/drawing/2014/main" val="574899566"/>
                    </a:ext>
                  </a:extLst>
                </a:gridCol>
                <a:gridCol w="1542886">
                  <a:extLst>
                    <a:ext uri="{9D8B030D-6E8A-4147-A177-3AD203B41FA5}">
                      <a16:colId xmlns:a16="http://schemas.microsoft.com/office/drawing/2014/main" val="2953116570"/>
                    </a:ext>
                  </a:extLst>
                </a:gridCol>
                <a:gridCol w="852650">
                  <a:extLst>
                    <a:ext uri="{9D8B030D-6E8A-4147-A177-3AD203B41FA5}">
                      <a16:colId xmlns:a16="http://schemas.microsoft.com/office/drawing/2014/main" val="3649584025"/>
                    </a:ext>
                  </a:extLst>
                </a:gridCol>
              </a:tblGrid>
              <a:tr h="285582">
                <a:tc>
                  <a:txBody>
                    <a:bodyPr/>
                    <a:lstStyle/>
                    <a:p>
                      <a:r>
                        <a:rPr lang="en-US" sz="1300" dirty="0"/>
                        <a:t>NAME (C20)</a:t>
                      </a:r>
                    </a:p>
                  </a:txBody>
                  <a:tcPr/>
                </a:tc>
                <a:tc>
                  <a:txBody>
                    <a:bodyPr/>
                    <a:lstStyle/>
                    <a:p>
                      <a:r>
                        <a:rPr lang="en-US" sz="1300" dirty="0"/>
                        <a:t>CNP (N13)</a:t>
                      </a:r>
                    </a:p>
                  </a:txBody>
                  <a:tcPr/>
                </a:tc>
                <a:tc>
                  <a:txBody>
                    <a:bodyPr/>
                    <a:lstStyle/>
                    <a:p>
                      <a:r>
                        <a:rPr lang="en-US" sz="1300" dirty="0"/>
                        <a:t>ADDRESS (C25)</a:t>
                      </a:r>
                    </a:p>
                  </a:txBody>
                  <a:tcPr/>
                </a:tc>
                <a:tc>
                  <a:txBody>
                    <a:bodyPr/>
                    <a:lstStyle/>
                    <a:p>
                      <a:r>
                        <a:rPr lang="en-US" sz="1300" dirty="0"/>
                        <a:t>AGE (I)</a:t>
                      </a:r>
                    </a:p>
                  </a:txBody>
                  <a:tcPr/>
                </a:tc>
                <a:extLst>
                  <a:ext uri="{0D108BD9-81ED-4DB2-BD59-A6C34878D82A}">
                    <a16:rowId xmlns:a16="http://schemas.microsoft.com/office/drawing/2014/main" val="642885821"/>
                  </a:ext>
                </a:extLst>
              </a:tr>
              <a:tr h="323515">
                <a:tc>
                  <a:txBody>
                    <a:bodyPr/>
                    <a:lstStyle/>
                    <a:p>
                      <a:endParaRPr lang="en-US" sz="1300" dirty="0"/>
                    </a:p>
                  </a:txBody>
                  <a:tcPr/>
                </a:tc>
                <a:tc>
                  <a:txBody>
                    <a:bodyPr/>
                    <a:lstStyle/>
                    <a:p>
                      <a:r>
                        <a:rPr lang="en-US" altLang="ro-RO" sz="1300" dirty="0"/>
                        <a:t>0000000000000</a:t>
                      </a:r>
                      <a:endParaRPr lang="en-US" sz="1300" dirty="0"/>
                    </a:p>
                  </a:txBody>
                  <a:tcPr/>
                </a:tc>
                <a:tc>
                  <a:txBody>
                    <a:bodyPr/>
                    <a:lstStyle/>
                    <a:p>
                      <a:endParaRPr lang="en-US" sz="1300" dirty="0"/>
                    </a:p>
                  </a:txBody>
                  <a:tcPr/>
                </a:tc>
                <a:tc>
                  <a:txBody>
                    <a:bodyPr/>
                    <a:lstStyle/>
                    <a:p>
                      <a:r>
                        <a:rPr lang="en-US" sz="1300" dirty="0"/>
                        <a:t>0</a:t>
                      </a:r>
                    </a:p>
                  </a:txBody>
                  <a:tcPr/>
                </a:tc>
                <a:extLst>
                  <a:ext uri="{0D108BD9-81ED-4DB2-BD59-A6C34878D82A}">
                    <a16:rowId xmlns:a16="http://schemas.microsoft.com/office/drawing/2014/main" val="1808059834"/>
                  </a:ext>
                </a:extLst>
              </a:tr>
            </a:tbl>
          </a:graphicData>
        </a:graphic>
      </p:graphicFrame>
      <p:cxnSp>
        <p:nvCxnSpPr>
          <p:cNvPr id="6" name="Straight Arrow Connector 5">
            <a:extLst>
              <a:ext uri="{FF2B5EF4-FFF2-40B4-BE49-F238E27FC236}">
                <a16:creationId xmlns:a16="http://schemas.microsoft.com/office/drawing/2014/main" id="{AB878673-B0DF-4DF8-814A-CCBF9A3EAC67}"/>
              </a:ext>
            </a:extLst>
          </p:cNvPr>
          <p:cNvCxnSpPr>
            <a:cxnSpLocks/>
          </p:cNvCxnSpPr>
          <p:nvPr/>
        </p:nvCxnSpPr>
        <p:spPr bwMode="auto">
          <a:xfrm>
            <a:off x="4830933" y="2229848"/>
            <a:ext cx="0" cy="28847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graphicFrame>
        <p:nvGraphicFramePr>
          <p:cNvPr id="9" name="Table 2">
            <a:extLst>
              <a:ext uri="{FF2B5EF4-FFF2-40B4-BE49-F238E27FC236}">
                <a16:creationId xmlns:a16="http://schemas.microsoft.com/office/drawing/2014/main" id="{70F46C52-3FE7-48D7-9348-B0CC6BC57572}"/>
              </a:ext>
            </a:extLst>
          </p:cNvPr>
          <p:cNvGraphicFramePr>
            <a:graphicFrameLocks noGrp="1"/>
          </p:cNvGraphicFramePr>
          <p:nvPr>
            <p:extLst>
              <p:ext uri="{D42A27DB-BD31-4B8C-83A1-F6EECF244321}">
                <p14:modId xmlns:p14="http://schemas.microsoft.com/office/powerpoint/2010/main" val="627385521"/>
              </p:ext>
            </p:extLst>
          </p:nvPr>
        </p:nvGraphicFramePr>
        <p:xfrm>
          <a:off x="2415243" y="4174236"/>
          <a:ext cx="5075511" cy="1583620"/>
        </p:xfrm>
        <a:graphic>
          <a:graphicData uri="http://schemas.openxmlformats.org/drawingml/2006/table">
            <a:tbl>
              <a:tblPr firstRow="1" bandRow="1">
                <a:tableStyleId>{073A0DAA-6AF3-43AB-8588-CEC1D06C72B9}</a:tableStyleId>
              </a:tblPr>
              <a:tblGrid>
                <a:gridCol w="1145209">
                  <a:extLst>
                    <a:ext uri="{9D8B030D-6E8A-4147-A177-3AD203B41FA5}">
                      <a16:colId xmlns:a16="http://schemas.microsoft.com/office/drawing/2014/main" val="1117177110"/>
                    </a:ext>
                  </a:extLst>
                </a:gridCol>
                <a:gridCol w="1534766">
                  <a:extLst>
                    <a:ext uri="{9D8B030D-6E8A-4147-A177-3AD203B41FA5}">
                      <a16:colId xmlns:a16="http://schemas.microsoft.com/office/drawing/2014/main" val="574899566"/>
                    </a:ext>
                  </a:extLst>
                </a:gridCol>
                <a:gridCol w="1542886">
                  <a:extLst>
                    <a:ext uri="{9D8B030D-6E8A-4147-A177-3AD203B41FA5}">
                      <a16:colId xmlns:a16="http://schemas.microsoft.com/office/drawing/2014/main" val="2953116570"/>
                    </a:ext>
                  </a:extLst>
                </a:gridCol>
                <a:gridCol w="852650">
                  <a:extLst>
                    <a:ext uri="{9D8B030D-6E8A-4147-A177-3AD203B41FA5}">
                      <a16:colId xmlns:a16="http://schemas.microsoft.com/office/drawing/2014/main" val="3649584025"/>
                    </a:ext>
                  </a:extLst>
                </a:gridCol>
              </a:tblGrid>
              <a:tr h="285582">
                <a:tc>
                  <a:txBody>
                    <a:bodyPr/>
                    <a:lstStyle/>
                    <a:p>
                      <a:r>
                        <a:rPr lang="en-US" sz="1300" dirty="0"/>
                        <a:t>NAME (C20)</a:t>
                      </a:r>
                    </a:p>
                  </a:txBody>
                  <a:tcPr/>
                </a:tc>
                <a:tc>
                  <a:txBody>
                    <a:bodyPr/>
                    <a:lstStyle/>
                    <a:p>
                      <a:r>
                        <a:rPr lang="en-US" sz="1300" dirty="0"/>
                        <a:t>CNP (N13)</a:t>
                      </a:r>
                    </a:p>
                  </a:txBody>
                  <a:tcPr/>
                </a:tc>
                <a:tc>
                  <a:txBody>
                    <a:bodyPr/>
                    <a:lstStyle/>
                    <a:p>
                      <a:r>
                        <a:rPr lang="en-US" sz="1300" dirty="0"/>
                        <a:t>ADDRESS (C25)</a:t>
                      </a:r>
                    </a:p>
                  </a:txBody>
                  <a:tcPr/>
                </a:tc>
                <a:tc>
                  <a:txBody>
                    <a:bodyPr/>
                    <a:lstStyle/>
                    <a:p>
                      <a:r>
                        <a:rPr lang="en-US" sz="1300" dirty="0"/>
                        <a:t>AGE (I)</a:t>
                      </a:r>
                    </a:p>
                  </a:txBody>
                  <a:tcPr/>
                </a:tc>
                <a:extLst>
                  <a:ext uri="{0D108BD9-81ED-4DB2-BD59-A6C34878D82A}">
                    <a16:rowId xmlns:a16="http://schemas.microsoft.com/office/drawing/2014/main" val="642885821"/>
                  </a:ext>
                </a:extLst>
              </a:tr>
              <a:tr h="323515">
                <a:tc>
                  <a:txBody>
                    <a:bodyPr/>
                    <a:lstStyle/>
                    <a:p>
                      <a:r>
                        <a:rPr lang="en-US" altLang="ro-RO" sz="1300" dirty="0"/>
                        <a:t>Resident 1</a:t>
                      </a:r>
                      <a:endParaRPr lang="en-US" sz="1300" dirty="0"/>
                    </a:p>
                  </a:txBody>
                  <a:tcPr/>
                </a:tc>
                <a:tc>
                  <a:txBody>
                    <a:bodyPr/>
                    <a:lstStyle/>
                    <a:p>
                      <a:r>
                        <a:rPr lang="en-US" altLang="ro-RO" sz="1300" dirty="0"/>
                        <a:t>1234567890123</a:t>
                      </a:r>
                      <a:endParaRPr lang="en-US" sz="1300" dirty="0"/>
                    </a:p>
                  </a:txBody>
                  <a:tcPr/>
                </a:tc>
                <a:tc>
                  <a:txBody>
                    <a:bodyPr/>
                    <a:lstStyle/>
                    <a:p>
                      <a:r>
                        <a:rPr lang="en-US" sz="1300" dirty="0"/>
                        <a:t>ABC</a:t>
                      </a:r>
                    </a:p>
                  </a:txBody>
                  <a:tcPr/>
                </a:tc>
                <a:tc>
                  <a:txBody>
                    <a:bodyPr/>
                    <a:lstStyle/>
                    <a:p>
                      <a:r>
                        <a:rPr lang="en-US" sz="1300" dirty="0"/>
                        <a:t>24</a:t>
                      </a:r>
                    </a:p>
                  </a:txBody>
                  <a:tcPr/>
                </a:tc>
                <a:extLst>
                  <a:ext uri="{0D108BD9-81ED-4DB2-BD59-A6C34878D82A}">
                    <a16:rowId xmlns:a16="http://schemas.microsoft.com/office/drawing/2014/main" val="1808059834"/>
                  </a:ext>
                </a:extLst>
              </a:tr>
              <a:tr h="323515">
                <a:tc>
                  <a:txBody>
                    <a:bodyPr/>
                    <a:lstStyle/>
                    <a:p>
                      <a:r>
                        <a:rPr lang="en-US" sz="1300" dirty="0"/>
                        <a:t>Resident 2</a:t>
                      </a:r>
                    </a:p>
                  </a:txBody>
                  <a:tcPr/>
                </a:tc>
                <a:tc>
                  <a:txBody>
                    <a:bodyPr/>
                    <a:lstStyle/>
                    <a:p>
                      <a:endParaRPr lang="en-US" sz="1300" dirty="0"/>
                    </a:p>
                  </a:txBody>
                  <a:tcPr/>
                </a:tc>
                <a:tc>
                  <a:txBody>
                    <a:bodyPr/>
                    <a:lstStyle/>
                    <a:p>
                      <a:r>
                        <a:rPr lang="en-US" sz="1300" dirty="0"/>
                        <a:t>DEF25</a:t>
                      </a:r>
                    </a:p>
                  </a:txBody>
                  <a:tcPr/>
                </a:tc>
                <a:tc>
                  <a:txBody>
                    <a:bodyPr/>
                    <a:lstStyle/>
                    <a:p>
                      <a:r>
                        <a:rPr lang="en-US" sz="1300" dirty="0"/>
                        <a:t>30</a:t>
                      </a:r>
                    </a:p>
                  </a:txBody>
                  <a:tcPr/>
                </a:tc>
                <a:extLst>
                  <a:ext uri="{0D108BD9-81ED-4DB2-BD59-A6C34878D82A}">
                    <a16:rowId xmlns:a16="http://schemas.microsoft.com/office/drawing/2014/main" val="1682614788"/>
                  </a:ext>
                </a:extLst>
              </a:tr>
              <a:tr h="323515">
                <a:tc>
                  <a:txBody>
                    <a:bodyPr/>
                    <a:lstStyle/>
                    <a:p>
                      <a:r>
                        <a:rPr lang="en-US" sz="1300" dirty="0"/>
                        <a:t>Resident 3</a:t>
                      </a:r>
                    </a:p>
                  </a:txBody>
                  <a:tcPr/>
                </a:tc>
                <a:tc>
                  <a:txBody>
                    <a:bodyPr/>
                    <a:lstStyle/>
                    <a:p>
                      <a:r>
                        <a:rPr lang="en-US" sz="1300" dirty="0"/>
                        <a:t>1111111111111</a:t>
                      </a:r>
                    </a:p>
                  </a:txBody>
                  <a:tcPr/>
                </a:tc>
                <a:tc>
                  <a:txBody>
                    <a:bodyPr/>
                    <a:lstStyle/>
                    <a:p>
                      <a:endParaRPr lang="en-US" sz="1300" dirty="0"/>
                    </a:p>
                  </a:txBody>
                  <a:tcPr/>
                </a:tc>
                <a:tc>
                  <a:txBody>
                    <a:bodyPr/>
                    <a:lstStyle/>
                    <a:p>
                      <a:r>
                        <a:rPr lang="en-US" sz="1300" dirty="0"/>
                        <a:t>12</a:t>
                      </a:r>
                    </a:p>
                  </a:txBody>
                  <a:tcPr/>
                </a:tc>
                <a:extLst>
                  <a:ext uri="{0D108BD9-81ED-4DB2-BD59-A6C34878D82A}">
                    <a16:rowId xmlns:a16="http://schemas.microsoft.com/office/drawing/2014/main" val="868112216"/>
                  </a:ext>
                </a:extLst>
              </a:tr>
              <a:tr h="323515">
                <a:tc>
                  <a:txBody>
                    <a:bodyPr/>
                    <a:lstStyle/>
                    <a:p>
                      <a:r>
                        <a:rPr lang="en-US" sz="1300" dirty="0"/>
                        <a:t>Resident 4</a:t>
                      </a:r>
                    </a:p>
                  </a:txBody>
                  <a:tcPr/>
                </a:tc>
                <a:tc>
                  <a:txBody>
                    <a:bodyPr/>
                    <a:lstStyle/>
                    <a:p>
                      <a:r>
                        <a:rPr lang="en-US" sz="1300" dirty="0"/>
                        <a:t>2222222222222</a:t>
                      </a:r>
                    </a:p>
                  </a:txBody>
                  <a:tcPr/>
                </a:tc>
                <a:tc>
                  <a:txBody>
                    <a:bodyPr/>
                    <a:lstStyle/>
                    <a:p>
                      <a:endParaRPr lang="en-US" sz="1300" dirty="0"/>
                    </a:p>
                  </a:txBody>
                  <a:tcPr/>
                </a:tc>
                <a:tc>
                  <a:txBody>
                    <a:bodyPr/>
                    <a:lstStyle/>
                    <a:p>
                      <a:r>
                        <a:rPr lang="en-US" sz="1300" dirty="0"/>
                        <a:t>45</a:t>
                      </a:r>
                    </a:p>
                  </a:txBody>
                  <a:tcPr/>
                </a:tc>
                <a:extLst>
                  <a:ext uri="{0D108BD9-81ED-4DB2-BD59-A6C34878D82A}">
                    <a16:rowId xmlns:a16="http://schemas.microsoft.com/office/drawing/2014/main" val="500811012"/>
                  </a:ext>
                </a:extLst>
              </a:tr>
            </a:tbl>
          </a:graphicData>
        </a:graphic>
      </p:graphicFrame>
      <p:graphicFrame>
        <p:nvGraphicFramePr>
          <p:cNvPr id="10" name="Table 2">
            <a:extLst>
              <a:ext uri="{FF2B5EF4-FFF2-40B4-BE49-F238E27FC236}">
                <a16:creationId xmlns:a16="http://schemas.microsoft.com/office/drawing/2014/main" id="{4DD86134-909A-4B2A-A930-B821403FA806}"/>
              </a:ext>
            </a:extLst>
          </p:cNvPr>
          <p:cNvGraphicFramePr>
            <a:graphicFrameLocks noGrp="1"/>
          </p:cNvGraphicFramePr>
          <p:nvPr>
            <p:extLst>
              <p:ext uri="{D42A27DB-BD31-4B8C-83A1-F6EECF244321}">
                <p14:modId xmlns:p14="http://schemas.microsoft.com/office/powerpoint/2010/main" val="1631882927"/>
              </p:ext>
            </p:extLst>
          </p:nvPr>
        </p:nvGraphicFramePr>
        <p:xfrm>
          <a:off x="2415243" y="6115473"/>
          <a:ext cx="5075511" cy="289560"/>
        </p:xfrm>
        <a:graphic>
          <a:graphicData uri="http://schemas.openxmlformats.org/drawingml/2006/table">
            <a:tbl>
              <a:tblPr firstRow="1" bandRow="1">
                <a:tableStyleId>{073A0DAA-6AF3-43AB-8588-CEC1D06C72B9}</a:tableStyleId>
              </a:tblPr>
              <a:tblGrid>
                <a:gridCol w="1145209">
                  <a:extLst>
                    <a:ext uri="{9D8B030D-6E8A-4147-A177-3AD203B41FA5}">
                      <a16:colId xmlns:a16="http://schemas.microsoft.com/office/drawing/2014/main" val="1117177110"/>
                    </a:ext>
                  </a:extLst>
                </a:gridCol>
                <a:gridCol w="1534766">
                  <a:extLst>
                    <a:ext uri="{9D8B030D-6E8A-4147-A177-3AD203B41FA5}">
                      <a16:colId xmlns:a16="http://schemas.microsoft.com/office/drawing/2014/main" val="574899566"/>
                    </a:ext>
                  </a:extLst>
                </a:gridCol>
                <a:gridCol w="1542886">
                  <a:extLst>
                    <a:ext uri="{9D8B030D-6E8A-4147-A177-3AD203B41FA5}">
                      <a16:colId xmlns:a16="http://schemas.microsoft.com/office/drawing/2014/main" val="2953116570"/>
                    </a:ext>
                  </a:extLst>
                </a:gridCol>
                <a:gridCol w="852650">
                  <a:extLst>
                    <a:ext uri="{9D8B030D-6E8A-4147-A177-3AD203B41FA5}">
                      <a16:colId xmlns:a16="http://schemas.microsoft.com/office/drawing/2014/main" val="3649584025"/>
                    </a:ext>
                  </a:extLst>
                </a:gridCol>
              </a:tblGrid>
              <a:tr h="285582">
                <a:tc>
                  <a:txBody>
                    <a:bodyPr/>
                    <a:lstStyle/>
                    <a:p>
                      <a:r>
                        <a:rPr lang="en-US" sz="1300" dirty="0"/>
                        <a:t>NAME (C20)</a:t>
                      </a:r>
                    </a:p>
                  </a:txBody>
                  <a:tcPr/>
                </a:tc>
                <a:tc>
                  <a:txBody>
                    <a:bodyPr/>
                    <a:lstStyle/>
                    <a:p>
                      <a:r>
                        <a:rPr lang="en-US" sz="1300" dirty="0"/>
                        <a:t>CNP (N13)</a:t>
                      </a:r>
                    </a:p>
                  </a:txBody>
                  <a:tcPr/>
                </a:tc>
                <a:tc>
                  <a:txBody>
                    <a:bodyPr/>
                    <a:lstStyle/>
                    <a:p>
                      <a:r>
                        <a:rPr lang="en-US" sz="1300" dirty="0"/>
                        <a:t>ADDRESS (C25)</a:t>
                      </a:r>
                    </a:p>
                  </a:txBody>
                  <a:tcPr/>
                </a:tc>
                <a:tc>
                  <a:txBody>
                    <a:bodyPr/>
                    <a:lstStyle/>
                    <a:p>
                      <a:r>
                        <a:rPr lang="en-US" sz="1300" dirty="0"/>
                        <a:t>AGE (I)</a:t>
                      </a:r>
                    </a:p>
                  </a:txBody>
                  <a:tcPr/>
                </a:tc>
                <a:extLst>
                  <a:ext uri="{0D108BD9-81ED-4DB2-BD59-A6C34878D82A}">
                    <a16:rowId xmlns:a16="http://schemas.microsoft.com/office/drawing/2014/main" val="642885821"/>
                  </a:ext>
                </a:extLst>
              </a:tr>
            </a:tbl>
          </a:graphicData>
        </a:graphic>
      </p:graphicFrame>
      <p:cxnSp>
        <p:nvCxnSpPr>
          <p:cNvPr id="11" name="Straight Arrow Connector 10">
            <a:extLst>
              <a:ext uri="{FF2B5EF4-FFF2-40B4-BE49-F238E27FC236}">
                <a16:creationId xmlns:a16="http://schemas.microsoft.com/office/drawing/2014/main" id="{2E3B4A76-AE70-4A0B-9ACF-2E5B9660FB9F}"/>
              </a:ext>
            </a:extLst>
          </p:cNvPr>
          <p:cNvCxnSpPr>
            <a:cxnSpLocks/>
          </p:cNvCxnSpPr>
          <p:nvPr/>
        </p:nvCxnSpPr>
        <p:spPr bwMode="auto">
          <a:xfrm>
            <a:off x="4830933" y="5827003"/>
            <a:ext cx="0" cy="28847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3420029567"/>
      </p:ext>
    </p:extLst>
  </p:cSld>
  <p:clrMapOvr>
    <a:masterClrMapping/>
  </p:clrMapOvr>
  <p:transition spd="med">
    <p:fade/>
  </p:transition>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6386" name="Title 1"/>
          <p:cNvSpPr>
            <a:spLocks noGrp="1"/>
          </p:cNvSpPr>
          <p:nvPr>
            <p:ph type="title" idx="4294967295"/>
          </p:nvPr>
        </p:nvSpPr>
        <p:spPr>
          <a:xfrm>
            <a:off x="782823" y="118231"/>
            <a:ext cx="8988425" cy="501650"/>
          </a:xfrm>
        </p:spPr>
        <p:txBody>
          <a:bodyPr/>
          <a:lstStyle/>
          <a:p>
            <a:r>
              <a:rPr lang="en-US" altLang="ro-RO" sz="2900" dirty="0">
                <a:latin typeface="Arial" panose="020B0604020202020204" pitchFamily="34" charset="0"/>
              </a:rPr>
              <a:t>Internal tables - definition</a:t>
            </a:r>
          </a:p>
        </p:txBody>
      </p:sp>
      <p:sp>
        <p:nvSpPr>
          <p:cNvPr id="3" name="Content Placeholder 2"/>
          <p:cNvSpPr>
            <a:spLocks noGrp="1"/>
          </p:cNvSpPr>
          <p:nvPr>
            <p:ph idx="4294967295"/>
          </p:nvPr>
        </p:nvSpPr>
        <p:spPr>
          <a:xfrm>
            <a:off x="785728" y="914683"/>
            <a:ext cx="8985520" cy="5554355"/>
          </a:xfrm>
        </p:spPr>
        <p:txBody>
          <a:bodyPr>
            <a:normAutofit/>
          </a:bodyPr>
          <a:lstStyle/>
          <a:p>
            <a:pPr fontAlgn="auto">
              <a:spcAft>
                <a:spcPts val="0"/>
              </a:spcAft>
              <a:buClr>
                <a:srgbClr val="0029AC"/>
              </a:buClr>
              <a:buFont typeface="Wingdings" panose="05000000000000000000" pitchFamily="2" charset="2"/>
              <a:buChar char="q"/>
              <a:defRPr/>
            </a:pPr>
            <a:r>
              <a:rPr lang="en-US" sz="2400" dirty="0"/>
              <a:t>Internal tables provide a means of taking data from a fixed structure and storing it in working memory in ABAP. </a:t>
            </a:r>
          </a:p>
          <a:p>
            <a:pPr fontAlgn="auto">
              <a:spcAft>
                <a:spcPts val="0"/>
              </a:spcAft>
              <a:buClr>
                <a:srgbClr val="0029AC"/>
              </a:buClr>
              <a:buFont typeface="Wingdings" panose="05000000000000000000" pitchFamily="2" charset="2"/>
              <a:buChar char="q"/>
              <a:defRPr/>
            </a:pPr>
            <a:r>
              <a:rPr lang="en-US" sz="2400" dirty="0"/>
              <a:t>The data is stored line by line in memory, and each line has the same structure.</a:t>
            </a:r>
          </a:p>
          <a:p>
            <a:pPr fontAlgn="auto">
              <a:spcAft>
                <a:spcPts val="0"/>
              </a:spcAft>
              <a:buClr>
                <a:srgbClr val="0029AC"/>
              </a:buClr>
              <a:buFont typeface="Wingdings" panose="05000000000000000000" pitchFamily="2" charset="2"/>
              <a:buChar char="q"/>
              <a:defRPr/>
            </a:pPr>
            <a:r>
              <a:rPr lang="en-US" sz="2400" dirty="0"/>
              <a:t> In ABAP, internal tables fulfill the function of arrays. Since they are dynamic data objects, they save the programmer the task of dynamic memory management in his or her programs. You should use internal tables whenever you want to process a dataset with a fixed structure within a program. A particularly important use for internal tables is for storing and formatting data from a database table within a program. They are also a good way of including very complicated data structures in an ABAP program</a:t>
            </a:r>
          </a:p>
        </p:txBody>
      </p:sp>
    </p:spTree>
    <p:extLst>
      <p:ext uri="{BB962C8B-B14F-4D97-AF65-F5344CB8AC3E}">
        <p14:creationId xmlns:p14="http://schemas.microsoft.com/office/powerpoint/2010/main" val="878448793"/>
      </p:ext>
    </p:extLst>
  </p:cSld>
  <p:clrMapOvr>
    <a:masterClrMapping/>
  </p:clrMapOvr>
  <p:transition spd="med">
    <p:fade/>
  </p:transition>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410" name="Title 1"/>
          <p:cNvSpPr>
            <a:spLocks noGrp="1"/>
          </p:cNvSpPr>
          <p:nvPr>
            <p:ph type="title" idx="4294967295"/>
          </p:nvPr>
        </p:nvSpPr>
        <p:spPr>
          <a:xfrm>
            <a:off x="793288" y="44560"/>
            <a:ext cx="8988425" cy="501650"/>
          </a:xfrm>
        </p:spPr>
        <p:txBody>
          <a:bodyPr/>
          <a:lstStyle/>
          <a:p>
            <a:r>
              <a:rPr lang="en-US" altLang="ro-RO" sz="2900" dirty="0">
                <a:latin typeface="Arial" panose="020B0604020202020204" pitchFamily="34" charset="0"/>
              </a:rPr>
              <a:t>Internal tables - types</a:t>
            </a:r>
          </a:p>
        </p:txBody>
      </p:sp>
      <p:pic>
        <p:nvPicPr>
          <p:cNvPr id="1741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3288" y="745134"/>
            <a:ext cx="8750920" cy="53677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63067127"/>
      </p:ext>
    </p:extLst>
  </p:cSld>
  <p:clrMapOvr>
    <a:masterClrMapping/>
  </p:clrMapOvr>
  <p:transition spd="med">
    <p:fade/>
  </p:transition>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8434" name="Title 1"/>
          <p:cNvSpPr>
            <a:spLocks noGrp="1"/>
          </p:cNvSpPr>
          <p:nvPr>
            <p:ph type="title" idx="4294967295"/>
          </p:nvPr>
        </p:nvSpPr>
        <p:spPr>
          <a:xfrm>
            <a:off x="784410" y="0"/>
            <a:ext cx="9121590" cy="696036"/>
          </a:xfrm>
        </p:spPr>
        <p:txBody>
          <a:bodyPr/>
          <a:lstStyle/>
          <a:p>
            <a:r>
              <a:rPr lang="en-US" altLang="ro-RO" sz="2900" dirty="0">
                <a:latin typeface="Arial" panose="020B0604020202020204" pitchFamily="34" charset="0"/>
              </a:rPr>
              <a:t>Standard tables</a:t>
            </a:r>
          </a:p>
        </p:txBody>
      </p:sp>
      <p:sp>
        <p:nvSpPr>
          <p:cNvPr id="3" name="Content Placeholder 2"/>
          <p:cNvSpPr>
            <a:spLocks noGrp="1"/>
          </p:cNvSpPr>
          <p:nvPr>
            <p:ph idx="4294967295"/>
          </p:nvPr>
        </p:nvSpPr>
        <p:spPr>
          <a:xfrm>
            <a:off x="784410" y="819150"/>
            <a:ext cx="8874495" cy="5219700"/>
          </a:xfrm>
        </p:spPr>
        <p:txBody>
          <a:bodyPr>
            <a:normAutofit lnSpcReduction="10000"/>
          </a:bodyPr>
          <a:lstStyle/>
          <a:p>
            <a:pPr fontAlgn="auto">
              <a:spcAft>
                <a:spcPts val="0"/>
              </a:spcAft>
              <a:buClr>
                <a:srgbClr val="0029AC"/>
              </a:buClr>
              <a:buFont typeface="Wingdings" panose="05000000000000000000" pitchFamily="2" charset="2"/>
              <a:buChar char="q"/>
              <a:defRPr/>
            </a:pPr>
            <a:r>
              <a:rPr lang="en-US" sz="1800" dirty="0"/>
              <a:t>Standard tables have an internal linear index. From a particular size upwards, the indexes of internal tables are administered as trees. In this case, the index administration overhead increases in logarithmic and not linear relation to the number of lines. The system can access records either by using the table index or the key. The response time for key access is proportional to the number of entries in the table. The key of a standard table is always non-unique. You cannot specify a unique key. This means that standard tables can always be filled very quickly, since the system does not have to check whether there are already existing entries. </a:t>
            </a:r>
          </a:p>
          <a:p>
            <a:pPr fontAlgn="auto">
              <a:spcAft>
                <a:spcPts val="0"/>
              </a:spcAft>
              <a:buClr>
                <a:srgbClr val="0029AC"/>
              </a:buClr>
              <a:buFont typeface="Wingdings" panose="05000000000000000000" pitchFamily="2" charset="2"/>
              <a:buChar char="q"/>
              <a:defRPr/>
            </a:pPr>
            <a:endParaRPr lang="en-US" sz="1800" dirty="0"/>
          </a:p>
          <a:p>
            <a:pPr fontAlgn="auto">
              <a:spcAft>
                <a:spcPts val="0"/>
              </a:spcAft>
              <a:buClr>
                <a:srgbClr val="0029AC"/>
              </a:buClr>
              <a:buFont typeface="Wingdings" panose="05000000000000000000" pitchFamily="2" charset="2"/>
              <a:buChar char="q"/>
              <a:defRPr/>
            </a:pPr>
            <a:r>
              <a:rPr lang="en-US" sz="1800" dirty="0"/>
              <a:t>This is the most appropriate type if you are going to address the individual table entries using the index. Index access is the quickest possible access. You should fill a standard table by appending lines (ABAP APPEND statement), and read, modify and delete entries by specifying the index (INDEX option with the relevant ABAP command). The access time for a standard table increases in a linear relationship with the number of table entries. If you need key access, standard tables are particularly useful if you can fill and process the table in separate steps. For example, you could fill the table by appending entries, and then sort it. If you use the binary search option with key access, the response time is logarithmically proportional to the number of table entries.</a:t>
            </a:r>
          </a:p>
          <a:p>
            <a:pPr marL="274320" indent="-274320" fontAlgn="auto">
              <a:spcAft>
                <a:spcPts val="0"/>
              </a:spcAft>
              <a:buClr>
                <a:schemeClr val="accent3"/>
              </a:buClr>
              <a:buFont typeface="Wingdings 2"/>
              <a:buChar char=""/>
              <a:defRPr/>
            </a:pPr>
            <a:endParaRPr lang="en-US" dirty="0"/>
          </a:p>
        </p:txBody>
      </p:sp>
    </p:spTree>
    <p:extLst>
      <p:ext uri="{BB962C8B-B14F-4D97-AF65-F5344CB8AC3E}">
        <p14:creationId xmlns:p14="http://schemas.microsoft.com/office/powerpoint/2010/main" val="3458068208"/>
      </p:ext>
    </p:extLst>
  </p:cSld>
  <p:clrMapOvr>
    <a:masterClrMapping/>
  </p:clrMapOvr>
  <p:transition spd="med">
    <p:fad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03898" y="3278388"/>
            <a:ext cx="4149102" cy="1018404"/>
          </a:xfrm>
          <a:ln>
            <a:miter lim="800000"/>
            <a:headEnd/>
            <a:tailEnd/>
          </a:ln>
        </p:spPr>
        <p:txBody>
          <a:bodyPr/>
          <a:lstStyle/>
          <a:p>
            <a:pPr eaLnBrk="1" fontAlgn="auto" hangingPunct="1">
              <a:spcAft>
                <a:spcPts val="0"/>
              </a:spcAft>
              <a:defRPr/>
            </a:pPr>
            <a:r>
              <a:rPr lang="en-US" sz="3000" dirty="0"/>
              <a:t>First ABAP Program</a:t>
            </a:r>
            <a:br>
              <a:rPr lang="en-US" sz="3000" dirty="0"/>
            </a:br>
            <a:r>
              <a:rPr lang="en-US" sz="3000" dirty="0"/>
              <a:t>Hello World! </a:t>
            </a:r>
          </a:p>
        </p:txBody>
      </p:sp>
    </p:spTree>
    <p:extLst>
      <p:ext uri="{BB962C8B-B14F-4D97-AF65-F5344CB8AC3E}">
        <p14:creationId xmlns:p14="http://schemas.microsoft.com/office/powerpoint/2010/main" val="499778908"/>
      </p:ext>
    </p:extLst>
  </p:cSld>
  <p:clrMapOvr>
    <a:masterClrMapping/>
  </p:clrMapOvr>
  <p:transition spd="med">
    <p:fad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idx="4294967295"/>
          </p:nvPr>
        </p:nvSpPr>
        <p:spPr>
          <a:xfrm>
            <a:off x="781898" y="97427"/>
            <a:ext cx="8988425" cy="501650"/>
          </a:xfrm>
        </p:spPr>
        <p:txBody>
          <a:bodyPr/>
          <a:lstStyle/>
          <a:p>
            <a:pPr eaLnBrk="1" hangingPunct="1"/>
            <a:r>
              <a:rPr lang="en-US" altLang="ro-RO" sz="3200" kern="1200" dirty="0"/>
              <a:t>General ABAP Syntax I</a:t>
            </a:r>
          </a:p>
        </p:txBody>
      </p:sp>
      <p:pic>
        <p:nvPicPr>
          <p:cNvPr id="33795" name="Picture 2"/>
          <p:cNvPicPr>
            <a:picLocks noGrp="1" noChangeAspect="1" noChangeArrowheads="1"/>
          </p:cNvPicPr>
          <p:nvPr>
            <p:ph idx="4294967295"/>
          </p:nvPr>
        </p:nvPicPr>
        <p:blipFill>
          <a:blip r:embed="rId2">
            <a:extLst>
              <a:ext uri="{28A0092B-C50C-407E-A947-70E740481C1C}">
                <a14:useLocalDpi xmlns:a14="http://schemas.microsoft.com/office/drawing/2010/main" val="0"/>
              </a:ext>
            </a:extLst>
          </a:blip>
          <a:srcRect/>
          <a:stretch>
            <a:fillRect/>
          </a:stretch>
        </p:blipFill>
        <p:spPr>
          <a:xfrm>
            <a:off x="1136342" y="917692"/>
            <a:ext cx="7803472" cy="5022616"/>
          </a:xfrm>
          <a:noFill/>
        </p:spPr>
      </p:pic>
    </p:spTree>
    <p:extLst>
      <p:ext uri="{BB962C8B-B14F-4D97-AF65-F5344CB8AC3E}">
        <p14:creationId xmlns:p14="http://schemas.microsoft.com/office/powerpoint/2010/main" val="823166323"/>
      </p:ext>
    </p:extLst>
  </p:cSld>
  <p:clrMapOvr>
    <a:masterClrMapping/>
  </p:clrMapOvr>
  <p:transition spd="med">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idx="4294967295"/>
          </p:nvPr>
        </p:nvSpPr>
        <p:spPr>
          <a:xfrm>
            <a:off x="809089" y="-3116"/>
            <a:ext cx="8003655" cy="731838"/>
          </a:xfrm>
        </p:spPr>
        <p:txBody>
          <a:bodyPr/>
          <a:lstStyle/>
          <a:p>
            <a:pPr marL="0" indent="0">
              <a:buNone/>
            </a:pPr>
            <a:r>
              <a:rPr lang="en-US" altLang="ro-RO" sz="3200" dirty="0">
                <a:latin typeface="Arial" panose="020B0604020202020204" pitchFamily="34" charset="0"/>
              </a:rPr>
              <a:t>Steps to Development of Program</a:t>
            </a:r>
          </a:p>
        </p:txBody>
      </p:sp>
      <p:sp>
        <p:nvSpPr>
          <p:cNvPr id="44036" name="Rectangle 4"/>
          <p:cNvSpPr>
            <a:spLocks noGrp="1" noChangeArrowheads="1"/>
          </p:cNvSpPr>
          <p:nvPr>
            <p:ph type="body" idx="4294967295"/>
          </p:nvPr>
        </p:nvSpPr>
        <p:spPr>
          <a:xfrm>
            <a:off x="809088" y="829763"/>
            <a:ext cx="8003655" cy="5340217"/>
          </a:xfrm>
        </p:spPr>
        <p:txBody>
          <a:bodyPr/>
          <a:lstStyle/>
          <a:p>
            <a:pPr marL="0" indent="0">
              <a:buNone/>
            </a:pPr>
            <a:r>
              <a:rPr lang="en-US" altLang="ro-RO" dirty="0">
                <a:latin typeface="Arial" panose="020B0604020202020204" pitchFamily="34" charset="0"/>
              </a:rPr>
              <a:t>Development of programming language is entirely dependent on the kind of problem and requirement. However, development of a programming language normally (not essentially, but) includes the following steps.</a:t>
            </a:r>
          </a:p>
          <a:p>
            <a:pPr marL="0" indent="0">
              <a:buNone/>
            </a:pPr>
            <a:endParaRPr lang="en-US" altLang="ro-RO" sz="1100" dirty="0">
              <a:latin typeface="Arial" panose="020B0604020202020204" pitchFamily="34" charset="0"/>
            </a:endParaRPr>
          </a:p>
          <a:p>
            <a:pPr marL="0" indent="0">
              <a:buNone/>
            </a:pPr>
            <a:r>
              <a:rPr lang="en-US" altLang="ro-RO" sz="1800" dirty="0">
                <a:latin typeface="Arial" panose="020B0604020202020204" pitchFamily="34" charset="0"/>
              </a:rPr>
              <a:t>1. Defining the Problem </a:t>
            </a:r>
          </a:p>
          <a:p>
            <a:pPr marL="0" indent="0">
              <a:buNone/>
            </a:pPr>
            <a:r>
              <a:rPr lang="en-US" altLang="ro-RO" sz="1800" dirty="0">
                <a:latin typeface="Arial" panose="020B0604020202020204" pitchFamily="34" charset="0"/>
              </a:rPr>
              <a:t>2. Analysis of Task and Methods  </a:t>
            </a:r>
          </a:p>
          <a:p>
            <a:pPr marL="0" indent="0">
              <a:buNone/>
            </a:pPr>
            <a:r>
              <a:rPr lang="en-US" altLang="ro-RO" sz="1800" dirty="0">
                <a:latin typeface="Arial" panose="020B0604020202020204" pitchFamily="34" charset="0"/>
              </a:rPr>
              <a:t>3. Development of Algorithm </a:t>
            </a:r>
          </a:p>
          <a:p>
            <a:pPr marL="0" indent="0">
              <a:buNone/>
            </a:pPr>
            <a:r>
              <a:rPr lang="en-US" altLang="ro-RO" sz="1800" dirty="0">
                <a:latin typeface="Arial" panose="020B0604020202020204" pitchFamily="34" charset="0"/>
              </a:rPr>
              <a:t>4. Verification of Algorithm  </a:t>
            </a:r>
          </a:p>
          <a:p>
            <a:pPr marL="0" indent="0">
              <a:buNone/>
            </a:pPr>
            <a:r>
              <a:rPr lang="en-US" altLang="ro-RO" sz="1800" dirty="0">
                <a:latin typeface="Arial" panose="020B0604020202020204" pitchFamily="34" charset="0"/>
              </a:rPr>
              <a:t>5. Coding</a:t>
            </a:r>
          </a:p>
          <a:p>
            <a:pPr marL="0" indent="0">
              <a:buNone/>
            </a:pPr>
            <a:r>
              <a:rPr lang="en-US" altLang="ro-RO" sz="1800" dirty="0">
                <a:latin typeface="Arial" panose="020B0604020202020204" pitchFamily="34" charset="0"/>
              </a:rPr>
              <a:t>6. Testing of Program </a:t>
            </a:r>
          </a:p>
          <a:p>
            <a:pPr marL="0" indent="0">
              <a:buNone/>
            </a:pPr>
            <a:r>
              <a:rPr lang="en-US" altLang="ro-RO" sz="1800" dirty="0">
                <a:latin typeface="Arial" panose="020B0604020202020204" pitchFamily="34" charset="0"/>
              </a:rPr>
              <a:t>7. Documentation </a:t>
            </a:r>
          </a:p>
          <a:p>
            <a:pPr marL="0" indent="0">
              <a:buNone/>
            </a:pPr>
            <a:r>
              <a:rPr lang="en-US" altLang="ro-RO" sz="1800" dirty="0">
                <a:latin typeface="Arial" panose="020B0604020202020204" pitchFamily="34" charset="0"/>
              </a:rPr>
              <a:t>8. Implementation </a:t>
            </a:r>
          </a:p>
        </p:txBody>
      </p:sp>
    </p:spTree>
    <p:extLst>
      <p:ext uri="{BB962C8B-B14F-4D97-AF65-F5344CB8AC3E}">
        <p14:creationId xmlns:p14="http://schemas.microsoft.com/office/powerpoint/2010/main" val="2438586958"/>
      </p:ext>
    </p:extLst>
  </p:cSld>
  <p:clrMapOvr>
    <a:masterClrMapping/>
  </p:clrMapOvr>
  <p:transition spd="med">
    <p:fad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idx="4294967295"/>
          </p:nvPr>
        </p:nvSpPr>
        <p:spPr>
          <a:xfrm>
            <a:off x="793288" y="103525"/>
            <a:ext cx="8988425" cy="501650"/>
          </a:xfrm>
        </p:spPr>
        <p:txBody>
          <a:bodyPr/>
          <a:lstStyle/>
          <a:p>
            <a:pPr eaLnBrk="1" hangingPunct="1"/>
            <a:r>
              <a:rPr lang="en-US" altLang="ro-RO" sz="3200" kern="1200" dirty="0"/>
              <a:t>General ABAP Syntax II</a:t>
            </a:r>
          </a:p>
        </p:txBody>
      </p:sp>
      <p:pic>
        <p:nvPicPr>
          <p:cNvPr id="34819" name="Picture 2"/>
          <p:cNvPicPr>
            <a:picLocks noGrp="1" noChangeAspect="1" noChangeArrowheads="1"/>
          </p:cNvPicPr>
          <p:nvPr>
            <p:ph idx="4294967295"/>
          </p:nvPr>
        </p:nvPicPr>
        <p:blipFill>
          <a:blip r:embed="rId2">
            <a:extLst>
              <a:ext uri="{28A0092B-C50C-407E-A947-70E740481C1C}">
                <a14:useLocalDpi xmlns:a14="http://schemas.microsoft.com/office/drawing/2010/main" val="0"/>
              </a:ext>
            </a:extLst>
          </a:blip>
          <a:srcRect/>
          <a:stretch>
            <a:fillRect/>
          </a:stretch>
        </p:blipFill>
        <p:spPr>
          <a:xfrm>
            <a:off x="793288" y="1572653"/>
            <a:ext cx="7258050" cy="4076700"/>
          </a:xfrm>
          <a:noFill/>
        </p:spPr>
      </p:pic>
    </p:spTree>
    <p:extLst>
      <p:ext uri="{BB962C8B-B14F-4D97-AF65-F5344CB8AC3E}">
        <p14:creationId xmlns:p14="http://schemas.microsoft.com/office/powerpoint/2010/main" val="1942349849"/>
      </p:ext>
    </p:extLst>
  </p:cSld>
  <p:clrMapOvr>
    <a:masterClrMapping/>
  </p:clrMapOvr>
  <p:transition spd="med">
    <p:fad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Content Placeholder 2"/>
          <p:cNvSpPr>
            <a:spLocks noGrp="1"/>
          </p:cNvSpPr>
          <p:nvPr>
            <p:ph idx="4294967295"/>
          </p:nvPr>
        </p:nvSpPr>
        <p:spPr>
          <a:xfrm>
            <a:off x="915988" y="728722"/>
            <a:ext cx="8990012" cy="5219700"/>
          </a:xfrm>
        </p:spPr>
        <p:txBody>
          <a:bodyPr/>
          <a:lstStyle/>
          <a:p>
            <a:pPr marL="0" indent="0">
              <a:buNone/>
            </a:pPr>
            <a:r>
              <a:rPr lang="en-US" b="1" dirty="0"/>
              <a:t> </a:t>
            </a:r>
            <a:endParaRPr lang="en-US" dirty="0"/>
          </a:p>
          <a:p>
            <a:pPr marL="495300" lvl="1" indent="0">
              <a:buNone/>
              <a:defRPr/>
            </a:pPr>
            <a:endParaRPr lang="en-US" sz="2800" dirty="0"/>
          </a:p>
        </p:txBody>
      </p:sp>
      <p:sp>
        <p:nvSpPr>
          <p:cNvPr id="4" name="Rectangle 2">
            <a:extLst>
              <a:ext uri="{FF2B5EF4-FFF2-40B4-BE49-F238E27FC236}">
                <a16:creationId xmlns:a16="http://schemas.microsoft.com/office/drawing/2014/main" id="{0AE0DDE0-7CBC-48DC-B9C2-6B69035B734B}"/>
              </a:ext>
            </a:extLst>
          </p:cNvPr>
          <p:cNvSpPr txBox="1">
            <a:spLocks noChangeArrowheads="1"/>
          </p:cNvSpPr>
          <p:nvPr/>
        </p:nvSpPr>
        <p:spPr bwMode="auto">
          <a:xfrm>
            <a:off x="809089" y="-3116"/>
            <a:ext cx="8003655" cy="731838"/>
          </a:xfrm>
          <a:prstGeom prst="rect">
            <a:avLst/>
          </a:prstGeom>
          <a:noFill/>
          <a:ln w="9525">
            <a:noFill/>
            <a:miter lim="800000"/>
            <a:headEnd/>
            <a:tailEnd/>
          </a:ln>
        </p:spPr>
        <p:txBody>
          <a:bodyPr vert="horz" wrap="square" lIns="91429" tIns="45714" rIns="91429" bIns="45714" numCol="1" anchor="t" anchorCtr="0" compatLnSpc="1">
            <a:prstTxWarp prst="textNoShape">
              <a:avLst/>
            </a:prstTxWarp>
          </a:bodyPr>
          <a:lstStyle>
            <a:lvl1pPr algn="l" rtl="0" eaLnBrk="0" fontAlgn="base" hangingPunct="0">
              <a:spcBef>
                <a:spcPct val="0"/>
              </a:spcBef>
              <a:spcAft>
                <a:spcPct val="0"/>
              </a:spcAft>
              <a:defRPr sz="2400" b="1" i="0">
                <a:solidFill>
                  <a:srgbClr val="000090"/>
                </a:solidFill>
                <a:latin typeface="+mj-lt"/>
                <a:ea typeface="+mj-ea"/>
                <a:cs typeface="+mj-cs"/>
              </a:defRPr>
            </a:lvl1pPr>
            <a:lvl2pPr algn="l" rtl="0" eaLnBrk="0" fontAlgn="base" hangingPunct="0">
              <a:spcBef>
                <a:spcPct val="0"/>
              </a:spcBef>
              <a:spcAft>
                <a:spcPct val="0"/>
              </a:spcAft>
              <a:defRPr sz="2400">
                <a:solidFill>
                  <a:srgbClr val="4D4D4D"/>
                </a:solidFill>
                <a:latin typeface="Arial" charset="0"/>
              </a:defRPr>
            </a:lvl2pPr>
            <a:lvl3pPr algn="l" rtl="0" eaLnBrk="0" fontAlgn="base" hangingPunct="0">
              <a:spcBef>
                <a:spcPct val="0"/>
              </a:spcBef>
              <a:spcAft>
                <a:spcPct val="0"/>
              </a:spcAft>
              <a:defRPr sz="2400">
                <a:solidFill>
                  <a:srgbClr val="4D4D4D"/>
                </a:solidFill>
                <a:latin typeface="Arial" charset="0"/>
              </a:defRPr>
            </a:lvl3pPr>
            <a:lvl4pPr algn="l" rtl="0" eaLnBrk="0" fontAlgn="base" hangingPunct="0">
              <a:spcBef>
                <a:spcPct val="0"/>
              </a:spcBef>
              <a:spcAft>
                <a:spcPct val="0"/>
              </a:spcAft>
              <a:defRPr sz="2400">
                <a:solidFill>
                  <a:srgbClr val="4D4D4D"/>
                </a:solidFill>
                <a:latin typeface="Arial" charset="0"/>
              </a:defRPr>
            </a:lvl4pPr>
            <a:lvl5pPr algn="l" rtl="0" eaLnBrk="0" fontAlgn="base" hangingPunct="0">
              <a:spcBef>
                <a:spcPct val="0"/>
              </a:spcBef>
              <a:spcAft>
                <a:spcPct val="0"/>
              </a:spcAft>
              <a:defRPr sz="2400">
                <a:solidFill>
                  <a:srgbClr val="4D4D4D"/>
                </a:solidFill>
                <a:latin typeface="Arial" charset="0"/>
              </a:defRPr>
            </a:lvl5pPr>
            <a:lvl6pPr marL="457200" algn="l" rtl="0" fontAlgn="base">
              <a:spcBef>
                <a:spcPct val="0"/>
              </a:spcBef>
              <a:spcAft>
                <a:spcPct val="0"/>
              </a:spcAft>
              <a:defRPr sz="2400">
                <a:solidFill>
                  <a:srgbClr val="4D4D4D"/>
                </a:solidFill>
                <a:latin typeface="Arial" charset="0"/>
              </a:defRPr>
            </a:lvl6pPr>
            <a:lvl7pPr marL="914400" algn="l" rtl="0" fontAlgn="base">
              <a:spcBef>
                <a:spcPct val="0"/>
              </a:spcBef>
              <a:spcAft>
                <a:spcPct val="0"/>
              </a:spcAft>
              <a:defRPr sz="2400">
                <a:solidFill>
                  <a:srgbClr val="4D4D4D"/>
                </a:solidFill>
                <a:latin typeface="Arial" charset="0"/>
              </a:defRPr>
            </a:lvl7pPr>
            <a:lvl8pPr marL="1371600" algn="l" rtl="0" fontAlgn="base">
              <a:spcBef>
                <a:spcPct val="0"/>
              </a:spcBef>
              <a:spcAft>
                <a:spcPct val="0"/>
              </a:spcAft>
              <a:defRPr sz="2400">
                <a:solidFill>
                  <a:srgbClr val="4D4D4D"/>
                </a:solidFill>
                <a:latin typeface="Arial" charset="0"/>
              </a:defRPr>
            </a:lvl8pPr>
            <a:lvl9pPr marL="1828800" algn="l" rtl="0" fontAlgn="base">
              <a:spcBef>
                <a:spcPct val="0"/>
              </a:spcBef>
              <a:spcAft>
                <a:spcPct val="0"/>
              </a:spcAft>
              <a:defRPr sz="2400">
                <a:solidFill>
                  <a:srgbClr val="4D4D4D"/>
                </a:solidFill>
                <a:latin typeface="Arial" charset="0"/>
              </a:defRPr>
            </a:lvl9pPr>
          </a:lstStyle>
          <a:p>
            <a:r>
              <a:rPr lang="en-US" altLang="en-US" sz="3200" dirty="0"/>
              <a:t>SAP GUI Logon </a:t>
            </a:r>
            <a:endParaRPr lang="en-US" altLang="ro-RO" sz="3200" kern="0" dirty="0">
              <a:latin typeface="Arial" panose="020B0604020202020204" pitchFamily="34" charset="0"/>
            </a:endParaRPr>
          </a:p>
        </p:txBody>
      </p:sp>
      <p:sp>
        <p:nvSpPr>
          <p:cNvPr id="5" name="Content Placeholder 2">
            <a:extLst>
              <a:ext uri="{FF2B5EF4-FFF2-40B4-BE49-F238E27FC236}">
                <a16:creationId xmlns:a16="http://schemas.microsoft.com/office/drawing/2014/main" id="{F145463E-59F4-4264-9CF9-9B95938938C9}"/>
              </a:ext>
            </a:extLst>
          </p:cNvPr>
          <p:cNvSpPr txBox="1">
            <a:spLocks/>
          </p:cNvSpPr>
          <p:nvPr/>
        </p:nvSpPr>
        <p:spPr>
          <a:xfrm>
            <a:off x="297025" y="886468"/>
            <a:ext cx="8281988" cy="2286000"/>
          </a:xfrm>
          <a:prstGeom prst="rect">
            <a:avLst/>
          </a:prstGeom>
        </p:spPr>
        <p:txBody>
          <a:bodyPr/>
          <a:lstStyle>
            <a:lvl1pPr marL="285750" indent="-285750" algn="l" rtl="0" eaLnBrk="0" fontAlgn="base" hangingPunct="0">
              <a:spcBef>
                <a:spcPct val="20000"/>
              </a:spcBef>
              <a:spcAft>
                <a:spcPct val="0"/>
              </a:spcAft>
              <a:buClr>
                <a:schemeClr val="accent1"/>
              </a:buClr>
              <a:buBlip>
                <a:blip r:embed="rId2"/>
              </a:buBlip>
              <a:defRPr sz="2000">
                <a:solidFill>
                  <a:srgbClr val="001864"/>
                </a:solidFill>
                <a:latin typeface="+mn-lt"/>
                <a:ea typeface="+mn-ea"/>
                <a:cs typeface="+mn-cs"/>
              </a:defRPr>
            </a:lvl1pPr>
            <a:lvl2pPr marL="742950" indent="-247650" algn="l" rtl="0" eaLnBrk="0" fontAlgn="base" hangingPunct="0">
              <a:spcBef>
                <a:spcPct val="20000"/>
              </a:spcBef>
              <a:spcAft>
                <a:spcPct val="0"/>
              </a:spcAft>
              <a:buClr>
                <a:srgbClr val="0029AC"/>
              </a:buClr>
              <a:buFont typeface="Arial" charset="0"/>
              <a:buChar char="■"/>
              <a:defRPr>
                <a:solidFill>
                  <a:srgbClr val="001864"/>
                </a:solidFill>
                <a:latin typeface="+mn-lt"/>
              </a:defRPr>
            </a:lvl2pPr>
            <a:lvl3pPr marL="1085850" indent="-228600" algn="l" rtl="0" eaLnBrk="0" fontAlgn="base" hangingPunct="0">
              <a:spcBef>
                <a:spcPct val="20000"/>
              </a:spcBef>
              <a:spcAft>
                <a:spcPct val="0"/>
              </a:spcAft>
              <a:buClr>
                <a:schemeClr val="tx1"/>
              </a:buClr>
              <a:buSzPct val="115000"/>
              <a:buFont typeface="Wingdings" pitchFamily="2" charset="2"/>
              <a:buChar char="§"/>
              <a:defRPr sz="1600">
                <a:solidFill>
                  <a:srgbClr val="001864"/>
                </a:solidFill>
                <a:latin typeface="+mn-lt"/>
              </a:defRPr>
            </a:lvl3pPr>
            <a:lvl4pPr marL="1422400" indent="-168275" algn="l" rtl="0" eaLnBrk="0" fontAlgn="base" hangingPunct="0">
              <a:spcBef>
                <a:spcPct val="20000"/>
              </a:spcBef>
              <a:spcAft>
                <a:spcPct val="0"/>
              </a:spcAft>
              <a:buClr>
                <a:schemeClr val="tx1"/>
              </a:buClr>
              <a:buFont typeface="Wingdings" pitchFamily="2" charset="2"/>
              <a:buChar char="§"/>
              <a:defRPr sz="1400">
                <a:solidFill>
                  <a:srgbClr val="001864"/>
                </a:solidFill>
                <a:latin typeface="+mn-lt"/>
              </a:defRPr>
            </a:lvl4pPr>
            <a:lvl5pPr marL="1778000" indent="-171450" algn="l" rtl="0" eaLnBrk="0" fontAlgn="base" hangingPunct="0">
              <a:spcBef>
                <a:spcPct val="20000"/>
              </a:spcBef>
              <a:spcAft>
                <a:spcPct val="0"/>
              </a:spcAft>
              <a:buClr>
                <a:srgbClr val="5F5F5F"/>
              </a:buClr>
              <a:buFont typeface="Arial" charset="0"/>
              <a:buChar char="–"/>
              <a:defRPr sz="1000">
                <a:solidFill>
                  <a:srgbClr val="001864"/>
                </a:solidFill>
                <a:latin typeface="+mn-lt"/>
              </a:defRPr>
            </a:lvl5pPr>
            <a:lvl6pPr marL="2235200" indent="-171450" algn="l" rtl="0" fontAlgn="base">
              <a:spcBef>
                <a:spcPct val="20000"/>
              </a:spcBef>
              <a:spcAft>
                <a:spcPct val="0"/>
              </a:spcAft>
              <a:buClr>
                <a:srgbClr val="5F5F5F"/>
              </a:buClr>
              <a:buFont typeface="Arial" charset="0"/>
              <a:buChar char="–"/>
              <a:defRPr sz="1000">
                <a:solidFill>
                  <a:srgbClr val="4D4D4D"/>
                </a:solidFill>
                <a:latin typeface="+mn-lt"/>
              </a:defRPr>
            </a:lvl6pPr>
            <a:lvl7pPr marL="2692400" indent="-171450" algn="l" rtl="0" fontAlgn="base">
              <a:spcBef>
                <a:spcPct val="20000"/>
              </a:spcBef>
              <a:spcAft>
                <a:spcPct val="0"/>
              </a:spcAft>
              <a:buClr>
                <a:srgbClr val="5F5F5F"/>
              </a:buClr>
              <a:buFont typeface="Arial" charset="0"/>
              <a:buChar char="–"/>
              <a:defRPr sz="1000">
                <a:solidFill>
                  <a:srgbClr val="4D4D4D"/>
                </a:solidFill>
                <a:latin typeface="+mn-lt"/>
              </a:defRPr>
            </a:lvl7pPr>
            <a:lvl8pPr marL="3149600" indent="-171450" algn="l" rtl="0" fontAlgn="base">
              <a:spcBef>
                <a:spcPct val="20000"/>
              </a:spcBef>
              <a:spcAft>
                <a:spcPct val="0"/>
              </a:spcAft>
              <a:buClr>
                <a:srgbClr val="5F5F5F"/>
              </a:buClr>
              <a:buFont typeface="Arial" charset="0"/>
              <a:buChar char="–"/>
              <a:defRPr sz="1000">
                <a:solidFill>
                  <a:srgbClr val="4D4D4D"/>
                </a:solidFill>
                <a:latin typeface="+mn-lt"/>
              </a:defRPr>
            </a:lvl8pPr>
            <a:lvl9pPr marL="3606800" indent="-171450" algn="l" rtl="0" fontAlgn="base">
              <a:spcBef>
                <a:spcPct val="20000"/>
              </a:spcBef>
              <a:spcAft>
                <a:spcPct val="0"/>
              </a:spcAft>
              <a:buClr>
                <a:srgbClr val="5F5F5F"/>
              </a:buClr>
              <a:buFont typeface="Arial" charset="0"/>
              <a:buChar char="–"/>
              <a:defRPr sz="1000">
                <a:solidFill>
                  <a:srgbClr val="4D4D4D"/>
                </a:solidFill>
                <a:latin typeface="+mn-lt"/>
              </a:defRPr>
            </a:lvl9pPr>
          </a:lstStyle>
          <a:p>
            <a:pPr marL="495300" lvl="1" indent="0">
              <a:buNone/>
            </a:pPr>
            <a:r>
              <a:rPr lang="en-US" altLang="en-US" sz="2000" kern="0" dirty="0"/>
              <a:t>Open SAP Logon and create a new SAP Connection.</a:t>
            </a:r>
          </a:p>
          <a:p>
            <a:pPr marL="495300" lvl="1" indent="0">
              <a:buNone/>
            </a:pPr>
            <a:endParaRPr lang="en-US" altLang="en-US" sz="2000" kern="0" dirty="0"/>
          </a:p>
        </p:txBody>
      </p:sp>
      <p:pic>
        <p:nvPicPr>
          <p:cNvPr id="2" name="Picture 1">
            <a:extLst>
              <a:ext uri="{FF2B5EF4-FFF2-40B4-BE49-F238E27FC236}">
                <a16:creationId xmlns:a16="http://schemas.microsoft.com/office/drawing/2014/main" id="{4E1501DB-884C-4D1E-B1A0-C670EBF8995C}"/>
              </a:ext>
            </a:extLst>
          </p:cNvPr>
          <p:cNvPicPr>
            <a:picLocks noChangeAspect="1"/>
          </p:cNvPicPr>
          <p:nvPr/>
        </p:nvPicPr>
        <p:blipFill>
          <a:blip r:embed="rId3"/>
          <a:stretch>
            <a:fillRect/>
          </a:stretch>
        </p:blipFill>
        <p:spPr>
          <a:xfrm>
            <a:off x="1004765" y="1263349"/>
            <a:ext cx="7118303" cy="5017601"/>
          </a:xfrm>
          <a:prstGeom prst="rect">
            <a:avLst/>
          </a:prstGeom>
        </p:spPr>
      </p:pic>
      <p:sp>
        <p:nvSpPr>
          <p:cNvPr id="7" name="Rectangle 6">
            <a:extLst>
              <a:ext uri="{FF2B5EF4-FFF2-40B4-BE49-F238E27FC236}">
                <a16:creationId xmlns:a16="http://schemas.microsoft.com/office/drawing/2014/main" id="{B445AC3C-56E1-4AC4-B576-F9409B9A69B7}"/>
              </a:ext>
            </a:extLst>
          </p:cNvPr>
          <p:cNvSpPr/>
          <p:nvPr/>
        </p:nvSpPr>
        <p:spPr bwMode="auto">
          <a:xfrm>
            <a:off x="2441356" y="1629866"/>
            <a:ext cx="266330" cy="269849"/>
          </a:xfrm>
          <a:prstGeom prst="rect">
            <a:avLst/>
          </a:prstGeom>
          <a:noFill/>
          <a:ln w="57150" cap="flat" cmpd="sng" algn="ctr">
            <a:solidFill>
              <a:schemeClr val="accent1">
                <a:lumMod val="75000"/>
              </a:schemeClr>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13912472"/>
      </p:ext>
    </p:extLst>
  </p:cSld>
  <p:clrMapOvr>
    <a:masterClrMapping/>
  </p:clrMapOvr>
  <p:transition spd="med">
    <p:fad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Content Placeholder 2"/>
          <p:cNvSpPr>
            <a:spLocks noGrp="1"/>
          </p:cNvSpPr>
          <p:nvPr>
            <p:ph idx="4294967295"/>
          </p:nvPr>
        </p:nvSpPr>
        <p:spPr>
          <a:xfrm>
            <a:off x="915988" y="728722"/>
            <a:ext cx="8990012" cy="5219700"/>
          </a:xfrm>
        </p:spPr>
        <p:txBody>
          <a:bodyPr/>
          <a:lstStyle/>
          <a:p>
            <a:pPr marL="0" indent="0">
              <a:buNone/>
            </a:pPr>
            <a:r>
              <a:rPr lang="en-US" b="1" dirty="0"/>
              <a:t> </a:t>
            </a:r>
            <a:endParaRPr lang="en-US" dirty="0"/>
          </a:p>
          <a:p>
            <a:pPr marL="495300" lvl="1" indent="0">
              <a:buNone/>
              <a:defRPr/>
            </a:pPr>
            <a:endParaRPr lang="en-US" sz="2800" dirty="0"/>
          </a:p>
        </p:txBody>
      </p:sp>
      <p:sp>
        <p:nvSpPr>
          <p:cNvPr id="4" name="Rectangle 2">
            <a:extLst>
              <a:ext uri="{FF2B5EF4-FFF2-40B4-BE49-F238E27FC236}">
                <a16:creationId xmlns:a16="http://schemas.microsoft.com/office/drawing/2014/main" id="{0AE0DDE0-7CBC-48DC-B9C2-6B69035B734B}"/>
              </a:ext>
            </a:extLst>
          </p:cNvPr>
          <p:cNvSpPr txBox="1">
            <a:spLocks noChangeArrowheads="1"/>
          </p:cNvSpPr>
          <p:nvPr/>
        </p:nvSpPr>
        <p:spPr bwMode="auto">
          <a:xfrm>
            <a:off x="809089" y="-3116"/>
            <a:ext cx="8003655" cy="731838"/>
          </a:xfrm>
          <a:prstGeom prst="rect">
            <a:avLst/>
          </a:prstGeom>
          <a:noFill/>
          <a:ln w="9525">
            <a:noFill/>
            <a:miter lim="800000"/>
            <a:headEnd/>
            <a:tailEnd/>
          </a:ln>
        </p:spPr>
        <p:txBody>
          <a:bodyPr vert="horz" wrap="square" lIns="91429" tIns="45714" rIns="91429" bIns="45714" numCol="1" anchor="t" anchorCtr="0" compatLnSpc="1">
            <a:prstTxWarp prst="textNoShape">
              <a:avLst/>
            </a:prstTxWarp>
          </a:bodyPr>
          <a:lstStyle>
            <a:lvl1pPr algn="l" rtl="0" eaLnBrk="0" fontAlgn="base" hangingPunct="0">
              <a:spcBef>
                <a:spcPct val="0"/>
              </a:spcBef>
              <a:spcAft>
                <a:spcPct val="0"/>
              </a:spcAft>
              <a:defRPr sz="2400" b="1" i="0">
                <a:solidFill>
                  <a:srgbClr val="000090"/>
                </a:solidFill>
                <a:latin typeface="+mj-lt"/>
                <a:ea typeface="+mj-ea"/>
                <a:cs typeface="+mj-cs"/>
              </a:defRPr>
            </a:lvl1pPr>
            <a:lvl2pPr algn="l" rtl="0" eaLnBrk="0" fontAlgn="base" hangingPunct="0">
              <a:spcBef>
                <a:spcPct val="0"/>
              </a:spcBef>
              <a:spcAft>
                <a:spcPct val="0"/>
              </a:spcAft>
              <a:defRPr sz="2400">
                <a:solidFill>
                  <a:srgbClr val="4D4D4D"/>
                </a:solidFill>
                <a:latin typeface="Arial" charset="0"/>
              </a:defRPr>
            </a:lvl2pPr>
            <a:lvl3pPr algn="l" rtl="0" eaLnBrk="0" fontAlgn="base" hangingPunct="0">
              <a:spcBef>
                <a:spcPct val="0"/>
              </a:spcBef>
              <a:spcAft>
                <a:spcPct val="0"/>
              </a:spcAft>
              <a:defRPr sz="2400">
                <a:solidFill>
                  <a:srgbClr val="4D4D4D"/>
                </a:solidFill>
                <a:latin typeface="Arial" charset="0"/>
              </a:defRPr>
            </a:lvl3pPr>
            <a:lvl4pPr algn="l" rtl="0" eaLnBrk="0" fontAlgn="base" hangingPunct="0">
              <a:spcBef>
                <a:spcPct val="0"/>
              </a:spcBef>
              <a:spcAft>
                <a:spcPct val="0"/>
              </a:spcAft>
              <a:defRPr sz="2400">
                <a:solidFill>
                  <a:srgbClr val="4D4D4D"/>
                </a:solidFill>
                <a:latin typeface="Arial" charset="0"/>
              </a:defRPr>
            </a:lvl4pPr>
            <a:lvl5pPr algn="l" rtl="0" eaLnBrk="0" fontAlgn="base" hangingPunct="0">
              <a:spcBef>
                <a:spcPct val="0"/>
              </a:spcBef>
              <a:spcAft>
                <a:spcPct val="0"/>
              </a:spcAft>
              <a:defRPr sz="2400">
                <a:solidFill>
                  <a:srgbClr val="4D4D4D"/>
                </a:solidFill>
                <a:latin typeface="Arial" charset="0"/>
              </a:defRPr>
            </a:lvl5pPr>
            <a:lvl6pPr marL="457200" algn="l" rtl="0" fontAlgn="base">
              <a:spcBef>
                <a:spcPct val="0"/>
              </a:spcBef>
              <a:spcAft>
                <a:spcPct val="0"/>
              </a:spcAft>
              <a:defRPr sz="2400">
                <a:solidFill>
                  <a:srgbClr val="4D4D4D"/>
                </a:solidFill>
                <a:latin typeface="Arial" charset="0"/>
              </a:defRPr>
            </a:lvl6pPr>
            <a:lvl7pPr marL="914400" algn="l" rtl="0" fontAlgn="base">
              <a:spcBef>
                <a:spcPct val="0"/>
              </a:spcBef>
              <a:spcAft>
                <a:spcPct val="0"/>
              </a:spcAft>
              <a:defRPr sz="2400">
                <a:solidFill>
                  <a:srgbClr val="4D4D4D"/>
                </a:solidFill>
                <a:latin typeface="Arial" charset="0"/>
              </a:defRPr>
            </a:lvl7pPr>
            <a:lvl8pPr marL="1371600" algn="l" rtl="0" fontAlgn="base">
              <a:spcBef>
                <a:spcPct val="0"/>
              </a:spcBef>
              <a:spcAft>
                <a:spcPct val="0"/>
              </a:spcAft>
              <a:defRPr sz="2400">
                <a:solidFill>
                  <a:srgbClr val="4D4D4D"/>
                </a:solidFill>
                <a:latin typeface="Arial" charset="0"/>
              </a:defRPr>
            </a:lvl8pPr>
            <a:lvl9pPr marL="1828800" algn="l" rtl="0" fontAlgn="base">
              <a:spcBef>
                <a:spcPct val="0"/>
              </a:spcBef>
              <a:spcAft>
                <a:spcPct val="0"/>
              </a:spcAft>
              <a:defRPr sz="2400">
                <a:solidFill>
                  <a:srgbClr val="4D4D4D"/>
                </a:solidFill>
                <a:latin typeface="Arial" charset="0"/>
              </a:defRPr>
            </a:lvl9pPr>
          </a:lstStyle>
          <a:p>
            <a:r>
              <a:rPr lang="en-US" altLang="ro-RO" sz="3200" kern="0" dirty="0">
                <a:latin typeface="Arial" panose="020B0604020202020204" pitchFamily="34" charset="0"/>
              </a:rPr>
              <a:t>Login into System</a:t>
            </a:r>
          </a:p>
        </p:txBody>
      </p:sp>
      <p:pic>
        <p:nvPicPr>
          <p:cNvPr id="5" name="Picture 4">
            <a:extLst>
              <a:ext uri="{FF2B5EF4-FFF2-40B4-BE49-F238E27FC236}">
                <a16:creationId xmlns:a16="http://schemas.microsoft.com/office/drawing/2014/main" id="{BFB7317C-5C05-4ABD-9175-EFCC6C4FF77B}"/>
              </a:ext>
            </a:extLst>
          </p:cNvPr>
          <p:cNvPicPr>
            <a:picLocks noChangeAspect="1"/>
          </p:cNvPicPr>
          <p:nvPr/>
        </p:nvPicPr>
        <p:blipFill>
          <a:blip r:embed="rId2"/>
          <a:stretch>
            <a:fillRect/>
          </a:stretch>
        </p:blipFill>
        <p:spPr>
          <a:xfrm>
            <a:off x="1123026" y="2534602"/>
            <a:ext cx="6829425" cy="3190875"/>
          </a:xfrm>
          <a:prstGeom prst="rect">
            <a:avLst/>
          </a:prstGeom>
        </p:spPr>
      </p:pic>
      <p:sp>
        <p:nvSpPr>
          <p:cNvPr id="2" name="Rectangle 1">
            <a:extLst>
              <a:ext uri="{FF2B5EF4-FFF2-40B4-BE49-F238E27FC236}">
                <a16:creationId xmlns:a16="http://schemas.microsoft.com/office/drawing/2014/main" id="{0039B4AE-EB8D-4466-A19D-C0E4E9C86CB9}"/>
              </a:ext>
            </a:extLst>
          </p:cNvPr>
          <p:cNvSpPr/>
          <p:nvPr/>
        </p:nvSpPr>
        <p:spPr>
          <a:xfrm>
            <a:off x="457994" y="952728"/>
            <a:ext cx="8631142" cy="707886"/>
          </a:xfrm>
          <a:prstGeom prst="rect">
            <a:avLst/>
          </a:prstGeom>
        </p:spPr>
        <p:txBody>
          <a:bodyPr wrap="square">
            <a:spAutoFit/>
          </a:bodyPr>
          <a:lstStyle/>
          <a:p>
            <a:pPr marL="495300" lvl="1" indent="0">
              <a:buNone/>
            </a:pPr>
            <a:r>
              <a:rPr lang="en-US" altLang="en-US" sz="2000" kern="0" dirty="0">
                <a:solidFill>
                  <a:srgbClr val="001864"/>
                </a:solidFill>
                <a:latin typeface="+mn-lt"/>
              </a:rPr>
              <a:t>Check the client and provided user/password (the default log on language is set on SAP GUI level and should be EN): </a:t>
            </a:r>
          </a:p>
        </p:txBody>
      </p:sp>
    </p:spTree>
    <p:extLst>
      <p:ext uri="{BB962C8B-B14F-4D97-AF65-F5344CB8AC3E}">
        <p14:creationId xmlns:p14="http://schemas.microsoft.com/office/powerpoint/2010/main" val="203397769"/>
      </p:ext>
    </p:extLst>
  </p:cSld>
  <p:clrMapOvr>
    <a:masterClrMapping/>
  </p:clrMapOvr>
  <p:transition spd="med">
    <p:fad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Content Placeholder 2"/>
          <p:cNvSpPr>
            <a:spLocks noGrp="1"/>
          </p:cNvSpPr>
          <p:nvPr>
            <p:ph idx="4294967295"/>
          </p:nvPr>
        </p:nvSpPr>
        <p:spPr>
          <a:xfrm>
            <a:off x="915988" y="728722"/>
            <a:ext cx="8990012" cy="5219700"/>
          </a:xfrm>
        </p:spPr>
        <p:txBody>
          <a:bodyPr/>
          <a:lstStyle/>
          <a:p>
            <a:pPr marL="0" indent="0">
              <a:buNone/>
            </a:pPr>
            <a:r>
              <a:rPr lang="en-US" b="1" dirty="0"/>
              <a:t> </a:t>
            </a:r>
            <a:endParaRPr lang="en-US" dirty="0"/>
          </a:p>
          <a:p>
            <a:pPr marL="495300" lvl="1" indent="0">
              <a:buNone/>
              <a:defRPr/>
            </a:pPr>
            <a:endParaRPr lang="en-US" sz="2800" dirty="0"/>
          </a:p>
        </p:txBody>
      </p:sp>
      <p:sp>
        <p:nvSpPr>
          <p:cNvPr id="4" name="Rectangle 2">
            <a:extLst>
              <a:ext uri="{FF2B5EF4-FFF2-40B4-BE49-F238E27FC236}">
                <a16:creationId xmlns:a16="http://schemas.microsoft.com/office/drawing/2014/main" id="{0AE0DDE0-7CBC-48DC-B9C2-6B69035B734B}"/>
              </a:ext>
            </a:extLst>
          </p:cNvPr>
          <p:cNvSpPr txBox="1">
            <a:spLocks noChangeArrowheads="1"/>
          </p:cNvSpPr>
          <p:nvPr/>
        </p:nvSpPr>
        <p:spPr bwMode="auto">
          <a:xfrm>
            <a:off x="809089" y="-3116"/>
            <a:ext cx="8003655" cy="731838"/>
          </a:xfrm>
          <a:prstGeom prst="rect">
            <a:avLst/>
          </a:prstGeom>
          <a:noFill/>
          <a:ln w="9525">
            <a:noFill/>
            <a:miter lim="800000"/>
            <a:headEnd/>
            <a:tailEnd/>
          </a:ln>
        </p:spPr>
        <p:txBody>
          <a:bodyPr vert="horz" wrap="square" lIns="91429" tIns="45714" rIns="91429" bIns="45714" numCol="1" anchor="t" anchorCtr="0" compatLnSpc="1">
            <a:prstTxWarp prst="textNoShape">
              <a:avLst/>
            </a:prstTxWarp>
          </a:bodyPr>
          <a:lstStyle>
            <a:lvl1pPr algn="l" rtl="0" eaLnBrk="0" fontAlgn="base" hangingPunct="0">
              <a:spcBef>
                <a:spcPct val="0"/>
              </a:spcBef>
              <a:spcAft>
                <a:spcPct val="0"/>
              </a:spcAft>
              <a:defRPr sz="2400" b="1" i="0">
                <a:solidFill>
                  <a:srgbClr val="000090"/>
                </a:solidFill>
                <a:latin typeface="+mj-lt"/>
                <a:ea typeface="+mj-ea"/>
                <a:cs typeface="+mj-cs"/>
              </a:defRPr>
            </a:lvl1pPr>
            <a:lvl2pPr algn="l" rtl="0" eaLnBrk="0" fontAlgn="base" hangingPunct="0">
              <a:spcBef>
                <a:spcPct val="0"/>
              </a:spcBef>
              <a:spcAft>
                <a:spcPct val="0"/>
              </a:spcAft>
              <a:defRPr sz="2400">
                <a:solidFill>
                  <a:srgbClr val="4D4D4D"/>
                </a:solidFill>
                <a:latin typeface="Arial" charset="0"/>
              </a:defRPr>
            </a:lvl2pPr>
            <a:lvl3pPr algn="l" rtl="0" eaLnBrk="0" fontAlgn="base" hangingPunct="0">
              <a:spcBef>
                <a:spcPct val="0"/>
              </a:spcBef>
              <a:spcAft>
                <a:spcPct val="0"/>
              </a:spcAft>
              <a:defRPr sz="2400">
                <a:solidFill>
                  <a:srgbClr val="4D4D4D"/>
                </a:solidFill>
                <a:latin typeface="Arial" charset="0"/>
              </a:defRPr>
            </a:lvl3pPr>
            <a:lvl4pPr algn="l" rtl="0" eaLnBrk="0" fontAlgn="base" hangingPunct="0">
              <a:spcBef>
                <a:spcPct val="0"/>
              </a:spcBef>
              <a:spcAft>
                <a:spcPct val="0"/>
              </a:spcAft>
              <a:defRPr sz="2400">
                <a:solidFill>
                  <a:srgbClr val="4D4D4D"/>
                </a:solidFill>
                <a:latin typeface="Arial" charset="0"/>
              </a:defRPr>
            </a:lvl4pPr>
            <a:lvl5pPr algn="l" rtl="0" eaLnBrk="0" fontAlgn="base" hangingPunct="0">
              <a:spcBef>
                <a:spcPct val="0"/>
              </a:spcBef>
              <a:spcAft>
                <a:spcPct val="0"/>
              </a:spcAft>
              <a:defRPr sz="2400">
                <a:solidFill>
                  <a:srgbClr val="4D4D4D"/>
                </a:solidFill>
                <a:latin typeface="Arial" charset="0"/>
              </a:defRPr>
            </a:lvl5pPr>
            <a:lvl6pPr marL="457200" algn="l" rtl="0" fontAlgn="base">
              <a:spcBef>
                <a:spcPct val="0"/>
              </a:spcBef>
              <a:spcAft>
                <a:spcPct val="0"/>
              </a:spcAft>
              <a:defRPr sz="2400">
                <a:solidFill>
                  <a:srgbClr val="4D4D4D"/>
                </a:solidFill>
                <a:latin typeface="Arial" charset="0"/>
              </a:defRPr>
            </a:lvl6pPr>
            <a:lvl7pPr marL="914400" algn="l" rtl="0" fontAlgn="base">
              <a:spcBef>
                <a:spcPct val="0"/>
              </a:spcBef>
              <a:spcAft>
                <a:spcPct val="0"/>
              </a:spcAft>
              <a:defRPr sz="2400">
                <a:solidFill>
                  <a:srgbClr val="4D4D4D"/>
                </a:solidFill>
                <a:latin typeface="Arial" charset="0"/>
              </a:defRPr>
            </a:lvl7pPr>
            <a:lvl8pPr marL="1371600" algn="l" rtl="0" fontAlgn="base">
              <a:spcBef>
                <a:spcPct val="0"/>
              </a:spcBef>
              <a:spcAft>
                <a:spcPct val="0"/>
              </a:spcAft>
              <a:defRPr sz="2400">
                <a:solidFill>
                  <a:srgbClr val="4D4D4D"/>
                </a:solidFill>
                <a:latin typeface="Arial" charset="0"/>
              </a:defRPr>
            </a:lvl8pPr>
            <a:lvl9pPr marL="1828800" algn="l" rtl="0" fontAlgn="base">
              <a:spcBef>
                <a:spcPct val="0"/>
              </a:spcBef>
              <a:spcAft>
                <a:spcPct val="0"/>
              </a:spcAft>
              <a:defRPr sz="2400">
                <a:solidFill>
                  <a:srgbClr val="4D4D4D"/>
                </a:solidFill>
                <a:latin typeface="Arial" charset="0"/>
              </a:defRPr>
            </a:lvl9pPr>
          </a:lstStyle>
          <a:p>
            <a:r>
              <a:rPr lang="en-US" altLang="ro-RO" sz="3200" kern="0" dirty="0">
                <a:latin typeface="Arial" panose="020B0604020202020204" pitchFamily="34" charset="0"/>
              </a:rPr>
              <a:t>Open ABAP Editor</a:t>
            </a:r>
          </a:p>
        </p:txBody>
      </p:sp>
      <p:sp>
        <p:nvSpPr>
          <p:cNvPr id="2" name="Rectangle 1">
            <a:extLst>
              <a:ext uri="{FF2B5EF4-FFF2-40B4-BE49-F238E27FC236}">
                <a16:creationId xmlns:a16="http://schemas.microsoft.com/office/drawing/2014/main" id="{0039B4AE-EB8D-4466-A19D-C0E4E9C86CB9}"/>
              </a:ext>
            </a:extLst>
          </p:cNvPr>
          <p:cNvSpPr/>
          <p:nvPr/>
        </p:nvSpPr>
        <p:spPr>
          <a:xfrm>
            <a:off x="457994" y="952728"/>
            <a:ext cx="8631142" cy="400110"/>
          </a:xfrm>
          <a:prstGeom prst="rect">
            <a:avLst/>
          </a:prstGeom>
        </p:spPr>
        <p:txBody>
          <a:bodyPr wrap="square">
            <a:spAutoFit/>
          </a:bodyPr>
          <a:lstStyle/>
          <a:p>
            <a:pPr marL="495300" lvl="1" indent="0">
              <a:buNone/>
            </a:pPr>
            <a:r>
              <a:rPr lang="en-US" altLang="en-US" sz="2000" kern="0" dirty="0">
                <a:solidFill>
                  <a:srgbClr val="001864"/>
                </a:solidFill>
                <a:latin typeface="+mn-lt"/>
              </a:rPr>
              <a:t>Open se38 transaction ( ABAP Editor ): </a:t>
            </a:r>
          </a:p>
        </p:txBody>
      </p:sp>
      <p:pic>
        <p:nvPicPr>
          <p:cNvPr id="3" name="Picture 2">
            <a:extLst>
              <a:ext uri="{FF2B5EF4-FFF2-40B4-BE49-F238E27FC236}">
                <a16:creationId xmlns:a16="http://schemas.microsoft.com/office/drawing/2014/main" id="{4384DECB-4825-4D8D-A234-8EE76211540A}"/>
              </a:ext>
            </a:extLst>
          </p:cNvPr>
          <p:cNvPicPr>
            <a:picLocks noChangeAspect="1"/>
          </p:cNvPicPr>
          <p:nvPr/>
        </p:nvPicPr>
        <p:blipFill>
          <a:blip r:embed="rId2"/>
          <a:stretch>
            <a:fillRect/>
          </a:stretch>
        </p:blipFill>
        <p:spPr>
          <a:xfrm>
            <a:off x="1140333" y="1700135"/>
            <a:ext cx="5016627" cy="3900989"/>
          </a:xfrm>
          <a:prstGeom prst="rect">
            <a:avLst/>
          </a:prstGeom>
        </p:spPr>
      </p:pic>
    </p:spTree>
    <p:extLst>
      <p:ext uri="{BB962C8B-B14F-4D97-AF65-F5344CB8AC3E}">
        <p14:creationId xmlns:p14="http://schemas.microsoft.com/office/powerpoint/2010/main" val="4185318039"/>
      </p:ext>
    </p:extLst>
  </p:cSld>
  <p:clrMapOvr>
    <a:masterClrMapping/>
  </p:clrMapOvr>
  <p:transition spd="med">
    <p:fade/>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Content Placeholder 2"/>
          <p:cNvSpPr>
            <a:spLocks noGrp="1"/>
          </p:cNvSpPr>
          <p:nvPr>
            <p:ph idx="4294967295"/>
          </p:nvPr>
        </p:nvSpPr>
        <p:spPr>
          <a:xfrm>
            <a:off x="915988" y="728722"/>
            <a:ext cx="8990012" cy="5219700"/>
          </a:xfrm>
        </p:spPr>
        <p:txBody>
          <a:bodyPr/>
          <a:lstStyle/>
          <a:p>
            <a:pPr marL="0" indent="0">
              <a:buNone/>
            </a:pPr>
            <a:r>
              <a:rPr lang="en-US" b="1" dirty="0"/>
              <a:t> </a:t>
            </a:r>
            <a:endParaRPr lang="en-US" dirty="0"/>
          </a:p>
          <a:p>
            <a:pPr marL="495300" lvl="1" indent="0">
              <a:buNone/>
              <a:defRPr/>
            </a:pPr>
            <a:endParaRPr lang="en-US" sz="2800" dirty="0"/>
          </a:p>
        </p:txBody>
      </p:sp>
      <p:sp>
        <p:nvSpPr>
          <p:cNvPr id="4" name="Rectangle 2">
            <a:extLst>
              <a:ext uri="{FF2B5EF4-FFF2-40B4-BE49-F238E27FC236}">
                <a16:creationId xmlns:a16="http://schemas.microsoft.com/office/drawing/2014/main" id="{0AE0DDE0-7CBC-48DC-B9C2-6B69035B734B}"/>
              </a:ext>
            </a:extLst>
          </p:cNvPr>
          <p:cNvSpPr txBox="1">
            <a:spLocks noChangeArrowheads="1"/>
          </p:cNvSpPr>
          <p:nvPr/>
        </p:nvSpPr>
        <p:spPr bwMode="auto">
          <a:xfrm>
            <a:off x="809089" y="-3116"/>
            <a:ext cx="8003655" cy="731838"/>
          </a:xfrm>
          <a:prstGeom prst="rect">
            <a:avLst/>
          </a:prstGeom>
          <a:noFill/>
          <a:ln w="9525">
            <a:noFill/>
            <a:miter lim="800000"/>
            <a:headEnd/>
            <a:tailEnd/>
          </a:ln>
        </p:spPr>
        <p:txBody>
          <a:bodyPr vert="horz" wrap="square" lIns="91429" tIns="45714" rIns="91429" bIns="45714" numCol="1" anchor="t" anchorCtr="0" compatLnSpc="1">
            <a:prstTxWarp prst="textNoShape">
              <a:avLst/>
            </a:prstTxWarp>
          </a:bodyPr>
          <a:lstStyle>
            <a:lvl1pPr algn="l" rtl="0" eaLnBrk="0" fontAlgn="base" hangingPunct="0">
              <a:spcBef>
                <a:spcPct val="0"/>
              </a:spcBef>
              <a:spcAft>
                <a:spcPct val="0"/>
              </a:spcAft>
              <a:defRPr sz="2400" b="1" i="0">
                <a:solidFill>
                  <a:srgbClr val="000090"/>
                </a:solidFill>
                <a:latin typeface="+mj-lt"/>
                <a:ea typeface="+mj-ea"/>
                <a:cs typeface="+mj-cs"/>
              </a:defRPr>
            </a:lvl1pPr>
            <a:lvl2pPr algn="l" rtl="0" eaLnBrk="0" fontAlgn="base" hangingPunct="0">
              <a:spcBef>
                <a:spcPct val="0"/>
              </a:spcBef>
              <a:spcAft>
                <a:spcPct val="0"/>
              </a:spcAft>
              <a:defRPr sz="2400">
                <a:solidFill>
                  <a:srgbClr val="4D4D4D"/>
                </a:solidFill>
                <a:latin typeface="Arial" charset="0"/>
              </a:defRPr>
            </a:lvl2pPr>
            <a:lvl3pPr algn="l" rtl="0" eaLnBrk="0" fontAlgn="base" hangingPunct="0">
              <a:spcBef>
                <a:spcPct val="0"/>
              </a:spcBef>
              <a:spcAft>
                <a:spcPct val="0"/>
              </a:spcAft>
              <a:defRPr sz="2400">
                <a:solidFill>
                  <a:srgbClr val="4D4D4D"/>
                </a:solidFill>
                <a:latin typeface="Arial" charset="0"/>
              </a:defRPr>
            </a:lvl3pPr>
            <a:lvl4pPr algn="l" rtl="0" eaLnBrk="0" fontAlgn="base" hangingPunct="0">
              <a:spcBef>
                <a:spcPct val="0"/>
              </a:spcBef>
              <a:spcAft>
                <a:spcPct val="0"/>
              </a:spcAft>
              <a:defRPr sz="2400">
                <a:solidFill>
                  <a:srgbClr val="4D4D4D"/>
                </a:solidFill>
                <a:latin typeface="Arial" charset="0"/>
              </a:defRPr>
            </a:lvl4pPr>
            <a:lvl5pPr algn="l" rtl="0" eaLnBrk="0" fontAlgn="base" hangingPunct="0">
              <a:spcBef>
                <a:spcPct val="0"/>
              </a:spcBef>
              <a:spcAft>
                <a:spcPct val="0"/>
              </a:spcAft>
              <a:defRPr sz="2400">
                <a:solidFill>
                  <a:srgbClr val="4D4D4D"/>
                </a:solidFill>
                <a:latin typeface="Arial" charset="0"/>
              </a:defRPr>
            </a:lvl5pPr>
            <a:lvl6pPr marL="457200" algn="l" rtl="0" fontAlgn="base">
              <a:spcBef>
                <a:spcPct val="0"/>
              </a:spcBef>
              <a:spcAft>
                <a:spcPct val="0"/>
              </a:spcAft>
              <a:defRPr sz="2400">
                <a:solidFill>
                  <a:srgbClr val="4D4D4D"/>
                </a:solidFill>
                <a:latin typeface="Arial" charset="0"/>
              </a:defRPr>
            </a:lvl6pPr>
            <a:lvl7pPr marL="914400" algn="l" rtl="0" fontAlgn="base">
              <a:spcBef>
                <a:spcPct val="0"/>
              </a:spcBef>
              <a:spcAft>
                <a:spcPct val="0"/>
              </a:spcAft>
              <a:defRPr sz="2400">
                <a:solidFill>
                  <a:srgbClr val="4D4D4D"/>
                </a:solidFill>
                <a:latin typeface="Arial" charset="0"/>
              </a:defRPr>
            </a:lvl7pPr>
            <a:lvl8pPr marL="1371600" algn="l" rtl="0" fontAlgn="base">
              <a:spcBef>
                <a:spcPct val="0"/>
              </a:spcBef>
              <a:spcAft>
                <a:spcPct val="0"/>
              </a:spcAft>
              <a:defRPr sz="2400">
                <a:solidFill>
                  <a:srgbClr val="4D4D4D"/>
                </a:solidFill>
                <a:latin typeface="Arial" charset="0"/>
              </a:defRPr>
            </a:lvl8pPr>
            <a:lvl9pPr marL="1828800" algn="l" rtl="0" fontAlgn="base">
              <a:spcBef>
                <a:spcPct val="0"/>
              </a:spcBef>
              <a:spcAft>
                <a:spcPct val="0"/>
              </a:spcAft>
              <a:defRPr sz="2400">
                <a:solidFill>
                  <a:srgbClr val="4D4D4D"/>
                </a:solidFill>
                <a:latin typeface="Arial" charset="0"/>
              </a:defRPr>
            </a:lvl9pPr>
          </a:lstStyle>
          <a:p>
            <a:r>
              <a:rPr lang="en-US" altLang="ro-RO" sz="3200" kern="0" dirty="0">
                <a:latin typeface="Arial" panose="020B0604020202020204" pitchFamily="34" charset="0"/>
              </a:rPr>
              <a:t>Create Report </a:t>
            </a:r>
          </a:p>
        </p:txBody>
      </p:sp>
      <p:sp>
        <p:nvSpPr>
          <p:cNvPr id="2" name="Rectangle 1">
            <a:extLst>
              <a:ext uri="{FF2B5EF4-FFF2-40B4-BE49-F238E27FC236}">
                <a16:creationId xmlns:a16="http://schemas.microsoft.com/office/drawing/2014/main" id="{0039B4AE-EB8D-4466-A19D-C0E4E9C86CB9}"/>
              </a:ext>
            </a:extLst>
          </p:cNvPr>
          <p:cNvSpPr/>
          <p:nvPr/>
        </p:nvSpPr>
        <p:spPr>
          <a:xfrm>
            <a:off x="358870" y="909578"/>
            <a:ext cx="5596922" cy="1015663"/>
          </a:xfrm>
          <a:prstGeom prst="rect">
            <a:avLst/>
          </a:prstGeom>
        </p:spPr>
        <p:txBody>
          <a:bodyPr wrap="square">
            <a:spAutoFit/>
          </a:bodyPr>
          <a:lstStyle/>
          <a:p>
            <a:pPr marL="495300" lvl="1" indent="0">
              <a:buNone/>
            </a:pPr>
            <a:r>
              <a:rPr lang="en-US" altLang="en-US" sz="2000" kern="0" dirty="0">
                <a:solidFill>
                  <a:srgbClr val="001864"/>
                </a:solidFill>
                <a:latin typeface="+mn-lt"/>
              </a:rPr>
              <a:t>1. Insert the report name ZXY_HELLO where XY are your initials and press </a:t>
            </a:r>
            <a:r>
              <a:rPr lang="en-US" altLang="en-US" sz="2000" b="1" kern="0" dirty="0">
                <a:solidFill>
                  <a:srgbClr val="001864"/>
                </a:solidFill>
                <a:latin typeface="+mn-lt"/>
              </a:rPr>
              <a:t>Create</a:t>
            </a:r>
            <a:r>
              <a:rPr lang="en-US" altLang="en-US" sz="2000" kern="0" dirty="0">
                <a:solidFill>
                  <a:srgbClr val="001864"/>
                </a:solidFill>
                <a:latin typeface="+mn-lt"/>
              </a:rPr>
              <a:t> button  </a:t>
            </a:r>
          </a:p>
        </p:txBody>
      </p:sp>
      <p:sp>
        <p:nvSpPr>
          <p:cNvPr id="6" name="Rectangle 5">
            <a:extLst>
              <a:ext uri="{FF2B5EF4-FFF2-40B4-BE49-F238E27FC236}">
                <a16:creationId xmlns:a16="http://schemas.microsoft.com/office/drawing/2014/main" id="{F9641628-778D-4945-8674-317C9D7F250A}"/>
              </a:ext>
            </a:extLst>
          </p:cNvPr>
          <p:cNvSpPr/>
          <p:nvPr/>
        </p:nvSpPr>
        <p:spPr>
          <a:xfrm>
            <a:off x="373487" y="2750296"/>
            <a:ext cx="4966609" cy="1015663"/>
          </a:xfrm>
          <a:prstGeom prst="rect">
            <a:avLst/>
          </a:prstGeom>
        </p:spPr>
        <p:txBody>
          <a:bodyPr wrap="square">
            <a:spAutoFit/>
          </a:bodyPr>
          <a:lstStyle/>
          <a:p>
            <a:pPr marL="495300" lvl="1" indent="0">
              <a:buNone/>
            </a:pPr>
            <a:r>
              <a:rPr lang="en-US" altLang="en-US" sz="2000" kern="0" dirty="0">
                <a:solidFill>
                  <a:srgbClr val="001864"/>
                </a:solidFill>
              </a:rPr>
              <a:t>2. Add a title and check the ‘</a:t>
            </a:r>
            <a:r>
              <a:rPr lang="en-US" altLang="en-US" sz="2000" b="1" kern="0" dirty="0">
                <a:solidFill>
                  <a:srgbClr val="001864"/>
                </a:solidFill>
              </a:rPr>
              <a:t>Type</a:t>
            </a:r>
            <a:r>
              <a:rPr lang="en-US" altLang="en-US" sz="2000" kern="0" dirty="0">
                <a:solidFill>
                  <a:srgbClr val="001864"/>
                </a:solidFill>
              </a:rPr>
              <a:t>’ = ‘Executable program’, and then press </a:t>
            </a:r>
            <a:r>
              <a:rPr lang="en-US" altLang="en-US" sz="2000" b="1" kern="0" dirty="0">
                <a:solidFill>
                  <a:srgbClr val="001864"/>
                </a:solidFill>
              </a:rPr>
              <a:t>‘Save’</a:t>
            </a:r>
            <a:r>
              <a:rPr lang="en-US" altLang="en-US" sz="2000" kern="0" dirty="0">
                <a:solidFill>
                  <a:srgbClr val="001864"/>
                </a:solidFill>
              </a:rPr>
              <a:t>:  </a:t>
            </a:r>
          </a:p>
        </p:txBody>
      </p:sp>
      <p:pic>
        <p:nvPicPr>
          <p:cNvPr id="8" name="Picture 7">
            <a:extLst>
              <a:ext uri="{FF2B5EF4-FFF2-40B4-BE49-F238E27FC236}">
                <a16:creationId xmlns:a16="http://schemas.microsoft.com/office/drawing/2014/main" id="{F399CDBC-B2C9-4100-B4F4-577EADA38EDE}"/>
              </a:ext>
            </a:extLst>
          </p:cNvPr>
          <p:cNvPicPr>
            <a:picLocks noChangeAspect="1"/>
          </p:cNvPicPr>
          <p:nvPr/>
        </p:nvPicPr>
        <p:blipFill>
          <a:blip r:embed="rId2"/>
          <a:stretch>
            <a:fillRect/>
          </a:stretch>
        </p:blipFill>
        <p:spPr>
          <a:xfrm>
            <a:off x="6025272" y="709339"/>
            <a:ext cx="3177269" cy="1562197"/>
          </a:xfrm>
          <a:prstGeom prst="rect">
            <a:avLst/>
          </a:prstGeom>
        </p:spPr>
      </p:pic>
      <p:pic>
        <p:nvPicPr>
          <p:cNvPr id="10" name="Picture 9">
            <a:extLst>
              <a:ext uri="{FF2B5EF4-FFF2-40B4-BE49-F238E27FC236}">
                <a16:creationId xmlns:a16="http://schemas.microsoft.com/office/drawing/2014/main" id="{73D4AFC1-5022-490F-961B-1A2B82E27FD7}"/>
              </a:ext>
            </a:extLst>
          </p:cNvPr>
          <p:cNvPicPr>
            <a:picLocks noChangeAspect="1"/>
          </p:cNvPicPr>
          <p:nvPr/>
        </p:nvPicPr>
        <p:blipFill>
          <a:blip r:embed="rId3"/>
          <a:stretch>
            <a:fillRect/>
          </a:stretch>
        </p:blipFill>
        <p:spPr>
          <a:xfrm>
            <a:off x="6040495" y="2467245"/>
            <a:ext cx="3252169" cy="2119220"/>
          </a:xfrm>
          <a:prstGeom prst="rect">
            <a:avLst/>
          </a:prstGeom>
        </p:spPr>
      </p:pic>
      <p:sp>
        <p:nvSpPr>
          <p:cNvPr id="13" name="Rectangle 12">
            <a:extLst>
              <a:ext uri="{FF2B5EF4-FFF2-40B4-BE49-F238E27FC236}">
                <a16:creationId xmlns:a16="http://schemas.microsoft.com/office/drawing/2014/main" id="{46C97D4D-D0B6-4094-B2AB-AED2C5824E45}"/>
              </a:ext>
            </a:extLst>
          </p:cNvPr>
          <p:cNvSpPr/>
          <p:nvPr/>
        </p:nvSpPr>
        <p:spPr>
          <a:xfrm>
            <a:off x="358870" y="4634145"/>
            <a:ext cx="4953000" cy="707886"/>
          </a:xfrm>
          <a:prstGeom prst="rect">
            <a:avLst/>
          </a:prstGeom>
        </p:spPr>
        <p:txBody>
          <a:bodyPr>
            <a:spAutoFit/>
          </a:bodyPr>
          <a:lstStyle/>
          <a:p>
            <a:pPr marL="495300" lvl="1" indent="0">
              <a:buNone/>
            </a:pPr>
            <a:r>
              <a:rPr lang="en-US" altLang="en-US" sz="2000" kern="0" dirty="0">
                <a:solidFill>
                  <a:srgbClr val="001864"/>
                </a:solidFill>
              </a:rPr>
              <a:t>3. In the next screen press ‘Local Object’ Button</a:t>
            </a:r>
          </a:p>
        </p:txBody>
      </p:sp>
      <p:pic>
        <p:nvPicPr>
          <p:cNvPr id="14" name="Picture 13">
            <a:extLst>
              <a:ext uri="{FF2B5EF4-FFF2-40B4-BE49-F238E27FC236}">
                <a16:creationId xmlns:a16="http://schemas.microsoft.com/office/drawing/2014/main" id="{A1A9695E-C709-4AD8-B0F4-037A3E787855}"/>
              </a:ext>
            </a:extLst>
          </p:cNvPr>
          <p:cNvPicPr>
            <a:picLocks noChangeAspect="1"/>
          </p:cNvPicPr>
          <p:nvPr/>
        </p:nvPicPr>
        <p:blipFill>
          <a:blip r:embed="rId4"/>
          <a:stretch>
            <a:fillRect/>
          </a:stretch>
        </p:blipFill>
        <p:spPr>
          <a:xfrm>
            <a:off x="6040495" y="4689008"/>
            <a:ext cx="3259258" cy="1614255"/>
          </a:xfrm>
          <a:prstGeom prst="rect">
            <a:avLst/>
          </a:prstGeom>
        </p:spPr>
      </p:pic>
    </p:spTree>
    <p:extLst>
      <p:ext uri="{BB962C8B-B14F-4D97-AF65-F5344CB8AC3E}">
        <p14:creationId xmlns:p14="http://schemas.microsoft.com/office/powerpoint/2010/main" val="826711874"/>
      </p:ext>
    </p:extLst>
  </p:cSld>
  <p:clrMapOvr>
    <a:masterClrMapping/>
  </p:clrMapOvr>
  <p:transition spd="med">
    <p:fade/>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Content Placeholder 2"/>
          <p:cNvSpPr>
            <a:spLocks noGrp="1"/>
          </p:cNvSpPr>
          <p:nvPr>
            <p:ph idx="4294967295"/>
          </p:nvPr>
        </p:nvSpPr>
        <p:spPr>
          <a:xfrm>
            <a:off x="915988" y="728722"/>
            <a:ext cx="8990012" cy="5219700"/>
          </a:xfrm>
        </p:spPr>
        <p:txBody>
          <a:bodyPr/>
          <a:lstStyle/>
          <a:p>
            <a:pPr marL="0" indent="0">
              <a:buNone/>
            </a:pPr>
            <a:r>
              <a:rPr lang="en-US" b="1" dirty="0"/>
              <a:t> </a:t>
            </a:r>
            <a:endParaRPr lang="en-US" dirty="0"/>
          </a:p>
          <a:p>
            <a:pPr marL="495300" lvl="1" indent="0">
              <a:buNone/>
              <a:defRPr/>
            </a:pPr>
            <a:endParaRPr lang="en-US" sz="2800" dirty="0"/>
          </a:p>
        </p:txBody>
      </p:sp>
      <p:sp>
        <p:nvSpPr>
          <p:cNvPr id="4" name="Rectangle 2">
            <a:extLst>
              <a:ext uri="{FF2B5EF4-FFF2-40B4-BE49-F238E27FC236}">
                <a16:creationId xmlns:a16="http://schemas.microsoft.com/office/drawing/2014/main" id="{0AE0DDE0-7CBC-48DC-B9C2-6B69035B734B}"/>
              </a:ext>
            </a:extLst>
          </p:cNvPr>
          <p:cNvSpPr txBox="1">
            <a:spLocks noChangeArrowheads="1"/>
          </p:cNvSpPr>
          <p:nvPr/>
        </p:nvSpPr>
        <p:spPr bwMode="auto">
          <a:xfrm>
            <a:off x="809089" y="-3116"/>
            <a:ext cx="8003655" cy="731838"/>
          </a:xfrm>
          <a:prstGeom prst="rect">
            <a:avLst/>
          </a:prstGeom>
          <a:noFill/>
          <a:ln w="9525">
            <a:noFill/>
            <a:miter lim="800000"/>
            <a:headEnd/>
            <a:tailEnd/>
          </a:ln>
        </p:spPr>
        <p:txBody>
          <a:bodyPr vert="horz" wrap="square" lIns="91429" tIns="45714" rIns="91429" bIns="45714" numCol="1" anchor="t" anchorCtr="0" compatLnSpc="1">
            <a:prstTxWarp prst="textNoShape">
              <a:avLst/>
            </a:prstTxWarp>
          </a:bodyPr>
          <a:lstStyle>
            <a:lvl1pPr algn="l" rtl="0" eaLnBrk="0" fontAlgn="base" hangingPunct="0">
              <a:spcBef>
                <a:spcPct val="0"/>
              </a:spcBef>
              <a:spcAft>
                <a:spcPct val="0"/>
              </a:spcAft>
              <a:defRPr sz="2400" b="1" i="0">
                <a:solidFill>
                  <a:srgbClr val="000090"/>
                </a:solidFill>
                <a:latin typeface="+mj-lt"/>
                <a:ea typeface="+mj-ea"/>
                <a:cs typeface="+mj-cs"/>
              </a:defRPr>
            </a:lvl1pPr>
            <a:lvl2pPr algn="l" rtl="0" eaLnBrk="0" fontAlgn="base" hangingPunct="0">
              <a:spcBef>
                <a:spcPct val="0"/>
              </a:spcBef>
              <a:spcAft>
                <a:spcPct val="0"/>
              </a:spcAft>
              <a:defRPr sz="2400">
                <a:solidFill>
                  <a:srgbClr val="4D4D4D"/>
                </a:solidFill>
                <a:latin typeface="Arial" charset="0"/>
              </a:defRPr>
            </a:lvl2pPr>
            <a:lvl3pPr algn="l" rtl="0" eaLnBrk="0" fontAlgn="base" hangingPunct="0">
              <a:spcBef>
                <a:spcPct val="0"/>
              </a:spcBef>
              <a:spcAft>
                <a:spcPct val="0"/>
              </a:spcAft>
              <a:defRPr sz="2400">
                <a:solidFill>
                  <a:srgbClr val="4D4D4D"/>
                </a:solidFill>
                <a:latin typeface="Arial" charset="0"/>
              </a:defRPr>
            </a:lvl3pPr>
            <a:lvl4pPr algn="l" rtl="0" eaLnBrk="0" fontAlgn="base" hangingPunct="0">
              <a:spcBef>
                <a:spcPct val="0"/>
              </a:spcBef>
              <a:spcAft>
                <a:spcPct val="0"/>
              </a:spcAft>
              <a:defRPr sz="2400">
                <a:solidFill>
                  <a:srgbClr val="4D4D4D"/>
                </a:solidFill>
                <a:latin typeface="Arial" charset="0"/>
              </a:defRPr>
            </a:lvl4pPr>
            <a:lvl5pPr algn="l" rtl="0" eaLnBrk="0" fontAlgn="base" hangingPunct="0">
              <a:spcBef>
                <a:spcPct val="0"/>
              </a:spcBef>
              <a:spcAft>
                <a:spcPct val="0"/>
              </a:spcAft>
              <a:defRPr sz="2400">
                <a:solidFill>
                  <a:srgbClr val="4D4D4D"/>
                </a:solidFill>
                <a:latin typeface="Arial" charset="0"/>
              </a:defRPr>
            </a:lvl5pPr>
            <a:lvl6pPr marL="457200" algn="l" rtl="0" fontAlgn="base">
              <a:spcBef>
                <a:spcPct val="0"/>
              </a:spcBef>
              <a:spcAft>
                <a:spcPct val="0"/>
              </a:spcAft>
              <a:defRPr sz="2400">
                <a:solidFill>
                  <a:srgbClr val="4D4D4D"/>
                </a:solidFill>
                <a:latin typeface="Arial" charset="0"/>
              </a:defRPr>
            </a:lvl6pPr>
            <a:lvl7pPr marL="914400" algn="l" rtl="0" fontAlgn="base">
              <a:spcBef>
                <a:spcPct val="0"/>
              </a:spcBef>
              <a:spcAft>
                <a:spcPct val="0"/>
              </a:spcAft>
              <a:defRPr sz="2400">
                <a:solidFill>
                  <a:srgbClr val="4D4D4D"/>
                </a:solidFill>
                <a:latin typeface="Arial" charset="0"/>
              </a:defRPr>
            </a:lvl7pPr>
            <a:lvl8pPr marL="1371600" algn="l" rtl="0" fontAlgn="base">
              <a:spcBef>
                <a:spcPct val="0"/>
              </a:spcBef>
              <a:spcAft>
                <a:spcPct val="0"/>
              </a:spcAft>
              <a:defRPr sz="2400">
                <a:solidFill>
                  <a:srgbClr val="4D4D4D"/>
                </a:solidFill>
                <a:latin typeface="Arial" charset="0"/>
              </a:defRPr>
            </a:lvl8pPr>
            <a:lvl9pPr marL="1828800" algn="l" rtl="0" fontAlgn="base">
              <a:spcBef>
                <a:spcPct val="0"/>
              </a:spcBef>
              <a:spcAft>
                <a:spcPct val="0"/>
              </a:spcAft>
              <a:defRPr sz="2400">
                <a:solidFill>
                  <a:srgbClr val="4D4D4D"/>
                </a:solidFill>
                <a:latin typeface="Arial" charset="0"/>
              </a:defRPr>
            </a:lvl9pPr>
          </a:lstStyle>
          <a:p>
            <a:r>
              <a:rPr lang="en-US" altLang="ro-RO" sz="3200" kern="0" dirty="0">
                <a:latin typeface="Arial" panose="020B0604020202020204" pitchFamily="34" charset="0"/>
              </a:rPr>
              <a:t>First Program </a:t>
            </a:r>
          </a:p>
        </p:txBody>
      </p:sp>
      <p:sp>
        <p:nvSpPr>
          <p:cNvPr id="2" name="Rectangle 1">
            <a:extLst>
              <a:ext uri="{FF2B5EF4-FFF2-40B4-BE49-F238E27FC236}">
                <a16:creationId xmlns:a16="http://schemas.microsoft.com/office/drawing/2014/main" id="{0039B4AE-EB8D-4466-A19D-C0E4E9C86CB9}"/>
              </a:ext>
            </a:extLst>
          </p:cNvPr>
          <p:cNvSpPr/>
          <p:nvPr/>
        </p:nvSpPr>
        <p:spPr>
          <a:xfrm>
            <a:off x="256826" y="890618"/>
            <a:ext cx="9246838" cy="707886"/>
          </a:xfrm>
          <a:prstGeom prst="rect">
            <a:avLst/>
          </a:prstGeom>
        </p:spPr>
        <p:txBody>
          <a:bodyPr wrap="square">
            <a:spAutoFit/>
          </a:bodyPr>
          <a:lstStyle/>
          <a:p>
            <a:pPr marL="495300" lvl="1" indent="0">
              <a:buNone/>
            </a:pPr>
            <a:r>
              <a:rPr lang="en-US" altLang="en-US" sz="2000" kern="0" dirty="0">
                <a:solidFill>
                  <a:srgbClr val="001864"/>
                </a:solidFill>
                <a:latin typeface="+mn-lt"/>
              </a:rPr>
              <a:t>In the opened Editor insert the statement : Write ‘Hello World’.</a:t>
            </a:r>
          </a:p>
          <a:p>
            <a:pPr marL="495300" lvl="1" indent="0">
              <a:buNone/>
            </a:pPr>
            <a:r>
              <a:rPr lang="en-US" altLang="en-US" sz="2000" kern="0" dirty="0">
                <a:solidFill>
                  <a:srgbClr val="001864"/>
                </a:solidFill>
                <a:latin typeface="+mn-lt"/>
              </a:rPr>
              <a:t>After this press ‘Save’, then ‘Activate’ buttons. After this is done press ‘Run’:  </a:t>
            </a:r>
          </a:p>
        </p:txBody>
      </p:sp>
      <p:pic>
        <p:nvPicPr>
          <p:cNvPr id="7" name="Picture 6">
            <a:extLst>
              <a:ext uri="{FF2B5EF4-FFF2-40B4-BE49-F238E27FC236}">
                <a16:creationId xmlns:a16="http://schemas.microsoft.com/office/drawing/2014/main" id="{7284DACD-6C2E-4B69-9403-C0F986EBC0A6}"/>
              </a:ext>
            </a:extLst>
          </p:cNvPr>
          <p:cNvPicPr>
            <a:picLocks noChangeAspect="1"/>
          </p:cNvPicPr>
          <p:nvPr/>
        </p:nvPicPr>
        <p:blipFill>
          <a:blip r:embed="rId2"/>
          <a:stretch>
            <a:fillRect/>
          </a:stretch>
        </p:blipFill>
        <p:spPr>
          <a:xfrm>
            <a:off x="1660207" y="1843545"/>
            <a:ext cx="3847529" cy="2083806"/>
          </a:xfrm>
          <a:prstGeom prst="rect">
            <a:avLst/>
          </a:prstGeom>
        </p:spPr>
      </p:pic>
      <p:pic>
        <p:nvPicPr>
          <p:cNvPr id="8" name="Picture 7">
            <a:extLst>
              <a:ext uri="{FF2B5EF4-FFF2-40B4-BE49-F238E27FC236}">
                <a16:creationId xmlns:a16="http://schemas.microsoft.com/office/drawing/2014/main" id="{2ABF7C6F-236E-4202-9CE0-17D84C5DB7B1}"/>
              </a:ext>
            </a:extLst>
          </p:cNvPr>
          <p:cNvPicPr>
            <a:picLocks noChangeAspect="1"/>
          </p:cNvPicPr>
          <p:nvPr/>
        </p:nvPicPr>
        <p:blipFill>
          <a:blip r:embed="rId3"/>
          <a:stretch>
            <a:fillRect/>
          </a:stretch>
        </p:blipFill>
        <p:spPr>
          <a:xfrm>
            <a:off x="1660206" y="4497298"/>
            <a:ext cx="3486151" cy="1819275"/>
          </a:xfrm>
          <a:prstGeom prst="rect">
            <a:avLst/>
          </a:prstGeom>
        </p:spPr>
      </p:pic>
      <p:sp>
        <p:nvSpPr>
          <p:cNvPr id="9" name="Rectangle 8">
            <a:extLst>
              <a:ext uri="{FF2B5EF4-FFF2-40B4-BE49-F238E27FC236}">
                <a16:creationId xmlns:a16="http://schemas.microsoft.com/office/drawing/2014/main" id="{25AD74A1-09CF-4844-9AE6-35FEF32A151B}"/>
              </a:ext>
            </a:extLst>
          </p:cNvPr>
          <p:cNvSpPr/>
          <p:nvPr/>
        </p:nvSpPr>
        <p:spPr>
          <a:xfrm>
            <a:off x="809089" y="3987726"/>
            <a:ext cx="4506362" cy="369332"/>
          </a:xfrm>
          <a:prstGeom prst="rect">
            <a:avLst/>
          </a:prstGeom>
        </p:spPr>
        <p:txBody>
          <a:bodyPr wrap="none">
            <a:spAutoFit/>
          </a:bodyPr>
          <a:lstStyle/>
          <a:p>
            <a:r>
              <a:rPr lang="en-US" altLang="en-US" kern="0" dirty="0">
                <a:solidFill>
                  <a:srgbClr val="001864"/>
                </a:solidFill>
              </a:rPr>
              <a:t>This should be the result, your first report: </a:t>
            </a:r>
            <a:endParaRPr lang="en-US" dirty="0"/>
          </a:p>
        </p:txBody>
      </p:sp>
    </p:spTree>
    <p:extLst>
      <p:ext uri="{BB962C8B-B14F-4D97-AF65-F5344CB8AC3E}">
        <p14:creationId xmlns:p14="http://schemas.microsoft.com/office/powerpoint/2010/main" val="2132882877"/>
      </p:ext>
    </p:extLst>
  </p:cSld>
  <p:clrMapOvr>
    <a:masterClrMapping/>
  </p:clrMapOvr>
  <p:transition spd="med">
    <p:fade/>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03898" y="3278388"/>
            <a:ext cx="4149102" cy="1018404"/>
          </a:xfrm>
          <a:ln>
            <a:miter lim="800000"/>
            <a:headEnd/>
            <a:tailEnd/>
          </a:ln>
        </p:spPr>
        <p:txBody>
          <a:bodyPr/>
          <a:lstStyle/>
          <a:p>
            <a:pPr eaLnBrk="1" fontAlgn="auto" hangingPunct="1">
              <a:spcAft>
                <a:spcPts val="0"/>
              </a:spcAft>
              <a:defRPr/>
            </a:pPr>
            <a:r>
              <a:rPr lang="en-US" sz="3000" dirty="0"/>
              <a:t>Time to Practice</a:t>
            </a:r>
          </a:p>
        </p:txBody>
      </p:sp>
    </p:spTree>
    <p:extLst>
      <p:ext uri="{BB962C8B-B14F-4D97-AF65-F5344CB8AC3E}">
        <p14:creationId xmlns:p14="http://schemas.microsoft.com/office/powerpoint/2010/main" val="4171171510"/>
      </p:ext>
    </p:extLst>
  </p:cSld>
  <p:clrMapOvr>
    <a:masterClrMapping/>
  </p:clrMapOvr>
  <p:transition spd="med">
    <p:fade/>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Content Placeholder 2"/>
          <p:cNvSpPr>
            <a:spLocks noGrp="1"/>
          </p:cNvSpPr>
          <p:nvPr>
            <p:ph idx="4294967295"/>
          </p:nvPr>
        </p:nvSpPr>
        <p:spPr>
          <a:xfrm>
            <a:off x="915988" y="728722"/>
            <a:ext cx="8990012" cy="5219700"/>
          </a:xfrm>
        </p:spPr>
        <p:txBody>
          <a:bodyPr/>
          <a:lstStyle/>
          <a:p>
            <a:pPr marL="0" indent="0">
              <a:buNone/>
            </a:pPr>
            <a:r>
              <a:rPr lang="en-US" b="1" dirty="0"/>
              <a:t> </a:t>
            </a:r>
            <a:endParaRPr lang="en-US" dirty="0"/>
          </a:p>
          <a:p>
            <a:pPr marL="495300" lvl="1" indent="0">
              <a:buNone/>
              <a:defRPr/>
            </a:pPr>
            <a:endParaRPr lang="en-US" sz="2800" dirty="0"/>
          </a:p>
        </p:txBody>
      </p:sp>
      <p:sp>
        <p:nvSpPr>
          <p:cNvPr id="4" name="Rectangle 2">
            <a:extLst>
              <a:ext uri="{FF2B5EF4-FFF2-40B4-BE49-F238E27FC236}">
                <a16:creationId xmlns:a16="http://schemas.microsoft.com/office/drawing/2014/main" id="{0AE0DDE0-7CBC-48DC-B9C2-6B69035B734B}"/>
              </a:ext>
            </a:extLst>
          </p:cNvPr>
          <p:cNvSpPr txBox="1">
            <a:spLocks noChangeArrowheads="1"/>
          </p:cNvSpPr>
          <p:nvPr/>
        </p:nvSpPr>
        <p:spPr bwMode="auto">
          <a:xfrm>
            <a:off x="809089" y="-3116"/>
            <a:ext cx="8003655" cy="731838"/>
          </a:xfrm>
          <a:prstGeom prst="rect">
            <a:avLst/>
          </a:prstGeom>
          <a:noFill/>
          <a:ln w="9525">
            <a:noFill/>
            <a:miter lim="800000"/>
            <a:headEnd/>
            <a:tailEnd/>
          </a:ln>
        </p:spPr>
        <p:txBody>
          <a:bodyPr vert="horz" wrap="square" lIns="91429" tIns="45714" rIns="91429" bIns="45714" numCol="1" anchor="t" anchorCtr="0" compatLnSpc="1">
            <a:prstTxWarp prst="textNoShape">
              <a:avLst/>
            </a:prstTxWarp>
          </a:bodyPr>
          <a:lstStyle>
            <a:lvl1pPr algn="l" rtl="0" eaLnBrk="0" fontAlgn="base" hangingPunct="0">
              <a:spcBef>
                <a:spcPct val="0"/>
              </a:spcBef>
              <a:spcAft>
                <a:spcPct val="0"/>
              </a:spcAft>
              <a:defRPr sz="2400" b="1" i="0">
                <a:solidFill>
                  <a:srgbClr val="000090"/>
                </a:solidFill>
                <a:latin typeface="+mj-lt"/>
                <a:ea typeface="+mj-ea"/>
                <a:cs typeface="+mj-cs"/>
              </a:defRPr>
            </a:lvl1pPr>
            <a:lvl2pPr algn="l" rtl="0" eaLnBrk="0" fontAlgn="base" hangingPunct="0">
              <a:spcBef>
                <a:spcPct val="0"/>
              </a:spcBef>
              <a:spcAft>
                <a:spcPct val="0"/>
              </a:spcAft>
              <a:defRPr sz="2400">
                <a:solidFill>
                  <a:srgbClr val="4D4D4D"/>
                </a:solidFill>
                <a:latin typeface="Arial" charset="0"/>
              </a:defRPr>
            </a:lvl2pPr>
            <a:lvl3pPr algn="l" rtl="0" eaLnBrk="0" fontAlgn="base" hangingPunct="0">
              <a:spcBef>
                <a:spcPct val="0"/>
              </a:spcBef>
              <a:spcAft>
                <a:spcPct val="0"/>
              </a:spcAft>
              <a:defRPr sz="2400">
                <a:solidFill>
                  <a:srgbClr val="4D4D4D"/>
                </a:solidFill>
                <a:latin typeface="Arial" charset="0"/>
              </a:defRPr>
            </a:lvl3pPr>
            <a:lvl4pPr algn="l" rtl="0" eaLnBrk="0" fontAlgn="base" hangingPunct="0">
              <a:spcBef>
                <a:spcPct val="0"/>
              </a:spcBef>
              <a:spcAft>
                <a:spcPct val="0"/>
              </a:spcAft>
              <a:defRPr sz="2400">
                <a:solidFill>
                  <a:srgbClr val="4D4D4D"/>
                </a:solidFill>
                <a:latin typeface="Arial" charset="0"/>
              </a:defRPr>
            </a:lvl4pPr>
            <a:lvl5pPr algn="l" rtl="0" eaLnBrk="0" fontAlgn="base" hangingPunct="0">
              <a:spcBef>
                <a:spcPct val="0"/>
              </a:spcBef>
              <a:spcAft>
                <a:spcPct val="0"/>
              </a:spcAft>
              <a:defRPr sz="2400">
                <a:solidFill>
                  <a:srgbClr val="4D4D4D"/>
                </a:solidFill>
                <a:latin typeface="Arial" charset="0"/>
              </a:defRPr>
            </a:lvl5pPr>
            <a:lvl6pPr marL="457200" algn="l" rtl="0" fontAlgn="base">
              <a:spcBef>
                <a:spcPct val="0"/>
              </a:spcBef>
              <a:spcAft>
                <a:spcPct val="0"/>
              </a:spcAft>
              <a:defRPr sz="2400">
                <a:solidFill>
                  <a:srgbClr val="4D4D4D"/>
                </a:solidFill>
                <a:latin typeface="Arial" charset="0"/>
              </a:defRPr>
            </a:lvl6pPr>
            <a:lvl7pPr marL="914400" algn="l" rtl="0" fontAlgn="base">
              <a:spcBef>
                <a:spcPct val="0"/>
              </a:spcBef>
              <a:spcAft>
                <a:spcPct val="0"/>
              </a:spcAft>
              <a:defRPr sz="2400">
                <a:solidFill>
                  <a:srgbClr val="4D4D4D"/>
                </a:solidFill>
                <a:latin typeface="Arial" charset="0"/>
              </a:defRPr>
            </a:lvl7pPr>
            <a:lvl8pPr marL="1371600" algn="l" rtl="0" fontAlgn="base">
              <a:spcBef>
                <a:spcPct val="0"/>
              </a:spcBef>
              <a:spcAft>
                <a:spcPct val="0"/>
              </a:spcAft>
              <a:defRPr sz="2400">
                <a:solidFill>
                  <a:srgbClr val="4D4D4D"/>
                </a:solidFill>
                <a:latin typeface="Arial" charset="0"/>
              </a:defRPr>
            </a:lvl8pPr>
            <a:lvl9pPr marL="1828800" algn="l" rtl="0" fontAlgn="base">
              <a:spcBef>
                <a:spcPct val="0"/>
              </a:spcBef>
              <a:spcAft>
                <a:spcPct val="0"/>
              </a:spcAft>
              <a:defRPr sz="2400">
                <a:solidFill>
                  <a:srgbClr val="4D4D4D"/>
                </a:solidFill>
                <a:latin typeface="Arial" charset="0"/>
              </a:defRPr>
            </a:lvl9pPr>
          </a:lstStyle>
          <a:p>
            <a:r>
              <a:rPr lang="en-US" altLang="ro-RO" kern="0" dirty="0">
                <a:latin typeface="Arial" panose="020B0604020202020204" pitchFamily="34" charset="0"/>
              </a:rPr>
              <a:t>Time to Practice: Write this report and Execute </a:t>
            </a:r>
          </a:p>
        </p:txBody>
      </p:sp>
      <p:grpSp>
        <p:nvGrpSpPr>
          <p:cNvPr id="8" name="Group 7">
            <a:extLst>
              <a:ext uri="{FF2B5EF4-FFF2-40B4-BE49-F238E27FC236}">
                <a16:creationId xmlns:a16="http://schemas.microsoft.com/office/drawing/2014/main" id="{51BC99DA-C5B2-47F8-8891-3B9DF7099771}"/>
              </a:ext>
            </a:extLst>
          </p:cNvPr>
          <p:cNvGrpSpPr/>
          <p:nvPr/>
        </p:nvGrpSpPr>
        <p:grpSpPr>
          <a:xfrm>
            <a:off x="1008077" y="1315324"/>
            <a:ext cx="7011798" cy="5219700"/>
            <a:chOff x="1008077" y="649665"/>
            <a:chExt cx="7011798" cy="5885359"/>
          </a:xfrm>
        </p:grpSpPr>
        <p:grpSp>
          <p:nvGrpSpPr>
            <p:cNvPr id="3" name="Group 2">
              <a:extLst>
                <a:ext uri="{FF2B5EF4-FFF2-40B4-BE49-F238E27FC236}">
                  <a16:creationId xmlns:a16="http://schemas.microsoft.com/office/drawing/2014/main" id="{923246F1-2E6A-474C-B444-89B5CBD672CB}"/>
                </a:ext>
              </a:extLst>
            </p:cNvPr>
            <p:cNvGrpSpPr/>
            <p:nvPr/>
          </p:nvGrpSpPr>
          <p:grpSpPr>
            <a:xfrm>
              <a:off x="1008077" y="649665"/>
              <a:ext cx="7011798" cy="5885359"/>
              <a:chOff x="1008077" y="649665"/>
              <a:chExt cx="7011798" cy="5885359"/>
            </a:xfrm>
          </p:grpSpPr>
          <p:pic>
            <p:nvPicPr>
              <p:cNvPr id="10" name="Picture 9">
                <a:extLst>
                  <a:ext uri="{FF2B5EF4-FFF2-40B4-BE49-F238E27FC236}">
                    <a16:creationId xmlns:a16="http://schemas.microsoft.com/office/drawing/2014/main" id="{A61DB2C8-C723-4AF4-986B-AD73AB773A7F}"/>
                  </a:ext>
                </a:extLst>
              </p:cNvPr>
              <p:cNvPicPr/>
              <p:nvPr/>
            </p:nvPicPr>
            <p:blipFill>
              <a:blip r:embed="rId2"/>
              <a:stretch>
                <a:fillRect/>
              </a:stretch>
            </p:blipFill>
            <p:spPr>
              <a:xfrm>
                <a:off x="1008077" y="649665"/>
                <a:ext cx="7011798" cy="5885359"/>
              </a:xfrm>
              <a:prstGeom prst="rect">
                <a:avLst/>
              </a:prstGeom>
            </p:spPr>
          </p:pic>
          <p:sp>
            <p:nvSpPr>
              <p:cNvPr id="2" name="Rectangle 1">
                <a:extLst>
                  <a:ext uri="{FF2B5EF4-FFF2-40B4-BE49-F238E27FC236}">
                    <a16:creationId xmlns:a16="http://schemas.microsoft.com/office/drawing/2014/main" id="{3631664F-536A-45DD-AD2C-B259E58720E3}"/>
                  </a:ext>
                </a:extLst>
              </p:cNvPr>
              <p:cNvSpPr/>
              <p:nvPr/>
            </p:nvSpPr>
            <p:spPr bwMode="auto">
              <a:xfrm>
                <a:off x="1093256" y="5948422"/>
                <a:ext cx="1374736" cy="79057"/>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7" name="Rectangle 6">
                <a:extLst>
                  <a:ext uri="{FF2B5EF4-FFF2-40B4-BE49-F238E27FC236}">
                    <a16:creationId xmlns:a16="http://schemas.microsoft.com/office/drawing/2014/main" id="{169E3BB1-BAC2-4CA4-9248-A82A24E4113F}"/>
                  </a:ext>
                </a:extLst>
              </p:cNvPr>
              <p:cNvSpPr/>
              <p:nvPr/>
            </p:nvSpPr>
            <p:spPr bwMode="auto">
              <a:xfrm>
                <a:off x="4864964" y="5470506"/>
                <a:ext cx="2707688" cy="122426"/>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grpSp>
        <p:sp>
          <p:nvSpPr>
            <p:cNvPr id="6" name="Rectangle 5">
              <a:extLst>
                <a:ext uri="{FF2B5EF4-FFF2-40B4-BE49-F238E27FC236}">
                  <a16:creationId xmlns:a16="http://schemas.microsoft.com/office/drawing/2014/main" id="{BDD35257-5CFC-4BB7-B7D0-117E76582BA1}"/>
                </a:ext>
              </a:extLst>
            </p:cNvPr>
            <p:cNvSpPr/>
            <p:nvPr/>
          </p:nvSpPr>
          <p:spPr bwMode="auto">
            <a:xfrm>
              <a:off x="1651000" y="3615267"/>
              <a:ext cx="135467" cy="956733"/>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11" name="Rectangle 10">
              <a:extLst>
                <a:ext uri="{FF2B5EF4-FFF2-40B4-BE49-F238E27FC236}">
                  <a16:creationId xmlns:a16="http://schemas.microsoft.com/office/drawing/2014/main" id="{073A3A01-459F-4830-81E4-79A85D559836}"/>
                </a:ext>
              </a:extLst>
            </p:cNvPr>
            <p:cNvSpPr/>
            <p:nvPr/>
          </p:nvSpPr>
          <p:spPr bwMode="auto">
            <a:xfrm>
              <a:off x="1972734" y="4842934"/>
              <a:ext cx="129314" cy="152400"/>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12" name="Rectangle 11">
              <a:extLst>
                <a:ext uri="{FF2B5EF4-FFF2-40B4-BE49-F238E27FC236}">
                  <a16:creationId xmlns:a16="http://schemas.microsoft.com/office/drawing/2014/main" id="{AD7D11CB-CB8B-4974-9720-F3A82C3416A8}"/>
                </a:ext>
              </a:extLst>
            </p:cNvPr>
            <p:cNvSpPr/>
            <p:nvPr/>
          </p:nvSpPr>
          <p:spPr bwMode="auto">
            <a:xfrm>
              <a:off x="3632200" y="6129278"/>
              <a:ext cx="129314" cy="152400"/>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grpSp>
      <p:sp>
        <p:nvSpPr>
          <p:cNvPr id="13" name="Rectangle 12">
            <a:extLst>
              <a:ext uri="{FF2B5EF4-FFF2-40B4-BE49-F238E27FC236}">
                <a16:creationId xmlns:a16="http://schemas.microsoft.com/office/drawing/2014/main" id="{2535E3FE-8B4B-44A9-88DE-119928A88C89}"/>
              </a:ext>
            </a:extLst>
          </p:cNvPr>
          <p:cNvSpPr/>
          <p:nvPr/>
        </p:nvSpPr>
        <p:spPr>
          <a:xfrm>
            <a:off x="567543" y="647693"/>
            <a:ext cx="9246838" cy="615553"/>
          </a:xfrm>
          <a:prstGeom prst="rect">
            <a:avLst/>
          </a:prstGeom>
        </p:spPr>
        <p:txBody>
          <a:bodyPr wrap="square">
            <a:spAutoFit/>
          </a:bodyPr>
          <a:lstStyle/>
          <a:p>
            <a:pPr marL="495300" lvl="1" indent="0">
              <a:buNone/>
            </a:pPr>
            <a:r>
              <a:rPr lang="en-US" altLang="en-US" sz="2000" kern="0" dirty="0">
                <a:solidFill>
                  <a:srgbClr val="001864"/>
                </a:solidFill>
                <a:latin typeface="+mn-lt"/>
              </a:rPr>
              <a:t>Program Name: </a:t>
            </a:r>
            <a:r>
              <a:rPr lang="en-US" altLang="en-US" sz="2000" b="1" kern="0" dirty="0">
                <a:solidFill>
                  <a:srgbClr val="001864"/>
                </a:solidFill>
                <a:latin typeface="+mn-lt"/>
              </a:rPr>
              <a:t>ZZ</a:t>
            </a:r>
            <a:r>
              <a:rPr lang="en-US" altLang="en-US" sz="2000" kern="0" dirty="0">
                <a:solidFill>
                  <a:srgbClr val="001864"/>
                </a:solidFill>
                <a:latin typeface="+mn-lt"/>
              </a:rPr>
              <a:t>user_</a:t>
            </a:r>
            <a:r>
              <a:rPr lang="en-US" altLang="en-US" sz="2000" b="1" kern="0" dirty="0">
                <a:solidFill>
                  <a:srgbClr val="001864"/>
                </a:solidFill>
                <a:latin typeface="+mn-lt"/>
              </a:rPr>
              <a:t>C1</a:t>
            </a:r>
          </a:p>
          <a:p>
            <a:pPr marL="495300" lvl="1" indent="0">
              <a:buNone/>
            </a:pPr>
            <a:r>
              <a:rPr lang="en-US" altLang="en-US" sz="1400" kern="0" dirty="0">
                <a:solidFill>
                  <a:srgbClr val="001864"/>
                </a:solidFill>
                <a:latin typeface="+mn-lt"/>
              </a:rPr>
              <a:t>*where user is your login user (</a:t>
            </a:r>
            <a:r>
              <a:rPr lang="en-US" altLang="en-US" sz="1400" kern="0" dirty="0" err="1">
                <a:solidFill>
                  <a:srgbClr val="001864"/>
                </a:solidFill>
                <a:latin typeface="+mn-lt"/>
              </a:rPr>
              <a:t>eg</a:t>
            </a:r>
            <a:r>
              <a:rPr lang="en-US" altLang="en-US" sz="1400" kern="0" dirty="0">
                <a:solidFill>
                  <a:srgbClr val="001864"/>
                </a:solidFill>
                <a:latin typeface="+mn-lt"/>
              </a:rPr>
              <a:t>: ZZg001_C1) -&gt; OBS: name must be unique in the system!!!</a:t>
            </a:r>
          </a:p>
        </p:txBody>
      </p:sp>
    </p:spTree>
    <p:extLst>
      <p:ext uri="{BB962C8B-B14F-4D97-AF65-F5344CB8AC3E}">
        <p14:creationId xmlns:p14="http://schemas.microsoft.com/office/powerpoint/2010/main" val="273933379"/>
      </p:ext>
    </p:extLst>
  </p:cSld>
  <p:clrMapOvr>
    <a:masterClrMapping/>
  </p:clrMapOvr>
  <p:transition spd="med">
    <p:fade/>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Content Placeholder 2"/>
          <p:cNvSpPr>
            <a:spLocks noGrp="1"/>
          </p:cNvSpPr>
          <p:nvPr>
            <p:ph idx="4294967295"/>
          </p:nvPr>
        </p:nvSpPr>
        <p:spPr>
          <a:xfrm>
            <a:off x="915988" y="728722"/>
            <a:ext cx="8990012" cy="5219700"/>
          </a:xfrm>
        </p:spPr>
        <p:txBody>
          <a:bodyPr/>
          <a:lstStyle/>
          <a:p>
            <a:pPr marL="0" indent="0">
              <a:buNone/>
            </a:pPr>
            <a:r>
              <a:rPr lang="en-US" b="1" dirty="0"/>
              <a:t> </a:t>
            </a:r>
            <a:endParaRPr lang="en-US" dirty="0"/>
          </a:p>
          <a:p>
            <a:pPr marL="495300" lvl="1" indent="0">
              <a:buNone/>
              <a:defRPr/>
            </a:pPr>
            <a:endParaRPr lang="en-US" sz="2800" dirty="0"/>
          </a:p>
        </p:txBody>
      </p:sp>
      <p:sp>
        <p:nvSpPr>
          <p:cNvPr id="4" name="Rectangle 2">
            <a:extLst>
              <a:ext uri="{FF2B5EF4-FFF2-40B4-BE49-F238E27FC236}">
                <a16:creationId xmlns:a16="http://schemas.microsoft.com/office/drawing/2014/main" id="{0AE0DDE0-7CBC-48DC-B9C2-6B69035B734B}"/>
              </a:ext>
            </a:extLst>
          </p:cNvPr>
          <p:cNvSpPr txBox="1">
            <a:spLocks noChangeArrowheads="1"/>
          </p:cNvSpPr>
          <p:nvPr/>
        </p:nvSpPr>
        <p:spPr bwMode="auto">
          <a:xfrm>
            <a:off x="809089" y="-3116"/>
            <a:ext cx="8003655" cy="731838"/>
          </a:xfrm>
          <a:prstGeom prst="rect">
            <a:avLst/>
          </a:prstGeom>
          <a:noFill/>
          <a:ln w="9525">
            <a:noFill/>
            <a:miter lim="800000"/>
            <a:headEnd/>
            <a:tailEnd/>
          </a:ln>
        </p:spPr>
        <p:txBody>
          <a:bodyPr vert="horz" wrap="square" lIns="91429" tIns="45714" rIns="91429" bIns="45714" numCol="1" anchor="t" anchorCtr="0" compatLnSpc="1">
            <a:prstTxWarp prst="textNoShape">
              <a:avLst/>
            </a:prstTxWarp>
          </a:bodyPr>
          <a:lstStyle>
            <a:lvl1pPr algn="l" rtl="0" eaLnBrk="0" fontAlgn="base" hangingPunct="0">
              <a:spcBef>
                <a:spcPct val="0"/>
              </a:spcBef>
              <a:spcAft>
                <a:spcPct val="0"/>
              </a:spcAft>
              <a:defRPr sz="2400" b="1" i="0">
                <a:solidFill>
                  <a:srgbClr val="000090"/>
                </a:solidFill>
                <a:latin typeface="+mj-lt"/>
                <a:ea typeface="+mj-ea"/>
                <a:cs typeface="+mj-cs"/>
              </a:defRPr>
            </a:lvl1pPr>
            <a:lvl2pPr algn="l" rtl="0" eaLnBrk="0" fontAlgn="base" hangingPunct="0">
              <a:spcBef>
                <a:spcPct val="0"/>
              </a:spcBef>
              <a:spcAft>
                <a:spcPct val="0"/>
              </a:spcAft>
              <a:defRPr sz="2400">
                <a:solidFill>
                  <a:srgbClr val="4D4D4D"/>
                </a:solidFill>
                <a:latin typeface="Arial" charset="0"/>
              </a:defRPr>
            </a:lvl2pPr>
            <a:lvl3pPr algn="l" rtl="0" eaLnBrk="0" fontAlgn="base" hangingPunct="0">
              <a:spcBef>
                <a:spcPct val="0"/>
              </a:spcBef>
              <a:spcAft>
                <a:spcPct val="0"/>
              </a:spcAft>
              <a:defRPr sz="2400">
                <a:solidFill>
                  <a:srgbClr val="4D4D4D"/>
                </a:solidFill>
                <a:latin typeface="Arial" charset="0"/>
              </a:defRPr>
            </a:lvl3pPr>
            <a:lvl4pPr algn="l" rtl="0" eaLnBrk="0" fontAlgn="base" hangingPunct="0">
              <a:spcBef>
                <a:spcPct val="0"/>
              </a:spcBef>
              <a:spcAft>
                <a:spcPct val="0"/>
              </a:spcAft>
              <a:defRPr sz="2400">
                <a:solidFill>
                  <a:srgbClr val="4D4D4D"/>
                </a:solidFill>
                <a:latin typeface="Arial" charset="0"/>
              </a:defRPr>
            </a:lvl4pPr>
            <a:lvl5pPr algn="l" rtl="0" eaLnBrk="0" fontAlgn="base" hangingPunct="0">
              <a:spcBef>
                <a:spcPct val="0"/>
              </a:spcBef>
              <a:spcAft>
                <a:spcPct val="0"/>
              </a:spcAft>
              <a:defRPr sz="2400">
                <a:solidFill>
                  <a:srgbClr val="4D4D4D"/>
                </a:solidFill>
                <a:latin typeface="Arial" charset="0"/>
              </a:defRPr>
            </a:lvl5pPr>
            <a:lvl6pPr marL="457200" algn="l" rtl="0" fontAlgn="base">
              <a:spcBef>
                <a:spcPct val="0"/>
              </a:spcBef>
              <a:spcAft>
                <a:spcPct val="0"/>
              </a:spcAft>
              <a:defRPr sz="2400">
                <a:solidFill>
                  <a:srgbClr val="4D4D4D"/>
                </a:solidFill>
                <a:latin typeface="Arial" charset="0"/>
              </a:defRPr>
            </a:lvl6pPr>
            <a:lvl7pPr marL="914400" algn="l" rtl="0" fontAlgn="base">
              <a:spcBef>
                <a:spcPct val="0"/>
              </a:spcBef>
              <a:spcAft>
                <a:spcPct val="0"/>
              </a:spcAft>
              <a:defRPr sz="2400">
                <a:solidFill>
                  <a:srgbClr val="4D4D4D"/>
                </a:solidFill>
                <a:latin typeface="Arial" charset="0"/>
              </a:defRPr>
            </a:lvl7pPr>
            <a:lvl8pPr marL="1371600" algn="l" rtl="0" fontAlgn="base">
              <a:spcBef>
                <a:spcPct val="0"/>
              </a:spcBef>
              <a:spcAft>
                <a:spcPct val="0"/>
              </a:spcAft>
              <a:defRPr sz="2400">
                <a:solidFill>
                  <a:srgbClr val="4D4D4D"/>
                </a:solidFill>
                <a:latin typeface="Arial" charset="0"/>
              </a:defRPr>
            </a:lvl8pPr>
            <a:lvl9pPr marL="1828800" algn="l" rtl="0" fontAlgn="base">
              <a:spcBef>
                <a:spcPct val="0"/>
              </a:spcBef>
              <a:spcAft>
                <a:spcPct val="0"/>
              </a:spcAft>
              <a:defRPr sz="2400">
                <a:solidFill>
                  <a:srgbClr val="4D4D4D"/>
                </a:solidFill>
                <a:latin typeface="Arial" charset="0"/>
              </a:defRPr>
            </a:lvl9pPr>
          </a:lstStyle>
          <a:p>
            <a:r>
              <a:rPr lang="en-US" altLang="ro-RO" kern="0" dirty="0">
                <a:latin typeface="Arial" panose="020B0604020202020204" pitchFamily="34" charset="0"/>
              </a:rPr>
              <a:t>Time to Practice: Write this report and Execute </a:t>
            </a:r>
          </a:p>
        </p:txBody>
      </p:sp>
      <p:grpSp>
        <p:nvGrpSpPr>
          <p:cNvPr id="2" name="Group 1">
            <a:extLst>
              <a:ext uri="{FF2B5EF4-FFF2-40B4-BE49-F238E27FC236}">
                <a16:creationId xmlns:a16="http://schemas.microsoft.com/office/drawing/2014/main" id="{0429CD43-8F2C-45D7-9E5A-EB1D20E96D40}"/>
              </a:ext>
            </a:extLst>
          </p:cNvPr>
          <p:cNvGrpSpPr/>
          <p:nvPr/>
        </p:nvGrpSpPr>
        <p:grpSpPr>
          <a:xfrm>
            <a:off x="915988" y="1099290"/>
            <a:ext cx="7620455" cy="4301356"/>
            <a:chOff x="1053761" y="1302490"/>
            <a:chExt cx="7620455" cy="4301356"/>
          </a:xfrm>
        </p:grpSpPr>
        <p:pic>
          <p:nvPicPr>
            <p:cNvPr id="5" name="Picture 4">
              <a:extLst>
                <a:ext uri="{FF2B5EF4-FFF2-40B4-BE49-F238E27FC236}">
                  <a16:creationId xmlns:a16="http://schemas.microsoft.com/office/drawing/2014/main" id="{676EE4F4-BD71-470C-A4E2-27B4B4BFCA6D}"/>
                </a:ext>
              </a:extLst>
            </p:cNvPr>
            <p:cNvPicPr/>
            <p:nvPr/>
          </p:nvPicPr>
          <p:blipFill rotWithShape="1">
            <a:blip r:embed="rId2"/>
            <a:srcRect l="2948"/>
            <a:stretch/>
          </p:blipFill>
          <p:spPr bwMode="auto">
            <a:xfrm>
              <a:off x="1053761" y="1302490"/>
              <a:ext cx="7620455" cy="4301356"/>
            </a:xfrm>
            <a:prstGeom prst="rect">
              <a:avLst/>
            </a:prstGeom>
            <a:ln>
              <a:noFill/>
            </a:ln>
            <a:extLst>
              <a:ext uri="{53640926-AAD7-44D8-BBD7-CCE9431645EC}">
                <a14:shadowObscured xmlns:a14="http://schemas.microsoft.com/office/drawing/2010/main"/>
              </a:ext>
            </a:extLst>
          </p:spPr>
        </p:pic>
        <p:sp>
          <p:nvSpPr>
            <p:cNvPr id="6" name="Rectangle 5">
              <a:extLst>
                <a:ext uri="{FF2B5EF4-FFF2-40B4-BE49-F238E27FC236}">
                  <a16:creationId xmlns:a16="http://schemas.microsoft.com/office/drawing/2014/main" id="{09FC381A-2DAD-48AA-9779-E0F5941F56DF}"/>
                </a:ext>
              </a:extLst>
            </p:cNvPr>
            <p:cNvSpPr/>
            <p:nvPr/>
          </p:nvSpPr>
          <p:spPr bwMode="auto">
            <a:xfrm>
              <a:off x="1312334" y="1811278"/>
              <a:ext cx="93133" cy="1287522"/>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7" name="Rectangle 6">
              <a:extLst>
                <a:ext uri="{FF2B5EF4-FFF2-40B4-BE49-F238E27FC236}">
                  <a16:creationId xmlns:a16="http://schemas.microsoft.com/office/drawing/2014/main" id="{19560925-7B6D-4B49-A0F5-652FC748C4B9}"/>
                </a:ext>
              </a:extLst>
            </p:cNvPr>
            <p:cNvSpPr/>
            <p:nvPr/>
          </p:nvSpPr>
          <p:spPr bwMode="auto">
            <a:xfrm>
              <a:off x="3200399" y="2946400"/>
              <a:ext cx="129314" cy="183214"/>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8" name="Rectangle 7">
              <a:extLst>
                <a:ext uri="{FF2B5EF4-FFF2-40B4-BE49-F238E27FC236}">
                  <a16:creationId xmlns:a16="http://schemas.microsoft.com/office/drawing/2014/main" id="{5457985E-FCBC-4FF3-9CDB-2AFA09A14895}"/>
                </a:ext>
              </a:extLst>
            </p:cNvPr>
            <p:cNvSpPr/>
            <p:nvPr/>
          </p:nvSpPr>
          <p:spPr bwMode="auto">
            <a:xfrm>
              <a:off x="4845870" y="2977214"/>
              <a:ext cx="129314" cy="152400"/>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9" name="Rectangle 8">
              <a:extLst>
                <a:ext uri="{FF2B5EF4-FFF2-40B4-BE49-F238E27FC236}">
                  <a16:creationId xmlns:a16="http://schemas.microsoft.com/office/drawing/2014/main" id="{43C62463-4F33-4867-8AF6-CBB32DCBAB0B}"/>
                </a:ext>
              </a:extLst>
            </p:cNvPr>
            <p:cNvSpPr/>
            <p:nvPr/>
          </p:nvSpPr>
          <p:spPr bwMode="auto">
            <a:xfrm>
              <a:off x="3200399" y="3632852"/>
              <a:ext cx="129314" cy="152400"/>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10" name="Rectangle 9">
              <a:extLst>
                <a:ext uri="{FF2B5EF4-FFF2-40B4-BE49-F238E27FC236}">
                  <a16:creationId xmlns:a16="http://schemas.microsoft.com/office/drawing/2014/main" id="{C897CB04-69D6-45C3-BFA7-055512D9A65A}"/>
                </a:ext>
              </a:extLst>
            </p:cNvPr>
            <p:cNvSpPr/>
            <p:nvPr/>
          </p:nvSpPr>
          <p:spPr bwMode="auto">
            <a:xfrm>
              <a:off x="4845870" y="3652187"/>
              <a:ext cx="129314" cy="152400"/>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11" name="Rectangle 10">
              <a:extLst>
                <a:ext uri="{FF2B5EF4-FFF2-40B4-BE49-F238E27FC236}">
                  <a16:creationId xmlns:a16="http://schemas.microsoft.com/office/drawing/2014/main" id="{BFD9CEAC-461F-41EA-9C5F-BF69F83AEBC1}"/>
                </a:ext>
              </a:extLst>
            </p:cNvPr>
            <p:cNvSpPr/>
            <p:nvPr/>
          </p:nvSpPr>
          <p:spPr bwMode="auto">
            <a:xfrm>
              <a:off x="4845870" y="4460225"/>
              <a:ext cx="129314" cy="152400"/>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12" name="Rectangle 11">
              <a:extLst>
                <a:ext uri="{FF2B5EF4-FFF2-40B4-BE49-F238E27FC236}">
                  <a16:creationId xmlns:a16="http://schemas.microsoft.com/office/drawing/2014/main" id="{90591F1F-8860-4D8C-BF04-22AA4127A42C}"/>
                </a:ext>
              </a:extLst>
            </p:cNvPr>
            <p:cNvSpPr/>
            <p:nvPr/>
          </p:nvSpPr>
          <p:spPr bwMode="auto">
            <a:xfrm>
              <a:off x="3200399" y="4460225"/>
              <a:ext cx="129314" cy="152400"/>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13" name="Rectangle 12">
              <a:extLst>
                <a:ext uri="{FF2B5EF4-FFF2-40B4-BE49-F238E27FC236}">
                  <a16:creationId xmlns:a16="http://schemas.microsoft.com/office/drawing/2014/main" id="{B43948E8-A030-455F-B7F1-988A65273784}"/>
                </a:ext>
              </a:extLst>
            </p:cNvPr>
            <p:cNvSpPr/>
            <p:nvPr/>
          </p:nvSpPr>
          <p:spPr bwMode="auto">
            <a:xfrm>
              <a:off x="2937933" y="4927011"/>
              <a:ext cx="129314" cy="152400"/>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14" name="Rectangle 13">
              <a:extLst>
                <a:ext uri="{FF2B5EF4-FFF2-40B4-BE49-F238E27FC236}">
                  <a16:creationId xmlns:a16="http://schemas.microsoft.com/office/drawing/2014/main" id="{052A9B92-FCC5-4F9D-ABA9-95A2CC723048}"/>
                </a:ext>
              </a:extLst>
            </p:cNvPr>
            <p:cNvSpPr/>
            <p:nvPr/>
          </p:nvSpPr>
          <p:spPr bwMode="auto">
            <a:xfrm>
              <a:off x="1312333" y="3652187"/>
              <a:ext cx="93133" cy="1427224"/>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15" name="Rectangle 14">
              <a:extLst>
                <a:ext uri="{FF2B5EF4-FFF2-40B4-BE49-F238E27FC236}">
                  <a16:creationId xmlns:a16="http://schemas.microsoft.com/office/drawing/2014/main" id="{F40802ED-B3A4-4AC1-8CD9-8981336F06A6}"/>
                </a:ext>
              </a:extLst>
            </p:cNvPr>
            <p:cNvSpPr/>
            <p:nvPr/>
          </p:nvSpPr>
          <p:spPr bwMode="auto">
            <a:xfrm>
              <a:off x="2201332" y="3429000"/>
              <a:ext cx="129314" cy="152400"/>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grpSp>
    </p:spTree>
    <p:extLst>
      <p:ext uri="{BB962C8B-B14F-4D97-AF65-F5344CB8AC3E}">
        <p14:creationId xmlns:p14="http://schemas.microsoft.com/office/powerpoint/2010/main" val="3644998721"/>
      </p:ext>
    </p:extLst>
  </p:cSld>
  <p:clrMapOvr>
    <a:masterClrMapping/>
  </p:clrMapOvr>
  <p:transition spd="med">
    <p:fade/>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Content Placeholder 2"/>
          <p:cNvSpPr>
            <a:spLocks noGrp="1"/>
          </p:cNvSpPr>
          <p:nvPr>
            <p:ph idx="4294967295"/>
          </p:nvPr>
        </p:nvSpPr>
        <p:spPr>
          <a:xfrm>
            <a:off x="915988" y="728722"/>
            <a:ext cx="8990012" cy="5219700"/>
          </a:xfrm>
        </p:spPr>
        <p:txBody>
          <a:bodyPr/>
          <a:lstStyle/>
          <a:p>
            <a:pPr marL="0" indent="0">
              <a:buNone/>
            </a:pPr>
            <a:r>
              <a:rPr lang="en-US" b="1" dirty="0"/>
              <a:t> </a:t>
            </a:r>
            <a:endParaRPr lang="en-US" dirty="0"/>
          </a:p>
          <a:p>
            <a:pPr marL="495300" lvl="1" indent="0">
              <a:buNone/>
              <a:defRPr/>
            </a:pPr>
            <a:endParaRPr lang="en-US" sz="2800" dirty="0"/>
          </a:p>
        </p:txBody>
      </p:sp>
      <p:sp>
        <p:nvSpPr>
          <p:cNvPr id="4" name="Rectangle 2">
            <a:extLst>
              <a:ext uri="{FF2B5EF4-FFF2-40B4-BE49-F238E27FC236}">
                <a16:creationId xmlns:a16="http://schemas.microsoft.com/office/drawing/2014/main" id="{0AE0DDE0-7CBC-48DC-B9C2-6B69035B734B}"/>
              </a:ext>
            </a:extLst>
          </p:cNvPr>
          <p:cNvSpPr txBox="1">
            <a:spLocks noChangeArrowheads="1"/>
          </p:cNvSpPr>
          <p:nvPr/>
        </p:nvSpPr>
        <p:spPr bwMode="auto">
          <a:xfrm>
            <a:off x="809089" y="-3116"/>
            <a:ext cx="8003655" cy="731838"/>
          </a:xfrm>
          <a:prstGeom prst="rect">
            <a:avLst/>
          </a:prstGeom>
          <a:noFill/>
          <a:ln w="9525">
            <a:noFill/>
            <a:miter lim="800000"/>
            <a:headEnd/>
            <a:tailEnd/>
          </a:ln>
        </p:spPr>
        <p:txBody>
          <a:bodyPr vert="horz" wrap="square" lIns="91429" tIns="45714" rIns="91429" bIns="45714" numCol="1" anchor="t" anchorCtr="0" compatLnSpc="1">
            <a:prstTxWarp prst="textNoShape">
              <a:avLst/>
            </a:prstTxWarp>
          </a:bodyPr>
          <a:lstStyle>
            <a:lvl1pPr algn="l" rtl="0" eaLnBrk="0" fontAlgn="base" hangingPunct="0">
              <a:spcBef>
                <a:spcPct val="0"/>
              </a:spcBef>
              <a:spcAft>
                <a:spcPct val="0"/>
              </a:spcAft>
              <a:defRPr sz="2400" b="1" i="0">
                <a:solidFill>
                  <a:srgbClr val="000090"/>
                </a:solidFill>
                <a:latin typeface="+mj-lt"/>
                <a:ea typeface="+mj-ea"/>
                <a:cs typeface="+mj-cs"/>
              </a:defRPr>
            </a:lvl1pPr>
            <a:lvl2pPr algn="l" rtl="0" eaLnBrk="0" fontAlgn="base" hangingPunct="0">
              <a:spcBef>
                <a:spcPct val="0"/>
              </a:spcBef>
              <a:spcAft>
                <a:spcPct val="0"/>
              </a:spcAft>
              <a:defRPr sz="2400">
                <a:solidFill>
                  <a:srgbClr val="4D4D4D"/>
                </a:solidFill>
                <a:latin typeface="Arial" charset="0"/>
              </a:defRPr>
            </a:lvl2pPr>
            <a:lvl3pPr algn="l" rtl="0" eaLnBrk="0" fontAlgn="base" hangingPunct="0">
              <a:spcBef>
                <a:spcPct val="0"/>
              </a:spcBef>
              <a:spcAft>
                <a:spcPct val="0"/>
              </a:spcAft>
              <a:defRPr sz="2400">
                <a:solidFill>
                  <a:srgbClr val="4D4D4D"/>
                </a:solidFill>
                <a:latin typeface="Arial" charset="0"/>
              </a:defRPr>
            </a:lvl3pPr>
            <a:lvl4pPr algn="l" rtl="0" eaLnBrk="0" fontAlgn="base" hangingPunct="0">
              <a:spcBef>
                <a:spcPct val="0"/>
              </a:spcBef>
              <a:spcAft>
                <a:spcPct val="0"/>
              </a:spcAft>
              <a:defRPr sz="2400">
                <a:solidFill>
                  <a:srgbClr val="4D4D4D"/>
                </a:solidFill>
                <a:latin typeface="Arial" charset="0"/>
              </a:defRPr>
            </a:lvl4pPr>
            <a:lvl5pPr algn="l" rtl="0" eaLnBrk="0" fontAlgn="base" hangingPunct="0">
              <a:spcBef>
                <a:spcPct val="0"/>
              </a:spcBef>
              <a:spcAft>
                <a:spcPct val="0"/>
              </a:spcAft>
              <a:defRPr sz="2400">
                <a:solidFill>
                  <a:srgbClr val="4D4D4D"/>
                </a:solidFill>
                <a:latin typeface="Arial" charset="0"/>
              </a:defRPr>
            </a:lvl5pPr>
            <a:lvl6pPr marL="457200" algn="l" rtl="0" fontAlgn="base">
              <a:spcBef>
                <a:spcPct val="0"/>
              </a:spcBef>
              <a:spcAft>
                <a:spcPct val="0"/>
              </a:spcAft>
              <a:defRPr sz="2400">
                <a:solidFill>
                  <a:srgbClr val="4D4D4D"/>
                </a:solidFill>
                <a:latin typeface="Arial" charset="0"/>
              </a:defRPr>
            </a:lvl6pPr>
            <a:lvl7pPr marL="914400" algn="l" rtl="0" fontAlgn="base">
              <a:spcBef>
                <a:spcPct val="0"/>
              </a:spcBef>
              <a:spcAft>
                <a:spcPct val="0"/>
              </a:spcAft>
              <a:defRPr sz="2400">
                <a:solidFill>
                  <a:srgbClr val="4D4D4D"/>
                </a:solidFill>
                <a:latin typeface="Arial" charset="0"/>
              </a:defRPr>
            </a:lvl7pPr>
            <a:lvl8pPr marL="1371600" algn="l" rtl="0" fontAlgn="base">
              <a:spcBef>
                <a:spcPct val="0"/>
              </a:spcBef>
              <a:spcAft>
                <a:spcPct val="0"/>
              </a:spcAft>
              <a:defRPr sz="2400">
                <a:solidFill>
                  <a:srgbClr val="4D4D4D"/>
                </a:solidFill>
                <a:latin typeface="Arial" charset="0"/>
              </a:defRPr>
            </a:lvl8pPr>
            <a:lvl9pPr marL="1828800" algn="l" rtl="0" fontAlgn="base">
              <a:spcBef>
                <a:spcPct val="0"/>
              </a:spcBef>
              <a:spcAft>
                <a:spcPct val="0"/>
              </a:spcAft>
              <a:defRPr sz="2400">
                <a:solidFill>
                  <a:srgbClr val="4D4D4D"/>
                </a:solidFill>
                <a:latin typeface="Arial" charset="0"/>
              </a:defRPr>
            </a:lvl9pPr>
          </a:lstStyle>
          <a:p>
            <a:r>
              <a:rPr lang="en-US" altLang="ro-RO" kern="0" dirty="0">
                <a:latin typeface="Arial" panose="020B0604020202020204" pitchFamily="34" charset="0"/>
              </a:rPr>
              <a:t>Time to Practice: Write this report and Execute </a:t>
            </a:r>
          </a:p>
        </p:txBody>
      </p:sp>
      <p:pic>
        <p:nvPicPr>
          <p:cNvPr id="6" name="Picture 5">
            <a:extLst>
              <a:ext uri="{FF2B5EF4-FFF2-40B4-BE49-F238E27FC236}">
                <a16:creationId xmlns:a16="http://schemas.microsoft.com/office/drawing/2014/main" id="{4738A144-68A1-4C03-BFDF-BE37E7D69EDA}"/>
              </a:ext>
            </a:extLst>
          </p:cNvPr>
          <p:cNvPicPr/>
          <p:nvPr/>
        </p:nvPicPr>
        <p:blipFill>
          <a:blip r:embed="rId2"/>
          <a:stretch>
            <a:fillRect/>
          </a:stretch>
        </p:blipFill>
        <p:spPr>
          <a:xfrm>
            <a:off x="991298" y="1131053"/>
            <a:ext cx="7657751" cy="4204345"/>
          </a:xfrm>
          <a:prstGeom prst="rect">
            <a:avLst/>
          </a:prstGeom>
        </p:spPr>
      </p:pic>
      <p:grpSp>
        <p:nvGrpSpPr>
          <p:cNvPr id="2" name="Group 1">
            <a:extLst>
              <a:ext uri="{FF2B5EF4-FFF2-40B4-BE49-F238E27FC236}">
                <a16:creationId xmlns:a16="http://schemas.microsoft.com/office/drawing/2014/main" id="{A216A856-5681-4A4D-9660-56ACE0BC8122}"/>
              </a:ext>
            </a:extLst>
          </p:cNvPr>
          <p:cNvGrpSpPr/>
          <p:nvPr/>
        </p:nvGrpSpPr>
        <p:grpSpPr>
          <a:xfrm>
            <a:off x="1206150" y="1308160"/>
            <a:ext cx="4113228" cy="3454932"/>
            <a:chOff x="1206150" y="1308160"/>
            <a:chExt cx="4113228" cy="3454932"/>
          </a:xfrm>
        </p:grpSpPr>
        <p:sp>
          <p:nvSpPr>
            <p:cNvPr id="5" name="Rectangle 4">
              <a:extLst>
                <a:ext uri="{FF2B5EF4-FFF2-40B4-BE49-F238E27FC236}">
                  <a16:creationId xmlns:a16="http://schemas.microsoft.com/office/drawing/2014/main" id="{0844EB8C-29FB-4C2C-8155-2D6AB40F69C1}"/>
                </a:ext>
              </a:extLst>
            </p:cNvPr>
            <p:cNvSpPr/>
            <p:nvPr/>
          </p:nvSpPr>
          <p:spPr bwMode="auto">
            <a:xfrm>
              <a:off x="3200399" y="3632852"/>
              <a:ext cx="129314" cy="152400"/>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7" name="Rectangle 6">
              <a:extLst>
                <a:ext uri="{FF2B5EF4-FFF2-40B4-BE49-F238E27FC236}">
                  <a16:creationId xmlns:a16="http://schemas.microsoft.com/office/drawing/2014/main" id="{9625DD71-DB88-4E54-B236-B37E6BAEE45D}"/>
                </a:ext>
              </a:extLst>
            </p:cNvPr>
            <p:cNvSpPr/>
            <p:nvPr/>
          </p:nvSpPr>
          <p:spPr bwMode="auto">
            <a:xfrm>
              <a:off x="3649132" y="1308160"/>
              <a:ext cx="101602" cy="977840"/>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8" name="Rectangle 7">
              <a:extLst>
                <a:ext uri="{FF2B5EF4-FFF2-40B4-BE49-F238E27FC236}">
                  <a16:creationId xmlns:a16="http://schemas.microsoft.com/office/drawing/2014/main" id="{749E38B5-0ED7-47EB-A595-6302AB4E1E9C}"/>
                </a:ext>
              </a:extLst>
            </p:cNvPr>
            <p:cNvSpPr/>
            <p:nvPr/>
          </p:nvSpPr>
          <p:spPr bwMode="auto">
            <a:xfrm>
              <a:off x="5190064" y="1378669"/>
              <a:ext cx="129314" cy="152400"/>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9" name="Rectangle 8">
              <a:extLst>
                <a:ext uri="{FF2B5EF4-FFF2-40B4-BE49-F238E27FC236}">
                  <a16:creationId xmlns:a16="http://schemas.microsoft.com/office/drawing/2014/main" id="{3A0790B9-7CB9-4F3C-B40C-09A65A735612}"/>
                </a:ext>
              </a:extLst>
            </p:cNvPr>
            <p:cNvSpPr/>
            <p:nvPr/>
          </p:nvSpPr>
          <p:spPr bwMode="auto">
            <a:xfrm>
              <a:off x="1206150" y="2655012"/>
              <a:ext cx="101602" cy="977840"/>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10" name="Rectangle 9">
              <a:extLst>
                <a:ext uri="{FF2B5EF4-FFF2-40B4-BE49-F238E27FC236}">
                  <a16:creationId xmlns:a16="http://schemas.microsoft.com/office/drawing/2014/main" id="{7946E5A1-6043-4A2D-8268-06A3449F8726}"/>
                </a:ext>
              </a:extLst>
            </p:cNvPr>
            <p:cNvSpPr/>
            <p:nvPr/>
          </p:nvSpPr>
          <p:spPr bwMode="auto">
            <a:xfrm>
              <a:off x="3649132" y="3785252"/>
              <a:ext cx="101602" cy="977840"/>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11" name="Rectangle 10">
              <a:extLst>
                <a:ext uri="{FF2B5EF4-FFF2-40B4-BE49-F238E27FC236}">
                  <a16:creationId xmlns:a16="http://schemas.microsoft.com/office/drawing/2014/main" id="{E9625026-39D5-4236-97D8-5990922CDCE0}"/>
                </a:ext>
              </a:extLst>
            </p:cNvPr>
            <p:cNvSpPr/>
            <p:nvPr/>
          </p:nvSpPr>
          <p:spPr bwMode="auto">
            <a:xfrm>
              <a:off x="5190064" y="3867869"/>
              <a:ext cx="129314" cy="152400"/>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grpSp>
    </p:spTree>
    <p:extLst>
      <p:ext uri="{BB962C8B-B14F-4D97-AF65-F5344CB8AC3E}">
        <p14:creationId xmlns:p14="http://schemas.microsoft.com/office/powerpoint/2010/main" val="1479553233"/>
      </p:ext>
    </p:extLst>
  </p:cSld>
  <p:clrMapOvr>
    <a:masterClrMapping/>
  </p:clrMapOvr>
  <p:transition spd="med">
    <p:fade/>
  </p:transition>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4034" name="Rectangle 2"/>
          <p:cNvSpPr>
            <a:spLocks noGrp="1" noChangeArrowheads="1"/>
          </p:cNvSpPr>
          <p:nvPr>
            <p:ph type="title" idx="4294967295"/>
          </p:nvPr>
        </p:nvSpPr>
        <p:spPr>
          <a:xfrm>
            <a:off x="809089" y="-3116"/>
            <a:ext cx="8003655" cy="731838"/>
          </a:xfrm>
        </p:spPr>
        <p:txBody>
          <a:bodyPr/>
          <a:lstStyle/>
          <a:p>
            <a:pPr marL="0" indent="0">
              <a:buNone/>
            </a:pPr>
            <a:r>
              <a:rPr lang="en-US" altLang="ro-RO" sz="3200" dirty="0">
                <a:latin typeface="Arial" panose="020B0604020202020204" pitchFamily="34" charset="0"/>
              </a:rPr>
              <a:t>Steps to Development of Program</a:t>
            </a:r>
          </a:p>
        </p:txBody>
      </p:sp>
      <p:sp>
        <p:nvSpPr>
          <p:cNvPr id="44036" name="Rectangle 4"/>
          <p:cNvSpPr>
            <a:spLocks noGrp="1" noChangeArrowheads="1"/>
          </p:cNvSpPr>
          <p:nvPr>
            <p:ph type="body" idx="4294967295"/>
          </p:nvPr>
        </p:nvSpPr>
        <p:spPr>
          <a:xfrm>
            <a:off x="809089" y="631067"/>
            <a:ext cx="9096911" cy="5933506"/>
          </a:xfrm>
        </p:spPr>
        <p:txBody>
          <a:bodyPr/>
          <a:lstStyle/>
          <a:p>
            <a:pPr marL="0" indent="0">
              <a:buNone/>
            </a:pPr>
            <a:r>
              <a:rPr lang="en-US" altLang="ro-RO" sz="1100" b="1" dirty="0">
                <a:latin typeface="Arial" panose="020B0604020202020204" pitchFamily="34" charset="0"/>
              </a:rPr>
              <a:t>Defining the Problem</a:t>
            </a:r>
          </a:p>
          <a:p>
            <a:pPr marL="0" indent="0">
              <a:buNone/>
            </a:pPr>
            <a:r>
              <a:rPr lang="en-US" altLang="ro-RO" sz="1100" dirty="0">
                <a:latin typeface="Arial" panose="020B0604020202020204" pitchFamily="34" charset="0"/>
              </a:rPr>
              <a:t>This the first step, wherein the problem has to be defined.</a:t>
            </a:r>
          </a:p>
          <a:p>
            <a:pPr marL="0" indent="0">
              <a:buNone/>
            </a:pPr>
            <a:r>
              <a:rPr lang="en-US" altLang="ro-RO" sz="1100" dirty="0">
                <a:latin typeface="Arial" panose="020B0604020202020204" pitchFamily="34" charset="0"/>
              </a:rPr>
              <a:t> </a:t>
            </a:r>
          </a:p>
          <a:p>
            <a:pPr marL="0" indent="0">
              <a:buNone/>
            </a:pPr>
            <a:r>
              <a:rPr lang="en-US" altLang="ro-RO" sz="1100" b="1" dirty="0">
                <a:latin typeface="Arial" panose="020B0604020202020204" pitchFamily="34" charset="0"/>
              </a:rPr>
              <a:t>Analysis of Task and Methods</a:t>
            </a:r>
          </a:p>
          <a:p>
            <a:pPr marL="0" indent="0">
              <a:buNone/>
            </a:pPr>
            <a:r>
              <a:rPr lang="en-US" altLang="ro-RO" sz="1100" dirty="0">
                <a:latin typeface="Arial" panose="020B0604020202020204" pitchFamily="34" charset="0"/>
              </a:rPr>
              <a:t>Once the problem is defined, the developer analyzes and develops various solutions in order to solve the problem and finally, the best feasible solution is developed.</a:t>
            </a:r>
          </a:p>
          <a:p>
            <a:pPr marL="0" indent="0">
              <a:buNone/>
            </a:pPr>
            <a:endParaRPr lang="en-US" altLang="ro-RO" sz="1100" dirty="0">
              <a:latin typeface="Arial" panose="020B0604020202020204" pitchFamily="34" charset="0"/>
            </a:endParaRPr>
          </a:p>
          <a:p>
            <a:pPr marL="0" indent="0">
              <a:buNone/>
            </a:pPr>
            <a:r>
              <a:rPr lang="en-US" altLang="ro-RO" sz="1100" b="1" dirty="0">
                <a:latin typeface="Arial" panose="020B0604020202020204" pitchFamily="34" charset="0"/>
              </a:rPr>
              <a:t>Development of Algorithm</a:t>
            </a:r>
          </a:p>
          <a:p>
            <a:pPr marL="0" indent="0">
              <a:buNone/>
            </a:pPr>
            <a:r>
              <a:rPr lang="en-US" altLang="ro-RO" sz="1100" dirty="0">
                <a:latin typeface="Arial" panose="020B0604020202020204" pitchFamily="34" charset="0"/>
              </a:rPr>
              <a:t>Algorithm is a proper technique that illustrates the right solution in logical and feasible steps. Algorithm is normally done in the form of flowcharts and pseudo codes.</a:t>
            </a:r>
          </a:p>
          <a:p>
            <a:pPr marL="0" indent="0">
              <a:buNone/>
            </a:pPr>
            <a:endParaRPr lang="en-US" altLang="ro-RO" sz="1100" dirty="0">
              <a:latin typeface="Arial" panose="020B0604020202020204" pitchFamily="34" charset="0"/>
            </a:endParaRPr>
          </a:p>
          <a:p>
            <a:pPr marL="0" indent="0">
              <a:buNone/>
            </a:pPr>
            <a:r>
              <a:rPr lang="en-US" altLang="ro-RO" sz="1100" b="1" dirty="0">
                <a:latin typeface="Arial" panose="020B0604020202020204" pitchFamily="34" charset="0"/>
              </a:rPr>
              <a:t>Verification of Algorithm</a:t>
            </a:r>
          </a:p>
          <a:p>
            <a:pPr marL="0" indent="0">
              <a:buNone/>
            </a:pPr>
            <a:r>
              <a:rPr lang="en-US" altLang="ro-RO" sz="1100" dirty="0">
                <a:latin typeface="Arial" panose="020B0604020202020204" pitchFamily="34" charset="0"/>
              </a:rPr>
              <a:t>Once the algorithm is developed, it cannot be applied directly rather primarily it needs to be tested specially for the accuracy. If there is any error, it is rectified and solved in the beginning itself. The verification process saves time, money, and energy.</a:t>
            </a:r>
          </a:p>
          <a:p>
            <a:pPr marL="0" indent="0">
              <a:buNone/>
            </a:pPr>
            <a:endParaRPr lang="en-US" altLang="ro-RO" sz="1100" dirty="0">
              <a:latin typeface="Arial" panose="020B0604020202020204" pitchFamily="34" charset="0"/>
            </a:endParaRPr>
          </a:p>
          <a:p>
            <a:pPr marL="0" indent="0">
              <a:buNone/>
            </a:pPr>
            <a:r>
              <a:rPr lang="en-US" altLang="ro-RO" sz="1100" b="1" dirty="0">
                <a:latin typeface="Arial" panose="020B0604020202020204" pitchFamily="34" charset="0"/>
              </a:rPr>
              <a:t>Coding</a:t>
            </a:r>
          </a:p>
          <a:p>
            <a:pPr marL="0" indent="0">
              <a:buNone/>
            </a:pPr>
            <a:r>
              <a:rPr lang="en-US" altLang="ro-RO" sz="1100" dirty="0">
                <a:latin typeface="Arial" panose="020B0604020202020204" pitchFamily="34" charset="0"/>
              </a:rPr>
              <a:t>Once the basic processes and steps are completed successfully, then the actual coding of a program starts in the given programming language.</a:t>
            </a:r>
          </a:p>
          <a:p>
            <a:pPr marL="0" indent="0">
              <a:buNone/>
            </a:pPr>
            <a:endParaRPr lang="en-US" altLang="ro-RO" sz="1100" dirty="0">
              <a:latin typeface="Arial" panose="020B0604020202020204" pitchFamily="34" charset="0"/>
            </a:endParaRPr>
          </a:p>
          <a:p>
            <a:pPr marL="0" indent="0">
              <a:buNone/>
            </a:pPr>
            <a:r>
              <a:rPr lang="en-US" altLang="ro-RO" sz="1100" b="1" dirty="0">
                <a:latin typeface="Arial" panose="020B0604020202020204" pitchFamily="34" charset="0"/>
              </a:rPr>
              <a:t>Testing of Program</a:t>
            </a:r>
          </a:p>
          <a:p>
            <a:pPr marL="0" indent="0">
              <a:buNone/>
            </a:pPr>
            <a:r>
              <a:rPr lang="en-US" altLang="ro-RO" sz="1100" dirty="0">
                <a:latin typeface="Arial" panose="020B0604020202020204" pitchFamily="34" charset="0"/>
              </a:rPr>
              <a:t>Testing of the development of program code is another essential feature, as it is bound with errors; hence, testing makes it error free. The developer keeps testing and correcting the coding until he/she develops it finally.</a:t>
            </a:r>
          </a:p>
          <a:p>
            <a:pPr marL="0" indent="0">
              <a:buNone/>
            </a:pPr>
            <a:endParaRPr lang="en-US" altLang="ro-RO" sz="1100" dirty="0">
              <a:latin typeface="Arial" panose="020B0604020202020204" pitchFamily="34" charset="0"/>
            </a:endParaRPr>
          </a:p>
          <a:p>
            <a:pPr marL="0" indent="0">
              <a:buNone/>
            </a:pPr>
            <a:r>
              <a:rPr lang="en-US" altLang="ro-RO" sz="1100" b="1" dirty="0">
                <a:latin typeface="Arial" panose="020B0604020202020204" pitchFamily="34" charset="0"/>
              </a:rPr>
              <a:t>Documentation</a:t>
            </a:r>
          </a:p>
          <a:p>
            <a:pPr marL="0" indent="0">
              <a:buNone/>
            </a:pPr>
            <a:r>
              <a:rPr lang="en-US" altLang="ro-RO" sz="1100" dirty="0">
                <a:latin typeface="Arial" panose="020B0604020202020204" pitchFamily="34" charset="0"/>
              </a:rPr>
              <a:t>Once the coding and programming is done successfully, it is the job of the developer to document all these features and steps. The documented program instructs users on how to run and operate the respective program.</a:t>
            </a:r>
          </a:p>
          <a:p>
            <a:pPr marL="0" indent="0">
              <a:buNone/>
            </a:pPr>
            <a:endParaRPr lang="en-US" altLang="ro-RO" sz="1100" dirty="0">
              <a:latin typeface="Arial" panose="020B0604020202020204" pitchFamily="34" charset="0"/>
            </a:endParaRPr>
          </a:p>
          <a:p>
            <a:pPr marL="0" indent="0">
              <a:buNone/>
            </a:pPr>
            <a:r>
              <a:rPr lang="en-US" altLang="ro-RO" sz="1100" b="1" dirty="0">
                <a:latin typeface="Arial" panose="020B0604020202020204" pitchFamily="34" charset="0"/>
              </a:rPr>
              <a:t>Implementation</a:t>
            </a:r>
          </a:p>
          <a:p>
            <a:pPr marL="0" indent="0">
              <a:buNone/>
            </a:pPr>
            <a:r>
              <a:rPr lang="en-US" altLang="ro-RO" sz="1100" dirty="0">
                <a:latin typeface="Arial" panose="020B0604020202020204" pitchFamily="34" charset="0"/>
              </a:rPr>
              <a:t>Once the above steps are executed successfully, the developed codes (programming language) are installed in the computer system for the end users. The users are also manuals - explaining how to run the respective programs.</a:t>
            </a:r>
          </a:p>
        </p:txBody>
      </p:sp>
    </p:spTree>
    <p:extLst>
      <p:ext uri="{BB962C8B-B14F-4D97-AF65-F5344CB8AC3E}">
        <p14:creationId xmlns:p14="http://schemas.microsoft.com/office/powerpoint/2010/main" val="326250568"/>
      </p:ext>
    </p:extLst>
  </p:cSld>
  <p:clrMapOvr>
    <a:masterClrMapping/>
  </p:clrMapOvr>
  <p:transition spd="med">
    <p:fade/>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Content Placeholder 2"/>
          <p:cNvSpPr>
            <a:spLocks noGrp="1"/>
          </p:cNvSpPr>
          <p:nvPr>
            <p:ph idx="4294967295"/>
          </p:nvPr>
        </p:nvSpPr>
        <p:spPr>
          <a:xfrm>
            <a:off x="915988" y="728722"/>
            <a:ext cx="8990012" cy="5219700"/>
          </a:xfrm>
        </p:spPr>
        <p:txBody>
          <a:bodyPr/>
          <a:lstStyle/>
          <a:p>
            <a:pPr marL="0" indent="0">
              <a:buNone/>
            </a:pPr>
            <a:r>
              <a:rPr lang="en-US" b="1" dirty="0"/>
              <a:t> </a:t>
            </a:r>
            <a:endParaRPr lang="en-US" dirty="0"/>
          </a:p>
          <a:p>
            <a:pPr marL="495300" lvl="1" indent="0">
              <a:buNone/>
              <a:defRPr/>
            </a:pPr>
            <a:endParaRPr lang="en-US" sz="2800" dirty="0"/>
          </a:p>
        </p:txBody>
      </p:sp>
      <p:sp>
        <p:nvSpPr>
          <p:cNvPr id="4" name="Rectangle 2">
            <a:extLst>
              <a:ext uri="{FF2B5EF4-FFF2-40B4-BE49-F238E27FC236}">
                <a16:creationId xmlns:a16="http://schemas.microsoft.com/office/drawing/2014/main" id="{0AE0DDE0-7CBC-48DC-B9C2-6B69035B734B}"/>
              </a:ext>
            </a:extLst>
          </p:cNvPr>
          <p:cNvSpPr txBox="1">
            <a:spLocks noChangeArrowheads="1"/>
          </p:cNvSpPr>
          <p:nvPr/>
        </p:nvSpPr>
        <p:spPr bwMode="auto">
          <a:xfrm>
            <a:off x="809089" y="-3116"/>
            <a:ext cx="8003655" cy="731838"/>
          </a:xfrm>
          <a:prstGeom prst="rect">
            <a:avLst/>
          </a:prstGeom>
          <a:noFill/>
          <a:ln w="9525">
            <a:noFill/>
            <a:miter lim="800000"/>
            <a:headEnd/>
            <a:tailEnd/>
          </a:ln>
        </p:spPr>
        <p:txBody>
          <a:bodyPr vert="horz" wrap="square" lIns="91429" tIns="45714" rIns="91429" bIns="45714" numCol="1" anchor="t" anchorCtr="0" compatLnSpc="1">
            <a:prstTxWarp prst="textNoShape">
              <a:avLst/>
            </a:prstTxWarp>
          </a:bodyPr>
          <a:lstStyle>
            <a:lvl1pPr algn="l" rtl="0" eaLnBrk="0" fontAlgn="base" hangingPunct="0">
              <a:spcBef>
                <a:spcPct val="0"/>
              </a:spcBef>
              <a:spcAft>
                <a:spcPct val="0"/>
              </a:spcAft>
              <a:defRPr sz="2400" b="1" i="0">
                <a:solidFill>
                  <a:srgbClr val="000090"/>
                </a:solidFill>
                <a:latin typeface="+mj-lt"/>
                <a:ea typeface="+mj-ea"/>
                <a:cs typeface="+mj-cs"/>
              </a:defRPr>
            </a:lvl1pPr>
            <a:lvl2pPr algn="l" rtl="0" eaLnBrk="0" fontAlgn="base" hangingPunct="0">
              <a:spcBef>
                <a:spcPct val="0"/>
              </a:spcBef>
              <a:spcAft>
                <a:spcPct val="0"/>
              </a:spcAft>
              <a:defRPr sz="2400">
                <a:solidFill>
                  <a:srgbClr val="4D4D4D"/>
                </a:solidFill>
                <a:latin typeface="Arial" charset="0"/>
              </a:defRPr>
            </a:lvl2pPr>
            <a:lvl3pPr algn="l" rtl="0" eaLnBrk="0" fontAlgn="base" hangingPunct="0">
              <a:spcBef>
                <a:spcPct val="0"/>
              </a:spcBef>
              <a:spcAft>
                <a:spcPct val="0"/>
              </a:spcAft>
              <a:defRPr sz="2400">
                <a:solidFill>
                  <a:srgbClr val="4D4D4D"/>
                </a:solidFill>
                <a:latin typeface="Arial" charset="0"/>
              </a:defRPr>
            </a:lvl3pPr>
            <a:lvl4pPr algn="l" rtl="0" eaLnBrk="0" fontAlgn="base" hangingPunct="0">
              <a:spcBef>
                <a:spcPct val="0"/>
              </a:spcBef>
              <a:spcAft>
                <a:spcPct val="0"/>
              </a:spcAft>
              <a:defRPr sz="2400">
                <a:solidFill>
                  <a:srgbClr val="4D4D4D"/>
                </a:solidFill>
                <a:latin typeface="Arial" charset="0"/>
              </a:defRPr>
            </a:lvl4pPr>
            <a:lvl5pPr algn="l" rtl="0" eaLnBrk="0" fontAlgn="base" hangingPunct="0">
              <a:spcBef>
                <a:spcPct val="0"/>
              </a:spcBef>
              <a:spcAft>
                <a:spcPct val="0"/>
              </a:spcAft>
              <a:defRPr sz="2400">
                <a:solidFill>
                  <a:srgbClr val="4D4D4D"/>
                </a:solidFill>
                <a:latin typeface="Arial" charset="0"/>
              </a:defRPr>
            </a:lvl5pPr>
            <a:lvl6pPr marL="457200" algn="l" rtl="0" fontAlgn="base">
              <a:spcBef>
                <a:spcPct val="0"/>
              </a:spcBef>
              <a:spcAft>
                <a:spcPct val="0"/>
              </a:spcAft>
              <a:defRPr sz="2400">
                <a:solidFill>
                  <a:srgbClr val="4D4D4D"/>
                </a:solidFill>
                <a:latin typeface="Arial" charset="0"/>
              </a:defRPr>
            </a:lvl6pPr>
            <a:lvl7pPr marL="914400" algn="l" rtl="0" fontAlgn="base">
              <a:spcBef>
                <a:spcPct val="0"/>
              </a:spcBef>
              <a:spcAft>
                <a:spcPct val="0"/>
              </a:spcAft>
              <a:defRPr sz="2400">
                <a:solidFill>
                  <a:srgbClr val="4D4D4D"/>
                </a:solidFill>
                <a:latin typeface="Arial" charset="0"/>
              </a:defRPr>
            </a:lvl7pPr>
            <a:lvl8pPr marL="1371600" algn="l" rtl="0" fontAlgn="base">
              <a:spcBef>
                <a:spcPct val="0"/>
              </a:spcBef>
              <a:spcAft>
                <a:spcPct val="0"/>
              </a:spcAft>
              <a:defRPr sz="2400">
                <a:solidFill>
                  <a:srgbClr val="4D4D4D"/>
                </a:solidFill>
                <a:latin typeface="Arial" charset="0"/>
              </a:defRPr>
            </a:lvl8pPr>
            <a:lvl9pPr marL="1828800" algn="l" rtl="0" fontAlgn="base">
              <a:spcBef>
                <a:spcPct val="0"/>
              </a:spcBef>
              <a:spcAft>
                <a:spcPct val="0"/>
              </a:spcAft>
              <a:defRPr sz="2400">
                <a:solidFill>
                  <a:srgbClr val="4D4D4D"/>
                </a:solidFill>
                <a:latin typeface="Arial" charset="0"/>
              </a:defRPr>
            </a:lvl9pPr>
          </a:lstStyle>
          <a:p>
            <a:r>
              <a:rPr lang="en-US" altLang="ro-RO" sz="3200" kern="0" dirty="0">
                <a:latin typeface="Arial" panose="020B0604020202020204" pitchFamily="34" charset="0"/>
              </a:rPr>
              <a:t>Time to Practice: New requirement</a:t>
            </a:r>
          </a:p>
        </p:txBody>
      </p:sp>
      <p:sp>
        <p:nvSpPr>
          <p:cNvPr id="7" name="Content Placeholder 2">
            <a:extLst>
              <a:ext uri="{FF2B5EF4-FFF2-40B4-BE49-F238E27FC236}">
                <a16:creationId xmlns:a16="http://schemas.microsoft.com/office/drawing/2014/main" id="{F684FD9A-EFAE-43D0-AF06-122A170CBD11}"/>
              </a:ext>
            </a:extLst>
          </p:cNvPr>
          <p:cNvSpPr txBox="1">
            <a:spLocks/>
          </p:cNvSpPr>
          <p:nvPr/>
        </p:nvSpPr>
        <p:spPr bwMode="auto">
          <a:xfrm>
            <a:off x="809089" y="909578"/>
            <a:ext cx="8985520" cy="5554355"/>
          </a:xfrm>
          <a:prstGeom prst="rect">
            <a:avLst/>
          </a:prstGeom>
          <a:noFill/>
          <a:ln w="9525">
            <a:noFill/>
            <a:miter lim="800000"/>
            <a:headEnd/>
            <a:tailEnd/>
          </a:ln>
        </p:spPr>
        <p:txBody>
          <a:bodyPr vert="horz" wrap="square" lIns="91429" tIns="45714" rIns="91429" bIns="45714" numCol="1" anchor="t" anchorCtr="0" compatLnSpc="1">
            <a:prstTxWarp prst="textNoShape">
              <a:avLst/>
            </a:prstTxWarp>
            <a:normAutofit/>
          </a:bodyPr>
          <a:lstStyle>
            <a:lvl1pPr marL="285750" indent="-285750" algn="l" rtl="0" eaLnBrk="0" fontAlgn="base" hangingPunct="0">
              <a:spcBef>
                <a:spcPct val="20000"/>
              </a:spcBef>
              <a:spcAft>
                <a:spcPct val="0"/>
              </a:spcAft>
              <a:buClr>
                <a:schemeClr val="accent1"/>
              </a:buClr>
              <a:buBlip>
                <a:blip r:embed="rId2"/>
              </a:buBlip>
              <a:defRPr sz="2000">
                <a:solidFill>
                  <a:srgbClr val="001864"/>
                </a:solidFill>
                <a:latin typeface="+mn-lt"/>
                <a:ea typeface="+mn-ea"/>
                <a:cs typeface="+mn-cs"/>
              </a:defRPr>
            </a:lvl1pPr>
            <a:lvl2pPr marL="742950" indent="-247650" algn="l" rtl="0" eaLnBrk="0" fontAlgn="base" hangingPunct="0">
              <a:spcBef>
                <a:spcPct val="20000"/>
              </a:spcBef>
              <a:spcAft>
                <a:spcPct val="0"/>
              </a:spcAft>
              <a:buClr>
                <a:srgbClr val="0029AC"/>
              </a:buClr>
              <a:buFont typeface="Arial" charset="0"/>
              <a:buChar char="■"/>
              <a:defRPr>
                <a:solidFill>
                  <a:srgbClr val="001864"/>
                </a:solidFill>
                <a:latin typeface="+mn-lt"/>
              </a:defRPr>
            </a:lvl2pPr>
            <a:lvl3pPr marL="1085850" indent="-228600" algn="l" rtl="0" eaLnBrk="0" fontAlgn="base" hangingPunct="0">
              <a:spcBef>
                <a:spcPct val="20000"/>
              </a:spcBef>
              <a:spcAft>
                <a:spcPct val="0"/>
              </a:spcAft>
              <a:buClr>
                <a:schemeClr val="tx1"/>
              </a:buClr>
              <a:buSzPct val="115000"/>
              <a:buFont typeface="Wingdings" pitchFamily="2" charset="2"/>
              <a:buChar char="§"/>
              <a:defRPr sz="1600">
                <a:solidFill>
                  <a:srgbClr val="001864"/>
                </a:solidFill>
                <a:latin typeface="+mn-lt"/>
              </a:defRPr>
            </a:lvl3pPr>
            <a:lvl4pPr marL="1422400" indent="-168275" algn="l" rtl="0" eaLnBrk="0" fontAlgn="base" hangingPunct="0">
              <a:spcBef>
                <a:spcPct val="20000"/>
              </a:spcBef>
              <a:spcAft>
                <a:spcPct val="0"/>
              </a:spcAft>
              <a:buClr>
                <a:schemeClr val="tx1"/>
              </a:buClr>
              <a:buFont typeface="Wingdings" pitchFamily="2" charset="2"/>
              <a:buChar char="§"/>
              <a:defRPr sz="1400">
                <a:solidFill>
                  <a:srgbClr val="001864"/>
                </a:solidFill>
                <a:latin typeface="+mn-lt"/>
              </a:defRPr>
            </a:lvl4pPr>
            <a:lvl5pPr marL="1778000" indent="-171450" algn="l" rtl="0" eaLnBrk="0" fontAlgn="base" hangingPunct="0">
              <a:spcBef>
                <a:spcPct val="20000"/>
              </a:spcBef>
              <a:spcAft>
                <a:spcPct val="0"/>
              </a:spcAft>
              <a:buClr>
                <a:srgbClr val="5F5F5F"/>
              </a:buClr>
              <a:buFont typeface="Arial" charset="0"/>
              <a:buChar char="–"/>
              <a:defRPr sz="1000">
                <a:solidFill>
                  <a:srgbClr val="001864"/>
                </a:solidFill>
                <a:latin typeface="+mn-lt"/>
              </a:defRPr>
            </a:lvl5pPr>
            <a:lvl6pPr marL="2235200" indent="-171450" algn="l" rtl="0" fontAlgn="base">
              <a:spcBef>
                <a:spcPct val="20000"/>
              </a:spcBef>
              <a:spcAft>
                <a:spcPct val="0"/>
              </a:spcAft>
              <a:buClr>
                <a:srgbClr val="5F5F5F"/>
              </a:buClr>
              <a:buFont typeface="Arial" charset="0"/>
              <a:buChar char="–"/>
              <a:defRPr sz="1000">
                <a:solidFill>
                  <a:srgbClr val="4D4D4D"/>
                </a:solidFill>
                <a:latin typeface="+mn-lt"/>
              </a:defRPr>
            </a:lvl6pPr>
            <a:lvl7pPr marL="2692400" indent="-171450" algn="l" rtl="0" fontAlgn="base">
              <a:spcBef>
                <a:spcPct val="20000"/>
              </a:spcBef>
              <a:spcAft>
                <a:spcPct val="0"/>
              </a:spcAft>
              <a:buClr>
                <a:srgbClr val="5F5F5F"/>
              </a:buClr>
              <a:buFont typeface="Arial" charset="0"/>
              <a:buChar char="–"/>
              <a:defRPr sz="1000">
                <a:solidFill>
                  <a:srgbClr val="4D4D4D"/>
                </a:solidFill>
                <a:latin typeface="+mn-lt"/>
              </a:defRPr>
            </a:lvl7pPr>
            <a:lvl8pPr marL="3149600" indent="-171450" algn="l" rtl="0" fontAlgn="base">
              <a:spcBef>
                <a:spcPct val="20000"/>
              </a:spcBef>
              <a:spcAft>
                <a:spcPct val="0"/>
              </a:spcAft>
              <a:buClr>
                <a:srgbClr val="5F5F5F"/>
              </a:buClr>
              <a:buFont typeface="Arial" charset="0"/>
              <a:buChar char="–"/>
              <a:defRPr sz="1000">
                <a:solidFill>
                  <a:srgbClr val="4D4D4D"/>
                </a:solidFill>
                <a:latin typeface="+mn-lt"/>
              </a:defRPr>
            </a:lvl8pPr>
            <a:lvl9pPr marL="3606800" indent="-171450" algn="l" rtl="0" fontAlgn="base">
              <a:spcBef>
                <a:spcPct val="20000"/>
              </a:spcBef>
              <a:spcAft>
                <a:spcPct val="0"/>
              </a:spcAft>
              <a:buClr>
                <a:srgbClr val="5F5F5F"/>
              </a:buClr>
              <a:buFont typeface="Arial" charset="0"/>
              <a:buChar char="–"/>
              <a:defRPr sz="1000">
                <a:solidFill>
                  <a:srgbClr val="4D4D4D"/>
                </a:solidFill>
                <a:latin typeface="+mn-lt"/>
              </a:defRPr>
            </a:lvl9pPr>
          </a:lstStyle>
          <a:p>
            <a:pPr fontAlgn="auto">
              <a:spcAft>
                <a:spcPts val="0"/>
              </a:spcAft>
              <a:buClr>
                <a:srgbClr val="0029AC"/>
              </a:buClr>
              <a:buFont typeface="Wingdings" panose="05000000000000000000" pitchFamily="2" charset="2"/>
              <a:buChar char="q"/>
              <a:defRPr/>
            </a:pPr>
            <a:r>
              <a:rPr lang="en-US" sz="2400" kern="0" dirty="0"/>
              <a:t>In the same report, declare a complex TYPE (</a:t>
            </a:r>
            <a:r>
              <a:rPr lang="en-US" sz="2400" kern="0" dirty="0" err="1"/>
              <a:t>ty_student</a:t>
            </a:r>
            <a:r>
              <a:rPr lang="en-US" sz="2400" kern="0" dirty="0"/>
              <a:t>) with 5 components: name, surname, id, university and mean.</a:t>
            </a:r>
          </a:p>
          <a:p>
            <a:pPr fontAlgn="auto">
              <a:spcAft>
                <a:spcPts val="0"/>
              </a:spcAft>
              <a:buClr>
                <a:srgbClr val="0029AC"/>
              </a:buClr>
              <a:buFont typeface="Wingdings" panose="05000000000000000000" pitchFamily="2" charset="2"/>
              <a:buChar char="q"/>
              <a:defRPr/>
            </a:pPr>
            <a:endParaRPr lang="en-US" sz="2400" kern="0" dirty="0"/>
          </a:p>
          <a:p>
            <a:pPr fontAlgn="auto">
              <a:spcAft>
                <a:spcPts val="0"/>
              </a:spcAft>
              <a:buClr>
                <a:srgbClr val="0029AC"/>
              </a:buClr>
              <a:buFont typeface="Wingdings" panose="05000000000000000000" pitchFamily="2" charset="2"/>
              <a:buChar char="q"/>
              <a:defRPr/>
            </a:pPr>
            <a:r>
              <a:rPr lang="en-US" sz="2400" kern="0" dirty="0"/>
              <a:t>Declare a structure (</a:t>
            </a:r>
            <a:r>
              <a:rPr lang="en-US" sz="2400" kern="0" dirty="0" err="1"/>
              <a:t>s_student</a:t>
            </a:r>
            <a:r>
              <a:rPr lang="en-US" sz="2400" kern="0" dirty="0"/>
              <a:t>) using the above type and fill it with corresponding values. The student should have the same university as Student 1 and 2.</a:t>
            </a:r>
          </a:p>
          <a:p>
            <a:pPr fontAlgn="auto">
              <a:spcAft>
                <a:spcPts val="0"/>
              </a:spcAft>
              <a:buClr>
                <a:srgbClr val="0029AC"/>
              </a:buClr>
              <a:buFont typeface="Wingdings" panose="05000000000000000000" pitchFamily="2" charset="2"/>
              <a:buChar char="q"/>
              <a:defRPr/>
            </a:pPr>
            <a:endParaRPr lang="en-US" sz="2400" kern="0" dirty="0"/>
          </a:p>
          <a:p>
            <a:pPr fontAlgn="auto">
              <a:spcAft>
                <a:spcPts val="0"/>
              </a:spcAft>
              <a:buClr>
                <a:srgbClr val="0029AC"/>
              </a:buClr>
              <a:buFont typeface="Wingdings" panose="05000000000000000000" pitchFamily="2" charset="2"/>
              <a:buChar char="q"/>
              <a:defRPr/>
            </a:pPr>
            <a:r>
              <a:rPr lang="en-US" sz="2400" kern="0" dirty="0"/>
              <a:t>The student has the following grades: 8, 8, 9 and 7. Calculate the student mean and display the information.</a:t>
            </a:r>
          </a:p>
          <a:p>
            <a:pPr fontAlgn="auto">
              <a:spcAft>
                <a:spcPts val="0"/>
              </a:spcAft>
              <a:buClr>
                <a:srgbClr val="0029AC"/>
              </a:buClr>
              <a:buFont typeface="Wingdings" panose="05000000000000000000" pitchFamily="2" charset="2"/>
              <a:buChar char="q"/>
              <a:defRPr/>
            </a:pPr>
            <a:endParaRPr lang="en-US" sz="2400" kern="0" dirty="0"/>
          </a:p>
          <a:p>
            <a:pPr marL="0" indent="0" fontAlgn="auto">
              <a:spcAft>
                <a:spcPts val="0"/>
              </a:spcAft>
              <a:buClr>
                <a:srgbClr val="0029AC"/>
              </a:buClr>
              <a:buNone/>
              <a:defRPr/>
            </a:pPr>
            <a:endParaRPr lang="en-US" sz="2400" kern="0" dirty="0"/>
          </a:p>
        </p:txBody>
      </p:sp>
    </p:spTree>
    <p:extLst>
      <p:ext uri="{BB962C8B-B14F-4D97-AF65-F5344CB8AC3E}">
        <p14:creationId xmlns:p14="http://schemas.microsoft.com/office/powerpoint/2010/main" val="744890632"/>
      </p:ext>
    </p:extLst>
  </p:cSld>
  <p:clrMapOvr>
    <a:masterClrMapping/>
  </p:clrMapOvr>
  <p:transition spd="med">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idx="4294967295"/>
          </p:nvPr>
        </p:nvSpPr>
        <p:spPr>
          <a:xfrm>
            <a:off x="809089" y="-3116"/>
            <a:ext cx="8003655" cy="731838"/>
          </a:xfrm>
        </p:spPr>
        <p:txBody>
          <a:bodyPr/>
          <a:lstStyle/>
          <a:p>
            <a:pPr marL="0" indent="0">
              <a:buNone/>
            </a:pPr>
            <a:r>
              <a:rPr lang="en-US" altLang="ro-RO" sz="3200" dirty="0">
                <a:latin typeface="Arial" panose="020B0604020202020204" pitchFamily="34" charset="0"/>
              </a:rPr>
              <a:t>Computer Programing Language</a:t>
            </a:r>
            <a:br>
              <a:rPr lang="en-US" altLang="ro-RO" sz="3200" dirty="0">
                <a:latin typeface="Arial" panose="020B0604020202020204" pitchFamily="34" charset="0"/>
              </a:rPr>
            </a:br>
            <a:endParaRPr lang="en-US" altLang="ro-RO" sz="3200" dirty="0">
              <a:latin typeface="Arial" panose="020B0604020202020204" pitchFamily="34" charset="0"/>
            </a:endParaRPr>
          </a:p>
        </p:txBody>
      </p:sp>
      <p:sp>
        <p:nvSpPr>
          <p:cNvPr id="44036" name="Rectangle 4"/>
          <p:cNvSpPr>
            <a:spLocks noGrp="1" noChangeArrowheads="1"/>
          </p:cNvSpPr>
          <p:nvPr>
            <p:ph type="body" idx="4294967295"/>
          </p:nvPr>
        </p:nvSpPr>
        <p:spPr>
          <a:xfrm>
            <a:off x="809088" y="829763"/>
            <a:ext cx="8290524" cy="5340217"/>
          </a:xfrm>
        </p:spPr>
        <p:txBody>
          <a:bodyPr/>
          <a:lstStyle/>
          <a:p>
            <a:pPr marL="0" indent="0">
              <a:buNone/>
              <a:defRPr/>
            </a:pPr>
            <a:r>
              <a:rPr lang="en-US" dirty="0"/>
              <a:t>A </a:t>
            </a:r>
            <a:r>
              <a:rPr lang="en-US" b="1" dirty="0"/>
              <a:t>programming language</a:t>
            </a:r>
            <a:r>
              <a:rPr lang="en-US" dirty="0"/>
              <a:t> is a formal language, which comprises a set of instructions that produce various kinds of output. Programming languages are used in computer programming to implement algorithms.</a:t>
            </a:r>
          </a:p>
          <a:p>
            <a:pPr marL="0" indent="0">
              <a:buNone/>
              <a:defRPr/>
            </a:pPr>
            <a:endParaRPr lang="en-US" dirty="0"/>
          </a:p>
          <a:p>
            <a:pPr>
              <a:defRPr/>
            </a:pPr>
            <a:r>
              <a:rPr lang="en-US" b="1" dirty="0"/>
              <a:t>ABAP = </a:t>
            </a:r>
            <a:r>
              <a:rPr lang="ro-RO" b="1" dirty="0"/>
              <a:t>A</a:t>
            </a:r>
            <a:r>
              <a:rPr lang="ro-RO" dirty="0"/>
              <a:t>dvanced </a:t>
            </a:r>
            <a:r>
              <a:rPr lang="ro-RO" b="1" dirty="0"/>
              <a:t>B</a:t>
            </a:r>
            <a:r>
              <a:rPr lang="ro-RO" dirty="0"/>
              <a:t>usiness </a:t>
            </a:r>
            <a:r>
              <a:rPr lang="ro-RO" b="1" dirty="0"/>
              <a:t>A</a:t>
            </a:r>
            <a:r>
              <a:rPr lang="ro-RO" dirty="0"/>
              <a:t>pplication </a:t>
            </a:r>
            <a:r>
              <a:rPr lang="ro-RO" b="1" dirty="0"/>
              <a:t>P</a:t>
            </a:r>
            <a:r>
              <a:rPr lang="ro-RO" dirty="0"/>
              <a:t>rogramming</a:t>
            </a:r>
            <a:endParaRPr lang="en-US" dirty="0"/>
          </a:p>
          <a:p>
            <a:pPr>
              <a:defRPr/>
            </a:pPr>
            <a:r>
              <a:rPr lang="en-US" dirty="0"/>
              <a:t>ABAP is a high-level programming language created by SAP, which joins multiple programming concepts, like Algorithms and Databases.</a:t>
            </a:r>
          </a:p>
          <a:p>
            <a:pPr marL="0" indent="0">
              <a:buNone/>
            </a:pPr>
            <a:endParaRPr lang="en-US" altLang="ro-RO" dirty="0">
              <a:latin typeface="Arial" panose="020B0604020202020204" pitchFamily="34" charset="0"/>
            </a:endParaRPr>
          </a:p>
        </p:txBody>
      </p:sp>
      <p:pic>
        <p:nvPicPr>
          <p:cNvPr id="1028" name="Picture 4" descr="Imagini pentru computer programming languages images">
            <a:extLst>
              <a:ext uri="{FF2B5EF4-FFF2-40B4-BE49-F238E27FC236}">
                <a16:creationId xmlns:a16="http://schemas.microsoft.com/office/drawing/2014/main" id="{622E0B47-489D-4E82-8698-71140523271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14784" y="3429000"/>
            <a:ext cx="6192263" cy="2960204"/>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52F58AAB-2625-4CEA-A2FA-483EAAC3358A}"/>
              </a:ext>
            </a:extLst>
          </p:cNvPr>
          <p:cNvSpPr/>
          <p:nvPr/>
        </p:nvSpPr>
        <p:spPr bwMode="auto">
          <a:xfrm>
            <a:off x="4100004" y="3730692"/>
            <a:ext cx="985421" cy="284086"/>
          </a:xfrm>
          <a:prstGeom prst="rect">
            <a:avLst/>
          </a:prstGeom>
          <a:noFill/>
          <a:ln w="57150" cap="flat" cmpd="sng" algn="ctr">
            <a:solidFill>
              <a:srgbClr val="5151FD"/>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589296951"/>
      </p:ext>
    </p:extLst>
  </p:cSld>
  <p:clrMapOvr>
    <a:masterClrMapping/>
  </p:clrMapOvr>
  <p:transition spd="med">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03898" y="3313899"/>
            <a:ext cx="4149102" cy="1240346"/>
          </a:xfrm>
          <a:ln>
            <a:miter lim="800000"/>
            <a:headEnd/>
            <a:tailEnd/>
          </a:ln>
        </p:spPr>
        <p:txBody>
          <a:bodyPr/>
          <a:lstStyle/>
          <a:p>
            <a:pPr eaLnBrk="1" fontAlgn="auto" hangingPunct="1">
              <a:spcAft>
                <a:spcPts val="0"/>
              </a:spcAft>
              <a:defRPr/>
            </a:pPr>
            <a:r>
              <a:rPr lang="en-US" sz="3000" dirty="0"/>
              <a:t>Data TYPES</a:t>
            </a:r>
          </a:p>
        </p:txBody>
      </p:sp>
    </p:spTree>
    <p:extLst>
      <p:ext uri="{BB962C8B-B14F-4D97-AF65-F5344CB8AC3E}">
        <p14:creationId xmlns:p14="http://schemas.microsoft.com/office/powerpoint/2010/main" val="3066860413"/>
      </p:ext>
    </p:extLst>
  </p:cSld>
  <p:clrMapOvr>
    <a:masterClrMapping/>
  </p:clrMapOvr>
  <p:transition spd="med">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idx="4294967295"/>
          </p:nvPr>
        </p:nvSpPr>
        <p:spPr>
          <a:xfrm>
            <a:off x="783463" y="0"/>
            <a:ext cx="8988425" cy="501650"/>
          </a:xfrm>
        </p:spPr>
        <p:txBody>
          <a:bodyPr/>
          <a:lstStyle/>
          <a:p>
            <a:pPr eaLnBrk="1" hangingPunct="1"/>
            <a:r>
              <a:rPr lang="en-US" altLang="ro-RO" sz="3200" dirty="0">
                <a:latin typeface="Arial" panose="020B0604020202020204" pitchFamily="34" charset="0"/>
              </a:rPr>
              <a:t>Data Types</a:t>
            </a:r>
          </a:p>
        </p:txBody>
      </p:sp>
      <p:sp>
        <p:nvSpPr>
          <p:cNvPr id="2" name="TextBox 1">
            <a:extLst>
              <a:ext uri="{FF2B5EF4-FFF2-40B4-BE49-F238E27FC236}">
                <a16:creationId xmlns:a16="http://schemas.microsoft.com/office/drawing/2014/main" id="{22C9CAC7-4FE5-43C4-B5C7-18E90AE375C2}"/>
              </a:ext>
            </a:extLst>
          </p:cNvPr>
          <p:cNvSpPr txBox="1"/>
          <p:nvPr/>
        </p:nvSpPr>
        <p:spPr>
          <a:xfrm>
            <a:off x="783463" y="1260629"/>
            <a:ext cx="7836754" cy="1754326"/>
          </a:xfrm>
          <a:prstGeom prst="rect">
            <a:avLst/>
          </a:prstGeom>
          <a:noFill/>
        </p:spPr>
        <p:txBody>
          <a:bodyPr wrap="square" rtlCol="0">
            <a:spAutoFit/>
          </a:bodyPr>
          <a:lstStyle/>
          <a:p>
            <a:r>
              <a:rPr lang="en-US" b="1" dirty="0"/>
              <a:t>Data Types</a:t>
            </a:r>
            <a:r>
              <a:rPr lang="en-US" dirty="0"/>
              <a:t> are used to describe the technical characteristics of the DATA (the shape of DATA).</a:t>
            </a:r>
          </a:p>
          <a:p>
            <a:endParaRPr lang="en-US" dirty="0"/>
          </a:p>
          <a:p>
            <a:r>
              <a:rPr lang="en-US" dirty="0"/>
              <a:t>Data Types can be classified based on </a:t>
            </a:r>
            <a:r>
              <a:rPr lang="en-US" b="1" dirty="0"/>
              <a:t>Complexity.</a:t>
            </a:r>
          </a:p>
          <a:p>
            <a:endParaRPr lang="en-US" dirty="0"/>
          </a:p>
          <a:p>
            <a:endParaRPr lang="en-US" dirty="0"/>
          </a:p>
        </p:txBody>
      </p:sp>
      <p:grpSp>
        <p:nvGrpSpPr>
          <p:cNvPr id="6158" name="Group 6157">
            <a:extLst>
              <a:ext uri="{FF2B5EF4-FFF2-40B4-BE49-F238E27FC236}">
                <a16:creationId xmlns:a16="http://schemas.microsoft.com/office/drawing/2014/main" id="{6CE1FB42-87A9-4FA5-BAE5-E3A6C65DDB31}"/>
              </a:ext>
            </a:extLst>
          </p:cNvPr>
          <p:cNvGrpSpPr/>
          <p:nvPr/>
        </p:nvGrpSpPr>
        <p:grpSpPr>
          <a:xfrm>
            <a:off x="35511" y="2591899"/>
            <a:ext cx="9109208" cy="3692894"/>
            <a:chOff x="0" y="2556388"/>
            <a:chExt cx="9109208" cy="3692894"/>
          </a:xfrm>
        </p:grpSpPr>
        <p:grpSp>
          <p:nvGrpSpPr>
            <p:cNvPr id="6154" name="Group 6153">
              <a:extLst>
                <a:ext uri="{FF2B5EF4-FFF2-40B4-BE49-F238E27FC236}">
                  <a16:creationId xmlns:a16="http://schemas.microsoft.com/office/drawing/2014/main" id="{560E78A8-8157-429C-A05E-3380865CA925}"/>
                </a:ext>
              </a:extLst>
            </p:cNvPr>
            <p:cNvGrpSpPr/>
            <p:nvPr/>
          </p:nvGrpSpPr>
          <p:grpSpPr>
            <a:xfrm>
              <a:off x="0" y="2556388"/>
              <a:ext cx="8988425" cy="3623331"/>
              <a:chOff x="-76613" y="2645165"/>
              <a:chExt cx="8988425" cy="3623331"/>
            </a:xfrm>
          </p:grpSpPr>
          <p:grpSp>
            <p:nvGrpSpPr>
              <p:cNvPr id="6153" name="Group 6152">
                <a:extLst>
                  <a:ext uri="{FF2B5EF4-FFF2-40B4-BE49-F238E27FC236}">
                    <a16:creationId xmlns:a16="http://schemas.microsoft.com/office/drawing/2014/main" id="{0D2EB344-4949-41DC-B157-6CAA74B867C8}"/>
                  </a:ext>
                </a:extLst>
              </p:cNvPr>
              <p:cNvGrpSpPr/>
              <p:nvPr/>
            </p:nvGrpSpPr>
            <p:grpSpPr>
              <a:xfrm>
                <a:off x="-76613" y="2645165"/>
                <a:ext cx="8988425" cy="3623331"/>
                <a:chOff x="-76613" y="2645165"/>
                <a:chExt cx="8988425" cy="3623331"/>
              </a:xfrm>
            </p:grpSpPr>
            <p:grpSp>
              <p:nvGrpSpPr>
                <p:cNvPr id="6152" name="Group 6151">
                  <a:extLst>
                    <a:ext uri="{FF2B5EF4-FFF2-40B4-BE49-F238E27FC236}">
                      <a16:creationId xmlns:a16="http://schemas.microsoft.com/office/drawing/2014/main" id="{769FF819-736D-45F6-BD0E-BE9DE6DC3B6A}"/>
                    </a:ext>
                  </a:extLst>
                </p:cNvPr>
                <p:cNvGrpSpPr/>
                <p:nvPr/>
              </p:nvGrpSpPr>
              <p:grpSpPr>
                <a:xfrm>
                  <a:off x="-76613" y="2645165"/>
                  <a:ext cx="8988425" cy="3623331"/>
                  <a:chOff x="-32225" y="2494245"/>
                  <a:chExt cx="8988425" cy="3623331"/>
                </a:xfrm>
              </p:grpSpPr>
              <p:grpSp>
                <p:nvGrpSpPr>
                  <p:cNvPr id="6149" name="Group 6148">
                    <a:extLst>
                      <a:ext uri="{FF2B5EF4-FFF2-40B4-BE49-F238E27FC236}">
                        <a16:creationId xmlns:a16="http://schemas.microsoft.com/office/drawing/2014/main" id="{B416659B-039A-4A95-B86E-3598A58FEDB3}"/>
                      </a:ext>
                    </a:extLst>
                  </p:cNvPr>
                  <p:cNvGrpSpPr/>
                  <p:nvPr/>
                </p:nvGrpSpPr>
                <p:grpSpPr>
                  <a:xfrm>
                    <a:off x="-32225" y="2494245"/>
                    <a:ext cx="8988425" cy="2397135"/>
                    <a:chOff x="-30165" y="2163779"/>
                    <a:chExt cx="8988425" cy="2397135"/>
                  </a:xfrm>
                </p:grpSpPr>
                <p:graphicFrame>
                  <p:nvGraphicFramePr>
                    <p:cNvPr id="6145" name="Diagram 6144">
                      <a:extLst>
                        <a:ext uri="{FF2B5EF4-FFF2-40B4-BE49-F238E27FC236}">
                          <a16:creationId xmlns:a16="http://schemas.microsoft.com/office/drawing/2014/main" id="{EB312457-B175-4367-AAFA-2AC5E290BCE5}"/>
                        </a:ext>
                      </a:extLst>
                    </p:cNvPr>
                    <p:cNvGraphicFramePr/>
                    <p:nvPr>
                      <p:extLst>
                        <p:ext uri="{D42A27DB-BD31-4B8C-83A1-F6EECF244321}">
                          <p14:modId xmlns:p14="http://schemas.microsoft.com/office/powerpoint/2010/main" val="1131088408"/>
                        </p:ext>
                      </p:extLst>
                    </p:nvPr>
                  </p:nvGraphicFramePr>
                  <p:xfrm>
                    <a:off x="-30165" y="2163779"/>
                    <a:ext cx="8988425" cy="239713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Oval 3">
                      <a:extLst>
                        <a:ext uri="{FF2B5EF4-FFF2-40B4-BE49-F238E27FC236}">
                          <a16:creationId xmlns:a16="http://schemas.microsoft.com/office/drawing/2014/main" id="{8D842C0D-53B5-4830-AED3-01A962D9361D}"/>
                        </a:ext>
                      </a:extLst>
                    </p:cNvPr>
                    <p:cNvSpPr/>
                    <p:nvPr/>
                  </p:nvSpPr>
                  <p:spPr bwMode="auto">
                    <a:xfrm>
                      <a:off x="1286338" y="2978688"/>
                      <a:ext cx="418176" cy="377071"/>
                    </a:xfrm>
                    <a:prstGeom prst="ellipse">
                      <a:avLst/>
                    </a:prstGeom>
                    <a:noFill/>
                    <a:ln w="38100" cap="flat" cmpd="sng" algn="ctr">
                      <a:solidFill>
                        <a:srgbClr val="00B0F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40" name="Rectangle 39">
                      <a:extLst>
                        <a:ext uri="{FF2B5EF4-FFF2-40B4-BE49-F238E27FC236}">
                          <a16:creationId xmlns:a16="http://schemas.microsoft.com/office/drawing/2014/main" id="{B9F548DC-CC79-4033-AD2E-3E309E065C08}"/>
                        </a:ext>
                      </a:extLst>
                    </p:cNvPr>
                    <p:cNvSpPr/>
                    <p:nvPr/>
                  </p:nvSpPr>
                  <p:spPr bwMode="auto">
                    <a:xfrm>
                      <a:off x="1952292" y="3451361"/>
                      <a:ext cx="449769" cy="333724"/>
                    </a:xfrm>
                    <a:prstGeom prst="rect">
                      <a:avLst/>
                    </a:prstGeom>
                    <a:noFill/>
                    <a:ln w="38100" cap="flat" cmpd="sng" algn="ctr">
                      <a:solidFill>
                        <a:srgbClr val="00B0F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41" name="Isosceles Triangle 40">
                      <a:extLst>
                        <a:ext uri="{FF2B5EF4-FFF2-40B4-BE49-F238E27FC236}">
                          <a16:creationId xmlns:a16="http://schemas.microsoft.com/office/drawing/2014/main" id="{94FEE71F-4C37-41E3-B34C-70E5BA7994B7}"/>
                        </a:ext>
                      </a:extLst>
                    </p:cNvPr>
                    <p:cNvSpPr/>
                    <p:nvPr/>
                  </p:nvSpPr>
                  <p:spPr bwMode="auto">
                    <a:xfrm>
                      <a:off x="1114213" y="3595862"/>
                      <a:ext cx="344249" cy="333724"/>
                    </a:xfrm>
                    <a:prstGeom prst="triangle">
                      <a:avLst/>
                    </a:prstGeom>
                    <a:noFill/>
                    <a:ln w="38100" cap="flat" cmpd="sng" algn="ctr">
                      <a:solidFill>
                        <a:srgbClr val="00B0F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grpSp>
              <p:grpSp>
                <p:nvGrpSpPr>
                  <p:cNvPr id="6150" name="Group 6149">
                    <a:extLst>
                      <a:ext uri="{FF2B5EF4-FFF2-40B4-BE49-F238E27FC236}">
                        <a16:creationId xmlns:a16="http://schemas.microsoft.com/office/drawing/2014/main" id="{E9ABB543-DAFD-4E79-A06D-53D7547F371A}"/>
                      </a:ext>
                    </a:extLst>
                  </p:cNvPr>
                  <p:cNvGrpSpPr/>
                  <p:nvPr/>
                </p:nvGrpSpPr>
                <p:grpSpPr>
                  <a:xfrm>
                    <a:off x="7315836" y="4972261"/>
                    <a:ext cx="1626370" cy="1145315"/>
                    <a:chOff x="2861560" y="4916082"/>
                    <a:chExt cx="1652792" cy="1205649"/>
                  </a:xfrm>
                </p:grpSpPr>
                <p:sp>
                  <p:nvSpPr>
                    <p:cNvPr id="43" name="Oval 42">
                      <a:extLst>
                        <a:ext uri="{FF2B5EF4-FFF2-40B4-BE49-F238E27FC236}">
                          <a16:creationId xmlns:a16="http://schemas.microsoft.com/office/drawing/2014/main" id="{CA96903B-1D18-43A4-8F80-0EE3869BA97F}"/>
                        </a:ext>
                      </a:extLst>
                    </p:cNvPr>
                    <p:cNvSpPr/>
                    <p:nvPr/>
                  </p:nvSpPr>
                  <p:spPr bwMode="auto">
                    <a:xfrm>
                      <a:off x="2861560" y="4916082"/>
                      <a:ext cx="314314" cy="333723"/>
                    </a:xfrm>
                    <a:prstGeom prst="ellipse">
                      <a:avLst/>
                    </a:prstGeom>
                    <a:noFill/>
                    <a:ln w="38100" cap="flat" cmpd="sng" algn="ctr">
                      <a:solidFill>
                        <a:srgbClr val="00B0F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44" name="Rectangle 43">
                      <a:extLst>
                        <a:ext uri="{FF2B5EF4-FFF2-40B4-BE49-F238E27FC236}">
                          <a16:creationId xmlns:a16="http://schemas.microsoft.com/office/drawing/2014/main" id="{A9AB7ED6-DAC5-4A0B-9D3B-DB8697DFF581}"/>
                        </a:ext>
                      </a:extLst>
                    </p:cNvPr>
                    <p:cNvSpPr/>
                    <p:nvPr/>
                  </p:nvSpPr>
                  <p:spPr bwMode="auto">
                    <a:xfrm>
                      <a:off x="3233735" y="4916082"/>
                      <a:ext cx="449769" cy="333723"/>
                    </a:xfrm>
                    <a:prstGeom prst="rect">
                      <a:avLst/>
                    </a:prstGeom>
                    <a:noFill/>
                    <a:ln w="38100" cap="flat" cmpd="sng" algn="ctr">
                      <a:solidFill>
                        <a:srgbClr val="00B0F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45" name="Isosceles Triangle 44">
                      <a:extLst>
                        <a:ext uri="{FF2B5EF4-FFF2-40B4-BE49-F238E27FC236}">
                          <a16:creationId xmlns:a16="http://schemas.microsoft.com/office/drawing/2014/main" id="{3E651E23-280A-4439-BFE9-EF4549BA066B}"/>
                        </a:ext>
                      </a:extLst>
                    </p:cNvPr>
                    <p:cNvSpPr/>
                    <p:nvPr/>
                  </p:nvSpPr>
                  <p:spPr bwMode="auto">
                    <a:xfrm>
                      <a:off x="3750242" y="4916082"/>
                      <a:ext cx="344249" cy="333723"/>
                    </a:xfrm>
                    <a:prstGeom prst="triangle">
                      <a:avLst/>
                    </a:prstGeom>
                    <a:noFill/>
                    <a:ln w="38100" cap="flat" cmpd="sng" algn="ctr">
                      <a:solidFill>
                        <a:srgbClr val="00B0F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charset="0"/>
                      </a:endParaRPr>
                    </a:p>
                  </p:txBody>
                </p:sp>
                <p:sp>
                  <p:nvSpPr>
                    <p:cNvPr id="46" name="Rectangle 45">
                      <a:extLst>
                        <a:ext uri="{FF2B5EF4-FFF2-40B4-BE49-F238E27FC236}">
                          <a16:creationId xmlns:a16="http://schemas.microsoft.com/office/drawing/2014/main" id="{AADB25E3-AD6A-4B82-9D10-86B8992AC841}"/>
                        </a:ext>
                      </a:extLst>
                    </p:cNvPr>
                    <p:cNvSpPr/>
                    <p:nvPr/>
                  </p:nvSpPr>
                  <p:spPr bwMode="auto">
                    <a:xfrm>
                      <a:off x="4170103" y="4922337"/>
                      <a:ext cx="344249" cy="333725"/>
                    </a:xfrm>
                    <a:prstGeom prst="rect">
                      <a:avLst/>
                    </a:prstGeom>
                    <a:noFill/>
                    <a:ln w="38100" cap="flat" cmpd="sng" algn="ctr">
                      <a:solidFill>
                        <a:srgbClr val="00B0F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47" name="Oval 46">
                      <a:extLst>
                        <a:ext uri="{FF2B5EF4-FFF2-40B4-BE49-F238E27FC236}">
                          <a16:creationId xmlns:a16="http://schemas.microsoft.com/office/drawing/2014/main" id="{C2518285-EBA0-4EFC-AD78-B0CC35DAE106}"/>
                        </a:ext>
                      </a:extLst>
                    </p:cNvPr>
                    <p:cNvSpPr/>
                    <p:nvPr/>
                  </p:nvSpPr>
                  <p:spPr bwMode="auto">
                    <a:xfrm>
                      <a:off x="2861560" y="5359167"/>
                      <a:ext cx="314314" cy="333723"/>
                    </a:xfrm>
                    <a:prstGeom prst="ellipse">
                      <a:avLst/>
                    </a:prstGeom>
                    <a:noFill/>
                    <a:ln w="38100" cap="flat" cmpd="sng" algn="ctr">
                      <a:solidFill>
                        <a:srgbClr val="00B0F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48" name="Rectangle 47">
                      <a:extLst>
                        <a:ext uri="{FF2B5EF4-FFF2-40B4-BE49-F238E27FC236}">
                          <a16:creationId xmlns:a16="http://schemas.microsoft.com/office/drawing/2014/main" id="{D0ADA625-3BEF-49D9-BBF8-15B5DC3E9BA4}"/>
                        </a:ext>
                      </a:extLst>
                    </p:cNvPr>
                    <p:cNvSpPr/>
                    <p:nvPr/>
                  </p:nvSpPr>
                  <p:spPr bwMode="auto">
                    <a:xfrm>
                      <a:off x="3233735" y="5359167"/>
                      <a:ext cx="449769" cy="333723"/>
                    </a:xfrm>
                    <a:prstGeom prst="rect">
                      <a:avLst/>
                    </a:prstGeom>
                    <a:noFill/>
                    <a:ln w="38100" cap="flat" cmpd="sng" algn="ctr">
                      <a:solidFill>
                        <a:srgbClr val="00B0F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49" name="Isosceles Triangle 48">
                      <a:extLst>
                        <a:ext uri="{FF2B5EF4-FFF2-40B4-BE49-F238E27FC236}">
                          <a16:creationId xmlns:a16="http://schemas.microsoft.com/office/drawing/2014/main" id="{32739062-B959-4A4A-812C-F4ADD5E7F2D0}"/>
                        </a:ext>
                      </a:extLst>
                    </p:cNvPr>
                    <p:cNvSpPr/>
                    <p:nvPr/>
                  </p:nvSpPr>
                  <p:spPr bwMode="auto">
                    <a:xfrm>
                      <a:off x="3750242" y="5359167"/>
                      <a:ext cx="344249" cy="333723"/>
                    </a:xfrm>
                    <a:prstGeom prst="triangle">
                      <a:avLst/>
                    </a:prstGeom>
                    <a:noFill/>
                    <a:ln w="38100" cap="flat" cmpd="sng" algn="ctr">
                      <a:solidFill>
                        <a:srgbClr val="00B0F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charset="0"/>
                      </a:endParaRPr>
                    </a:p>
                  </p:txBody>
                </p:sp>
                <p:sp>
                  <p:nvSpPr>
                    <p:cNvPr id="50" name="Rectangle 49">
                      <a:extLst>
                        <a:ext uri="{FF2B5EF4-FFF2-40B4-BE49-F238E27FC236}">
                          <a16:creationId xmlns:a16="http://schemas.microsoft.com/office/drawing/2014/main" id="{52BD3627-CFD3-41C8-9192-9A76C53EB413}"/>
                        </a:ext>
                      </a:extLst>
                    </p:cNvPr>
                    <p:cNvSpPr/>
                    <p:nvPr/>
                  </p:nvSpPr>
                  <p:spPr bwMode="auto">
                    <a:xfrm>
                      <a:off x="4170103" y="5365422"/>
                      <a:ext cx="344249" cy="333724"/>
                    </a:xfrm>
                    <a:prstGeom prst="rect">
                      <a:avLst/>
                    </a:prstGeom>
                    <a:noFill/>
                    <a:ln w="38100" cap="flat" cmpd="sng" algn="ctr">
                      <a:solidFill>
                        <a:srgbClr val="00B0F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51" name="Oval 50">
                      <a:extLst>
                        <a:ext uri="{FF2B5EF4-FFF2-40B4-BE49-F238E27FC236}">
                          <a16:creationId xmlns:a16="http://schemas.microsoft.com/office/drawing/2014/main" id="{1F5F460C-0B43-4212-A75E-6582E588295B}"/>
                        </a:ext>
                      </a:extLst>
                    </p:cNvPr>
                    <p:cNvSpPr/>
                    <p:nvPr/>
                  </p:nvSpPr>
                  <p:spPr bwMode="auto">
                    <a:xfrm>
                      <a:off x="2861560" y="5781752"/>
                      <a:ext cx="314314" cy="333723"/>
                    </a:xfrm>
                    <a:prstGeom prst="ellipse">
                      <a:avLst/>
                    </a:prstGeom>
                    <a:noFill/>
                    <a:ln w="38100" cap="flat" cmpd="sng" algn="ctr">
                      <a:solidFill>
                        <a:srgbClr val="00B0F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52" name="Rectangle 51">
                      <a:extLst>
                        <a:ext uri="{FF2B5EF4-FFF2-40B4-BE49-F238E27FC236}">
                          <a16:creationId xmlns:a16="http://schemas.microsoft.com/office/drawing/2014/main" id="{819C7412-8FF8-480B-BFDA-D08FD24E3741}"/>
                        </a:ext>
                      </a:extLst>
                    </p:cNvPr>
                    <p:cNvSpPr/>
                    <p:nvPr/>
                  </p:nvSpPr>
                  <p:spPr bwMode="auto">
                    <a:xfrm>
                      <a:off x="3233735" y="5781752"/>
                      <a:ext cx="449769" cy="333723"/>
                    </a:xfrm>
                    <a:prstGeom prst="rect">
                      <a:avLst/>
                    </a:prstGeom>
                    <a:noFill/>
                    <a:ln w="38100" cap="flat" cmpd="sng" algn="ctr">
                      <a:solidFill>
                        <a:srgbClr val="00B0F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53" name="Isosceles Triangle 52">
                      <a:extLst>
                        <a:ext uri="{FF2B5EF4-FFF2-40B4-BE49-F238E27FC236}">
                          <a16:creationId xmlns:a16="http://schemas.microsoft.com/office/drawing/2014/main" id="{7AA3CD6D-F5B2-4509-865D-684E957DFF2C}"/>
                        </a:ext>
                      </a:extLst>
                    </p:cNvPr>
                    <p:cNvSpPr/>
                    <p:nvPr/>
                  </p:nvSpPr>
                  <p:spPr bwMode="auto">
                    <a:xfrm>
                      <a:off x="3750242" y="5781752"/>
                      <a:ext cx="344249" cy="333723"/>
                    </a:xfrm>
                    <a:prstGeom prst="triangle">
                      <a:avLst/>
                    </a:prstGeom>
                    <a:noFill/>
                    <a:ln w="38100" cap="flat" cmpd="sng" algn="ctr">
                      <a:solidFill>
                        <a:srgbClr val="00B0F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charset="0"/>
                      </a:endParaRPr>
                    </a:p>
                  </p:txBody>
                </p:sp>
                <p:sp>
                  <p:nvSpPr>
                    <p:cNvPr id="54" name="Rectangle 53">
                      <a:extLst>
                        <a:ext uri="{FF2B5EF4-FFF2-40B4-BE49-F238E27FC236}">
                          <a16:creationId xmlns:a16="http://schemas.microsoft.com/office/drawing/2014/main" id="{D7083FB3-5B2C-48B0-9E16-68E64CE6B727}"/>
                        </a:ext>
                      </a:extLst>
                    </p:cNvPr>
                    <p:cNvSpPr/>
                    <p:nvPr/>
                  </p:nvSpPr>
                  <p:spPr bwMode="auto">
                    <a:xfrm>
                      <a:off x="4170103" y="5788006"/>
                      <a:ext cx="344249" cy="333725"/>
                    </a:xfrm>
                    <a:prstGeom prst="rect">
                      <a:avLst/>
                    </a:prstGeom>
                    <a:noFill/>
                    <a:ln w="38100" cap="flat" cmpd="sng" algn="ctr">
                      <a:solidFill>
                        <a:srgbClr val="00B0F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grpSp>
              <p:grpSp>
                <p:nvGrpSpPr>
                  <p:cNvPr id="6151" name="Group 6150">
                    <a:extLst>
                      <a:ext uri="{FF2B5EF4-FFF2-40B4-BE49-F238E27FC236}">
                        <a16:creationId xmlns:a16="http://schemas.microsoft.com/office/drawing/2014/main" id="{1593C933-520A-4E08-81CB-87E8273F1C2B}"/>
                      </a:ext>
                    </a:extLst>
                  </p:cNvPr>
                  <p:cNvGrpSpPr/>
                  <p:nvPr/>
                </p:nvGrpSpPr>
                <p:grpSpPr>
                  <a:xfrm>
                    <a:off x="2880078" y="4973525"/>
                    <a:ext cx="1415796" cy="354263"/>
                    <a:chOff x="3000757" y="5022132"/>
                    <a:chExt cx="1415796" cy="354263"/>
                  </a:xfrm>
                </p:grpSpPr>
                <p:sp>
                  <p:nvSpPr>
                    <p:cNvPr id="57" name="Oval 56">
                      <a:extLst>
                        <a:ext uri="{FF2B5EF4-FFF2-40B4-BE49-F238E27FC236}">
                          <a16:creationId xmlns:a16="http://schemas.microsoft.com/office/drawing/2014/main" id="{4C00095E-6121-468F-A188-598C7FADF842}"/>
                        </a:ext>
                      </a:extLst>
                    </p:cNvPr>
                    <p:cNvSpPr/>
                    <p:nvPr/>
                  </p:nvSpPr>
                  <p:spPr bwMode="auto">
                    <a:xfrm>
                      <a:off x="3000757" y="5042671"/>
                      <a:ext cx="309289" cy="333724"/>
                    </a:xfrm>
                    <a:prstGeom prst="ellipse">
                      <a:avLst/>
                    </a:prstGeom>
                    <a:noFill/>
                    <a:ln w="38100" cap="flat" cmpd="sng" algn="ctr">
                      <a:solidFill>
                        <a:srgbClr val="00B0F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58" name="Oval 57">
                      <a:extLst>
                        <a:ext uri="{FF2B5EF4-FFF2-40B4-BE49-F238E27FC236}">
                          <a16:creationId xmlns:a16="http://schemas.microsoft.com/office/drawing/2014/main" id="{7AC03912-9BC6-46FC-A5C2-C9D875599EF3}"/>
                        </a:ext>
                      </a:extLst>
                    </p:cNvPr>
                    <p:cNvSpPr/>
                    <p:nvPr/>
                  </p:nvSpPr>
                  <p:spPr bwMode="auto">
                    <a:xfrm>
                      <a:off x="3370805" y="5036594"/>
                      <a:ext cx="309289" cy="333724"/>
                    </a:xfrm>
                    <a:prstGeom prst="ellipse">
                      <a:avLst/>
                    </a:prstGeom>
                    <a:noFill/>
                    <a:ln w="38100" cap="flat" cmpd="sng" algn="ctr">
                      <a:solidFill>
                        <a:srgbClr val="00B0F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59" name="Oval 58">
                      <a:extLst>
                        <a:ext uri="{FF2B5EF4-FFF2-40B4-BE49-F238E27FC236}">
                          <a16:creationId xmlns:a16="http://schemas.microsoft.com/office/drawing/2014/main" id="{4D312281-ABC4-4986-81E3-B55C2E41EC20}"/>
                        </a:ext>
                      </a:extLst>
                    </p:cNvPr>
                    <p:cNvSpPr/>
                    <p:nvPr/>
                  </p:nvSpPr>
                  <p:spPr bwMode="auto">
                    <a:xfrm>
                      <a:off x="4107264" y="5022132"/>
                      <a:ext cx="309289" cy="333724"/>
                    </a:xfrm>
                    <a:prstGeom prst="ellipse">
                      <a:avLst/>
                    </a:prstGeom>
                    <a:noFill/>
                    <a:ln w="38100" cap="flat" cmpd="sng" algn="ctr">
                      <a:solidFill>
                        <a:srgbClr val="00B0F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60" name="Oval 59">
                      <a:extLst>
                        <a:ext uri="{FF2B5EF4-FFF2-40B4-BE49-F238E27FC236}">
                          <a16:creationId xmlns:a16="http://schemas.microsoft.com/office/drawing/2014/main" id="{F62B0F1A-5997-410F-80DD-EC61FEA17C26}"/>
                        </a:ext>
                      </a:extLst>
                    </p:cNvPr>
                    <p:cNvSpPr/>
                    <p:nvPr/>
                  </p:nvSpPr>
                  <p:spPr bwMode="auto">
                    <a:xfrm>
                      <a:off x="3737216" y="5022132"/>
                      <a:ext cx="309289" cy="333724"/>
                    </a:xfrm>
                    <a:prstGeom prst="ellipse">
                      <a:avLst/>
                    </a:prstGeom>
                    <a:noFill/>
                    <a:ln w="38100" cap="flat" cmpd="sng" algn="ctr">
                      <a:solidFill>
                        <a:srgbClr val="00B0F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grpSp>
            </p:grpSp>
            <p:sp>
              <p:nvSpPr>
                <p:cNvPr id="63" name="Oval 62">
                  <a:extLst>
                    <a:ext uri="{FF2B5EF4-FFF2-40B4-BE49-F238E27FC236}">
                      <a16:creationId xmlns:a16="http://schemas.microsoft.com/office/drawing/2014/main" id="{FE5CA710-1431-4E57-B4ED-EF0AF08BB538}"/>
                    </a:ext>
                  </a:extLst>
                </p:cNvPr>
                <p:cNvSpPr/>
                <p:nvPr/>
              </p:nvSpPr>
              <p:spPr bwMode="auto">
                <a:xfrm>
                  <a:off x="2835689" y="5544154"/>
                  <a:ext cx="309289" cy="333724"/>
                </a:xfrm>
                <a:prstGeom prst="ellipse">
                  <a:avLst/>
                </a:prstGeom>
                <a:noFill/>
                <a:ln w="38100" cap="flat" cmpd="sng" algn="ctr">
                  <a:solidFill>
                    <a:srgbClr val="00B0F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64" name="Oval 63">
                  <a:extLst>
                    <a:ext uri="{FF2B5EF4-FFF2-40B4-BE49-F238E27FC236}">
                      <a16:creationId xmlns:a16="http://schemas.microsoft.com/office/drawing/2014/main" id="{94CD67D3-BD39-4BB7-A477-6AB7E50961CC}"/>
                    </a:ext>
                  </a:extLst>
                </p:cNvPr>
                <p:cNvSpPr/>
                <p:nvPr/>
              </p:nvSpPr>
              <p:spPr bwMode="auto">
                <a:xfrm>
                  <a:off x="3212852" y="5552504"/>
                  <a:ext cx="309289" cy="333724"/>
                </a:xfrm>
                <a:prstGeom prst="ellipse">
                  <a:avLst/>
                </a:prstGeom>
                <a:noFill/>
                <a:ln w="38100" cap="flat" cmpd="sng" algn="ctr">
                  <a:solidFill>
                    <a:srgbClr val="00B0F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grpSp>
          <p:sp>
            <p:nvSpPr>
              <p:cNvPr id="66" name="Oval 65">
                <a:extLst>
                  <a:ext uri="{FF2B5EF4-FFF2-40B4-BE49-F238E27FC236}">
                    <a16:creationId xmlns:a16="http://schemas.microsoft.com/office/drawing/2014/main" id="{833C2877-FE76-42E6-AE46-1DC8B6C241E2}"/>
                  </a:ext>
                </a:extLst>
              </p:cNvPr>
              <p:cNvSpPr/>
              <p:nvPr/>
            </p:nvSpPr>
            <p:spPr bwMode="auto">
              <a:xfrm>
                <a:off x="5002260" y="5104652"/>
                <a:ext cx="314314" cy="333724"/>
              </a:xfrm>
              <a:prstGeom prst="ellipse">
                <a:avLst/>
              </a:prstGeom>
              <a:noFill/>
              <a:ln w="38100" cap="flat" cmpd="sng" algn="ctr">
                <a:solidFill>
                  <a:srgbClr val="00B0F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67" name="Rectangle 66">
                <a:extLst>
                  <a:ext uri="{FF2B5EF4-FFF2-40B4-BE49-F238E27FC236}">
                    <a16:creationId xmlns:a16="http://schemas.microsoft.com/office/drawing/2014/main" id="{4870AD35-263F-45FE-B2C0-4DD4250AE88E}"/>
                  </a:ext>
                </a:extLst>
              </p:cNvPr>
              <p:cNvSpPr/>
              <p:nvPr/>
            </p:nvSpPr>
            <p:spPr bwMode="auto">
              <a:xfrm>
                <a:off x="5374435" y="5104652"/>
                <a:ext cx="449769" cy="333724"/>
              </a:xfrm>
              <a:prstGeom prst="rect">
                <a:avLst/>
              </a:prstGeom>
              <a:noFill/>
              <a:ln w="38100" cap="flat" cmpd="sng" algn="ctr">
                <a:solidFill>
                  <a:srgbClr val="00B0F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68" name="Isosceles Triangle 67">
                <a:extLst>
                  <a:ext uri="{FF2B5EF4-FFF2-40B4-BE49-F238E27FC236}">
                    <a16:creationId xmlns:a16="http://schemas.microsoft.com/office/drawing/2014/main" id="{AC688D38-C4EC-433C-B254-00CAAE7B8673}"/>
                  </a:ext>
                </a:extLst>
              </p:cNvPr>
              <p:cNvSpPr/>
              <p:nvPr/>
            </p:nvSpPr>
            <p:spPr bwMode="auto">
              <a:xfrm>
                <a:off x="5890942" y="5104652"/>
                <a:ext cx="344249" cy="333724"/>
              </a:xfrm>
              <a:prstGeom prst="triangle">
                <a:avLst/>
              </a:prstGeom>
              <a:noFill/>
              <a:ln w="38100" cap="flat" cmpd="sng" algn="ctr">
                <a:solidFill>
                  <a:srgbClr val="00B0F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charset="0"/>
                </a:endParaRPr>
              </a:p>
            </p:txBody>
          </p:sp>
          <p:sp>
            <p:nvSpPr>
              <p:cNvPr id="69" name="Rectangle 68">
                <a:extLst>
                  <a:ext uri="{FF2B5EF4-FFF2-40B4-BE49-F238E27FC236}">
                    <a16:creationId xmlns:a16="http://schemas.microsoft.com/office/drawing/2014/main" id="{12284A7B-230D-43DF-8CB1-647916D5CDFA}"/>
                  </a:ext>
                </a:extLst>
              </p:cNvPr>
              <p:cNvSpPr/>
              <p:nvPr/>
            </p:nvSpPr>
            <p:spPr bwMode="auto">
              <a:xfrm>
                <a:off x="6310803" y="5110907"/>
                <a:ext cx="344249" cy="333724"/>
              </a:xfrm>
              <a:prstGeom prst="rect">
                <a:avLst/>
              </a:prstGeom>
              <a:noFill/>
              <a:ln w="38100" cap="flat" cmpd="sng" algn="ctr">
                <a:solidFill>
                  <a:srgbClr val="00B0F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grpSp>
        <p:sp>
          <p:nvSpPr>
            <p:cNvPr id="6157" name="Rectangle 6156">
              <a:extLst>
                <a:ext uri="{FF2B5EF4-FFF2-40B4-BE49-F238E27FC236}">
                  <a16:creationId xmlns:a16="http://schemas.microsoft.com/office/drawing/2014/main" id="{21E52A93-0B7E-49EF-BB31-01A30E3DDDDA}"/>
                </a:ext>
              </a:extLst>
            </p:cNvPr>
            <p:cNvSpPr/>
            <p:nvPr/>
          </p:nvSpPr>
          <p:spPr bwMode="auto">
            <a:xfrm>
              <a:off x="2663301" y="4989035"/>
              <a:ext cx="1890944" cy="903231"/>
            </a:xfrm>
            <a:prstGeom prst="rect">
              <a:avLst/>
            </a:prstGeom>
            <a:noFill/>
            <a:ln w="9525" cap="flat" cmpd="sng" algn="ctr">
              <a:solidFill>
                <a:schemeClr val="bg2"/>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74" name="Rectangle 73">
              <a:extLst>
                <a:ext uri="{FF2B5EF4-FFF2-40B4-BE49-F238E27FC236}">
                  <a16:creationId xmlns:a16="http://schemas.microsoft.com/office/drawing/2014/main" id="{21113C25-67D1-4C2A-946B-7F60701ACAFD}"/>
                </a:ext>
              </a:extLst>
            </p:cNvPr>
            <p:cNvSpPr/>
            <p:nvPr/>
          </p:nvSpPr>
          <p:spPr bwMode="auto">
            <a:xfrm>
              <a:off x="4973036" y="4954068"/>
              <a:ext cx="1890944" cy="509659"/>
            </a:xfrm>
            <a:prstGeom prst="rect">
              <a:avLst/>
            </a:prstGeom>
            <a:noFill/>
            <a:ln w="9525" cap="flat" cmpd="sng" algn="ctr">
              <a:solidFill>
                <a:schemeClr val="bg2"/>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75" name="Rectangle 74">
              <a:extLst>
                <a:ext uri="{FF2B5EF4-FFF2-40B4-BE49-F238E27FC236}">
                  <a16:creationId xmlns:a16="http://schemas.microsoft.com/office/drawing/2014/main" id="{3FE32FB2-CA1A-47A7-8382-FB83693129EE}"/>
                </a:ext>
              </a:extLst>
            </p:cNvPr>
            <p:cNvSpPr/>
            <p:nvPr/>
          </p:nvSpPr>
          <p:spPr bwMode="auto">
            <a:xfrm>
              <a:off x="7218264" y="4989034"/>
              <a:ext cx="1890944" cy="1260248"/>
            </a:xfrm>
            <a:prstGeom prst="rect">
              <a:avLst/>
            </a:prstGeom>
            <a:noFill/>
            <a:ln w="9525" cap="flat" cmpd="sng" algn="ctr">
              <a:solidFill>
                <a:schemeClr val="bg2"/>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76" name="Rectangle 75">
              <a:extLst>
                <a:ext uri="{FF2B5EF4-FFF2-40B4-BE49-F238E27FC236}">
                  <a16:creationId xmlns:a16="http://schemas.microsoft.com/office/drawing/2014/main" id="{90B232B2-AF07-4CEA-9058-DDFE64E22261}"/>
                </a:ext>
              </a:extLst>
            </p:cNvPr>
            <p:cNvSpPr/>
            <p:nvPr/>
          </p:nvSpPr>
          <p:spPr bwMode="auto">
            <a:xfrm>
              <a:off x="1224280" y="3299448"/>
              <a:ext cx="572545" cy="483364"/>
            </a:xfrm>
            <a:prstGeom prst="rect">
              <a:avLst/>
            </a:prstGeom>
            <a:noFill/>
            <a:ln w="9525" cap="flat" cmpd="sng" algn="ctr">
              <a:solidFill>
                <a:schemeClr val="bg2"/>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77" name="Rectangle 76">
              <a:extLst>
                <a:ext uri="{FF2B5EF4-FFF2-40B4-BE49-F238E27FC236}">
                  <a16:creationId xmlns:a16="http://schemas.microsoft.com/office/drawing/2014/main" id="{2785F0B5-6F72-4FC6-8857-77CD1F1815B1}"/>
                </a:ext>
              </a:extLst>
            </p:cNvPr>
            <p:cNvSpPr/>
            <p:nvPr/>
          </p:nvSpPr>
          <p:spPr bwMode="auto">
            <a:xfrm>
              <a:off x="1880170" y="3773423"/>
              <a:ext cx="649966" cy="483364"/>
            </a:xfrm>
            <a:prstGeom prst="rect">
              <a:avLst/>
            </a:prstGeom>
            <a:noFill/>
            <a:ln w="9525" cap="flat" cmpd="sng" algn="ctr">
              <a:solidFill>
                <a:schemeClr val="bg2"/>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78" name="Rectangle 77">
              <a:extLst>
                <a:ext uri="{FF2B5EF4-FFF2-40B4-BE49-F238E27FC236}">
                  <a16:creationId xmlns:a16="http://schemas.microsoft.com/office/drawing/2014/main" id="{95A5AA15-598A-4E66-921F-B114A1CC6B2D}"/>
                </a:ext>
              </a:extLst>
            </p:cNvPr>
            <p:cNvSpPr/>
            <p:nvPr/>
          </p:nvSpPr>
          <p:spPr bwMode="auto">
            <a:xfrm>
              <a:off x="1030229" y="3913651"/>
              <a:ext cx="572545" cy="483364"/>
            </a:xfrm>
            <a:prstGeom prst="rect">
              <a:avLst/>
            </a:prstGeom>
            <a:noFill/>
            <a:ln w="9525" cap="flat" cmpd="sng" algn="ctr">
              <a:solidFill>
                <a:schemeClr val="bg2"/>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grpSp>
    </p:spTree>
    <p:extLst>
      <p:ext uri="{BB962C8B-B14F-4D97-AF65-F5344CB8AC3E}">
        <p14:creationId xmlns:p14="http://schemas.microsoft.com/office/powerpoint/2010/main" val="1709280358"/>
      </p:ext>
    </p:extLst>
  </p:cSld>
  <p:clrMapOvr>
    <a:masterClrMapping/>
  </p:clrMapOvr>
  <p:transition spd="med">
    <p:fade/>
  </p:transition>
</p:sld>
</file>

<file path=ppt/theme/theme1.xml><?xml version="1.0" encoding="utf-8"?>
<a:theme xmlns:a="http://schemas.openxmlformats.org/drawingml/2006/main" name="default">
  <a:themeElements>
    <a:clrScheme name="default 1">
      <a:dk1>
        <a:srgbClr val="4D4D4D"/>
      </a:dk1>
      <a:lt1>
        <a:srgbClr val="FFFFFF"/>
      </a:lt1>
      <a:dk2>
        <a:srgbClr val="999999"/>
      </a:dk2>
      <a:lt2>
        <a:srgbClr val="000000"/>
      </a:lt2>
      <a:accent1>
        <a:srgbClr val="F04E22"/>
      </a:accent1>
      <a:accent2>
        <a:srgbClr val="F0B500"/>
      </a:accent2>
      <a:accent3>
        <a:srgbClr val="FFFFFF"/>
      </a:accent3>
      <a:accent4>
        <a:srgbClr val="404040"/>
      </a:accent4>
      <a:accent5>
        <a:srgbClr val="F6B2AB"/>
      </a:accent5>
      <a:accent6>
        <a:srgbClr val="D9A400"/>
      </a:accent6>
      <a:hlink>
        <a:srgbClr val="F07800"/>
      </a:hlink>
      <a:folHlink>
        <a:srgbClr val="00A6AD"/>
      </a:folHlink>
    </a:clrScheme>
    <a:fontScheme name="defaul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default 1">
        <a:dk1>
          <a:srgbClr val="4D4D4D"/>
        </a:dk1>
        <a:lt1>
          <a:srgbClr val="FFFFFF"/>
        </a:lt1>
        <a:dk2>
          <a:srgbClr val="999999"/>
        </a:dk2>
        <a:lt2>
          <a:srgbClr val="000000"/>
        </a:lt2>
        <a:accent1>
          <a:srgbClr val="F04E22"/>
        </a:accent1>
        <a:accent2>
          <a:srgbClr val="F0B500"/>
        </a:accent2>
        <a:accent3>
          <a:srgbClr val="FFFFFF"/>
        </a:accent3>
        <a:accent4>
          <a:srgbClr val="404040"/>
        </a:accent4>
        <a:accent5>
          <a:srgbClr val="F6B2AB"/>
        </a:accent5>
        <a:accent6>
          <a:srgbClr val="D9A400"/>
        </a:accent6>
        <a:hlink>
          <a:srgbClr val="F07800"/>
        </a:hlink>
        <a:folHlink>
          <a:srgbClr val="00A6AD"/>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ema di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i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28317</TotalTime>
  <Words>4407</Words>
  <Application>Microsoft Office PowerPoint</Application>
  <PresentationFormat>A4 Paper (210x297 mm)</PresentationFormat>
  <Paragraphs>550</Paragraphs>
  <Slides>60</Slides>
  <Notes>8</Notes>
  <HiddenSlides>10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60</vt:i4>
      </vt:variant>
    </vt:vector>
  </HeadingPairs>
  <TitlesOfParts>
    <vt:vector size="66" baseType="lpstr">
      <vt:lpstr>Arial</vt:lpstr>
      <vt:lpstr>Courier-Bold</vt:lpstr>
      <vt:lpstr>Times</vt:lpstr>
      <vt:lpstr>Wingdings</vt:lpstr>
      <vt:lpstr>Wingdings 2</vt:lpstr>
      <vt:lpstr>default</vt:lpstr>
      <vt:lpstr> Introduction into Programming </vt:lpstr>
      <vt:lpstr>Contents</vt:lpstr>
      <vt:lpstr>What is a Computer Program?</vt:lpstr>
      <vt:lpstr>Introduction to Programming</vt:lpstr>
      <vt:lpstr>Steps to Development of Program</vt:lpstr>
      <vt:lpstr>Steps to Development of Program</vt:lpstr>
      <vt:lpstr>Computer Programing Language </vt:lpstr>
      <vt:lpstr>Data TYPES</vt:lpstr>
      <vt:lpstr>Data Types</vt:lpstr>
      <vt:lpstr>Data Types</vt:lpstr>
      <vt:lpstr>PowerPoint Presentation</vt:lpstr>
      <vt:lpstr>PowerPoint Presentation</vt:lpstr>
      <vt:lpstr>PowerPoint Presentation</vt:lpstr>
      <vt:lpstr>PowerPoint Presentation</vt:lpstr>
      <vt:lpstr>PowerPoint Presentation</vt:lpstr>
      <vt:lpstr>PowerPoint Presentation</vt:lpstr>
      <vt:lpstr>Hexadecimal Types</vt:lpstr>
      <vt:lpstr>Variable Length Types</vt:lpstr>
      <vt:lpstr>Local TYPES in ABAP Programs</vt:lpstr>
      <vt:lpstr>Local TYPES in ABAP Programs</vt:lpstr>
      <vt:lpstr>Local TYPES in ABAP Programs</vt:lpstr>
      <vt:lpstr>DATA Declaration - Variables and Constants - </vt:lpstr>
      <vt:lpstr>DATA Declaration</vt:lpstr>
      <vt:lpstr>Variables</vt:lpstr>
      <vt:lpstr>Variables</vt:lpstr>
      <vt:lpstr>Constants</vt:lpstr>
      <vt:lpstr>Value Assignment</vt:lpstr>
      <vt:lpstr>Value Assignment</vt:lpstr>
      <vt:lpstr>DATA DECLARATION - Structures -</vt:lpstr>
      <vt:lpstr>Defining structures</vt:lpstr>
      <vt:lpstr>Defining structures</vt:lpstr>
      <vt:lpstr>Assigning structures </vt:lpstr>
      <vt:lpstr>Assigning structures</vt:lpstr>
      <vt:lpstr>Assigning structures</vt:lpstr>
      <vt:lpstr>Assigning structures</vt:lpstr>
      <vt:lpstr>Assigning structures</vt:lpstr>
      <vt:lpstr>Defining nested structures</vt:lpstr>
      <vt:lpstr>Defining nested structures</vt:lpstr>
      <vt:lpstr>Assigning nested structures</vt:lpstr>
      <vt:lpstr>DATA DECLARATION - Tables -</vt:lpstr>
      <vt:lpstr>Tables</vt:lpstr>
      <vt:lpstr>Tables</vt:lpstr>
      <vt:lpstr>Defining Tables in ABAP – Internal Tables</vt:lpstr>
      <vt:lpstr>Initializing DATA objects</vt:lpstr>
      <vt:lpstr>Internal tables - definition</vt:lpstr>
      <vt:lpstr>Internal tables - types</vt:lpstr>
      <vt:lpstr>Standard tables</vt:lpstr>
      <vt:lpstr>First ABAP Program Hello World! </vt:lpstr>
      <vt:lpstr>General ABAP Syntax I</vt:lpstr>
      <vt:lpstr>General ABAP Syntax II</vt:lpstr>
      <vt:lpstr>PowerPoint Presentation</vt:lpstr>
      <vt:lpstr>PowerPoint Presentation</vt:lpstr>
      <vt:lpstr>PowerPoint Presentation</vt:lpstr>
      <vt:lpstr>PowerPoint Presentation</vt:lpstr>
      <vt:lpstr>PowerPoint Presentation</vt:lpstr>
      <vt:lpstr>Time to Practice</vt:lpstr>
      <vt:lpstr>PowerPoint Presentation</vt:lpstr>
      <vt:lpstr>PowerPoint Presentation</vt:lpstr>
      <vt:lpstr>PowerPoint Presentation</vt:lpstr>
      <vt:lpstr>PowerPoint Presentation</vt:lpstr>
    </vt:vector>
  </TitlesOfParts>
  <Company>Roberta Viganò</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Titolo presentazione Eventuale sottotitolo</dc:title>
  <dc:creator>Stefano</dc:creator>
  <cp:lastModifiedBy>Cristina Stoicescu</cp:lastModifiedBy>
  <cp:revision>2183</cp:revision>
  <cp:lastPrinted>2014-03-31T09:55:19Z</cp:lastPrinted>
  <dcterms:modified xsi:type="dcterms:W3CDTF">2020-03-25T10:12:15Z</dcterms:modified>
</cp:coreProperties>
</file>