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84" r:id="rId7"/>
    <p:sldId id="275" r:id="rId8"/>
    <p:sldId id="276" r:id="rId9"/>
    <p:sldId id="267" r:id="rId10"/>
    <p:sldId id="268" r:id="rId11"/>
    <p:sldId id="269" r:id="rId12"/>
    <p:sldId id="270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72" r:id="rId21"/>
    <p:sldId id="273" r:id="rId22"/>
    <p:sldId id="27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vladmihalcea.com/yugabytedb-connection-pooling/" TargetMode="External"/><Relationship Id="rId3" Type="http://schemas.openxmlformats.org/officeDocument/2006/relationships/hyperlink" Target="https://developer.android.com/topic/architecture/intro" TargetMode="External"/><Relationship Id="rId7" Type="http://schemas.openxmlformats.org/officeDocument/2006/relationships/hyperlink" Target="https://www.mdpi.com/1424-8220/18/1/297" TargetMode="External"/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develop/ui/views/notifications" TargetMode="External"/><Relationship Id="rId11" Type="http://schemas.openxmlformats.org/officeDocument/2006/relationships/hyperlink" Target="https://www.youtube.com/watch?v=pkT7DU1Yo9Q&amp;list=PLc2rvfiptPSQrErIlwHz7DZrNfhFdDXa6" TargetMode="External"/><Relationship Id="rId5" Type="http://schemas.openxmlformats.org/officeDocument/2006/relationships/hyperlink" Target="https://developer.android.com/develop/ui/views/layout/declaring-layout" TargetMode="External"/><Relationship Id="rId10" Type="http://schemas.openxmlformats.org/officeDocument/2006/relationships/hyperlink" Target="https://www.youtube.com/watch?v=PiExmkR3aps" TargetMode="External"/><Relationship Id="rId4" Type="http://schemas.openxmlformats.org/officeDocument/2006/relationships/hyperlink" Target="https://developer.android.com/jetpack/compose/tutorial" TargetMode="External"/><Relationship Id="rId9" Type="http://schemas.openxmlformats.org/officeDocument/2006/relationships/hyperlink" Target="https://www.youtube.com/watch?v=312RhjfetP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DE85B1-BFB1-4DA6-2C4D-BFFC27035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Pedometer app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731B503-8135-EB61-BE57-B4535431D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 dirty="0" err="1"/>
              <a:t>Demo</a:t>
            </a:r>
            <a:r>
              <a:rPr lang="ro-RO" dirty="0"/>
              <a:t> : </a:t>
            </a:r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493F8A6A-B881-8F9A-FE3E-D249065D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26" y="1197979"/>
            <a:ext cx="2494390" cy="5248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18595219-3DBE-F338-4DE5-4E71CA6B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38" y="1197978"/>
            <a:ext cx="2494391" cy="5248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AF66D5-25B1-4FD0-9B8B-3E1B07E571FE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15" name="Substituent conținut 3">
            <a:extLst>
              <a:ext uri="{FF2B5EF4-FFF2-40B4-BE49-F238E27FC236}">
                <a16:creationId xmlns:a16="http://schemas.microsoft.com/office/drawing/2014/main" id="{087A03E9-12B6-466F-B939-ED4D1708F5C9}"/>
              </a:ext>
            </a:extLst>
          </p:cNvPr>
          <p:cNvSpPr txBox="1">
            <a:spLocks/>
          </p:cNvSpPr>
          <p:nvPr/>
        </p:nvSpPr>
        <p:spPr>
          <a:xfrm>
            <a:off x="1267428" y="2285999"/>
            <a:ext cx="2870521" cy="415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intermediul</a:t>
            </a:r>
            <a:r>
              <a:rPr lang="en-US" sz="1400" dirty="0"/>
              <a:t> </a:t>
            </a:r>
            <a:r>
              <a:rPr lang="en-US" sz="1400" dirty="0" err="1"/>
              <a:t>paginii</a:t>
            </a:r>
            <a:r>
              <a:rPr lang="en-US" sz="1400" dirty="0"/>
              <a:t> de Challenges </a:t>
            </a:r>
            <a:r>
              <a:rPr lang="en-US" sz="1400" dirty="0" err="1"/>
              <a:t>orice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crea</a:t>
            </a:r>
            <a:r>
              <a:rPr lang="en-US" sz="1400" dirty="0"/>
              <a:t> challenge-</a:t>
            </a:r>
            <a:r>
              <a:rPr lang="en-US" sz="1400" dirty="0" err="1"/>
              <a:t>uri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prietenii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, </a:t>
            </a:r>
            <a:r>
              <a:rPr lang="en-US" sz="1400" dirty="0" err="1"/>
              <a:t>avand</a:t>
            </a:r>
            <a:r>
              <a:rPr lang="en-US" sz="1400" dirty="0"/>
              <a:t> </a:t>
            </a:r>
            <a:r>
              <a:rPr lang="en-US" sz="1400" dirty="0" err="1"/>
              <a:t>posibilitratea</a:t>
            </a:r>
            <a:r>
              <a:rPr lang="en-US" sz="1400" dirty="0"/>
              <a:t> de ai </a:t>
            </a:r>
            <a:r>
              <a:rPr lang="en-US" sz="1400" dirty="0" err="1"/>
              <a:t>invita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pe </a:t>
            </a:r>
            <a:r>
              <a:rPr lang="en-US" sz="1400" dirty="0" err="1"/>
              <a:t>acestia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Lista de </a:t>
            </a:r>
            <a:r>
              <a:rPr lang="en-US" sz="1400" dirty="0" err="1"/>
              <a:t>prieteni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actualizata</a:t>
            </a:r>
            <a:r>
              <a:rPr lang="en-US" sz="1400" dirty="0"/>
              <a:t> la </a:t>
            </a:r>
            <a:r>
              <a:rPr lang="en-US" sz="1400" dirty="0" err="1"/>
              <a:t>fiecare</a:t>
            </a:r>
            <a:r>
              <a:rPr lang="en-US" sz="1400" dirty="0"/>
              <a:t> 30 de </a:t>
            </a:r>
            <a:r>
              <a:rPr lang="en-US" sz="1400" dirty="0" err="1"/>
              <a:t>secunde</a:t>
            </a:r>
            <a:r>
              <a:rPr lang="en-US" sz="1400" dirty="0"/>
              <a:t> de la </a:t>
            </a:r>
            <a:r>
              <a:rPr lang="en-US" sz="1400" dirty="0" err="1"/>
              <a:t>baza</a:t>
            </a:r>
            <a:r>
              <a:rPr lang="en-US" sz="1400" dirty="0"/>
              <a:t> de date. </a:t>
            </a:r>
            <a:r>
              <a:rPr lang="en-US" sz="1400" dirty="0" err="1"/>
              <a:t>Monitorizarea</a:t>
            </a:r>
            <a:r>
              <a:rPr lang="en-US" sz="1400" dirty="0"/>
              <a:t> </a:t>
            </a:r>
            <a:r>
              <a:rPr lang="en-US" sz="1400" dirty="0" err="1"/>
              <a:t>activitatii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deci</a:t>
            </a:r>
            <a:r>
              <a:rPr lang="en-US" sz="1400" dirty="0"/>
              <a:t> </a:t>
            </a:r>
            <a:r>
              <a:rPr lang="en-US" sz="1400" dirty="0" err="1"/>
              <a:t>aproape</a:t>
            </a:r>
            <a:r>
              <a:rPr lang="en-US" sz="1400" dirty="0"/>
              <a:t> </a:t>
            </a:r>
            <a:r>
              <a:rPr lang="en-US" sz="1400" dirty="0" err="1"/>
              <a:t>instantanee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038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 dirty="0" err="1"/>
              <a:t>Demo</a:t>
            </a:r>
            <a:r>
              <a:rPr lang="ro-RO" dirty="0"/>
              <a:t> : </a:t>
            </a:r>
            <a:endParaRPr lang="en-US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6F778F9-907F-18DC-B54A-04A5AE37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893671" cy="3581400"/>
          </a:xfrm>
        </p:spPr>
        <p:txBody>
          <a:bodyPr>
            <a:normAutofit/>
          </a:bodyPr>
          <a:lstStyle/>
          <a:p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putea</a:t>
            </a:r>
            <a:r>
              <a:rPr lang="en-US" sz="1400" dirty="0"/>
              <a:t> </a:t>
            </a:r>
            <a:r>
              <a:rPr lang="en-US" sz="1400" dirty="0" err="1"/>
              <a:t>participa</a:t>
            </a:r>
            <a:r>
              <a:rPr lang="en-US" sz="1400" dirty="0"/>
              <a:t> la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activitate</a:t>
            </a:r>
            <a:r>
              <a:rPr lang="en-US" sz="1400" dirty="0"/>
              <a:t> </a:t>
            </a:r>
            <a:r>
              <a:rPr lang="en-US" sz="1400" dirty="0" err="1"/>
              <a:t>partajata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cu </a:t>
            </a:r>
            <a:r>
              <a:rPr lang="en-US" sz="1400" dirty="0" err="1"/>
              <a:t>altii</a:t>
            </a:r>
            <a:r>
              <a:rPr lang="en-US" sz="1400" dirty="0"/>
              <a:t>, e </a:t>
            </a:r>
            <a:r>
              <a:rPr lang="en-US" sz="1400" dirty="0" err="1"/>
              <a:t>necesara</a:t>
            </a:r>
            <a:r>
              <a:rPr lang="en-US" sz="1400" dirty="0"/>
              <a:t>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cont</a:t>
            </a:r>
            <a:r>
              <a:rPr lang="en-US" sz="1400" dirty="0"/>
              <a:t>,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face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 de Profile, 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utilizatorul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intrat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prima data in </a:t>
            </a:r>
            <a:r>
              <a:rPr lang="en-US" sz="1400" dirty="0" err="1"/>
              <a:t>aplicatie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loga</a:t>
            </a:r>
            <a:r>
              <a:rPr lang="en-US" sz="1400" dirty="0"/>
              <a:t> la un </a:t>
            </a:r>
            <a:r>
              <a:rPr lang="en-US" sz="1400" dirty="0" err="1"/>
              <a:t>cont</a:t>
            </a:r>
            <a:r>
              <a:rPr lang="en-US" sz="1400" dirty="0"/>
              <a:t> </a:t>
            </a:r>
            <a:r>
              <a:rPr lang="en-US" sz="1400" dirty="0" err="1"/>
              <a:t>deja</a:t>
            </a:r>
            <a:r>
              <a:rPr lang="en-US" sz="1400" dirty="0"/>
              <a:t> existent.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5A21BE8-0009-2B06-9B8C-5E60531E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43" y="1238491"/>
            <a:ext cx="2496154" cy="5276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8A7DBB99-1920-58BC-18AF-3AE847F3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69" y="1238490"/>
            <a:ext cx="2481432" cy="5276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A0FD0D-A400-4BD3-B23A-9FB262F207D6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 dirty="0" err="1"/>
              <a:t>Demo</a:t>
            </a:r>
            <a:r>
              <a:rPr lang="ro-RO" dirty="0"/>
              <a:t> : </a:t>
            </a:r>
            <a:endParaRPr lang="en-US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6F778F9-907F-18DC-B54A-04A5AE37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847372" cy="3581400"/>
          </a:xfrm>
        </p:spPr>
        <p:txBody>
          <a:bodyPr>
            <a:normAutofit/>
          </a:bodyPr>
          <a:lstStyle/>
          <a:p>
            <a:r>
              <a:rPr lang="en-US" sz="1400" dirty="0" err="1"/>
              <a:t>Profilul</a:t>
            </a:r>
            <a:r>
              <a:rPr lang="en-US" sz="1400" dirty="0"/>
              <a:t> </a:t>
            </a:r>
            <a:r>
              <a:rPr lang="en-US" sz="1400" dirty="0" err="1"/>
              <a:t>odata</a:t>
            </a:r>
            <a:r>
              <a:rPr lang="en-US" sz="1400" dirty="0"/>
              <a:t>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reactualizat</a:t>
            </a:r>
            <a:r>
              <a:rPr lang="en-US" sz="1400" dirty="0"/>
              <a:t> de cate </a:t>
            </a:r>
            <a:r>
              <a:rPr lang="en-US" sz="1400" dirty="0" err="1"/>
              <a:t>ori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nevoie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sincorniza</a:t>
            </a:r>
            <a:r>
              <a:rPr lang="en-US" sz="1400" dirty="0"/>
              <a:t> automat </a:t>
            </a:r>
            <a:r>
              <a:rPr lang="en-US" sz="1400" dirty="0" err="1"/>
              <a:t>si</a:t>
            </a:r>
            <a:r>
              <a:rPr lang="en-US" sz="1400" dirty="0"/>
              <a:t> cu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locala</a:t>
            </a:r>
            <a:r>
              <a:rPr lang="en-US" sz="1400" dirty="0"/>
              <a:t>.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2FF8166-2787-0623-B429-9976AC1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8" y="1174830"/>
            <a:ext cx="2592878" cy="5397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6C822F4-A17C-C754-E2A8-AD82FCB6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64" y="1174829"/>
            <a:ext cx="2576307" cy="5397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1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Structura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principalele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module: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6F000-EE87-4C80-A2D4-2988CD5D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20" y="1973484"/>
            <a:ext cx="6527759" cy="4783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3405851" y="1545221"/>
            <a:ext cx="553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Modelul</a:t>
            </a:r>
            <a:r>
              <a:rPr lang="en-US" u="sng" dirty="0"/>
              <a:t> de </a:t>
            </a:r>
            <a:r>
              <a:rPr lang="en-US" u="sng" dirty="0" err="1"/>
              <a:t>structura</a:t>
            </a:r>
            <a:r>
              <a:rPr lang="en-US" u="sng" dirty="0"/>
              <a:t> </a:t>
            </a:r>
            <a:r>
              <a:rPr lang="en-US" u="sng" dirty="0" err="1"/>
              <a:t>locala</a:t>
            </a:r>
            <a:r>
              <a:rPr lang="en-US" u="sng" dirty="0"/>
              <a:t> de </a:t>
            </a:r>
            <a:r>
              <a:rPr lang="en-US" u="sng" dirty="0" err="1"/>
              <a:t>memorare</a:t>
            </a:r>
            <a:r>
              <a:rPr lang="en-US" u="sng" dirty="0"/>
              <a:t> a </a:t>
            </a:r>
            <a:r>
              <a:rPr lang="en-US" u="sng" dirty="0" err="1"/>
              <a:t>datelor</a:t>
            </a:r>
            <a:r>
              <a:rPr lang="en-US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209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Structura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principalele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module: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3405851" y="1545221"/>
            <a:ext cx="553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Modelul</a:t>
            </a:r>
            <a:r>
              <a:rPr lang="en-US" u="sng" dirty="0"/>
              <a:t> de </a:t>
            </a:r>
            <a:r>
              <a:rPr lang="en-US" u="sng" dirty="0" err="1"/>
              <a:t>structura</a:t>
            </a:r>
            <a:r>
              <a:rPr lang="en-US" u="sng" dirty="0"/>
              <a:t> general al </a:t>
            </a:r>
            <a:r>
              <a:rPr lang="en-US" u="sng" dirty="0" err="1"/>
              <a:t>interfetei</a:t>
            </a:r>
            <a:r>
              <a:rPr lang="en-US" u="sng" dirty="0"/>
              <a:t> </a:t>
            </a:r>
            <a:r>
              <a:rPr lang="en-US" u="sng" dirty="0" err="1"/>
              <a:t>aplicatiei</a:t>
            </a:r>
            <a:r>
              <a:rPr lang="en-US" u="sng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3A871-D4C1-4EC0-80D8-F5BB0723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0" y="1914553"/>
            <a:ext cx="6773759" cy="46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Structura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principalele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module: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4456253" y="1428750"/>
            <a:ext cx="343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Layouturi</a:t>
            </a:r>
            <a:r>
              <a:rPr lang="en-US" u="sng" dirty="0"/>
              <a:t> </a:t>
            </a:r>
            <a:r>
              <a:rPr lang="en-US" u="sng" dirty="0" err="1"/>
              <a:t>constructie</a:t>
            </a:r>
            <a:r>
              <a:rPr lang="en-US" u="sng" dirty="0"/>
              <a:t> </a:t>
            </a:r>
            <a:r>
              <a:rPr lang="en-US" u="sng" dirty="0" err="1"/>
              <a:t>aplicatie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99E2C-7ADB-48E9-97CE-3EB95B74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51" y="1875479"/>
            <a:ext cx="4875466" cy="49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Structura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principalele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module: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4126375" y="1987034"/>
            <a:ext cx="37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Structura</a:t>
            </a:r>
            <a:r>
              <a:rPr lang="en-US" u="sng" dirty="0"/>
              <a:t> </a:t>
            </a:r>
            <a:r>
              <a:rPr lang="en-US" u="sng" dirty="0" err="1"/>
              <a:t>baze</a:t>
            </a:r>
            <a:r>
              <a:rPr lang="en-US" u="sng" dirty="0"/>
              <a:t> de date a </a:t>
            </a:r>
            <a:r>
              <a:rPr lang="en-US" u="sng" dirty="0" err="1"/>
              <a:t>aplicatiei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0E741-E7F9-42E4-8039-F02BA474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2" y="2749828"/>
            <a:ext cx="10020815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Structura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principalele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module: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3929604" y="1626243"/>
            <a:ext cx="77955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Structura</a:t>
            </a:r>
            <a:r>
              <a:rPr lang="en-US" u="sng" dirty="0"/>
              <a:t> </a:t>
            </a:r>
            <a:r>
              <a:rPr lang="en-US" u="sng" dirty="0" err="1"/>
              <a:t>generala</a:t>
            </a:r>
            <a:r>
              <a:rPr lang="en-US" u="sng" dirty="0"/>
              <a:t> a </a:t>
            </a:r>
            <a:r>
              <a:rPr lang="en-US" u="sng" dirty="0" err="1"/>
              <a:t>claselor</a:t>
            </a:r>
            <a:r>
              <a:rPr lang="en-US" u="sng" dirty="0"/>
              <a:t> </a:t>
            </a:r>
            <a:r>
              <a:rPr lang="en-US" u="sng" dirty="0" err="1"/>
              <a:t>folosite</a:t>
            </a:r>
            <a:r>
              <a:rPr lang="en-US" u="sng" dirty="0"/>
              <a:t>:</a:t>
            </a:r>
          </a:p>
          <a:p>
            <a:endParaRPr lang="en-US" u="sng" dirty="0"/>
          </a:p>
          <a:p>
            <a:r>
              <a:rPr lang="en-US" sz="1300" dirty="0" err="1"/>
              <a:t>data.model</a:t>
            </a:r>
            <a:r>
              <a:rPr lang="en-US" sz="1300" dirty="0"/>
              <a:t> : </a:t>
            </a:r>
          </a:p>
          <a:p>
            <a:pPr lvl="1"/>
            <a:r>
              <a:rPr lang="en-US" sz="1300" dirty="0" err="1"/>
              <a:t>reprezinta</a:t>
            </a:r>
            <a:r>
              <a:rPr lang="en-US" sz="1300" dirty="0"/>
              <a:t> un model a cum </a:t>
            </a:r>
            <a:r>
              <a:rPr lang="en-US" sz="1300" dirty="0" err="1"/>
              <a:t>trebuie</a:t>
            </a:r>
            <a:r>
              <a:rPr lang="en-US" sz="1300" dirty="0"/>
              <a:t> </a:t>
            </a:r>
            <a:r>
              <a:rPr lang="en-US" sz="1300" dirty="0" err="1"/>
              <a:t>sa</a:t>
            </a:r>
            <a:r>
              <a:rPr lang="en-US" sz="1300" dirty="0"/>
              <a:t> fie </a:t>
            </a:r>
            <a:r>
              <a:rPr lang="en-US" sz="1300" dirty="0" err="1"/>
              <a:t>salvate</a:t>
            </a:r>
            <a:r>
              <a:rPr lang="en-US" sz="1300" dirty="0"/>
              <a:t> </a:t>
            </a:r>
            <a:r>
              <a:rPr lang="en-US" sz="1300" dirty="0" err="1"/>
              <a:t>informatiile</a:t>
            </a:r>
            <a:r>
              <a:rPr lang="en-US" sz="1300" dirty="0"/>
              <a:t> in </a:t>
            </a:r>
            <a:r>
              <a:rPr lang="en-US" sz="1300" dirty="0" err="1"/>
              <a:t>aplicatie</a:t>
            </a:r>
            <a:r>
              <a:rPr lang="en-US" sz="1300" dirty="0"/>
              <a:t>, o </a:t>
            </a:r>
            <a:r>
              <a:rPr lang="en-US" sz="1300" dirty="0" err="1"/>
              <a:t>structura</a:t>
            </a:r>
            <a:r>
              <a:rPr lang="en-US" sz="1300" dirty="0"/>
              <a:t> </a:t>
            </a:r>
            <a:r>
              <a:rPr lang="en-US" sz="1300" dirty="0" err="1"/>
              <a:t>clara</a:t>
            </a:r>
            <a:r>
              <a:rPr lang="en-US" sz="1300" dirty="0"/>
              <a:t> care </a:t>
            </a:r>
            <a:r>
              <a:rPr lang="en-US" sz="1300" dirty="0" err="1"/>
              <a:t>sa</a:t>
            </a:r>
            <a:r>
              <a:rPr lang="en-US" sz="1300" dirty="0"/>
              <a:t> </a:t>
            </a:r>
            <a:r>
              <a:rPr lang="en-US" sz="1300" dirty="0" err="1"/>
              <a:t>poate</a:t>
            </a:r>
            <a:r>
              <a:rPr lang="en-US" sz="1300" dirty="0"/>
              <a:t> fi </a:t>
            </a:r>
            <a:r>
              <a:rPr lang="en-US" sz="1300" dirty="0" err="1"/>
              <a:t>sincronizata</a:t>
            </a:r>
            <a:r>
              <a:rPr lang="en-US" sz="1300" dirty="0"/>
              <a:t> cu </a:t>
            </a:r>
            <a:r>
              <a:rPr lang="en-US" sz="1300" dirty="0" err="1"/>
              <a:t>baza</a:t>
            </a:r>
            <a:r>
              <a:rPr lang="en-US" sz="1300" dirty="0"/>
              <a:t> de date</a:t>
            </a:r>
          </a:p>
          <a:p>
            <a:pPr lvl="1"/>
            <a:endParaRPr lang="en-US" sz="1300" dirty="0"/>
          </a:p>
          <a:p>
            <a:r>
              <a:rPr lang="en-US" sz="1300" dirty="0" err="1"/>
              <a:t>data.storage</a:t>
            </a:r>
            <a:r>
              <a:rPr lang="en-US" sz="1300" dirty="0"/>
              <a:t>: </a:t>
            </a:r>
          </a:p>
          <a:p>
            <a:pPr lvl="1"/>
            <a:r>
              <a:rPr lang="en-US" sz="1300" dirty="0" err="1"/>
              <a:t>locatia</a:t>
            </a:r>
            <a:r>
              <a:rPr lang="en-US" sz="1300" dirty="0"/>
              <a:t> in care se </a:t>
            </a:r>
            <a:r>
              <a:rPr lang="en-US" sz="1300" dirty="0" err="1"/>
              <a:t>stocheaza</a:t>
            </a:r>
            <a:r>
              <a:rPr lang="en-US" sz="1300" dirty="0"/>
              <a:t> </a:t>
            </a:r>
            <a:r>
              <a:rPr lang="en-US" sz="1300" dirty="0" err="1"/>
              <a:t>toate</a:t>
            </a:r>
            <a:r>
              <a:rPr lang="en-US" sz="1300" dirty="0"/>
              <a:t> </a:t>
            </a:r>
            <a:r>
              <a:rPr lang="en-US" sz="1300" dirty="0" err="1"/>
              <a:t>informatiile</a:t>
            </a:r>
            <a:r>
              <a:rPr lang="en-US" sz="1300" dirty="0"/>
              <a:t> locale ale </a:t>
            </a:r>
            <a:r>
              <a:rPr lang="en-US" sz="1300" dirty="0" err="1"/>
              <a:t>aplicatiei</a:t>
            </a:r>
            <a:r>
              <a:rPr lang="en-US" sz="1300" dirty="0"/>
              <a:t>, </a:t>
            </a:r>
            <a:r>
              <a:rPr lang="en-US" sz="1300" dirty="0" err="1"/>
              <a:t>principalul</a:t>
            </a:r>
            <a:r>
              <a:rPr lang="en-US" sz="1300" dirty="0"/>
              <a:t> </a:t>
            </a:r>
            <a:r>
              <a:rPr lang="en-US" sz="1300" dirty="0" err="1"/>
              <a:t>fiind</a:t>
            </a:r>
            <a:r>
              <a:rPr lang="en-US" sz="1300" dirty="0"/>
              <a:t> </a:t>
            </a:r>
            <a:r>
              <a:rPr lang="en-US" sz="1300" dirty="0" err="1"/>
              <a:t>LocalManager</a:t>
            </a:r>
            <a:r>
              <a:rPr lang="en-US" sz="1300" dirty="0"/>
              <a:t>, </a:t>
            </a:r>
            <a:r>
              <a:rPr lang="en-US" sz="1300" dirty="0" err="1"/>
              <a:t>clasa</a:t>
            </a:r>
            <a:r>
              <a:rPr lang="en-US" sz="1300" dirty="0"/>
              <a:t> de tip Singleton, care se </a:t>
            </a:r>
            <a:r>
              <a:rPr lang="en-US" sz="1300" dirty="0" err="1"/>
              <a:t>creaza</a:t>
            </a:r>
            <a:r>
              <a:rPr lang="en-US" sz="1300" dirty="0"/>
              <a:t> o data la </a:t>
            </a:r>
            <a:r>
              <a:rPr lang="en-US" sz="1300" dirty="0" err="1"/>
              <a:t>instalarea</a:t>
            </a:r>
            <a:r>
              <a:rPr lang="en-US" sz="1300" dirty="0"/>
              <a:t> </a:t>
            </a:r>
            <a:r>
              <a:rPr lang="en-US" sz="1300" dirty="0" err="1"/>
              <a:t>aplicatiei</a:t>
            </a:r>
            <a:r>
              <a:rPr lang="en-US" sz="1300" dirty="0"/>
              <a:t>,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mai</a:t>
            </a:r>
            <a:r>
              <a:rPr lang="en-US" sz="1300" dirty="0"/>
              <a:t> </a:t>
            </a:r>
            <a:r>
              <a:rPr lang="en-US" sz="1300" dirty="0" err="1"/>
              <a:t>apoi</a:t>
            </a:r>
            <a:r>
              <a:rPr lang="en-US" sz="1300" dirty="0"/>
              <a:t> se </a:t>
            </a:r>
            <a:r>
              <a:rPr lang="en-US" sz="1300" dirty="0" err="1"/>
              <a:t>actualizeaza</a:t>
            </a:r>
            <a:r>
              <a:rPr lang="en-US" sz="1300" dirty="0"/>
              <a:t> </a:t>
            </a:r>
            <a:r>
              <a:rPr lang="en-US" sz="1300" dirty="0" err="1"/>
              <a:t>regulat</a:t>
            </a:r>
            <a:r>
              <a:rPr lang="en-US" sz="1300" dirty="0"/>
              <a:t> cu DB</a:t>
            </a:r>
          </a:p>
          <a:p>
            <a:r>
              <a:rPr lang="en-US" sz="1300" dirty="0"/>
              <a:t>sensors:</a:t>
            </a:r>
          </a:p>
          <a:p>
            <a:pPr lvl="1"/>
            <a:r>
              <a:rPr lang="en-US" sz="1300" dirty="0" err="1"/>
              <a:t>aici</a:t>
            </a:r>
            <a:r>
              <a:rPr lang="en-US" sz="1300" dirty="0"/>
              <a:t> se face </a:t>
            </a:r>
            <a:r>
              <a:rPr lang="en-US" sz="1300" dirty="0" err="1"/>
              <a:t>prelucrarea</a:t>
            </a:r>
            <a:r>
              <a:rPr lang="en-US" sz="1300" dirty="0"/>
              <a:t> </a:t>
            </a:r>
            <a:r>
              <a:rPr lang="en-US" sz="1300" dirty="0" err="1"/>
              <a:t>informatiile</a:t>
            </a:r>
            <a:r>
              <a:rPr lang="en-US" sz="1300" dirty="0"/>
              <a:t> brute </a:t>
            </a:r>
            <a:r>
              <a:rPr lang="en-US" sz="1300" dirty="0" err="1"/>
              <a:t>venite</a:t>
            </a:r>
            <a:r>
              <a:rPr lang="en-US" sz="1300" dirty="0"/>
              <a:t> de la sensor, se </a:t>
            </a:r>
            <a:r>
              <a:rPr lang="en-US" sz="1300" dirty="0" err="1"/>
              <a:t>capteaza</a:t>
            </a:r>
            <a:r>
              <a:rPr lang="en-US" sz="1300" dirty="0"/>
              <a:t> </a:t>
            </a:r>
            <a:r>
              <a:rPr lang="en-US" sz="1300" dirty="0" err="1"/>
              <a:t>informatiile</a:t>
            </a:r>
            <a:r>
              <a:rPr lang="en-US" sz="1300" dirty="0"/>
              <a:t> </a:t>
            </a:r>
            <a:r>
              <a:rPr lang="en-US" sz="1300" dirty="0" err="1"/>
              <a:t>prin</a:t>
            </a:r>
            <a:r>
              <a:rPr lang="en-US" sz="1300" dirty="0"/>
              <a:t> </a:t>
            </a:r>
            <a:r>
              <a:rPr lang="en-US" sz="1300" dirty="0" err="1"/>
              <a:t>niste</a:t>
            </a:r>
            <a:r>
              <a:rPr lang="en-US" sz="1300" dirty="0"/>
              <a:t> reguli de </a:t>
            </a:r>
            <a:r>
              <a:rPr lang="en-US" sz="1300" dirty="0" err="1"/>
              <a:t>validare</a:t>
            </a:r>
            <a:r>
              <a:rPr lang="en-US" sz="1300" dirty="0"/>
              <a:t>, </a:t>
            </a:r>
            <a:r>
              <a:rPr lang="en-US" sz="1300" dirty="0" err="1"/>
              <a:t>iar</a:t>
            </a:r>
            <a:r>
              <a:rPr lang="en-US" sz="1300" dirty="0"/>
              <a:t> </a:t>
            </a:r>
            <a:r>
              <a:rPr lang="en-US" sz="1300" dirty="0" err="1"/>
              <a:t>daca</a:t>
            </a:r>
            <a:r>
              <a:rPr lang="en-US" sz="1300" dirty="0"/>
              <a:t> </a:t>
            </a:r>
            <a:r>
              <a:rPr lang="en-US" sz="1300" dirty="0" err="1"/>
              <a:t>miscarea</a:t>
            </a:r>
            <a:r>
              <a:rPr lang="en-US" sz="1300" dirty="0"/>
              <a:t> se </a:t>
            </a:r>
            <a:r>
              <a:rPr lang="en-US" sz="1300" dirty="0" err="1"/>
              <a:t>considera</a:t>
            </a:r>
            <a:r>
              <a:rPr lang="en-US" sz="1300" dirty="0"/>
              <a:t> a fi de reliable, </a:t>
            </a:r>
            <a:r>
              <a:rPr lang="en-US" sz="1300" dirty="0" err="1"/>
              <a:t>atunci</a:t>
            </a:r>
            <a:r>
              <a:rPr lang="en-US" sz="1300" dirty="0"/>
              <a:t> se </a:t>
            </a:r>
            <a:r>
              <a:rPr lang="en-US" sz="1300" dirty="0" err="1"/>
              <a:t>modifica</a:t>
            </a:r>
            <a:r>
              <a:rPr lang="en-US" sz="1300" dirty="0"/>
              <a:t> in </a:t>
            </a:r>
            <a:r>
              <a:rPr lang="en-US" sz="1300" dirty="0" err="1"/>
              <a:t>LocalManager</a:t>
            </a:r>
            <a:r>
              <a:rPr lang="en-US" sz="1300" dirty="0"/>
              <a:t> </a:t>
            </a:r>
            <a:r>
              <a:rPr lang="en-US" sz="1300" dirty="0" err="1"/>
              <a:t>informatia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 err="1"/>
              <a:t>ui.fragments</a:t>
            </a:r>
            <a:r>
              <a:rPr lang="en-US" sz="1300" dirty="0"/>
              <a:t>:</a:t>
            </a:r>
          </a:p>
          <a:p>
            <a:pPr lvl="1"/>
            <a:r>
              <a:rPr lang="en-US" sz="1300" dirty="0" err="1"/>
              <a:t>reprezinta</a:t>
            </a:r>
            <a:r>
              <a:rPr lang="en-US" sz="1300" dirty="0"/>
              <a:t> </a:t>
            </a:r>
            <a:r>
              <a:rPr lang="en-US" sz="1300" dirty="0" err="1"/>
              <a:t>totalitatea</a:t>
            </a:r>
            <a:r>
              <a:rPr lang="en-US" sz="1300" dirty="0"/>
              <a:t> </a:t>
            </a:r>
            <a:r>
              <a:rPr lang="en-US" sz="1300" dirty="0" err="1"/>
              <a:t>fragmentelor</a:t>
            </a:r>
            <a:r>
              <a:rPr lang="en-US" sz="1300" dirty="0"/>
              <a:t> </a:t>
            </a:r>
            <a:r>
              <a:rPr lang="en-US" sz="1300" dirty="0" err="1"/>
              <a:t>necesare</a:t>
            </a:r>
            <a:r>
              <a:rPr lang="en-US" sz="1300" dirty="0"/>
              <a:t> in </a:t>
            </a:r>
            <a:r>
              <a:rPr lang="en-US" sz="1300" dirty="0" err="1"/>
              <a:t>aplicatie</a:t>
            </a:r>
            <a:r>
              <a:rPr lang="en-US" sz="1300" dirty="0"/>
              <a:t>, </a:t>
            </a:r>
            <a:r>
              <a:rPr lang="en-US" sz="1300" dirty="0" err="1"/>
              <a:t>aici</a:t>
            </a:r>
            <a:r>
              <a:rPr lang="en-US" sz="1300" dirty="0"/>
              <a:t> se face </a:t>
            </a:r>
            <a:r>
              <a:rPr lang="en-US" sz="1300" dirty="0" err="1"/>
              <a:t>prelucrearea</a:t>
            </a:r>
            <a:r>
              <a:rPr lang="en-US" sz="1300" dirty="0"/>
              <a:t> </a:t>
            </a:r>
            <a:r>
              <a:rPr lang="en-US" sz="1300" dirty="0" err="1"/>
              <a:t>informatiilor</a:t>
            </a:r>
            <a:r>
              <a:rPr lang="en-US" sz="1300" dirty="0"/>
              <a:t> de pe local </a:t>
            </a:r>
            <a:r>
              <a:rPr lang="en-US" sz="1300" dirty="0" err="1"/>
              <a:t>si</a:t>
            </a:r>
            <a:r>
              <a:rPr lang="en-US" sz="1300" dirty="0"/>
              <a:t> se </a:t>
            </a:r>
            <a:r>
              <a:rPr lang="en-US" sz="1300" dirty="0" err="1"/>
              <a:t>afiseaza</a:t>
            </a:r>
            <a:r>
              <a:rPr lang="en-US" sz="1300" dirty="0"/>
              <a:t> live in </a:t>
            </a:r>
            <a:r>
              <a:rPr lang="en-US" sz="1300" dirty="0" err="1"/>
              <a:t>interfata</a:t>
            </a:r>
            <a:r>
              <a:rPr lang="en-US" sz="1300" dirty="0"/>
              <a:t>, </a:t>
            </a:r>
            <a:r>
              <a:rPr lang="en-US" sz="1300" dirty="0" err="1"/>
              <a:t>informatia</a:t>
            </a:r>
            <a:r>
              <a:rPr lang="en-US" sz="1300" dirty="0"/>
              <a:t> </a:t>
            </a:r>
            <a:r>
              <a:rPr lang="en-US" sz="1300" dirty="0" err="1"/>
              <a:t>fiind</a:t>
            </a:r>
            <a:r>
              <a:rPr lang="en-US" sz="1300" dirty="0"/>
              <a:t> </a:t>
            </a:r>
            <a:r>
              <a:rPr lang="en-US" sz="1300" dirty="0" err="1"/>
              <a:t>persistenta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actualizandu</a:t>
            </a:r>
            <a:r>
              <a:rPr lang="en-US" sz="1300" dirty="0"/>
              <a:t>-se </a:t>
            </a:r>
            <a:r>
              <a:rPr lang="en-US" sz="1300" dirty="0" err="1"/>
              <a:t>regulat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 err="1"/>
              <a:t>ui.main</a:t>
            </a:r>
            <a:endParaRPr lang="en-US" sz="1300" dirty="0"/>
          </a:p>
          <a:p>
            <a:pPr lvl="1"/>
            <a:r>
              <a:rPr lang="en-US" sz="1300" dirty="0" err="1"/>
              <a:t>reprezinta</a:t>
            </a:r>
            <a:r>
              <a:rPr lang="en-US" sz="1300" dirty="0"/>
              <a:t> </a:t>
            </a:r>
            <a:r>
              <a:rPr lang="en-US" sz="1300" dirty="0" err="1"/>
              <a:t>mecanismul</a:t>
            </a:r>
            <a:r>
              <a:rPr lang="en-US" sz="1300" dirty="0"/>
              <a:t> </a:t>
            </a:r>
            <a:r>
              <a:rPr lang="en-US" sz="1300" dirty="0" err="1"/>
              <a:t>aplicatiei</a:t>
            </a:r>
            <a:r>
              <a:rPr lang="en-US" sz="1300" dirty="0"/>
              <a:t> </a:t>
            </a:r>
            <a:r>
              <a:rPr lang="en-US" sz="1300" dirty="0" err="1"/>
              <a:t>prin</a:t>
            </a:r>
            <a:r>
              <a:rPr lang="en-US" sz="1300" dirty="0"/>
              <a:t> care </a:t>
            </a:r>
            <a:r>
              <a:rPr lang="en-US" sz="1300" dirty="0" err="1"/>
              <a:t>comutam</a:t>
            </a:r>
            <a:r>
              <a:rPr lang="en-US" sz="1300" dirty="0"/>
              <a:t> </a:t>
            </a:r>
            <a:r>
              <a:rPr lang="en-US" sz="1300" dirty="0" err="1"/>
              <a:t>taburile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pastram</a:t>
            </a:r>
            <a:r>
              <a:rPr lang="en-US" sz="1300" dirty="0"/>
              <a:t> </a:t>
            </a:r>
            <a:r>
              <a:rPr lang="en-US" sz="1300" dirty="0" err="1"/>
              <a:t>informatiile</a:t>
            </a:r>
            <a:r>
              <a:rPr lang="en-US" sz="1300" dirty="0"/>
              <a:t> </a:t>
            </a:r>
            <a:r>
              <a:rPr lang="en-US" sz="1300" dirty="0" err="1"/>
              <a:t>prin</a:t>
            </a:r>
            <a:r>
              <a:rPr lang="en-US" sz="1300" dirty="0"/>
              <a:t> </a:t>
            </a:r>
            <a:r>
              <a:rPr lang="en-US" sz="1300" dirty="0" err="1"/>
              <a:t>LiveData</a:t>
            </a:r>
            <a:endParaRPr lang="en-US" sz="1300" dirty="0"/>
          </a:p>
          <a:p>
            <a:pPr lvl="1"/>
            <a:endParaRPr lang="en-US" sz="1300" dirty="0"/>
          </a:p>
          <a:p>
            <a:r>
              <a:rPr lang="en-US" sz="1300" dirty="0" err="1"/>
              <a:t>DataBaseHelper</a:t>
            </a:r>
            <a:r>
              <a:rPr lang="en-US" sz="1300" dirty="0"/>
              <a:t> – </a:t>
            </a:r>
            <a:r>
              <a:rPr lang="en-US" sz="1300" dirty="0" err="1"/>
              <a:t>faciliteaza</a:t>
            </a:r>
            <a:r>
              <a:rPr lang="en-US" sz="1300" dirty="0"/>
              <a:t> </a:t>
            </a:r>
            <a:r>
              <a:rPr lang="en-US" sz="1300" dirty="0" err="1"/>
              <a:t>comunicarea</a:t>
            </a:r>
            <a:r>
              <a:rPr lang="en-US" sz="1300" dirty="0"/>
              <a:t> cu </a:t>
            </a:r>
            <a:r>
              <a:rPr lang="en-US" sz="1300" dirty="0" err="1"/>
              <a:t>baza</a:t>
            </a:r>
            <a:r>
              <a:rPr lang="en-US" sz="1300" dirty="0"/>
              <a:t> de date</a:t>
            </a:r>
          </a:p>
          <a:p>
            <a:r>
              <a:rPr lang="en-US" sz="1300" dirty="0" err="1"/>
              <a:t>MainActivity</a:t>
            </a:r>
            <a:r>
              <a:rPr lang="en-US" sz="1300" dirty="0"/>
              <a:t> – </a:t>
            </a:r>
            <a:r>
              <a:rPr lang="en-US" sz="1300" dirty="0" err="1"/>
              <a:t>clasa</a:t>
            </a:r>
            <a:r>
              <a:rPr lang="en-US" sz="1300" dirty="0"/>
              <a:t>/</a:t>
            </a:r>
            <a:r>
              <a:rPr lang="en-US" sz="1300" dirty="0" err="1"/>
              <a:t>activitatea</a:t>
            </a:r>
            <a:r>
              <a:rPr lang="en-US" sz="1300" dirty="0"/>
              <a:t> de start a </a:t>
            </a:r>
            <a:r>
              <a:rPr lang="en-US" sz="1300" dirty="0" err="1"/>
              <a:t>aplicatiei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61674-DC5B-4B9B-A4A0-40531FB6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26243"/>
            <a:ext cx="2180982" cy="49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8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Testare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: JUnit &amp; Emulator environment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6096000" y="1721734"/>
            <a:ext cx="45546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Structura</a:t>
            </a:r>
            <a:r>
              <a:rPr lang="en-US" u="sng" dirty="0"/>
              <a:t> </a:t>
            </a:r>
            <a:r>
              <a:rPr lang="en-US" u="sng" dirty="0" err="1"/>
              <a:t>generala</a:t>
            </a:r>
            <a:r>
              <a:rPr lang="en-US" u="sng" dirty="0"/>
              <a:t> a </a:t>
            </a:r>
            <a:r>
              <a:rPr lang="en-US" u="sng" dirty="0" err="1"/>
              <a:t>claselor</a:t>
            </a:r>
            <a:r>
              <a:rPr lang="en-US" u="sng" dirty="0"/>
              <a:t> </a:t>
            </a:r>
            <a:r>
              <a:rPr lang="en-US" u="sng" dirty="0" err="1"/>
              <a:t>folosite</a:t>
            </a:r>
            <a:r>
              <a:rPr lang="en-US" u="sng" dirty="0"/>
              <a:t>:</a:t>
            </a:r>
          </a:p>
          <a:p>
            <a:endParaRPr lang="en-US" u="sng" dirty="0"/>
          </a:p>
          <a:p>
            <a:r>
              <a:rPr lang="en-US" sz="1300" dirty="0" err="1"/>
              <a:t>Testarea</a:t>
            </a:r>
            <a:r>
              <a:rPr lang="en-US" sz="1300" dirty="0"/>
              <a:t> in </a:t>
            </a:r>
            <a:r>
              <a:rPr lang="en-US" sz="1300" dirty="0" err="1"/>
              <a:t>limita</a:t>
            </a:r>
            <a:r>
              <a:rPr lang="en-US" sz="1300" dirty="0"/>
              <a:t> </a:t>
            </a:r>
            <a:r>
              <a:rPr lang="en-US" sz="1300" dirty="0" err="1"/>
              <a:t>timpului</a:t>
            </a:r>
            <a:r>
              <a:rPr lang="en-US" sz="1300" dirty="0"/>
              <a:t> s-a </a:t>
            </a:r>
            <a:r>
              <a:rPr lang="en-US" sz="1300" dirty="0" err="1"/>
              <a:t>focusat</a:t>
            </a:r>
            <a:r>
              <a:rPr lang="en-US" sz="1300" dirty="0"/>
              <a:t> pe </a:t>
            </a:r>
            <a:r>
              <a:rPr lang="en-US" sz="1300" dirty="0" err="1"/>
              <a:t>captarea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retinerea</a:t>
            </a:r>
            <a:r>
              <a:rPr lang="en-US" sz="1300" dirty="0"/>
              <a:t> </a:t>
            </a:r>
            <a:r>
              <a:rPr lang="en-US" sz="1300" dirty="0" err="1"/>
              <a:t>informatiilor</a:t>
            </a:r>
            <a:r>
              <a:rPr lang="en-US" sz="1300" dirty="0"/>
              <a:t> </a:t>
            </a:r>
            <a:r>
              <a:rPr lang="en-US" sz="1300" dirty="0" err="1"/>
              <a:t>privind</a:t>
            </a:r>
            <a:r>
              <a:rPr lang="en-US" sz="1300" dirty="0"/>
              <a:t> </a:t>
            </a:r>
            <a:r>
              <a:rPr lang="en-US" sz="1300" dirty="0" err="1"/>
              <a:t>utilizatorii</a:t>
            </a:r>
            <a:r>
              <a:rPr lang="en-US" sz="1300" dirty="0"/>
              <a:t>, ne-am </a:t>
            </a:r>
            <a:r>
              <a:rPr lang="en-US" sz="1300" dirty="0" err="1"/>
              <a:t>axat</a:t>
            </a:r>
            <a:r>
              <a:rPr lang="en-US" sz="1300" dirty="0"/>
              <a:t> pe zona din </a:t>
            </a:r>
            <a:r>
              <a:rPr lang="en-US" sz="1300" dirty="0" err="1"/>
              <a:t>structrura</a:t>
            </a:r>
            <a:r>
              <a:rPr lang="en-US" sz="1300" dirty="0"/>
              <a:t> Model a </a:t>
            </a:r>
            <a:r>
              <a:rPr lang="en-US" sz="1300" dirty="0" err="1"/>
              <a:t>aplicatiei</a:t>
            </a:r>
            <a:r>
              <a:rPr lang="en-US" sz="1300" dirty="0"/>
              <a:t>, </a:t>
            </a:r>
            <a:r>
              <a:rPr lang="en-US" sz="1300" dirty="0" err="1"/>
              <a:t>pentru</a:t>
            </a:r>
            <a:r>
              <a:rPr lang="en-US" sz="1300" dirty="0"/>
              <a:t> a </a:t>
            </a:r>
            <a:r>
              <a:rPr lang="en-US" sz="1300" dirty="0" err="1"/>
              <a:t>avea</a:t>
            </a:r>
            <a:r>
              <a:rPr lang="en-US" sz="1300" dirty="0"/>
              <a:t> </a:t>
            </a:r>
            <a:r>
              <a:rPr lang="en-US" sz="1300" dirty="0" err="1"/>
              <a:t>confirmearea</a:t>
            </a:r>
            <a:r>
              <a:rPr lang="en-US" sz="1300" dirty="0"/>
              <a:t> ca </a:t>
            </a:r>
            <a:r>
              <a:rPr lang="en-US" sz="1300" dirty="0" err="1"/>
              <a:t>structura</a:t>
            </a:r>
            <a:r>
              <a:rPr lang="en-US" sz="1300" dirty="0"/>
              <a:t> </a:t>
            </a:r>
            <a:r>
              <a:rPr lang="en-US" sz="1300" dirty="0" err="1"/>
              <a:t>locala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baza</a:t>
            </a:r>
            <a:r>
              <a:rPr lang="en-US" sz="1300" dirty="0"/>
              <a:t> de date </a:t>
            </a:r>
            <a:r>
              <a:rPr lang="en-US" sz="1300" dirty="0" err="1"/>
              <a:t>corespunde</a:t>
            </a:r>
            <a:r>
              <a:rPr lang="en-US" sz="1300" dirty="0"/>
              <a:t> cu </a:t>
            </a:r>
            <a:r>
              <a:rPr lang="en-US" sz="1300" dirty="0" err="1"/>
              <a:t>baza</a:t>
            </a:r>
            <a:r>
              <a:rPr lang="en-US" sz="1300" dirty="0"/>
              <a:t> de date </a:t>
            </a:r>
            <a:r>
              <a:rPr lang="en-US" sz="1300" dirty="0" err="1"/>
              <a:t>aleasa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vor</a:t>
            </a:r>
            <a:r>
              <a:rPr lang="en-US" sz="1300" dirty="0"/>
              <a:t> </a:t>
            </a:r>
            <a:r>
              <a:rPr lang="en-US" sz="1300" dirty="0" err="1"/>
              <a:t>aparea</a:t>
            </a:r>
            <a:r>
              <a:rPr lang="en-US" sz="1300" dirty="0"/>
              <a:t> </a:t>
            </a:r>
            <a:r>
              <a:rPr lang="en-US" sz="1300" dirty="0" err="1"/>
              <a:t>surprinze</a:t>
            </a:r>
            <a:r>
              <a:rPr lang="en-US" sz="1300" dirty="0"/>
              <a:t> </a:t>
            </a:r>
            <a:r>
              <a:rPr lang="en-US" sz="1300" dirty="0" err="1"/>
              <a:t>datorita</a:t>
            </a:r>
            <a:r>
              <a:rPr lang="en-US" sz="1300" dirty="0"/>
              <a:t> </a:t>
            </a:r>
            <a:r>
              <a:rPr lang="en-US" sz="1300" dirty="0" err="1"/>
              <a:t>acesteia</a:t>
            </a:r>
            <a:r>
              <a:rPr lang="en-US" sz="1300" dirty="0"/>
              <a:t>, un MVP </a:t>
            </a:r>
            <a:r>
              <a:rPr lang="en-US" sz="1300" dirty="0" err="1"/>
              <a:t>altfel</a:t>
            </a:r>
            <a:r>
              <a:rPr lang="en-US" sz="1300" dirty="0"/>
              <a:t> </a:t>
            </a:r>
            <a:r>
              <a:rPr lang="en-US" sz="1300" dirty="0" err="1"/>
              <a:t>spus</a:t>
            </a:r>
            <a:r>
              <a:rPr lang="en-US" sz="13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7B91-2264-4B1D-B756-ED1B7159D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" r="2878"/>
          <a:stretch/>
        </p:blipFill>
        <p:spPr>
          <a:xfrm>
            <a:off x="1722744" y="1807594"/>
            <a:ext cx="3817345" cy="3521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28379-CF9D-4D41-99DF-993E26DB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06" y="3724430"/>
            <a:ext cx="4757149" cy="2711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C0F3BA-9FA4-4918-9D2B-617B05631DE4}"/>
              </a:ext>
            </a:extLst>
          </p:cNvPr>
          <p:cNvSpPr txBox="1"/>
          <p:nvPr/>
        </p:nvSpPr>
        <p:spPr>
          <a:xfrm>
            <a:off x="1630147" y="5696859"/>
            <a:ext cx="4174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Aditional</a:t>
            </a:r>
            <a:r>
              <a:rPr lang="en-US" sz="1400" dirty="0"/>
              <a:t> 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emulatorul</a:t>
            </a:r>
            <a:r>
              <a:rPr lang="en-US" sz="1400" dirty="0"/>
              <a:t> din Android Studio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putea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functionalitatile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se </a:t>
            </a:r>
            <a:r>
              <a:rPr lang="en-US" sz="1400" dirty="0" err="1"/>
              <a:t>putea</a:t>
            </a:r>
            <a:r>
              <a:rPr lang="en-US" sz="1400" dirty="0"/>
              <a:t> face live debugging </a:t>
            </a:r>
            <a:r>
              <a:rPr lang="en-US" sz="1400" dirty="0" err="1"/>
              <a:t>si</a:t>
            </a:r>
            <a:r>
              <a:rPr lang="en-US" sz="1400" dirty="0"/>
              <a:t> direct pe </a:t>
            </a:r>
            <a:r>
              <a:rPr lang="en-US" sz="1400" dirty="0" err="1"/>
              <a:t>dispozitivul</a:t>
            </a:r>
            <a:r>
              <a:rPr lang="en-US" sz="1400" dirty="0"/>
              <a:t> personal.</a:t>
            </a:r>
          </a:p>
        </p:txBody>
      </p:sp>
    </p:spTree>
    <p:extLst>
      <p:ext uri="{BB962C8B-B14F-4D97-AF65-F5344CB8AC3E}">
        <p14:creationId xmlns:p14="http://schemas.microsoft.com/office/powerpoint/2010/main" val="226806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Utilizare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Git/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</a:rPr>
              <a:t>G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ithub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6780-78EC-4862-8DD9-BF09C4F1061F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2DC-D875-4FAC-A6F9-56E42FA0257B}"/>
              </a:ext>
            </a:extLst>
          </p:cNvPr>
          <p:cNvSpPr txBox="1"/>
          <p:nvPr/>
        </p:nvSpPr>
        <p:spPr>
          <a:xfrm>
            <a:off x="6765402" y="1824335"/>
            <a:ext cx="4668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Noi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Sourcetree</a:t>
            </a:r>
            <a:r>
              <a:rPr lang="en-US" dirty="0"/>
              <a:t> ca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prelucrarea</a:t>
            </a:r>
            <a:r>
              <a:rPr lang="en-US" dirty="0"/>
              <a:t> cu Git-ul,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realizat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In total am </a:t>
            </a:r>
            <a:r>
              <a:rPr lang="en-US" dirty="0" err="1"/>
              <a:t>avut</a:t>
            </a:r>
            <a:r>
              <a:rPr lang="en-US" dirty="0"/>
              <a:t> 82 de commit-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7 </a:t>
            </a:r>
            <a:r>
              <a:rPr lang="en-US" dirty="0" err="1"/>
              <a:t>saptamani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C6E22-9108-4EA7-BB1F-8CBA6A6A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4" y="1562582"/>
            <a:ext cx="5337727" cy="264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DB978-DF4F-46C7-A426-1FADCBF5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74" y="3842658"/>
            <a:ext cx="5478684" cy="2643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3E3589-D7CE-4D63-9C69-5418144C5967}"/>
              </a:ext>
            </a:extLst>
          </p:cNvPr>
          <p:cNvSpPr txBox="1"/>
          <p:nvPr/>
        </p:nvSpPr>
        <p:spPr>
          <a:xfrm>
            <a:off x="1103584" y="4556754"/>
            <a:ext cx="4668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Actualizarea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codului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s-a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incercat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a se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mentine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cat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mai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constanta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pentru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a fi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probleme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foarte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mari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privind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integrarea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astfel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chiar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taskurile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partial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facute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erau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aduse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pe branch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pentru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a se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putea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incepe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si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alte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taskuri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777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9B18A7-3BD5-4D17-02D0-8171809B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Echip</a:t>
            </a:r>
            <a:r>
              <a:rPr lang="ro-RO" dirty="0"/>
              <a:t>ă</a:t>
            </a:r>
            <a:r>
              <a:rPr lang="en-150" dirty="0"/>
              <a:t> </a:t>
            </a:r>
            <a:r>
              <a:rPr lang="en-US" dirty="0"/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2874F8-EA2E-04B1-69BE-8C670AC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sz="2800" dirty="0"/>
              <a:t>Cătălin </a:t>
            </a:r>
            <a:r>
              <a:rPr lang="ro-RO" sz="2800" dirty="0" err="1"/>
              <a:t>Butacu</a:t>
            </a:r>
            <a:r>
              <a:rPr lang="ro-RO" sz="2800" dirty="0"/>
              <a:t> (Team </a:t>
            </a:r>
            <a:r>
              <a:rPr lang="ro-RO" sz="2800" dirty="0" err="1"/>
              <a:t>Leader</a:t>
            </a:r>
            <a:r>
              <a:rPr lang="ro-RO" sz="2800" dirty="0"/>
              <a:t>)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Denisa Olaru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Mihai Alexandru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Cosmin Chiruța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2F03D-0503-4E47-8098-B075AC711A98}"/>
              </a:ext>
            </a:extLst>
          </p:cNvPr>
          <p:cNvSpPr txBox="1"/>
          <p:nvPr/>
        </p:nvSpPr>
        <p:spPr>
          <a:xfrm>
            <a:off x="9352345" y="259318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Organizarea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8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Viitoare implementări/îmbunătățiri: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A8C2C7-A196-B64F-5BB0-AB793FC4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sz="2800" dirty="0"/>
              <a:t>Crearea unu serviciu de sincronizare a bazei de date locale cu un </a:t>
            </a:r>
            <a:r>
              <a:rPr lang="ro-RO" sz="2800" dirty="0" err="1"/>
              <a:t>Cloud</a:t>
            </a:r>
            <a:endParaRPr lang="ro-RO" sz="2800" dirty="0"/>
          </a:p>
          <a:p>
            <a:pPr>
              <a:lnSpc>
                <a:spcPct val="150000"/>
              </a:lnSpc>
            </a:pPr>
            <a:r>
              <a:rPr lang="ro-RO" sz="2800" dirty="0"/>
              <a:t>Algoritm mai complex de detectare a pașilor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Algoritmi mai corecți de calcul al caloriilor si distanțelor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24DF8-75CC-43CF-8DF5-996D4FFA2A90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4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o-RO" sz="7200" dirty="0"/>
              <a:t>Întrebări?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461F8-D59E-454E-9545-A22398FC95E2}"/>
              </a:ext>
            </a:extLst>
          </p:cNvPr>
          <p:cNvSpPr txBox="1"/>
          <p:nvPr/>
        </p:nvSpPr>
        <p:spPr>
          <a:xfrm>
            <a:off x="9612775" y="25931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7200" dirty="0"/>
              <a:t>Mulțumim pentru atenție!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105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64" y="614181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/>
              <a:t>Surse</a:t>
            </a:r>
            <a:r>
              <a:rPr lang="en-US" sz="7200" dirty="0"/>
              <a:t> </a:t>
            </a:r>
            <a:r>
              <a:rPr lang="en-US" sz="7200" dirty="0" err="1"/>
              <a:t>bibliografice</a:t>
            </a:r>
            <a:r>
              <a:rPr lang="en-US" sz="7200" dirty="0"/>
              <a:t> &amp; </a:t>
            </a:r>
            <a:r>
              <a:rPr lang="en-US" sz="7200" dirty="0" err="1"/>
              <a:t>documentatii</a:t>
            </a:r>
            <a:r>
              <a:rPr lang="en-US" sz="7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E24A9-B08F-4D0D-92B2-EAD473B9355A}"/>
              </a:ext>
            </a:extLst>
          </p:cNvPr>
          <p:cNvSpPr txBox="1"/>
          <p:nvPr/>
        </p:nvSpPr>
        <p:spPr>
          <a:xfrm>
            <a:off x="1527859" y="3188259"/>
            <a:ext cx="9508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https://developer.android.com/guide/components/fundamentals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https://developer.android.com/topic/architecture/intro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https://developer.android.com/jetpack/compose/tutorial</a:t>
            </a:r>
            <a:endParaRPr lang="en-US" dirty="0"/>
          </a:p>
          <a:p>
            <a:r>
              <a:rPr lang="en-US" dirty="0">
                <a:hlinkClick r:id="rId5"/>
              </a:rPr>
              <a:t>https://developer.android.com/develop/ui/views/layout/declaring-layout</a:t>
            </a:r>
            <a:endParaRPr lang="en-US" dirty="0"/>
          </a:p>
          <a:p>
            <a:r>
              <a:rPr lang="en-US" dirty="0">
                <a:hlinkClick r:id="rId6"/>
              </a:rPr>
              <a:t>https://developer.android.com/develop/ui/views/notifications</a:t>
            </a:r>
            <a:endParaRPr lang="en-US" dirty="0"/>
          </a:p>
          <a:p>
            <a:r>
              <a:rPr lang="en-US" dirty="0">
                <a:hlinkClick r:id="rId7"/>
              </a:rPr>
              <a:t>https://www.mdpi.com/1424-8220/18/1/297</a:t>
            </a:r>
            <a:endParaRPr lang="en-US" dirty="0"/>
          </a:p>
          <a:p>
            <a:r>
              <a:rPr lang="en-US" dirty="0">
                <a:hlinkClick r:id="rId8"/>
              </a:rPr>
              <a:t>https://vladmihalcea.com/yugabytedb-connection-pooling/</a:t>
            </a:r>
            <a:endParaRPr lang="en-US" dirty="0"/>
          </a:p>
          <a:p>
            <a:r>
              <a:rPr lang="en-US" dirty="0">
                <a:hlinkClick r:id="rId9"/>
              </a:rPr>
              <a:t>https://www.youtube.com/watch?v=312RhjfetP8</a:t>
            </a:r>
            <a:endParaRPr lang="en-US" dirty="0"/>
          </a:p>
          <a:p>
            <a:r>
              <a:rPr lang="en-US" dirty="0">
                <a:hlinkClick r:id="rId10"/>
              </a:rPr>
              <a:t>https://www.youtube.com/watch?v=PiExmkR3aps</a:t>
            </a:r>
            <a:endParaRPr lang="en-US" dirty="0"/>
          </a:p>
          <a:p>
            <a:r>
              <a:rPr lang="en-US" dirty="0">
                <a:hlinkClick r:id="rId11"/>
              </a:rPr>
              <a:t>https://www.youtube.com/watch?v=pkT7DU1Yo9Q&amp;list=PLc2rvfiptPSQrErIlwHz7DZrNfhFdDXa6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53C724-0F1B-FBEF-3954-D4FF4907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Platforme și </a:t>
            </a:r>
            <a:r>
              <a:rPr lang="ro-RO" dirty="0" err="1"/>
              <a:t>softwares</a:t>
            </a:r>
            <a:r>
              <a:rPr lang="ro-RO" dirty="0"/>
              <a:t> utilizate</a:t>
            </a:r>
            <a:r>
              <a:rPr lang="en-US" dirty="0"/>
              <a:t> 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1B8E47-2EC9-FE55-C6BE-E6F48FA6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150" sz="2800" dirty="0"/>
              <a:t>Android Studio (IDE)</a:t>
            </a:r>
          </a:p>
          <a:p>
            <a:pPr>
              <a:lnSpc>
                <a:spcPct val="150000"/>
              </a:lnSpc>
            </a:pPr>
            <a:r>
              <a:rPr lang="en-150" sz="2800" dirty="0"/>
              <a:t>Git</a:t>
            </a:r>
            <a:r>
              <a:rPr lang="en-US" sz="2800" dirty="0"/>
              <a:t>&amp;Git</a:t>
            </a:r>
            <a:r>
              <a:rPr lang="en-150" sz="2800" dirty="0"/>
              <a:t>hub (Versionare)</a:t>
            </a:r>
          </a:p>
          <a:p>
            <a:pPr>
              <a:lnSpc>
                <a:spcPct val="150000"/>
              </a:lnSpc>
            </a:pPr>
            <a:r>
              <a:rPr lang="en-150" sz="2800" dirty="0" err="1"/>
              <a:t>Sourcetree</a:t>
            </a:r>
            <a:r>
              <a:rPr lang="en-150" sz="2800" dirty="0"/>
              <a:t> (</a:t>
            </a:r>
            <a:r>
              <a:rPr lang="en-150" sz="2800" dirty="0" err="1"/>
              <a:t>Interfa</a:t>
            </a:r>
            <a:r>
              <a:rPr lang="ro-RO" sz="2800" dirty="0" err="1"/>
              <a:t>ță</a:t>
            </a:r>
            <a:r>
              <a:rPr lang="en-150" sz="2800" dirty="0"/>
              <a:t> </a:t>
            </a:r>
            <a:r>
              <a:rPr lang="en-150" sz="2800" dirty="0" err="1"/>
              <a:t>versionare</a:t>
            </a:r>
            <a:r>
              <a:rPr lang="en-150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150" sz="2800" dirty="0"/>
              <a:t>Jira</a:t>
            </a:r>
            <a:r>
              <a:rPr lang="en-US" sz="2800" dirty="0"/>
              <a:t> Software</a:t>
            </a:r>
            <a:r>
              <a:rPr lang="en-150" sz="2800" dirty="0"/>
              <a:t> (</a:t>
            </a:r>
            <a:r>
              <a:rPr lang="ro-RO" sz="2800" dirty="0"/>
              <a:t>Organizare task-uri)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Discord &amp; </a:t>
            </a:r>
            <a:r>
              <a:rPr lang="ro-RO" sz="2800" dirty="0"/>
              <a:t>Messenger </a:t>
            </a:r>
            <a:r>
              <a:rPr lang="en-150" sz="2800" dirty="0"/>
              <a:t> :^)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B4906-2611-4855-95AC-10475D943F54}"/>
              </a:ext>
            </a:extLst>
          </p:cNvPr>
          <p:cNvSpPr txBox="1"/>
          <p:nvPr/>
        </p:nvSpPr>
        <p:spPr>
          <a:xfrm>
            <a:off x="9612775" y="259318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Organizarea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5A6B86-9D84-193C-1F80-6C3BED7C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Roluri</a:t>
            </a:r>
            <a:r>
              <a:rPr lang="en-US" dirty="0"/>
              <a:t>le </a:t>
            </a:r>
            <a:r>
              <a:rPr lang="en-US" dirty="0" err="1"/>
              <a:t>avute</a:t>
            </a:r>
            <a:r>
              <a:rPr lang="en-150" dirty="0"/>
              <a:t> :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23D8D9-D40F-FC24-E35F-228068F8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sz="2800" dirty="0"/>
              <a:t>Cătălin – Team </a:t>
            </a:r>
            <a:r>
              <a:rPr lang="ro-RO" sz="2800" dirty="0" err="1"/>
              <a:t>Leader</a:t>
            </a:r>
            <a:endParaRPr lang="ro-RO" sz="2800" dirty="0"/>
          </a:p>
          <a:p>
            <a:pPr>
              <a:lnSpc>
                <a:spcPct val="150000"/>
              </a:lnSpc>
            </a:pPr>
            <a:r>
              <a:rPr lang="ro-RO" sz="2800" dirty="0"/>
              <a:t>Denisa – </a:t>
            </a:r>
            <a:r>
              <a:rPr lang="en-US" sz="2800" dirty="0"/>
              <a:t>Designer &amp; F</a:t>
            </a:r>
            <a:r>
              <a:rPr lang="ro-RO" sz="2800" dirty="0"/>
              <a:t>rond-</a:t>
            </a:r>
            <a:r>
              <a:rPr lang="en-US" sz="2800" dirty="0"/>
              <a:t>e</a:t>
            </a:r>
            <a:r>
              <a:rPr lang="ro-RO" sz="2800" dirty="0"/>
              <a:t>nd Developer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Mihai – Testing </a:t>
            </a:r>
            <a:r>
              <a:rPr lang="en-US" sz="2800" dirty="0"/>
              <a:t>&amp;</a:t>
            </a:r>
            <a:r>
              <a:rPr lang="ro-RO" sz="2800" dirty="0"/>
              <a:t> Development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Cosmin – Research </a:t>
            </a:r>
            <a:r>
              <a:rPr lang="en-US" sz="2800" dirty="0"/>
              <a:t>&amp;</a:t>
            </a:r>
            <a:r>
              <a:rPr lang="ro-RO" sz="2800" dirty="0"/>
              <a:t> Development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FF3C1-F85F-4CEB-87E6-B3EFFA9B6C26}"/>
              </a:ext>
            </a:extLst>
          </p:cNvPr>
          <p:cNvSpPr txBox="1"/>
          <p:nvPr/>
        </p:nvSpPr>
        <p:spPr>
          <a:xfrm>
            <a:off x="9612775" y="259318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Organizarea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echipei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Scopu</a:t>
            </a:r>
            <a:r>
              <a:rPr lang="ro-RO" dirty="0"/>
              <a:t>rile</a:t>
            </a:r>
            <a:r>
              <a:rPr lang="en-150" dirty="0"/>
              <a:t> </a:t>
            </a:r>
            <a:r>
              <a:rPr lang="en-150" dirty="0" err="1"/>
              <a:t>aplica</a:t>
            </a:r>
            <a:r>
              <a:rPr lang="ro-RO" dirty="0" err="1"/>
              <a:t>ției</a:t>
            </a:r>
            <a:r>
              <a:rPr lang="ro-RO" dirty="0"/>
              <a:t> :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A8C2C7-A196-B64F-5BB0-AB793FC4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Realizarea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ro-RO" sz="2800" dirty="0"/>
              <a:t>GUI atractiv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android</a:t>
            </a:r>
            <a:endParaRPr lang="ro-RO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Dezvoltarea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algoritm</a:t>
            </a:r>
            <a:r>
              <a:rPr lang="en-US" sz="2800" dirty="0"/>
              <a:t> de m</a:t>
            </a:r>
            <a:r>
              <a:rPr lang="ro-RO" sz="2800" dirty="0"/>
              <a:t>ăsurare</a:t>
            </a:r>
            <a:r>
              <a:rPr lang="en-US" sz="2800" dirty="0"/>
              <a:t> </a:t>
            </a:r>
            <a:r>
              <a:rPr lang="ro-RO" sz="2800" dirty="0"/>
              <a:t>a pașilor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Calcularea a diverse statistici caracteristice</a:t>
            </a:r>
          </a:p>
          <a:p>
            <a:pPr>
              <a:lnSpc>
                <a:spcPct val="150000"/>
              </a:lnSpc>
            </a:pPr>
            <a:r>
              <a:rPr lang="ro-RO" sz="2800" dirty="0"/>
              <a:t>Conectarea între </a:t>
            </a:r>
            <a:r>
              <a:rPr lang="ro-RO" sz="2800" dirty="0" err="1"/>
              <a:t>users</a:t>
            </a:r>
            <a:r>
              <a:rPr lang="ro-RO" sz="2800" dirty="0"/>
              <a:t> prin competiții de tip </a:t>
            </a:r>
            <a:r>
              <a:rPr lang="ro-RO" sz="2800" dirty="0" err="1"/>
              <a:t>Challenge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6DFAC-D68C-40B3-83DC-3333B7344099}"/>
              </a:ext>
            </a:extLst>
          </p:cNvPr>
          <p:cNvSpPr txBox="1"/>
          <p:nvPr/>
        </p:nvSpPr>
        <p:spPr>
          <a:xfrm>
            <a:off x="9155575" y="202168"/>
            <a:ext cx="27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Scopul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proiectului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A4F13-2602-D4C0-6031-5DE5AD92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Asignarea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taskurilor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</a:rPr>
              <a:t>pa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A8C2C7-A196-B64F-5BB0-AB793FC4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78" y="1924291"/>
            <a:ext cx="3264060" cy="44649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In procesul de dezvoltare, am folosit Jira ca un mod de asignare a taskurilor si estimari, precum si o verificare periodica a progresului.</a:t>
            </a:r>
          </a:p>
          <a:p>
            <a:pPr>
              <a:lnSpc>
                <a:spcPct val="150000"/>
              </a:lnSpc>
            </a:pPr>
            <a:r>
              <a:rPr lang="it-IT" sz="1100" dirty="0"/>
              <a:t>Taskurile au fost estimate dupa cantitate necesare de timp care ar fi necesara rezolvarii taskului respectiv.</a:t>
            </a:r>
          </a:p>
          <a:p>
            <a:pPr>
              <a:lnSpc>
                <a:spcPct val="150000"/>
              </a:lnSpc>
            </a:pPr>
            <a:r>
              <a:rPr lang="it-IT" sz="1100" dirty="0"/>
              <a:t>Asignarea se facea dupa preferinta membrilor echipei, fiecare isi alegea ce taskuri tot si se pastra un update constant a ceea ce s-a lucrat.</a:t>
            </a:r>
          </a:p>
          <a:p>
            <a:pPr>
              <a:lnSpc>
                <a:spcPct val="150000"/>
              </a:lnSpc>
            </a:pPr>
            <a:r>
              <a:rPr lang="it-IT" sz="1100" dirty="0"/>
              <a:t>Monitorizarea se realiza prin urmarirea procesului taskului respectiv. Daca cineva se bloca la un task muta taskul pe On hold si echipa era informata 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6DFAC-D68C-40B3-83DC-3333B7344099}"/>
              </a:ext>
            </a:extLst>
          </p:cNvPr>
          <p:cNvSpPr txBox="1"/>
          <p:nvPr/>
        </p:nvSpPr>
        <p:spPr>
          <a:xfrm>
            <a:off x="9155575" y="202168"/>
            <a:ext cx="27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Scopul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proiectului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echipa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29464-3397-4A61-B35F-650E6EEB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60" y="2042930"/>
            <a:ext cx="7076375" cy="38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 </a:t>
            </a:r>
            <a:r>
              <a:rPr lang="en-US" dirty="0"/>
              <a:t>cu </a:t>
            </a:r>
            <a:r>
              <a:rPr lang="en-US" dirty="0" err="1"/>
              <a:t>noi</a:t>
            </a:r>
            <a:r>
              <a:rPr lang="ro-RO" dirty="0"/>
              <a:t>: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B57B6-E21E-4997-AB8C-E48A8636D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642" y="2286000"/>
            <a:ext cx="2762715" cy="3581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C12CF-52A6-42B0-A77F-70D94CD464DC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 dirty="0" err="1"/>
              <a:t>Demo</a:t>
            </a:r>
            <a:r>
              <a:rPr lang="ro-RO" dirty="0"/>
              <a:t> : </a:t>
            </a:r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C8BFD3B-7FD4-2F52-D1E7-CBE63E88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78" y="2286000"/>
            <a:ext cx="2957332" cy="3581400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In </a:t>
            </a:r>
            <a:r>
              <a:rPr lang="en-US" sz="1400" dirty="0" err="1"/>
              <a:t>ceea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priveste</a:t>
            </a:r>
            <a:r>
              <a:rPr lang="en-US" sz="1400" dirty="0"/>
              <a:t> </a:t>
            </a:r>
            <a:r>
              <a:rPr lang="en-US" sz="1400" dirty="0" err="1"/>
              <a:t>aplicatia</a:t>
            </a:r>
            <a:r>
              <a:rPr lang="en-US" sz="1400" dirty="0"/>
              <a:t> </a:t>
            </a:r>
            <a:r>
              <a:rPr lang="en-US" sz="1400" dirty="0" err="1"/>
              <a:t>noastra</a:t>
            </a:r>
            <a:r>
              <a:rPr lang="en-US" sz="1400" dirty="0"/>
              <a:t> de tip </a:t>
            </a:r>
            <a:r>
              <a:rPr lang="en-US" sz="1400" dirty="0" err="1"/>
              <a:t>pedometru</a:t>
            </a:r>
            <a:r>
              <a:rPr lang="en-US" sz="1400" dirty="0"/>
              <a:t>,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foloseste</a:t>
            </a:r>
            <a:r>
              <a:rPr lang="en-US" sz="1400" dirty="0"/>
              <a:t> </a:t>
            </a:r>
            <a:r>
              <a:rPr lang="en-US" sz="1400" dirty="0" err="1"/>
              <a:t>senzorii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dispozitiv</a:t>
            </a:r>
            <a:r>
              <a:rPr lang="en-US" sz="1400" dirty="0"/>
              <a:t> Android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prelua</a:t>
            </a:r>
            <a:r>
              <a:rPr lang="en-US" sz="1400" dirty="0"/>
              <a:t> date </a:t>
            </a:r>
            <a:r>
              <a:rPr lang="en-US" sz="1400" dirty="0" err="1"/>
              <a:t>privind</a:t>
            </a:r>
            <a:r>
              <a:rPr lang="en-US" sz="1400" dirty="0"/>
              <a:t> </a:t>
            </a:r>
            <a:r>
              <a:rPr lang="en-US" sz="1400" dirty="0" err="1"/>
              <a:t>pozitia</a:t>
            </a:r>
            <a:r>
              <a:rPr lang="en-US" sz="1400" dirty="0"/>
              <a:t>, </a:t>
            </a:r>
            <a:r>
              <a:rPr lang="en-US" sz="1400" dirty="0" err="1"/>
              <a:t>acceleratia</a:t>
            </a:r>
            <a:r>
              <a:rPr lang="en-US" sz="1400" dirty="0"/>
              <a:t>, </a:t>
            </a:r>
            <a:r>
              <a:rPr lang="en-US" sz="1400" dirty="0" err="1"/>
              <a:t>atractia</a:t>
            </a:r>
            <a:r>
              <a:rPr lang="en-US" sz="1400" dirty="0"/>
              <a:t> </a:t>
            </a:r>
            <a:r>
              <a:rPr lang="en-US" sz="1400" dirty="0" err="1"/>
              <a:t>gravitationala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detecta</a:t>
            </a:r>
            <a:r>
              <a:rPr lang="en-US" sz="1400" dirty="0"/>
              <a:t> </a:t>
            </a:r>
            <a:r>
              <a:rPr lang="en-US" sz="1400" dirty="0" err="1"/>
              <a:t>miscarile</a:t>
            </a:r>
            <a:r>
              <a:rPr lang="en-US" sz="1400" dirty="0"/>
              <a:t> </a:t>
            </a:r>
            <a:r>
              <a:rPr lang="en-US" sz="1400" dirty="0" err="1"/>
              <a:t>facute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prelucra</a:t>
            </a:r>
            <a:r>
              <a:rPr lang="en-US" sz="1400" dirty="0"/>
              <a:t> </a:t>
            </a:r>
            <a:r>
              <a:rPr lang="en-US" sz="1400" dirty="0" err="1"/>
              <a:t>acestea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oferi</a:t>
            </a:r>
            <a:r>
              <a:rPr lang="en-US" sz="1400" dirty="0"/>
              <a:t> </a:t>
            </a:r>
            <a:r>
              <a:rPr lang="en-US" sz="1400" dirty="0" err="1"/>
              <a:t>informatii</a:t>
            </a:r>
            <a:r>
              <a:rPr lang="en-US" sz="1400" dirty="0"/>
              <a:t> precum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pasi</a:t>
            </a:r>
            <a:r>
              <a:rPr lang="en-US" sz="1400" dirty="0"/>
              <a:t>, </a:t>
            </a:r>
            <a:r>
              <a:rPr lang="en-US" sz="1400" dirty="0" err="1"/>
              <a:t>distanta</a:t>
            </a:r>
            <a:r>
              <a:rPr lang="en-US" sz="1400" dirty="0"/>
              <a:t> </a:t>
            </a:r>
            <a:r>
              <a:rPr lang="en-US" sz="1400" dirty="0" err="1"/>
              <a:t>parcursa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calorii</a:t>
            </a:r>
            <a:r>
              <a:rPr lang="en-US" sz="1400" dirty="0"/>
              <a:t> </a:t>
            </a:r>
            <a:r>
              <a:rPr lang="en-US" sz="1400" dirty="0" err="1"/>
              <a:t>arse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 err="1"/>
              <a:t>Aplicatiei</a:t>
            </a:r>
            <a:r>
              <a:rPr lang="en-US" sz="1400" dirty="0"/>
              <a:t> are </a:t>
            </a:r>
            <a:r>
              <a:rPr lang="en-US" sz="1400" dirty="0" err="1"/>
              <a:t>implementate</a:t>
            </a:r>
            <a:r>
              <a:rPr lang="en-US" sz="1400" dirty="0"/>
              <a:t> un system de </a:t>
            </a:r>
            <a:r>
              <a:rPr lang="en-US" sz="1400" dirty="0" err="1"/>
              <a:t>notificari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sa</a:t>
            </a:r>
            <a:r>
              <a:rPr lang="en-US" sz="1400" dirty="0"/>
              <a:t> tina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informati</a:t>
            </a:r>
            <a:r>
              <a:rPr lang="en-US" sz="1400" dirty="0"/>
              <a:t> </a:t>
            </a:r>
            <a:r>
              <a:rPr lang="en-US" sz="1400" dirty="0" err="1"/>
              <a:t>despre</a:t>
            </a:r>
            <a:r>
              <a:rPr lang="en-US" sz="1400" dirty="0"/>
              <a:t>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3175467-DE34-F472-56B9-D819CBD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157468"/>
            <a:ext cx="2456148" cy="5205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3C3FA42B-D418-092F-1066-BE07451F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515" y="1157468"/>
            <a:ext cx="2467415" cy="5205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14038-ED60-4171-A439-55CC03423AD0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35D84C-44AD-8C84-8FFF-550886E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App</a:t>
            </a:r>
            <a:r>
              <a:rPr lang="ro-RO" dirty="0"/>
              <a:t> </a:t>
            </a:r>
            <a:r>
              <a:rPr lang="ro-RO" dirty="0" err="1"/>
              <a:t>Demo</a:t>
            </a:r>
            <a:r>
              <a:rPr lang="ro-RO" dirty="0"/>
              <a:t> : 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CF96ADC-4573-EA47-9E79-BC0772D5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871" y="1186405"/>
            <a:ext cx="2505347" cy="5249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76ED257-27EF-3A22-0540-FE9F98D9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37" y="1186405"/>
            <a:ext cx="2531478" cy="5249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20073-ED0F-49FB-9985-1DE496D2769D}"/>
              </a:ext>
            </a:extLst>
          </p:cNvPr>
          <p:cNvSpPr txBox="1"/>
          <p:nvPr/>
        </p:nvSpPr>
        <p:spPr>
          <a:xfrm>
            <a:off x="8455306" y="202168"/>
            <a:ext cx="42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Demo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mod/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moduri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dezvoltare</a:t>
            </a:r>
            <a:endParaRPr lang="en-US" dirty="0"/>
          </a:p>
        </p:txBody>
      </p:sp>
      <p:sp>
        <p:nvSpPr>
          <p:cNvPr id="9" name="Substituent conținut 3">
            <a:extLst>
              <a:ext uri="{FF2B5EF4-FFF2-40B4-BE49-F238E27FC236}">
                <a16:creationId xmlns:a16="http://schemas.microsoft.com/office/drawing/2014/main" id="{38958FDE-256D-4140-A037-7E60E4087E6D}"/>
              </a:ext>
            </a:extLst>
          </p:cNvPr>
          <p:cNvSpPr txBox="1">
            <a:spLocks/>
          </p:cNvSpPr>
          <p:nvPr/>
        </p:nvSpPr>
        <p:spPr>
          <a:xfrm>
            <a:off x="1267428" y="2285999"/>
            <a:ext cx="2980481" cy="41502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err="1"/>
              <a:t>Aplicatia</a:t>
            </a:r>
            <a:r>
              <a:rPr lang="en-US" sz="1400" dirty="0"/>
              <a:t> </a:t>
            </a:r>
            <a:r>
              <a:rPr lang="en-US" sz="1400" dirty="0" err="1"/>
              <a:t>beneficiaza</a:t>
            </a:r>
            <a:r>
              <a:rPr lang="en-US" sz="1400" dirty="0"/>
              <a:t> de 3 zone </a:t>
            </a:r>
            <a:r>
              <a:rPr lang="en-US" sz="1400" dirty="0" err="1"/>
              <a:t>principale</a:t>
            </a:r>
            <a:r>
              <a:rPr lang="en-US" sz="1400" dirty="0"/>
              <a:t> Activity, Challenges </a:t>
            </a:r>
            <a:r>
              <a:rPr lang="en-US" sz="1400" dirty="0" err="1"/>
              <a:t>si</a:t>
            </a:r>
            <a:r>
              <a:rPr lang="en-US" sz="1400" dirty="0"/>
              <a:t> Profile,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avand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fragmente</a:t>
            </a:r>
            <a:r>
              <a:rPr lang="en-US" sz="1400" dirty="0"/>
              <a:t> definite.</a:t>
            </a:r>
          </a:p>
          <a:p>
            <a:pPr algn="just"/>
            <a:r>
              <a:rPr lang="en-US" sz="1400" dirty="0" err="1"/>
              <a:t>Pagina</a:t>
            </a:r>
            <a:r>
              <a:rPr lang="en-US" sz="1400" dirty="0"/>
              <a:t> de Activity </a:t>
            </a:r>
            <a:r>
              <a:rPr lang="en-US" sz="1400" dirty="0" err="1"/>
              <a:t>contine</a:t>
            </a:r>
            <a:r>
              <a:rPr lang="en-US" sz="1400" dirty="0"/>
              <a:t> in general </a:t>
            </a:r>
            <a:r>
              <a:rPr lang="en-US" sz="1400" dirty="0" err="1"/>
              <a:t>informatii</a:t>
            </a:r>
            <a:r>
              <a:rPr lang="en-US" sz="1400" dirty="0"/>
              <a:t> </a:t>
            </a:r>
            <a:r>
              <a:rPr lang="en-US" sz="1400" dirty="0" err="1"/>
              <a:t>despre</a:t>
            </a:r>
            <a:r>
              <a:rPr lang="en-US" sz="1400" dirty="0"/>
              <a:t>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/>
              <a:t>utilizatorului</a:t>
            </a:r>
            <a:r>
              <a:rPr lang="en-US" sz="1400" dirty="0"/>
              <a:t>, precum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pasi</a:t>
            </a:r>
            <a:r>
              <a:rPr lang="en-US" sz="1400" dirty="0"/>
              <a:t>, </a:t>
            </a:r>
            <a:r>
              <a:rPr lang="en-US" sz="1400" dirty="0" err="1"/>
              <a:t>caloriile</a:t>
            </a:r>
            <a:r>
              <a:rPr lang="en-US" sz="1400" dirty="0"/>
              <a:t> </a:t>
            </a:r>
            <a:r>
              <a:rPr lang="en-US" sz="1400" dirty="0" err="1"/>
              <a:t>arse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distanta</a:t>
            </a:r>
            <a:r>
              <a:rPr lang="en-US" sz="1400" dirty="0"/>
              <a:t> </a:t>
            </a:r>
            <a:r>
              <a:rPr lang="en-US" sz="1400" dirty="0" err="1"/>
              <a:t>parcursa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in </a:t>
            </a:r>
            <a:r>
              <a:rPr lang="en-US" sz="1400" dirty="0" err="1"/>
              <a:t>ziua</a:t>
            </a:r>
            <a:r>
              <a:rPr lang="en-US" sz="1400" dirty="0"/>
              <a:t> </a:t>
            </a:r>
            <a:r>
              <a:rPr lang="en-US" sz="1400" dirty="0" err="1"/>
              <a:t>respectiva</a:t>
            </a:r>
            <a:r>
              <a:rPr lang="en-US" sz="1400" dirty="0"/>
              <a:t>, </a:t>
            </a:r>
            <a:r>
              <a:rPr lang="en-US" sz="1400" dirty="0" err="1"/>
              <a:t>pentru</a:t>
            </a:r>
            <a:r>
              <a:rPr lang="en-US" sz="1400" dirty="0"/>
              <a:t> zona de sus a </a:t>
            </a:r>
            <a:r>
              <a:rPr lang="en-US" sz="1400" dirty="0" err="1"/>
              <a:t>ferestrei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partea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istoricul</a:t>
            </a:r>
            <a:r>
              <a:rPr lang="en-US" sz="1400" dirty="0"/>
              <a:t> </a:t>
            </a:r>
            <a:r>
              <a:rPr lang="en-US" sz="1400" dirty="0" err="1"/>
              <a:t>activitatilor</a:t>
            </a:r>
            <a:r>
              <a:rPr lang="en-US" sz="1400" dirty="0"/>
              <a:t> din ultima </a:t>
            </a:r>
            <a:r>
              <a:rPr lang="en-US" sz="1400" dirty="0" err="1"/>
              <a:t>saptamana</a:t>
            </a:r>
            <a:r>
              <a:rPr lang="en-US" sz="1400" dirty="0"/>
              <a:t> </a:t>
            </a:r>
            <a:r>
              <a:rPr lang="en-US" sz="1400" dirty="0" err="1"/>
              <a:t>stocata</a:t>
            </a:r>
            <a:r>
              <a:rPr lang="en-US" sz="1400" dirty="0"/>
              <a:t> local pe </a:t>
            </a:r>
            <a:r>
              <a:rPr lang="en-US" sz="1400" dirty="0" err="1"/>
              <a:t>dispozitiv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 err="1"/>
              <a:t>Pagina</a:t>
            </a:r>
            <a:r>
              <a:rPr lang="en-US" sz="1400" dirty="0"/>
              <a:t> de Challenge </a:t>
            </a:r>
            <a:r>
              <a:rPr lang="en-US" sz="1400" dirty="0" err="1"/>
              <a:t>contine</a:t>
            </a:r>
            <a:r>
              <a:rPr lang="en-US" sz="1400" dirty="0"/>
              <a:t> </a:t>
            </a:r>
            <a:r>
              <a:rPr lang="en-US" sz="1400" dirty="0" err="1"/>
              <a:t>provocarile</a:t>
            </a:r>
            <a:r>
              <a:rPr lang="en-US" sz="1400" dirty="0"/>
              <a:t> </a:t>
            </a:r>
            <a:r>
              <a:rPr lang="en-US" sz="1400" dirty="0" err="1"/>
              <a:t>vizibile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,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acestia</a:t>
            </a:r>
            <a:r>
              <a:rPr lang="en-US" sz="1400" dirty="0"/>
              <a:t> se pot </a:t>
            </a:r>
            <a:r>
              <a:rPr lang="en-US" sz="1400" dirty="0" err="1"/>
              <a:t>intrece</a:t>
            </a:r>
            <a:r>
              <a:rPr lang="en-US" sz="1400" dirty="0"/>
              <a:t> </a:t>
            </a:r>
            <a:r>
              <a:rPr lang="en-US" sz="1400" dirty="0" err="1"/>
              <a:t>intre</a:t>
            </a:r>
            <a:r>
              <a:rPr lang="en-US" sz="1400" dirty="0"/>
              <a:t> </a:t>
            </a:r>
            <a:r>
              <a:rPr lang="en-US" sz="1400" dirty="0" err="1"/>
              <a:t>ei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a-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urmari</a:t>
            </a:r>
            <a:r>
              <a:rPr lang="en-US" sz="1400" dirty="0"/>
              <a:t> </a:t>
            </a:r>
            <a:r>
              <a:rPr lang="en-US" sz="1400" dirty="0" err="1"/>
              <a:t>reciproc</a:t>
            </a:r>
            <a:r>
              <a:rPr lang="en-US" sz="1400" dirty="0"/>
              <a:t>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intermediul</a:t>
            </a:r>
            <a:r>
              <a:rPr lang="en-US" sz="1400" dirty="0"/>
              <a:t> </a:t>
            </a:r>
            <a:r>
              <a:rPr lang="en-US" sz="1400" dirty="0" err="1"/>
              <a:t>acesteia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2080626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324</TotalTime>
  <Words>1194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Trunchiere</vt:lpstr>
      <vt:lpstr>Pedometer app</vt:lpstr>
      <vt:lpstr>Echipă :</vt:lpstr>
      <vt:lpstr>Platforme și softwares utilizate :</vt:lpstr>
      <vt:lpstr>Rolurile avute :</vt:lpstr>
      <vt:lpstr>Scopurile aplicației :</vt:lpstr>
      <vt:lpstr>Asignarea taskurilor in echipa</vt:lpstr>
      <vt:lpstr>Demo cu noi: </vt:lpstr>
      <vt:lpstr>App Demo : </vt:lpstr>
      <vt:lpstr>App Demo : </vt:lpstr>
      <vt:lpstr>App Demo : </vt:lpstr>
      <vt:lpstr>App Demo : </vt:lpstr>
      <vt:lpstr>App Demo : </vt:lpstr>
      <vt:lpstr>Structura și principalele module:</vt:lpstr>
      <vt:lpstr>Structura și principalele module:</vt:lpstr>
      <vt:lpstr>Structura și principalele module:</vt:lpstr>
      <vt:lpstr>Structura și principalele module:</vt:lpstr>
      <vt:lpstr>Structura și principalele module:</vt:lpstr>
      <vt:lpstr>Testare: JUnit &amp; Emulator environment</vt:lpstr>
      <vt:lpstr>Utilizare Git/Github</vt:lpstr>
      <vt:lpstr>Viitoare implementări/îmbunătățiri:</vt:lpstr>
      <vt:lpstr>Întrebări?</vt:lpstr>
      <vt:lpstr>Mulțumim pentru atenție!</vt:lpstr>
      <vt:lpstr>Surse bibliografice &amp; documentatii: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Pedometer app</dc:title>
  <dc:creator>Cosmin Chiruța</dc:creator>
  <cp:lastModifiedBy>Catalin Ionel</cp:lastModifiedBy>
  <cp:revision>20</cp:revision>
  <dcterms:created xsi:type="dcterms:W3CDTF">2023-05-24T18:05:57Z</dcterms:created>
  <dcterms:modified xsi:type="dcterms:W3CDTF">2023-05-27T14:14:33Z</dcterms:modified>
</cp:coreProperties>
</file>