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Volkhov"/>
      <p:regular r:id="rId26"/>
      <p:bold r:id="rId27"/>
      <p:italic r:id="rId28"/>
      <p:boldItalic r:id="rId29"/>
    </p:embeddedFont>
    <p:embeddedFont>
      <p:font typeface="Poppins"/>
      <p:regular r:id="rId30"/>
      <p:bold r:id="rId31"/>
      <p:italic r:id="rId32"/>
      <p:boldItalic r:id="rId33"/>
    </p:embeddedFont>
    <p:embeddedFont>
      <p:font typeface="Barlow Condensed"/>
      <p:regular r:id="rId34"/>
      <p:bold r:id="rId35"/>
      <p:italic r:id="rId36"/>
      <p:boldItalic r:id="rId37"/>
    </p:embeddedFont>
    <p:embeddedFont>
      <p:font typeface="Homemade Apple"/>
      <p:regular r:id="rId38"/>
    </p:embeddedFont>
    <p:embeddedFont>
      <p:font typeface="Barlow Black"/>
      <p:bold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9CC2D0E-2545-4D72-9D39-221901823411}">
  <a:tblStyle styleId="{79CC2D0E-2545-4D72-9D39-22190182341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lack-boldItalic.fntdata"/><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Volkhov-regular.fntdata"/><Relationship Id="rId25" Type="http://schemas.openxmlformats.org/officeDocument/2006/relationships/font" Target="fonts/Roboto-boldItalic.fntdata"/><Relationship Id="rId28" Type="http://schemas.openxmlformats.org/officeDocument/2006/relationships/font" Target="fonts/Volkhov-italic.fntdata"/><Relationship Id="rId27" Type="http://schemas.openxmlformats.org/officeDocument/2006/relationships/font" Target="fonts/Volkhov-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Volkhov-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oppins-bold.fntdata"/><Relationship Id="rId30" Type="http://schemas.openxmlformats.org/officeDocument/2006/relationships/font" Target="fonts/Poppins-regular.fntdata"/><Relationship Id="rId11" Type="http://schemas.openxmlformats.org/officeDocument/2006/relationships/slide" Target="slides/slide5.xml"/><Relationship Id="rId33" Type="http://schemas.openxmlformats.org/officeDocument/2006/relationships/font" Target="fonts/Poppins-boldItalic.fntdata"/><Relationship Id="rId10" Type="http://schemas.openxmlformats.org/officeDocument/2006/relationships/slide" Target="slides/slide4.xml"/><Relationship Id="rId32" Type="http://schemas.openxmlformats.org/officeDocument/2006/relationships/font" Target="fonts/Poppins-italic.fntdata"/><Relationship Id="rId13" Type="http://schemas.openxmlformats.org/officeDocument/2006/relationships/slide" Target="slides/slide7.xml"/><Relationship Id="rId35" Type="http://schemas.openxmlformats.org/officeDocument/2006/relationships/font" Target="fonts/BarlowCondensed-bold.fntdata"/><Relationship Id="rId12" Type="http://schemas.openxmlformats.org/officeDocument/2006/relationships/slide" Target="slides/slide6.xml"/><Relationship Id="rId34" Type="http://schemas.openxmlformats.org/officeDocument/2006/relationships/font" Target="fonts/BarlowCondensed-regular.fntdata"/><Relationship Id="rId15" Type="http://schemas.openxmlformats.org/officeDocument/2006/relationships/slide" Target="slides/slide9.xml"/><Relationship Id="rId37" Type="http://schemas.openxmlformats.org/officeDocument/2006/relationships/font" Target="fonts/BarlowCondensed-boldItalic.fntdata"/><Relationship Id="rId14" Type="http://schemas.openxmlformats.org/officeDocument/2006/relationships/slide" Target="slides/slide8.xml"/><Relationship Id="rId36" Type="http://schemas.openxmlformats.org/officeDocument/2006/relationships/font" Target="fonts/BarlowCondensed-italic.fntdata"/><Relationship Id="rId17" Type="http://schemas.openxmlformats.org/officeDocument/2006/relationships/slide" Target="slides/slide11.xml"/><Relationship Id="rId39" Type="http://schemas.openxmlformats.org/officeDocument/2006/relationships/font" Target="fonts/BarlowBlack-bold.fntdata"/><Relationship Id="rId16" Type="http://schemas.openxmlformats.org/officeDocument/2006/relationships/slide" Target="slides/slide10.xml"/><Relationship Id="rId38" Type="http://schemas.openxmlformats.org/officeDocument/2006/relationships/font" Target="fonts/HomemadeApple-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d7b8456f6f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d7b8456f6f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d7b8456f6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d7b8456f6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7b8456f6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7b8456f6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7b8456f6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7b8456f6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d7b8456f6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d7b8456f6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5a5c374d8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5a5c374d8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65a5c374d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5a5c374d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65a5c374d8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65a5c374d8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d7b8456f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d7b8456f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d7b8456f6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d7b8456f6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d7b8456f6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d7b8456f6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d7b8456f6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d7b8456f6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7b8456f6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7b8456f6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7b8456f6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7b8456f6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 TargetMode="External"/><Relationship Id="rId3" Type="http://schemas.openxmlformats.org/officeDocument/2006/relationships/image" Target="../media/image3.png"/><Relationship Id="rId4" Type="http://schemas.openxmlformats.org/officeDocument/2006/relationships/hyperlink" Target="https://slidesmania.com/questions-powerpoint-google-slides/can-i-use-these-templates/" TargetMode="External"/><Relationship Id="rId11" Type="http://schemas.openxmlformats.org/officeDocument/2006/relationships/hyperlink" Target="https://www.instagram.com/slidesmania/" TargetMode="External"/><Relationship Id="rId10" Type="http://schemas.openxmlformats.org/officeDocument/2006/relationships/image" Target="../media/image1.png"/><Relationship Id="rId12" Type="http://schemas.openxmlformats.org/officeDocument/2006/relationships/image" Target="../media/image5.png"/><Relationship Id="rId9" Type="http://schemas.openxmlformats.org/officeDocument/2006/relationships/hyperlink" Target="https://www.pinterest.com/slidesmania/" TargetMode="External"/><Relationship Id="rId5" Type="http://schemas.openxmlformats.org/officeDocument/2006/relationships/hyperlink" Target="https://www.facebook.com/SlidesManiaSM/" TargetMode="External"/><Relationship Id="rId6" Type="http://schemas.openxmlformats.org/officeDocument/2006/relationships/image" Target="../media/image4.png"/><Relationship Id="rId7" Type="http://schemas.openxmlformats.org/officeDocument/2006/relationships/hyperlink" Target="https://twitter.com/SlidesManiaSM/" TargetMode="External"/><Relationship Id="rId8"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 name="Google Shape;12;p2"/>
          <p:cNvSpPr/>
          <p:nvPr/>
        </p:nvSpPr>
        <p:spPr>
          <a:xfrm>
            <a:off x="7277281" y="3109255"/>
            <a:ext cx="1062000" cy="1065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3" name="Google Shape;13;p2"/>
          <p:cNvSpPr/>
          <p:nvPr/>
        </p:nvSpPr>
        <p:spPr>
          <a:xfrm>
            <a:off x="6080419" y="1944747"/>
            <a:ext cx="563100" cy="565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4" name="Google Shape;14;p2"/>
          <p:cNvSpPr/>
          <p:nvPr/>
        </p:nvSpPr>
        <p:spPr>
          <a:xfrm>
            <a:off x="7577646" y="2054637"/>
            <a:ext cx="1437600" cy="144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5" name="Google Shape;15;p2"/>
          <p:cNvSpPr/>
          <p:nvPr/>
        </p:nvSpPr>
        <p:spPr>
          <a:xfrm>
            <a:off x="6349358" y="2262935"/>
            <a:ext cx="1168200" cy="117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6" name="Google Shape;16;p2"/>
          <p:cNvSpPr/>
          <p:nvPr/>
        </p:nvSpPr>
        <p:spPr>
          <a:xfrm>
            <a:off x="7393979" y="1132871"/>
            <a:ext cx="863700" cy="866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7" name="Google Shape;17;p2"/>
          <p:cNvSpPr/>
          <p:nvPr/>
        </p:nvSpPr>
        <p:spPr>
          <a:xfrm>
            <a:off x="8379561" y="1154194"/>
            <a:ext cx="556800" cy="5589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2"/>
          <p:cNvSpPr/>
          <p:nvPr/>
        </p:nvSpPr>
        <p:spPr>
          <a:xfrm>
            <a:off x="5799992" y="2864871"/>
            <a:ext cx="450600" cy="4518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2"/>
          <p:cNvSpPr/>
          <p:nvPr/>
        </p:nvSpPr>
        <p:spPr>
          <a:xfrm>
            <a:off x="6232928" y="3524212"/>
            <a:ext cx="941100" cy="944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 name="Google Shape;20;p2"/>
          <p:cNvSpPr/>
          <p:nvPr/>
        </p:nvSpPr>
        <p:spPr>
          <a:xfrm>
            <a:off x="5053837" y="3555375"/>
            <a:ext cx="1086300" cy="1090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1" name="Google Shape;21;p2"/>
          <p:cNvSpPr/>
          <p:nvPr/>
        </p:nvSpPr>
        <p:spPr>
          <a:xfrm>
            <a:off x="5645844" y="4078583"/>
            <a:ext cx="860400" cy="863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2" name="Google Shape;22;p2"/>
          <p:cNvSpPr/>
          <p:nvPr/>
        </p:nvSpPr>
        <p:spPr>
          <a:xfrm>
            <a:off x="8428619" y="3612778"/>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3" name="Google Shape;23;p2"/>
          <p:cNvSpPr/>
          <p:nvPr/>
        </p:nvSpPr>
        <p:spPr>
          <a:xfrm>
            <a:off x="4266676" y="4224555"/>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24" name="Google Shape;24;p2"/>
          <p:cNvGrpSpPr/>
          <p:nvPr/>
        </p:nvGrpSpPr>
        <p:grpSpPr>
          <a:xfrm>
            <a:off x="128092" y="159908"/>
            <a:ext cx="2720510" cy="2878081"/>
            <a:chOff x="4869527" y="541405"/>
            <a:chExt cx="1956357" cy="2069371"/>
          </a:xfrm>
        </p:grpSpPr>
        <p:sp>
          <p:nvSpPr>
            <p:cNvPr id="25" name="Google Shape;25;p2"/>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6" name="Google Shape;26;p2"/>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7" name="Google Shape;27;p2"/>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8" name="Google Shape;28;p2"/>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9" name="Google Shape;29;p2"/>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0" name="Google Shape;30;p2"/>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1" name="Google Shape;31;p2"/>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32" name="Google Shape;32;p2"/>
          <p:cNvSpPr txBox="1"/>
          <p:nvPr>
            <p:ph idx="1" type="subTitle"/>
          </p:nvPr>
        </p:nvSpPr>
        <p:spPr>
          <a:xfrm>
            <a:off x="921300" y="3672325"/>
            <a:ext cx="5828400" cy="79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3" name="Google Shape;33;p2"/>
          <p:cNvSpPr txBox="1"/>
          <p:nvPr>
            <p:ph type="ctrTitle"/>
          </p:nvPr>
        </p:nvSpPr>
        <p:spPr>
          <a:xfrm>
            <a:off x="921300" y="2255275"/>
            <a:ext cx="6472800" cy="1380000"/>
          </a:xfrm>
          <a:prstGeom prst="rect">
            <a:avLst/>
          </a:prstGeom>
        </p:spPr>
        <p:txBody>
          <a:bodyPr anchorCtr="0" anchor="b" bIns="91425" lIns="91425" spcFirstLastPara="1" rIns="91425" wrap="square" tIns="91425">
            <a:noAutofit/>
          </a:bodyPr>
          <a:lstStyle>
            <a:lvl1pPr lvl="0">
              <a:spcBef>
                <a:spcPts val="0"/>
              </a:spcBef>
              <a:spcAft>
                <a:spcPts val="0"/>
              </a:spcAft>
              <a:buSzPts val="4500"/>
              <a:buNone/>
              <a:defRPr sz="4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11"/>
          <p:cNvSpPr/>
          <p:nvPr/>
        </p:nvSpPr>
        <p:spPr>
          <a:xfrm>
            <a:off x="0" y="8575"/>
            <a:ext cx="9144000" cy="5126355"/>
          </a:xfrm>
          <a:custGeom>
            <a:rect b="b" l="l" r="r" t="t"/>
            <a:pathLst>
              <a:path extrusionOk="0" h="6858000" w="1219200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chemeClr val="accent1"/>
              </a:gs>
              <a:gs pos="100000">
                <a:schemeClr val="accent2"/>
              </a:gs>
            </a:gsLst>
            <a:lin ang="18900732" scaled="0"/>
          </a:gradFill>
          <a:ln cap="flat" cmpd="sng" w="19050">
            <a:solidFill>
              <a:srgbClr val="FFFFFF"/>
            </a:solidFill>
            <a:prstDash val="solid"/>
            <a:round/>
            <a:headEnd len="sm" w="sm" type="none"/>
            <a:tailEnd len="sm" w="sm" type="none"/>
          </a:ln>
          <a:effectLst>
            <a:outerShdw blurRad="185738"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4" name="Google Shape;124;p11"/>
          <p:cNvSpPr txBox="1"/>
          <p:nvPr>
            <p:ph type="title"/>
          </p:nvPr>
        </p:nvSpPr>
        <p:spPr>
          <a:xfrm>
            <a:off x="490250" y="450150"/>
            <a:ext cx="48750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5" name="Google Shape;12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26" name="Google Shape;126;p11"/>
          <p:cNvSpPr txBox="1"/>
          <p:nvPr/>
        </p:nvSpPr>
        <p:spPr>
          <a:xfrm rot="5400000">
            <a:off x="-679350" y="473522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7" name="Shape 127"/>
        <p:cNvGrpSpPr/>
        <p:nvPr/>
      </p:nvGrpSpPr>
      <p:grpSpPr>
        <a:xfrm>
          <a:off x="0" y="0"/>
          <a:ext cx="0" cy="0"/>
          <a:chOff x="0" y="0"/>
          <a:chExt cx="0" cy="0"/>
        </a:xfrm>
      </p:grpSpPr>
      <p:grpSp>
        <p:nvGrpSpPr>
          <p:cNvPr id="128" name="Google Shape;128;p12"/>
          <p:cNvGrpSpPr/>
          <p:nvPr/>
        </p:nvGrpSpPr>
        <p:grpSpPr>
          <a:xfrm rot="10800000">
            <a:off x="7075627" y="2933039"/>
            <a:ext cx="2010548" cy="2123795"/>
            <a:chOff x="4869527" y="541405"/>
            <a:chExt cx="1956357" cy="2069371"/>
          </a:xfrm>
        </p:grpSpPr>
        <p:sp>
          <p:nvSpPr>
            <p:cNvPr id="129" name="Google Shape;129;p12"/>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0" name="Google Shape;130;p12"/>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1" name="Google Shape;131;p12"/>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2" name="Google Shape;132;p12"/>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3" name="Google Shape;133;p12"/>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4" name="Google Shape;134;p12"/>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35" name="Google Shape;135;p12"/>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36" name="Google Shape;136;p1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200"/>
              <a:buNone/>
              <a:defRPr/>
            </a:lvl1pPr>
          </a:lstStyle>
          <a:p/>
        </p:txBody>
      </p:sp>
      <p:sp>
        <p:nvSpPr>
          <p:cNvPr id="137" name="Google Shape;13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138" name="Google Shape;138;p12"/>
          <p:cNvGrpSpPr/>
          <p:nvPr/>
        </p:nvGrpSpPr>
        <p:grpSpPr>
          <a:xfrm flipH="1" rot="-5400000">
            <a:off x="104002" y="-11"/>
            <a:ext cx="2010548" cy="2123795"/>
            <a:chOff x="4869527" y="541405"/>
            <a:chExt cx="1956357" cy="2069371"/>
          </a:xfrm>
        </p:grpSpPr>
        <p:sp>
          <p:nvSpPr>
            <p:cNvPr id="139" name="Google Shape;139;p12"/>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0" name="Google Shape;140;p12"/>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1" name="Google Shape;141;p12"/>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2" name="Google Shape;142;p12"/>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3" name="Google Shape;143;p12"/>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4" name="Google Shape;144;p12"/>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45" name="Google Shape;145;p12"/>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6" name="Shape 146"/>
        <p:cNvGrpSpPr/>
        <p:nvPr/>
      </p:nvGrpSpPr>
      <p:grpSpPr>
        <a:xfrm>
          <a:off x="0" y="0"/>
          <a:ext cx="0" cy="0"/>
          <a:chOff x="0" y="0"/>
          <a:chExt cx="0" cy="0"/>
        </a:xfrm>
      </p:grpSpPr>
      <p:sp>
        <p:nvSpPr>
          <p:cNvPr id="147" name="Google Shape;14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or process">
  <p:cSld name="BLANK_4">
    <p:spTree>
      <p:nvGrpSpPr>
        <p:cNvPr id="148" name="Shape 148"/>
        <p:cNvGrpSpPr/>
        <p:nvPr/>
      </p:nvGrpSpPr>
      <p:grpSpPr>
        <a:xfrm>
          <a:off x="0" y="0"/>
          <a:ext cx="0" cy="0"/>
          <a:chOff x="0" y="0"/>
          <a:chExt cx="0" cy="0"/>
        </a:xfrm>
      </p:grpSpPr>
      <p:grpSp>
        <p:nvGrpSpPr>
          <p:cNvPr id="149" name="Google Shape;149;p14"/>
          <p:cNvGrpSpPr/>
          <p:nvPr/>
        </p:nvGrpSpPr>
        <p:grpSpPr>
          <a:xfrm>
            <a:off x="428375" y="1289249"/>
            <a:ext cx="1343777" cy="1282501"/>
            <a:chOff x="428378" y="1289262"/>
            <a:chExt cx="1195744" cy="1141218"/>
          </a:xfrm>
        </p:grpSpPr>
        <p:sp>
          <p:nvSpPr>
            <p:cNvPr id="150" name="Google Shape;150;p14"/>
            <p:cNvSpPr/>
            <p:nvPr/>
          </p:nvSpPr>
          <p:spPr>
            <a:xfrm flipH="1" rot="-5400000">
              <a:off x="429128" y="1288512"/>
              <a:ext cx="866100" cy="867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1" name="Google Shape;151;p14"/>
            <p:cNvSpPr/>
            <p:nvPr/>
          </p:nvSpPr>
          <p:spPr>
            <a:xfrm flipH="1" rot="-5400000">
              <a:off x="1036872" y="1728589"/>
              <a:ext cx="586800" cy="587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2" name="Google Shape;152;p14"/>
            <p:cNvSpPr/>
            <p:nvPr/>
          </p:nvSpPr>
          <p:spPr>
            <a:xfrm flipH="1" rot="-5400000">
              <a:off x="802443" y="2061331"/>
              <a:ext cx="368700" cy="369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53" name="Google Shape;153;p14"/>
          <p:cNvGrpSpPr/>
          <p:nvPr/>
        </p:nvGrpSpPr>
        <p:grpSpPr>
          <a:xfrm rot="5400000">
            <a:off x="2190900" y="1289249"/>
            <a:ext cx="1343777" cy="1282501"/>
            <a:chOff x="428378" y="1289262"/>
            <a:chExt cx="1195744" cy="1141218"/>
          </a:xfrm>
        </p:grpSpPr>
        <p:sp>
          <p:nvSpPr>
            <p:cNvPr id="154" name="Google Shape;154;p14"/>
            <p:cNvSpPr/>
            <p:nvPr/>
          </p:nvSpPr>
          <p:spPr>
            <a:xfrm flipH="1" rot="-5400000">
              <a:off x="429128" y="1288512"/>
              <a:ext cx="866100" cy="867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5" name="Google Shape;155;p14"/>
            <p:cNvSpPr/>
            <p:nvPr/>
          </p:nvSpPr>
          <p:spPr>
            <a:xfrm flipH="1" rot="-5400000">
              <a:off x="1036872" y="1728589"/>
              <a:ext cx="586800" cy="587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6" name="Google Shape;156;p14"/>
            <p:cNvSpPr/>
            <p:nvPr/>
          </p:nvSpPr>
          <p:spPr>
            <a:xfrm flipH="1" rot="-5400000">
              <a:off x="802443" y="2061331"/>
              <a:ext cx="368700" cy="369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57" name="Google Shape;157;p14"/>
          <p:cNvGrpSpPr/>
          <p:nvPr/>
        </p:nvGrpSpPr>
        <p:grpSpPr>
          <a:xfrm rot="10800000">
            <a:off x="3918013" y="1289249"/>
            <a:ext cx="1343777" cy="1282501"/>
            <a:chOff x="428378" y="1289262"/>
            <a:chExt cx="1195744" cy="1141218"/>
          </a:xfrm>
        </p:grpSpPr>
        <p:sp>
          <p:nvSpPr>
            <p:cNvPr id="158" name="Google Shape;158;p14"/>
            <p:cNvSpPr/>
            <p:nvPr/>
          </p:nvSpPr>
          <p:spPr>
            <a:xfrm flipH="1" rot="-5400000">
              <a:off x="429128" y="1288512"/>
              <a:ext cx="866100" cy="867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59" name="Google Shape;159;p14"/>
            <p:cNvSpPr/>
            <p:nvPr/>
          </p:nvSpPr>
          <p:spPr>
            <a:xfrm flipH="1" rot="-5400000">
              <a:off x="1036872" y="1728589"/>
              <a:ext cx="586800" cy="587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0" name="Google Shape;160;p14"/>
            <p:cNvSpPr/>
            <p:nvPr/>
          </p:nvSpPr>
          <p:spPr>
            <a:xfrm flipH="1" rot="-5400000">
              <a:off x="802443" y="2061331"/>
              <a:ext cx="368700" cy="369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61" name="Google Shape;161;p14"/>
          <p:cNvGrpSpPr/>
          <p:nvPr/>
        </p:nvGrpSpPr>
        <p:grpSpPr>
          <a:xfrm>
            <a:off x="5680538" y="1289249"/>
            <a:ext cx="1343777" cy="1282501"/>
            <a:chOff x="428378" y="1289262"/>
            <a:chExt cx="1195744" cy="1141218"/>
          </a:xfrm>
        </p:grpSpPr>
        <p:sp>
          <p:nvSpPr>
            <p:cNvPr id="162" name="Google Shape;162;p14"/>
            <p:cNvSpPr/>
            <p:nvPr/>
          </p:nvSpPr>
          <p:spPr>
            <a:xfrm flipH="1" rot="-5400000">
              <a:off x="429128" y="1288512"/>
              <a:ext cx="866100" cy="867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3" name="Google Shape;163;p14"/>
            <p:cNvSpPr/>
            <p:nvPr/>
          </p:nvSpPr>
          <p:spPr>
            <a:xfrm flipH="1" rot="-5400000">
              <a:off x="1036872" y="1728589"/>
              <a:ext cx="586800" cy="587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4" name="Google Shape;164;p14"/>
            <p:cNvSpPr/>
            <p:nvPr/>
          </p:nvSpPr>
          <p:spPr>
            <a:xfrm flipH="1" rot="-5400000">
              <a:off x="802443" y="2061331"/>
              <a:ext cx="368700" cy="369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165" name="Google Shape;165;p14"/>
          <p:cNvGrpSpPr/>
          <p:nvPr/>
        </p:nvGrpSpPr>
        <p:grpSpPr>
          <a:xfrm flipH="1">
            <a:off x="7407663" y="1289249"/>
            <a:ext cx="1343777" cy="1282501"/>
            <a:chOff x="428378" y="1289262"/>
            <a:chExt cx="1195744" cy="1141218"/>
          </a:xfrm>
        </p:grpSpPr>
        <p:sp>
          <p:nvSpPr>
            <p:cNvPr id="166" name="Google Shape;166;p14"/>
            <p:cNvSpPr/>
            <p:nvPr/>
          </p:nvSpPr>
          <p:spPr>
            <a:xfrm flipH="1" rot="-5400000">
              <a:off x="429128" y="1288512"/>
              <a:ext cx="866100" cy="867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7" name="Google Shape;167;p14"/>
            <p:cNvSpPr/>
            <p:nvPr/>
          </p:nvSpPr>
          <p:spPr>
            <a:xfrm flipH="1" rot="-5400000">
              <a:off x="1036872" y="1728589"/>
              <a:ext cx="586800" cy="587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68" name="Google Shape;168;p14"/>
            <p:cNvSpPr/>
            <p:nvPr/>
          </p:nvSpPr>
          <p:spPr>
            <a:xfrm flipH="1" rot="-5400000">
              <a:off x="802443" y="2061331"/>
              <a:ext cx="368700" cy="369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169" name="Google Shape;169;p14"/>
          <p:cNvSpPr txBox="1"/>
          <p:nvPr>
            <p:ph idx="12" type="sldNum"/>
          </p:nvPr>
        </p:nvSpPr>
        <p:spPr>
          <a:xfrm>
            <a:off x="8110206"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70" name="Google Shape;17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71" name="Google Shape;171;p14"/>
          <p:cNvSpPr txBox="1"/>
          <p:nvPr>
            <p:ph idx="1" type="body"/>
          </p:nvPr>
        </p:nvSpPr>
        <p:spPr>
          <a:xfrm>
            <a:off x="306550" y="2330857"/>
            <a:ext cx="1634700" cy="241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72" name="Google Shape;172;p14"/>
          <p:cNvSpPr txBox="1"/>
          <p:nvPr>
            <p:ph idx="2" type="subTitle"/>
          </p:nvPr>
        </p:nvSpPr>
        <p:spPr>
          <a:xfrm>
            <a:off x="306550" y="1789000"/>
            <a:ext cx="1634700" cy="466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400"/>
            </a:lvl1pPr>
            <a:lvl2pPr lvl="1" rtl="0" algn="ctr">
              <a:spcBef>
                <a:spcPts val="1600"/>
              </a:spcBef>
              <a:spcAft>
                <a:spcPts val="0"/>
              </a:spcAft>
              <a:buNone/>
              <a:defRPr b="1" sz="2400"/>
            </a:lvl2pPr>
            <a:lvl3pPr lvl="2" rtl="0" algn="ctr">
              <a:spcBef>
                <a:spcPts val="1600"/>
              </a:spcBef>
              <a:spcAft>
                <a:spcPts val="0"/>
              </a:spcAft>
              <a:buNone/>
              <a:defRPr b="1" sz="2400"/>
            </a:lvl3pPr>
            <a:lvl4pPr lvl="3" rtl="0" algn="ctr">
              <a:spcBef>
                <a:spcPts val="1600"/>
              </a:spcBef>
              <a:spcAft>
                <a:spcPts val="0"/>
              </a:spcAft>
              <a:buNone/>
              <a:defRPr b="1" sz="2400"/>
            </a:lvl4pPr>
            <a:lvl5pPr lvl="4" rtl="0" algn="ctr">
              <a:spcBef>
                <a:spcPts val="1600"/>
              </a:spcBef>
              <a:spcAft>
                <a:spcPts val="0"/>
              </a:spcAft>
              <a:buNone/>
              <a:defRPr b="1" sz="2400"/>
            </a:lvl5pPr>
            <a:lvl6pPr lvl="5" rtl="0" algn="ctr">
              <a:spcBef>
                <a:spcPts val="1600"/>
              </a:spcBef>
              <a:spcAft>
                <a:spcPts val="0"/>
              </a:spcAft>
              <a:buNone/>
              <a:defRPr b="1" sz="2400"/>
            </a:lvl6pPr>
            <a:lvl7pPr lvl="6" rtl="0" algn="ctr">
              <a:spcBef>
                <a:spcPts val="1600"/>
              </a:spcBef>
              <a:spcAft>
                <a:spcPts val="0"/>
              </a:spcAft>
              <a:buNone/>
              <a:defRPr b="1" sz="2400"/>
            </a:lvl7pPr>
            <a:lvl8pPr lvl="7" rtl="0" algn="ctr">
              <a:spcBef>
                <a:spcPts val="1600"/>
              </a:spcBef>
              <a:spcAft>
                <a:spcPts val="0"/>
              </a:spcAft>
              <a:buNone/>
              <a:defRPr b="1" sz="2400"/>
            </a:lvl8pPr>
            <a:lvl9pPr lvl="8" rtl="0" algn="ctr">
              <a:spcBef>
                <a:spcPts val="1600"/>
              </a:spcBef>
              <a:spcAft>
                <a:spcPts val="1600"/>
              </a:spcAft>
              <a:buNone/>
              <a:defRPr b="1" sz="2400"/>
            </a:lvl9pPr>
          </a:lstStyle>
          <a:p/>
        </p:txBody>
      </p:sp>
      <p:sp>
        <p:nvSpPr>
          <p:cNvPr id="173" name="Google Shape;173;p14"/>
          <p:cNvSpPr txBox="1"/>
          <p:nvPr>
            <p:ph idx="3" type="body"/>
          </p:nvPr>
        </p:nvSpPr>
        <p:spPr>
          <a:xfrm>
            <a:off x="2045455" y="2330857"/>
            <a:ext cx="1634700" cy="241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74" name="Google Shape;174;p14"/>
          <p:cNvSpPr txBox="1"/>
          <p:nvPr>
            <p:ph idx="4" type="subTitle"/>
          </p:nvPr>
        </p:nvSpPr>
        <p:spPr>
          <a:xfrm>
            <a:off x="2045455" y="1789000"/>
            <a:ext cx="1634700" cy="466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400"/>
            </a:lvl1pPr>
            <a:lvl2pPr lvl="1" rtl="0" algn="ctr">
              <a:spcBef>
                <a:spcPts val="1600"/>
              </a:spcBef>
              <a:spcAft>
                <a:spcPts val="0"/>
              </a:spcAft>
              <a:buNone/>
              <a:defRPr b="1" sz="2400"/>
            </a:lvl2pPr>
            <a:lvl3pPr lvl="2" rtl="0" algn="ctr">
              <a:spcBef>
                <a:spcPts val="1600"/>
              </a:spcBef>
              <a:spcAft>
                <a:spcPts val="0"/>
              </a:spcAft>
              <a:buNone/>
              <a:defRPr b="1" sz="2400"/>
            </a:lvl3pPr>
            <a:lvl4pPr lvl="3" rtl="0" algn="ctr">
              <a:spcBef>
                <a:spcPts val="1600"/>
              </a:spcBef>
              <a:spcAft>
                <a:spcPts val="0"/>
              </a:spcAft>
              <a:buNone/>
              <a:defRPr b="1" sz="2400"/>
            </a:lvl4pPr>
            <a:lvl5pPr lvl="4" rtl="0" algn="ctr">
              <a:spcBef>
                <a:spcPts val="1600"/>
              </a:spcBef>
              <a:spcAft>
                <a:spcPts val="0"/>
              </a:spcAft>
              <a:buNone/>
              <a:defRPr b="1" sz="2400"/>
            </a:lvl5pPr>
            <a:lvl6pPr lvl="5" rtl="0" algn="ctr">
              <a:spcBef>
                <a:spcPts val="1600"/>
              </a:spcBef>
              <a:spcAft>
                <a:spcPts val="0"/>
              </a:spcAft>
              <a:buNone/>
              <a:defRPr b="1" sz="2400"/>
            </a:lvl6pPr>
            <a:lvl7pPr lvl="6" rtl="0" algn="ctr">
              <a:spcBef>
                <a:spcPts val="1600"/>
              </a:spcBef>
              <a:spcAft>
                <a:spcPts val="0"/>
              </a:spcAft>
              <a:buNone/>
              <a:defRPr b="1" sz="2400"/>
            </a:lvl7pPr>
            <a:lvl8pPr lvl="7" rtl="0" algn="ctr">
              <a:spcBef>
                <a:spcPts val="1600"/>
              </a:spcBef>
              <a:spcAft>
                <a:spcPts val="0"/>
              </a:spcAft>
              <a:buNone/>
              <a:defRPr b="1" sz="2400"/>
            </a:lvl8pPr>
            <a:lvl9pPr lvl="8" rtl="0" algn="ctr">
              <a:spcBef>
                <a:spcPts val="1600"/>
              </a:spcBef>
              <a:spcAft>
                <a:spcPts val="1600"/>
              </a:spcAft>
              <a:buNone/>
              <a:defRPr b="1" sz="2400"/>
            </a:lvl9pPr>
          </a:lstStyle>
          <a:p/>
        </p:txBody>
      </p:sp>
      <p:sp>
        <p:nvSpPr>
          <p:cNvPr id="175" name="Google Shape;175;p14"/>
          <p:cNvSpPr txBox="1"/>
          <p:nvPr>
            <p:ph idx="5" type="body"/>
          </p:nvPr>
        </p:nvSpPr>
        <p:spPr>
          <a:xfrm>
            <a:off x="3784359" y="2330857"/>
            <a:ext cx="1634700" cy="241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76" name="Google Shape;176;p14"/>
          <p:cNvSpPr txBox="1"/>
          <p:nvPr>
            <p:ph idx="6" type="subTitle"/>
          </p:nvPr>
        </p:nvSpPr>
        <p:spPr>
          <a:xfrm>
            <a:off x="3784359" y="1789000"/>
            <a:ext cx="1634700" cy="466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400"/>
            </a:lvl1pPr>
            <a:lvl2pPr lvl="1" rtl="0" algn="ctr">
              <a:spcBef>
                <a:spcPts val="1600"/>
              </a:spcBef>
              <a:spcAft>
                <a:spcPts val="0"/>
              </a:spcAft>
              <a:buNone/>
              <a:defRPr b="1" sz="2400"/>
            </a:lvl2pPr>
            <a:lvl3pPr lvl="2" rtl="0" algn="ctr">
              <a:spcBef>
                <a:spcPts val="1600"/>
              </a:spcBef>
              <a:spcAft>
                <a:spcPts val="0"/>
              </a:spcAft>
              <a:buNone/>
              <a:defRPr b="1" sz="2400"/>
            </a:lvl3pPr>
            <a:lvl4pPr lvl="3" rtl="0" algn="ctr">
              <a:spcBef>
                <a:spcPts val="1600"/>
              </a:spcBef>
              <a:spcAft>
                <a:spcPts val="0"/>
              </a:spcAft>
              <a:buNone/>
              <a:defRPr b="1" sz="2400"/>
            </a:lvl4pPr>
            <a:lvl5pPr lvl="4" rtl="0" algn="ctr">
              <a:spcBef>
                <a:spcPts val="1600"/>
              </a:spcBef>
              <a:spcAft>
                <a:spcPts val="0"/>
              </a:spcAft>
              <a:buNone/>
              <a:defRPr b="1" sz="2400"/>
            </a:lvl5pPr>
            <a:lvl6pPr lvl="5" rtl="0" algn="ctr">
              <a:spcBef>
                <a:spcPts val="1600"/>
              </a:spcBef>
              <a:spcAft>
                <a:spcPts val="0"/>
              </a:spcAft>
              <a:buNone/>
              <a:defRPr b="1" sz="2400"/>
            </a:lvl6pPr>
            <a:lvl7pPr lvl="6" rtl="0" algn="ctr">
              <a:spcBef>
                <a:spcPts val="1600"/>
              </a:spcBef>
              <a:spcAft>
                <a:spcPts val="0"/>
              </a:spcAft>
              <a:buNone/>
              <a:defRPr b="1" sz="2400"/>
            </a:lvl7pPr>
            <a:lvl8pPr lvl="7" rtl="0" algn="ctr">
              <a:spcBef>
                <a:spcPts val="1600"/>
              </a:spcBef>
              <a:spcAft>
                <a:spcPts val="0"/>
              </a:spcAft>
              <a:buNone/>
              <a:defRPr b="1" sz="2400"/>
            </a:lvl8pPr>
            <a:lvl9pPr lvl="8" rtl="0" algn="ctr">
              <a:spcBef>
                <a:spcPts val="1600"/>
              </a:spcBef>
              <a:spcAft>
                <a:spcPts val="1600"/>
              </a:spcAft>
              <a:buNone/>
              <a:defRPr b="1" sz="2400"/>
            </a:lvl9pPr>
          </a:lstStyle>
          <a:p/>
        </p:txBody>
      </p:sp>
      <p:sp>
        <p:nvSpPr>
          <p:cNvPr id="177" name="Google Shape;177;p14"/>
          <p:cNvSpPr txBox="1"/>
          <p:nvPr>
            <p:ph idx="7" type="body"/>
          </p:nvPr>
        </p:nvSpPr>
        <p:spPr>
          <a:xfrm>
            <a:off x="5523264" y="2330857"/>
            <a:ext cx="1634700" cy="241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78" name="Google Shape;178;p14"/>
          <p:cNvSpPr txBox="1"/>
          <p:nvPr>
            <p:ph idx="8" type="subTitle"/>
          </p:nvPr>
        </p:nvSpPr>
        <p:spPr>
          <a:xfrm>
            <a:off x="5523264" y="1789000"/>
            <a:ext cx="1634700" cy="466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400"/>
            </a:lvl1pPr>
            <a:lvl2pPr lvl="1" rtl="0" algn="ctr">
              <a:spcBef>
                <a:spcPts val="1600"/>
              </a:spcBef>
              <a:spcAft>
                <a:spcPts val="0"/>
              </a:spcAft>
              <a:buNone/>
              <a:defRPr b="1" sz="2400"/>
            </a:lvl2pPr>
            <a:lvl3pPr lvl="2" rtl="0" algn="ctr">
              <a:spcBef>
                <a:spcPts val="1600"/>
              </a:spcBef>
              <a:spcAft>
                <a:spcPts val="0"/>
              </a:spcAft>
              <a:buNone/>
              <a:defRPr b="1" sz="2400"/>
            </a:lvl3pPr>
            <a:lvl4pPr lvl="3" rtl="0" algn="ctr">
              <a:spcBef>
                <a:spcPts val="1600"/>
              </a:spcBef>
              <a:spcAft>
                <a:spcPts val="0"/>
              </a:spcAft>
              <a:buNone/>
              <a:defRPr b="1" sz="2400"/>
            </a:lvl4pPr>
            <a:lvl5pPr lvl="4" rtl="0" algn="ctr">
              <a:spcBef>
                <a:spcPts val="1600"/>
              </a:spcBef>
              <a:spcAft>
                <a:spcPts val="0"/>
              </a:spcAft>
              <a:buNone/>
              <a:defRPr b="1" sz="2400"/>
            </a:lvl5pPr>
            <a:lvl6pPr lvl="5" rtl="0" algn="ctr">
              <a:spcBef>
                <a:spcPts val="1600"/>
              </a:spcBef>
              <a:spcAft>
                <a:spcPts val="0"/>
              </a:spcAft>
              <a:buNone/>
              <a:defRPr b="1" sz="2400"/>
            </a:lvl6pPr>
            <a:lvl7pPr lvl="6" rtl="0" algn="ctr">
              <a:spcBef>
                <a:spcPts val="1600"/>
              </a:spcBef>
              <a:spcAft>
                <a:spcPts val="0"/>
              </a:spcAft>
              <a:buNone/>
              <a:defRPr b="1" sz="2400"/>
            </a:lvl7pPr>
            <a:lvl8pPr lvl="7" rtl="0" algn="ctr">
              <a:spcBef>
                <a:spcPts val="1600"/>
              </a:spcBef>
              <a:spcAft>
                <a:spcPts val="0"/>
              </a:spcAft>
              <a:buNone/>
              <a:defRPr b="1" sz="2400"/>
            </a:lvl8pPr>
            <a:lvl9pPr lvl="8" rtl="0" algn="ctr">
              <a:spcBef>
                <a:spcPts val="1600"/>
              </a:spcBef>
              <a:spcAft>
                <a:spcPts val="1600"/>
              </a:spcAft>
              <a:buNone/>
              <a:defRPr b="1" sz="2400"/>
            </a:lvl9pPr>
          </a:lstStyle>
          <a:p/>
        </p:txBody>
      </p:sp>
      <p:sp>
        <p:nvSpPr>
          <p:cNvPr id="179" name="Google Shape;179;p14"/>
          <p:cNvSpPr txBox="1"/>
          <p:nvPr>
            <p:ph idx="9" type="body"/>
          </p:nvPr>
        </p:nvSpPr>
        <p:spPr>
          <a:xfrm>
            <a:off x="7262169" y="2330857"/>
            <a:ext cx="1634700" cy="24120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80" name="Google Shape;180;p14"/>
          <p:cNvSpPr txBox="1"/>
          <p:nvPr>
            <p:ph idx="13" type="subTitle"/>
          </p:nvPr>
        </p:nvSpPr>
        <p:spPr>
          <a:xfrm>
            <a:off x="7262169" y="1789000"/>
            <a:ext cx="1634700" cy="4668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b="1" sz="2400"/>
            </a:lvl1pPr>
            <a:lvl2pPr lvl="1" rtl="0" algn="ctr">
              <a:spcBef>
                <a:spcPts val="1600"/>
              </a:spcBef>
              <a:spcAft>
                <a:spcPts val="0"/>
              </a:spcAft>
              <a:buNone/>
              <a:defRPr b="1" sz="2400"/>
            </a:lvl2pPr>
            <a:lvl3pPr lvl="2" rtl="0" algn="ctr">
              <a:spcBef>
                <a:spcPts val="1600"/>
              </a:spcBef>
              <a:spcAft>
                <a:spcPts val="0"/>
              </a:spcAft>
              <a:buNone/>
              <a:defRPr b="1" sz="2400"/>
            </a:lvl3pPr>
            <a:lvl4pPr lvl="3" rtl="0" algn="ctr">
              <a:spcBef>
                <a:spcPts val="1600"/>
              </a:spcBef>
              <a:spcAft>
                <a:spcPts val="0"/>
              </a:spcAft>
              <a:buNone/>
              <a:defRPr b="1" sz="2400"/>
            </a:lvl4pPr>
            <a:lvl5pPr lvl="4" rtl="0" algn="ctr">
              <a:spcBef>
                <a:spcPts val="1600"/>
              </a:spcBef>
              <a:spcAft>
                <a:spcPts val="0"/>
              </a:spcAft>
              <a:buNone/>
              <a:defRPr b="1" sz="2400"/>
            </a:lvl5pPr>
            <a:lvl6pPr lvl="5" rtl="0" algn="ctr">
              <a:spcBef>
                <a:spcPts val="1600"/>
              </a:spcBef>
              <a:spcAft>
                <a:spcPts val="0"/>
              </a:spcAft>
              <a:buNone/>
              <a:defRPr b="1" sz="2400"/>
            </a:lvl6pPr>
            <a:lvl7pPr lvl="6" rtl="0" algn="ctr">
              <a:spcBef>
                <a:spcPts val="1600"/>
              </a:spcBef>
              <a:spcAft>
                <a:spcPts val="0"/>
              </a:spcAft>
              <a:buNone/>
              <a:defRPr b="1" sz="2400"/>
            </a:lvl7pPr>
            <a:lvl8pPr lvl="7" rtl="0" algn="ctr">
              <a:spcBef>
                <a:spcPts val="1600"/>
              </a:spcBef>
              <a:spcAft>
                <a:spcPts val="0"/>
              </a:spcAft>
              <a:buNone/>
              <a:defRPr b="1" sz="2400"/>
            </a:lvl8pPr>
            <a:lvl9pPr lvl="8" rtl="0" algn="ctr">
              <a:spcBef>
                <a:spcPts val="1600"/>
              </a:spcBef>
              <a:spcAft>
                <a:spcPts val="1600"/>
              </a:spcAft>
              <a:buNone/>
              <a:defRPr b="1" sz="24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BLANK_3">
    <p:spTree>
      <p:nvGrpSpPr>
        <p:cNvPr id="181" name="Shape 181"/>
        <p:cNvGrpSpPr/>
        <p:nvPr/>
      </p:nvGrpSpPr>
      <p:grpSpPr>
        <a:xfrm>
          <a:off x="0" y="0"/>
          <a:ext cx="0" cy="0"/>
          <a:chOff x="0" y="0"/>
          <a:chExt cx="0" cy="0"/>
        </a:xfrm>
      </p:grpSpPr>
      <p:sp>
        <p:nvSpPr>
          <p:cNvPr id="182" name="Google Shape;182;p15"/>
          <p:cNvSpPr/>
          <p:nvPr/>
        </p:nvSpPr>
        <p:spPr>
          <a:xfrm rot="10800000">
            <a:off x="854330" y="926736"/>
            <a:ext cx="1062000" cy="1065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3" name="Google Shape;183;p15"/>
          <p:cNvSpPr/>
          <p:nvPr/>
        </p:nvSpPr>
        <p:spPr>
          <a:xfrm rot="10800000">
            <a:off x="2550093" y="2591643"/>
            <a:ext cx="563100" cy="565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4" name="Google Shape;184;p15"/>
          <p:cNvSpPr/>
          <p:nvPr/>
        </p:nvSpPr>
        <p:spPr>
          <a:xfrm rot="10800000">
            <a:off x="178366" y="1604853"/>
            <a:ext cx="1437600" cy="144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5" name="Google Shape;185;p15"/>
          <p:cNvSpPr/>
          <p:nvPr/>
        </p:nvSpPr>
        <p:spPr>
          <a:xfrm rot="10800000">
            <a:off x="1676053" y="1666555"/>
            <a:ext cx="1168200" cy="117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6" name="Google Shape;186;p15"/>
          <p:cNvSpPr/>
          <p:nvPr/>
        </p:nvSpPr>
        <p:spPr>
          <a:xfrm rot="10800000">
            <a:off x="935932" y="3102319"/>
            <a:ext cx="863700" cy="866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7" name="Google Shape;187;p15"/>
          <p:cNvSpPr/>
          <p:nvPr/>
        </p:nvSpPr>
        <p:spPr>
          <a:xfrm rot="10800000">
            <a:off x="257251" y="3388496"/>
            <a:ext cx="556800" cy="5589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8" name="Google Shape;188;p15"/>
          <p:cNvSpPr/>
          <p:nvPr/>
        </p:nvSpPr>
        <p:spPr>
          <a:xfrm rot="10800000">
            <a:off x="2943020" y="1784919"/>
            <a:ext cx="450600" cy="4518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9" name="Google Shape;189;p15"/>
          <p:cNvSpPr/>
          <p:nvPr/>
        </p:nvSpPr>
        <p:spPr>
          <a:xfrm rot="10800000">
            <a:off x="2019584" y="633279"/>
            <a:ext cx="941100" cy="944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0" name="Google Shape;190;p15"/>
          <p:cNvSpPr/>
          <p:nvPr/>
        </p:nvSpPr>
        <p:spPr>
          <a:xfrm rot="10800000">
            <a:off x="3053475" y="456016"/>
            <a:ext cx="1086300" cy="1090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1" name="Google Shape;191;p15"/>
          <p:cNvSpPr/>
          <p:nvPr/>
        </p:nvSpPr>
        <p:spPr>
          <a:xfrm rot="10800000">
            <a:off x="2687368" y="159908"/>
            <a:ext cx="860400" cy="863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2" name="Google Shape;192;p15"/>
          <p:cNvSpPr/>
          <p:nvPr/>
        </p:nvSpPr>
        <p:spPr>
          <a:xfrm rot="10800000">
            <a:off x="128092" y="849812"/>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3" name="Google Shape;193;p15"/>
          <p:cNvSpPr/>
          <p:nvPr/>
        </p:nvSpPr>
        <p:spPr>
          <a:xfrm rot="10800000">
            <a:off x="4290036" y="238036"/>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194" name="Google Shape;194;p15"/>
          <p:cNvGrpSpPr/>
          <p:nvPr/>
        </p:nvGrpSpPr>
        <p:grpSpPr>
          <a:xfrm rot="10800000">
            <a:off x="6345009" y="2063602"/>
            <a:ext cx="2720510" cy="2878081"/>
            <a:chOff x="4869527" y="541405"/>
            <a:chExt cx="1956357" cy="2069371"/>
          </a:xfrm>
        </p:grpSpPr>
        <p:sp>
          <p:nvSpPr>
            <p:cNvPr id="195" name="Google Shape;195;p15"/>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6" name="Google Shape;196;p15"/>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7" name="Google Shape;197;p15"/>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8" name="Google Shape;198;p15"/>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9" name="Google Shape;199;p15"/>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0" name="Google Shape;200;p15"/>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201" name="Google Shape;201;p15"/>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202" name="Google Shape;20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03" name="Google Shape;203;p15"/>
          <p:cNvSpPr txBox="1"/>
          <p:nvPr>
            <p:ph type="title"/>
          </p:nvPr>
        </p:nvSpPr>
        <p:spPr>
          <a:xfrm>
            <a:off x="311700" y="842625"/>
            <a:ext cx="8520600" cy="3552000"/>
          </a:xfrm>
          <a:prstGeom prst="rect">
            <a:avLst/>
          </a:prstGeom>
        </p:spPr>
        <p:txBody>
          <a:bodyPr anchorCtr="0" anchor="ctr" bIns="91425" lIns="91425" spcFirstLastPara="1" rIns="91425" wrap="square" tIns="91425">
            <a:noAutofit/>
          </a:bodyPr>
          <a:lstStyle>
            <a:lvl1pPr lvl="0" rtl="0" algn="ctr">
              <a:spcBef>
                <a:spcPts val="0"/>
              </a:spcBef>
              <a:spcAft>
                <a:spcPts val="0"/>
              </a:spcAft>
              <a:buNone/>
              <a:defRPr sz="9600"/>
            </a:lvl1pPr>
            <a:lvl2pPr lvl="1" rtl="0" algn="ctr">
              <a:spcBef>
                <a:spcPts val="0"/>
              </a:spcBef>
              <a:spcAft>
                <a:spcPts val="0"/>
              </a:spcAft>
              <a:buNone/>
              <a:defRPr sz="9600"/>
            </a:lvl2pPr>
            <a:lvl3pPr lvl="2" rtl="0" algn="ctr">
              <a:spcBef>
                <a:spcPts val="0"/>
              </a:spcBef>
              <a:spcAft>
                <a:spcPts val="0"/>
              </a:spcAft>
              <a:buNone/>
              <a:defRPr sz="9600"/>
            </a:lvl3pPr>
            <a:lvl4pPr lvl="3" rtl="0" algn="ctr">
              <a:spcBef>
                <a:spcPts val="0"/>
              </a:spcBef>
              <a:spcAft>
                <a:spcPts val="0"/>
              </a:spcAft>
              <a:buNone/>
              <a:defRPr sz="9600"/>
            </a:lvl4pPr>
            <a:lvl5pPr lvl="4" rtl="0" algn="ctr">
              <a:spcBef>
                <a:spcPts val="0"/>
              </a:spcBef>
              <a:spcAft>
                <a:spcPts val="0"/>
              </a:spcAft>
              <a:buNone/>
              <a:defRPr sz="9600"/>
            </a:lvl5pPr>
            <a:lvl6pPr lvl="5" rtl="0" algn="ctr">
              <a:spcBef>
                <a:spcPts val="0"/>
              </a:spcBef>
              <a:spcAft>
                <a:spcPts val="0"/>
              </a:spcAft>
              <a:buNone/>
              <a:defRPr sz="9600"/>
            </a:lvl6pPr>
            <a:lvl7pPr lvl="6" rtl="0" algn="ctr">
              <a:spcBef>
                <a:spcPts val="0"/>
              </a:spcBef>
              <a:spcAft>
                <a:spcPts val="0"/>
              </a:spcAft>
              <a:buNone/>
              <a:defRPr sz="9600"/>
            </a:lvl7pPr>
            <a:lvl8pPr lvl="7" rtl="0" algn="ctr">
              <a:spcBef>
                <a:spcPts val="0"/>
              </a:spcBef>
              <a:spcAft>
                <a:spcPts val="0"/>
              </a:spcAft>
              <a:buNone/>
              <a:defRPr sz="9600"/>
            </a:lvl8pPr>
            <a:lvl9pPr lvl="8" rtl="0" algn="ctr">
              <a:spcBef>
                <a:spcPts val="0"/>
              </a:spcBef>
              <a:spcAft>
                <a:spcPts val="0"/>
              </a:spcAft>
              <a:buNone/>
              <a:defRPr sz="9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ubtitle">
  <p:cSld name="BLANK_2">
    <p:spTree>
      <p:nvGrpSpPr>
        <p:cNvPr id="204" name="Shape 204"/>
        <p:cNvGrpSpPr/>
        <p:nvPr/>
      </p:nvGrpSpPr>
      <p:grpSpPr>
        <a:xfrm>
          <a:off x="0" y="0"/>
          <a:ext cx="0" cy="0"/>
          <a:chOff x="0" y="0"/>
          <a:chExt cx="0" cy="0"/>
        </a:xfrm>
      </p:grpSpPr>
      <p:sp>
        <p:nvSpPr>
          <p:cNvPr id="205" name="Google Shape;205;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206" name="Google Shape;206;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207" name="Google Shape;207;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sMania">
  <p:cSld name="BLANK_1">
    <p:spTree>
      <p:nvGrpSpPr>
        <p:cNvPr id="208" name="Shape 208"/>
        <p:cNvGrpSpPr/>
        <p:nvPr/>
      </p:nvGrpSpPr>
      <p:grpSpPr>
        <a:xfrm>
          <a:off x="0" y="0"/>
          <a:ext cx="0" cy="0"/>
          <a:chOff x="0" y="0"/>
          <a:chExt cx="0" cy="0"/>
        </a:xfrm>
      </p:grpSpPr>
      <p:sp>
        <p:nvSpPr>
          <p:cNvPr id="209" name="Google Shape;209;p17"/>
          <p:cNvSpPr/>
          <p:nvPr/>
        </p:nvSpPr>
        <p:spPr>
          <a:xfrm>
            <a:off x="0" y="0"/>
            <a:ext cx="9132900" cy="5137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0" name="Google Shape;210;p17">
            <a:hlinkClick r:id="rId2"/>
          </p:cNvPr>
          <p:cNvPicPr preferRelativeResize="0"/>
          <p:nvPr/>
        </p:nvPicPr>
        <p:blipFill rotWithShape="1">
          <a:blip r:embed="rId3">
            <a:alphaModFix/>
          </a:blip>
          <a:srcRect b="0" l="0" r="0" t="0"/>
          <a:stretch/>
        </p:blipFill>
        <p:spPr>
          <a:xfrm>
            <a:off x="423400" y="435650"/>
            <a:ext cx="3735526" cy="1611900"/>
          </a:xfrm>
          <a:prstGeom prst="rect">
            <a:avLst/>
          </a:prstGeom>
          <a:noFill/>
          <a:ln>
            <a:noFill/>
          </a:ln>
        </p:spPr>
      </p:pic>
      <p:sp>
        <p:nvSpPr>
          <p:cNvPr id="211" name="Google Shape;211;p17"/>
          <p:cNvSpPr txBox="1"/>
          <p:nvPr/>
        </p:nvSpPr>
        <p:spPr>
          <a:xfrm>
            <a:off x="423400" y="2140975"/>
            <a:ext cx="5636400" cy="2177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2600">
                <a:solidFill>
                  <a:srgbClr val="3F3F3F"/>
                </a:solidFill>
                <a:latin typeface="Poppins"/>
                <a:ea typeface="Poppins"/>
                <a:cs typeface="Poppins"/>
                <a:sym typeface="Poppins"/>
              </a:rPr>
              <a:t>Free </a:t>
            </a:r>
            <a:r>
              <a:rPr lang="en-GB" sz="2600">
                <a:solidFill>
                  <a:srgbClr val="3F3F3F"/>
                </a:solidFill>
                <a:latin typeface="Poppins"/>
                <a:ea typeface="Poppins"/>
                <a:cs typeface="Poppins"/>
                <a:sym typeface="Poppins"/>
              </a:rPr>
              <a:t>themes and templates for </a:t>
            </a:r>
            <a:r>
              <a:rPr b="1" lang="en-GB" sz="2600">
                <a:solidFill>
                  <a:srgbClr val="3F3F3F"/>
                </a:solidFill>
                <a:latin typeface="Poppins"/>
                <a:ea typeface="Poppins"/>
                <a:cs typeface="Poppins"/>
                <a:sym typeface="Poppins"/>
              </a:rPr>
              <a:t>Google Slides</a:t>
            </a:r>
            <a:r>
              <a:rPr lang="en-GB" sz="2600">
                <a:solidFill>
                  <a:srgbClr val="3F3F3F"/>
                </a:solidFill>
                <a:latin typeface="Poppins"/>
                <a:ea typeface="Poppins"/>
                <a:cs typeface="Poppins"/>
                <a:sym typeface="Poppins"/>
              </a:rPr>
              <a:t> or </a:t>
            </a:r>
            <a:r>
              <a:rPr b="1" lang="en-GB" sz="2600">
                <a:solidFill>
                  <a:srgbClr val="3F3F3F"/>
                </a:solidFill>
                <a:latin typeface="Poppins"/>
                <a:ea typeface="Poppins"/>
                <a:cs typeface="Poppins"/>
                <a:sym typeface="Poppins"/>
              </a:rPr>
              <a:t>PowerPoint</a:t>
            </a:r>
            <a:endParaRPr b="1" sz="2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2600">
              <a:solidFill>
                <a:srgbClr val="3F3F3F"/>
              </a:solidFill>
              <a:latin typeface="Poppins"/>
              <a:ea typeface="Poppins"/>
              <a:cs typeface="Poppins"/>
              <a:sym typeface="Poppins"/>
            </a:endParaRPr>
          </a:p>
          <a:p>
            <a:pPr indent="0" lvl="0" marL="0" marR="0" rtl="0" algn="l">
              <a:spcBef>
                <a:spcPts val="0"/>
              </a:spcBef>
              <a:spcAft>
                <a:spcPts val="0"/>
              </a:spcAft>
              <a:buNone/>
            </a:pPr>
            <a:r>
              <a:rPr b="1" lang="en-GB" sz="2100">
                <a:solidFill>
                  <a:srgbClr val="FFCB25"/>
                </a:solidFill>
                <a:latin typeface="Poppins"/>
                <a:ea typeface="Poppins"/>
                <a:cs typeface="Poppins"/>
                <a:sym typeface="Poppins"/>
              </a:rPr>
              <a:t>NOT to be sold as is or modified! </a:t>
            </a:r>
            <a:endParaRPr b="1" sz="2100">
              <a:solidFill>
                <a:srgbClr val="FFCB25"/>
              </a:solidFill>
              <a:latin typeface="Poppins"/>
              <a:ea typeface="Poppins"/>
              <a:cs typeface="Poppins"/>
              <a:sym typeface="Poppins"/>
            </a:endParaRPr>
          </a:p>
          <a:p>
            <a:pPr indent="0" lvl="0" marL="0" marR="0" rtl="0" algn="l">
              <a:spcBef>
                <a:spcPts val="0"/>
              </a:spcBef>
              <a:spcAft>
                <a:spcPts val="0"/>
              </a:spcAft>
              <a:buNone/>
            </a:pPr>
            <a:r>
              <a:rPr lang="en-GB">
                <a:solidFill>
                  <a:srgbClr val="3F3F3F"/>
                </a:solidFill>
                <a:latin typeface="Poppins"/>
                <a:ea typeface="Poppins"/>
                <a:cs typeface="Poppins"/>
                <a:sym typeface="Poppins"/>
              </a:rPr>
              <a:t>Read </a:t>
            </a:r>
            <a:r>
              <a:rPr lang="en-GB" u="sng">
                <a:solidFill>
                  <a:srgbClr val="3F3F3F"/>
                </a:solidFill>
                <a:latin typeface="Poppins"/>
                <a:ea typeface="Poppins"/>
                <a:cs typeface="Poppins"/>
                <a:sym typeface="Poppins"/>
                <a:hlinkClick r:id="rId4">
                  <a:extLst>
                    <a:ext uri="{A12FA001-AC4F-418D-AE19-62706E023703}">
                      <ahyp:hlinkClr val="tx"/>
                    </a:ext>
                  </a:extLst>
                </a:hlinkClick>
              </a:rPr>
              <a:t>FAQ</a:t>
            </a:r>
            <a:r>
              <a:rPr lang="en-GB">
                <a:solidFill>
                  <a:srgbClr val="3F3F3F"/>
                </a:solidFill>
                <a:latin typeface="Poppins"/>
                <a:ea typeface="Poppins"/>
                <a:cs typeface="Poppins"/>
                <a:sym typeface="Poppins"/>
              </a:rPr>
              <a:t> on slidesmania.com</a:t>
            </a:r>
            <a:endParaRPr>
              <a:solidFill>
                <a:srgbClr val="3F3F3F"/>
              </a:solidFill>
              <a:latin typeface="Poppins"/>
              <a:ea typeface="Poppins"/>
              <a:cs typeface="Poppins"/>
              <a:sym typeface="Poppins"/>
            </a:endParaRPr>
          </a:p>
        </p:txBody>
      </p:sp>
      <p:cxnSp>
        <p:nvCxnSpPr>
          <p:cNvPr id="212" name="Google Shape;212;p17"/>
          <p:cNvCxnSpPr/>
          <p:nvPr/>
        </p:nvCxnSpPr>
        <p:spPr>
          <a:xfrm>
            <a:off x="7808144" y="4261524"/>
            <a:ext cx="1120200" cy="9600"/>
          </a:xfrm>
          <a:prstGeom prst="straightConnector1">
            <a:avLst/>
          </a:prstGeom>
          <a:noFill/>
          <a:ln cap="flat" cmpd="sng" w="38100">
            <a:solidFill>
              <a:srgbClr val="FFCB25"/>
            </a:solidFill>
            <a:prstDash val="solid"/>
            <a:round/>
            <a:headEnd len="med" w="med" type="none"/>
            <a:tailEnd len="med" w="med" type="none"/>
          </a:ln>
        </p:spPr>
      </p:cxnSp>
      <p:pic>
        <p:nvPicPr>
          <p:cNvPr id="213" name="Google Shape;213;p17">
            <a:hlinkClick r:id="rId5"/>
          </p:cNvPr>
          <p:cNvPicPr preferRelativeResize="0"/>
          <p:nvPr/>
        </p:nvPicPr>
        <p:blipFill>
          <a:blip r:embed="rId6">
            <a:alphaModFix/>
          </a:blip>
          <a:stretch>
            <a:fillRect/>
          </a:stretch>
        </p:blipFill>
        <p:spPr>
          <a:xfrm>
            <a:off x="6831050" y="4418814"/>
            <a:ext cx="534282" cy="477823"/>
          </a:xfrm>
          <a:prstGeom prst="rect">
            <a:avLst/>
          </a:prstGeom>
          <a:noFill/>
          <a:ln>
            <a:noFill/>
          </a:ln>
        </p:spPr>
      </p:pic>
      <p:pic>
        <p:nvPicPr>
          <p:cNvPr id="214" name="Google Shape;214;p17">
            <a:hlinkClick r:id="rId7"/>
          </p:cNvPr>
          <p:cNvPicPr preferRelativeResize="0"/>
          <p:nvPr/>
        </p:nvPicPr>
        <p:blipFill>
          <a:blip r:embed="rId8">
            <a:alphaModFix/>
          </a:blip>
          <a:stretch>
            <a:fillRect/>
          </a:stretch>
        </p:blipFill>
        <p:spPr>
          <a:xfrm>
            <a:off x="7365332" y="4422179"/>
            <a:ext cx="530857" cy="471093"/>
          </a:xfrm>
          <a:prstGeom prst="rect">
            <a:avLst/>
          </a:prstGeom>
          <a:noFill/>
          <a:ln>
            <a:noFill/>
          </a:ln>
        </p:spPr>
      </p:pic>
      <p:pic>
        <p:nvPicPr>
          <p:cNvPr id="215" name="Google Shape;215;p17">
            <a:hlinkClick r:id="rId9"/>
          </p:cNvPr>
          <p:cNvPicPr preferRelativeResize="0"/>
          <p:nvPr/>
        </p:nvPicPr>
        <p:blipFill>
          <a:blip r:embed="rId10">
            <a:alphaModFix/>
          </a:blip>
          <a:stretch>
            <a:fillRect/>
          </a:stretch>
        </p:blipFill>
        <p:spPr>
          <a:xfrm>
            <a:off x="7925360" y="4423862"/>
            <a:ext cx="458935" cy="467728"/>
          </a:xfrm>
          <a:prstGeom prst="rect">
            <a:avLst/>
          </a:prstGeom>
          <a:noFill/>
          <a:ln>
            <a:noFill/>
          </a:ln>
        </p:spPr>
      </p:pic>
      <p:pic>
        <p:nvPicPr>
          <p:cNvPr id="216" name="Google Shape;216;p17">
            <a:hlinkClick r:id="rId11"/>
          </p:cNvPr>
          <p:cNvPicPr preferRelativeResize="0"/>
          <p:nvPr/>
        </p:nvPicPr>
        <p:blipFill>
          <a:blip r:embed="rId12">
            <a:alphaModFix/>
          </a:blip>
          <a:stretch>
            <a:fillRect/>
          </a:stretch>
        </p:blipFill>
        <p:spPr>
          <a:xfrm>
            <a:off x="8404190" y="4432274"/>
            <a:ext cx="524007" cy="450903"/>
          </a:xfrm>
          <a:prstGeom prst="rect">
            <a:avLst/>
          </a:prstGeom>
          <a:noFill/>
          <a:ln>
            <a:noFill/>
          </a:ln>
        </p:spPr>
      </p:pic>
      <p:sp>
        <p:nvSpPr>
          <p:cNvPr id="217" name="Google Shape;217;p17"/>
          <p:cNvSpPr txBox="1"/>
          <p:nvPr/>
        </p:nvSpPr>
        <p:spPr>
          <a:xfrm>
            <a:off x="5298010" y="3605699"/>
            <a:ext cx="3682200" cy="7500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1800">
                <a:solidFill>
                  <a:srgbClr val="252525"/>
                </a:solidFill>
                <a:latin typeface="Homemade Apple"/>
                <a:ea typeface="Homemade Apple"/>
                <a:cs typeface="Homemade Apple"/>
                <a:sym typeface="Homemade Apple"/>
              </a:rPr>
              <a:t>Sharing is caring!</a:t>
            </a:r>
            <a:endParaRPr b="1" sz="1800">
              <a:solidFill>
                <a:srgbClr val="252525"/>
              </a:solidFill>
              <a:latin typeface="Homemade Apple"/>
              <a:ea typeface="Homemade Apple"/>
              <a:cs typeface="Homemade Apple"/>
              <a:sym typeface="Homemade Appl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
          <p:cNvSpPr/>
          <p:nvPr/>
        </p:nvSpPr>
        <p:spPr>
          <a:xfrm flipH="1" rot="10800000">
            <a:off x="7277281" y="926736"/>
            <a:ext cx="1062000" cy="10656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6" name="Google Shape;36;p3"/>
          <p:cNvSpPr/>
          <p:nvPr/>
        </p:nvSpPr>
        <p:spPr>
          <a:xfrm flipH="1" rot="10800000">
            <a:off x="6080419" y="2591643"/>
            <a:ext cx="563100" cy="565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7" name="Google Shape;37;p3"/>
          <p:cNvSpPr/>
          <p:nvPr/>
        </p:nvSpPr>
        <p:spPr>
          <a:xfrm flipH="1" rot="10800000">
            <a:off x="7577646" y="1604853"/>
            <a:ext cx="1437600" cy="144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8" name="Google Shape;38;p3"/>
          <p:cNvSpPr/>
          <p:nvPr/>
        </p:nvSpPr>
        <p:spPr>
          <a:xfrm flipH="1" rot="10800000">
            <a:off x="6349358" y="1666555"/>
            <a:ext cx="1168200" cy="1172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39" name="Google Shape;39;p3"/>
          <p:cNvSpPr/>
          <p:nvPr/>
        </p:nvSpPr>
        <p:spPr>
          <a:xfrm flipH="1" rot="10800000">
            <a:off x="7393979" y="3102319"/>
            <a:ext cx="863700" cy="866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0" name="Google Shape;40;p3"/>
          <p:cNvSpPr/>
          <p:nvPr/>
        </p:nvSpPr>
        <p:spPr>
          <a:xfrm flipH="1" rot="10800000">
            <a:off x="8379561" y="3388496"/>
            <a:ext cx="556800" cy="5589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1" name="Google Shape;41;p3"/>
          <p:cNvSpPr/>
          <p:nvPr/>
        </p:nvSpPr>
        <p:spPr>
          <a:xfrm flipH="1" rot="10800000">
            <a:off x="5799992" y="1784919"/>
            <a:ext cx="450600" cy="4518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2" name="Google Shape;42;p3"/>
          <p:cNvSpPr/>
          <p:nvPr/>
        </p:nvSpPr>
        <p:spPr>
          <a:xfrm flipH="1" rot="10800000">
            <a:off x="6232928" y="633279"/>
            <a:ext cx="941100" cy="944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3" name="Google Shape;43;p3"/>
          <p:cNvSpPr/>
          <p:nvPr/>
        </p:nvSpPr>
        <p:spPr>
          <a:xfrm flipH="1" rot="10800000">
            <a:off x="5053837" y="456016"/>
            <a:ext cx="1086300" cy="10902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 name="Google Shape;44;p3"/>
          <p:cNvSpPr/>
          <p:nvPr/>
        </p:nvSpPr>
        <p:spPr>
          <a:xfrm flipH="1" rot="10800000">
            <a:off x="5645844" y="159908"/>
            <a:ext cx="860400" cy="8631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5" name="Google Shape;45;p3"/>
          <p:cNvSpPr/>
          <p:nvPr/>
        </p:nvSpPr>
        <p:spPr>
          <a:xfrm flipH="1" rot="10800000">
            <a:off x="8428619" y="849812"/>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6" name="Google Shape;46;p3"/>
          <p:cNvSpPr/>
          <p:nvPr/>
        </p:nvSpPr>
        <p:spPr>
          <a:xfrm flipH="1" rot="10800000">
            <a:off x="4266676" y="238036"/>
            <a:ext cx="636900" cy="639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47" name="Google Shape;47;p3"/>
          <p:cNvGrpSpPr/>
          <p:nvPr/>
        </p:nvGrpSpPr>
        <p:grpSpPr>
          <a:xfrm flipH="1" rot="10800000">
            <a:off x="128092" y="2063602"/>
            <a:ext cx="2720510" cy="2878081"/>
            <a:chOff x="4869527" y="541405"/>
            <a:chExt cx="1956357" cy="2069371"/>
          </a:xfrm>
        </p:grpSpPr>
        <p:sp>
          <p:nvSpPr>
            <p:cNvPr id="48" name="Google Shape;48;p3"/>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9" name="Google Shape;49;p3"/>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0" name="Google Shape;50;p3"/>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1" name="Google Shape;51;p3"/>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 name="Google Shape;52;p3"/>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3" name="Google Shape;53;p3"/>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4" name="Google Shape;54;p3"/>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sp>
        <p:nvSpPr>
          <p:cNvPr id="55" name="Google Shape;5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4800"/>
            </a:lvl1pPr>
            <a:lvl2pPr lvl="1" algn="ctr">
              <a:spcBef>
                <a:spcPts val="0"/>
              </a:spcBef>
              <a:spcAft>
                <a:spcPts val="0"/>
              </a:spcAft>
              <a:buSzPts val="4800"/>
              <a:buNone/>
              <a:defRPr b="1" sz="4800"/>
            </a:lvl2pPr>
            <a:lvl3pPr lvl="2" algn="ctr">
              <a:spcBef>
                <a:spcPts val="0"/>
              </a:spcBef>
              <a:spcAft>
                <a:spcPts val="0"/>
              </a:spcAft>
              <a:buSzPts val="4800"/>
              <a:buNone/>
              <a:defRPr b="1" sz="4800"/>
            </a:lvl3pPr>
            <a:lvl4pPr lvl="3" algn="ctr">
              <a:spcBef>
                <a:spcPts val="0"/>
              </a:spcBef>
              <a:spcAft>
                <a:spcPts val="0"/>
              </a:spcAft>
              <a:buSzPts val="4800"/>
              <a:buNone/>
              <a:defRPr b="1" sz="4800"/>
            </a:lvl4pPr>
            <a:lvl5pPr lvl="4" algn="ctr">
              <a:spcBef>
                <a:spcPts val="0"/>
              </a:spcBef>
              <a:spcAft>
                <a:spcPts val="0"/>
              </a:spcAft>
              <a:buSzPts val="4800"/>
              <a:buNone/>
              <a:defRPr b="1" sz="4800"/>
            </a:lvl5pPr>
            <a:lvl6pPr lvl="5" algn="ctr">
              <a:spcBef>
                <a:spcPts val="0"/>
              </a:spcBef>
              <a:spcAft>
                <a:spcPts val="0"/>
              </a:spcAft>
              <a:buSzPts val="4800"/>
              <a:buNone/>
              <a:defRPr b="1" sz="4800"/>
            </a:lvl6pPr>
            <a:lvl7pPr lvl="6" algn="ctr">
              <a:spcBef>
                <a:spcPts val="0"/>
              </a:spcBef>
              <a:spcAft>
                <a:spcPts val="0"/>
              </a:spcAft>
              <a:buSzPts val="4800"/>
              <a:buNone/>
              <a:defRPr b="1" sz="4800"/>
            </a:lvl7pPr>
            <a:lvl8pPr lvl="7" algn="ctr">
              <a:spcBef>
                <a:spcPts val="0"/>
              </a:spcBef>
              <a:spcAft>
                <a:spcPts val="0"/>
              </a:spcAft>
              <a:buSzPts val="4800"/>
              <a:buNone/>
              <a:defRPr b="1" sz="4800"/>
            </a:lvl8pPr>
            <a:lvl9pPr lvl="8" algn="ctr">
              <a:spcBef>
                <a:spcPts val="0"/>
              </a:spcBef>
              <a:spcAft>
                <a:spcPts val="0"/>
              </a:spcAft>
              <a:buSzPts val="4800"/>
              <a:buNone/>
              <a:defRPr b="1" sz="4800"/>
            </a:lvl9pPr>
          </a:lstStyle>
          <a:p/>
        </p:txBody>
      </p:sp>
      <p:sp>
        <p:nvSpPr>
          <p:cNvPr id="56" name="Google Shape;5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57" name="Google Shape;57;p3"/>
          <p:cNvSpPr txBox="1"/>
          <p:nvPr/>
        </p:nvSpPr>
        <p:spPr>
          <a:xfrm rot="5400000">
            <a:off x="-679350" y="473522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8" name="Shape 58"/>
        <p:cNvGrpSpPr/>
        <p:nvPr/>
      </p:nvGrpSpPr>
      <p:grpSpPr>
        <a:xfrm>
          <a:off x="0" y="0"/>
          <a:ext cx="0" cy="0"/>
          <a:chOff x="0" y="0"/>
          <a:chExt cx="0" cy="0"/>
        </a:xfrm>
      </p:grpSpPr>
      <p:sp>
        <p:nvSpPr>
          <p:cNvPr id="59" name="Google Shape;59;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60" name="Google Shape;6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61" name="Google Shape;6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grpSp>
        <p:nvGrpSpPr>
          <p:cNvPr id="62" name="Google Shape;62;p4"/>
          <p:cNvGrpSpPr/>
          <p:nvPr/>
        </p:nvGrpSpPr>
        <p:grpSpPr>
          <a:xfrm flipH="1">
            <a:off x="6300630" y="2109549"/>
            <a:ext cx="2720510" cy="2873736"/>
            <a:chOff x="4869527" y="541405"/>
            <a:chExt cx="1956357" cy="2069371"/>
          </a:xfrm>
        </p:grpSpPr>
        <p:sp>
          <p:nvSpPr>
            <p:cNvPr id="63" name="Google Shape;63;p4"/>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4" name="Google Shape;64;p4"/>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 name="Google Shape;65;p4"/>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6" name="Google Shape;66;p4"/>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7" name="Google Shape;67;p4"/>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8" name="Google Shape;68;p4"/>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9" name="Google Shape;69;p4"/>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grpSp>
        <p:nvGrpSpPr>
          <p:cNvPr id="71" name="Google Shape;71;p5"/>
          <p:cNvGrpSpPr/>
          <p:nvPr/>
        </p:nvGrpSpPr>
        <p:grpSpPr>
          <a:xfrm flipH="1">
            <a:off x="6300630" y="2109549"/>
            <a:ext cx="2720510" cy="2873736"/>
            <a:chOff x="4869527" y="541405"/>
            <a:chExt cx="1956357" cy="2069371"/>
          </a:xfrm>
        </p:grpSpPr>
        <p:sp>
          <p:nvSpPr>
            <p:cNvPr id="72" name="Google Shape;72;p5"/>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3" name="Google Shape;73;p5"/>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4" name="Google Shape;74;p5"/>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5" name="Google Shape;75;p5"/>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Google Shape;76;p5"/>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7" name="Google Shape;77;p5"/>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8" name="Google Shape;78;p5"/>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79" name="Google Shape;7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80" name="Google Shape;8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81" name="Google Shape;8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82" name="Google Shape;8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83" name="Shape 83"/>
        <p:cNvGrpSpPr/>
        <p:nvPr/>
      </p:nvGrpSpPr>
      <p:grpSpPr>
        <a:xfrm>
          <a:off x="0" y="0"/>
          <a:ext cx="0" cy="0"/>
          <a:chOff x="0" y="0"/>
          <a:chExt cx="0" cy="0"/>
        </a:xfrm>
      </p:grpSpPr>
      <p:grpSp>
        <p:nvGrpSpPr>
          <p:cNvPr id="84" name="Google Shape;84;p6"/>
          <p:cNvGrpSpPr/>
          <p:nvPr/>
        </p:nvGrpSpPr>
        <p:grpSpPr>
          <a:xfrm flipH="1">
            <a:off x="6300630" y="2109549"/>
            <a:ext cx="2720510" cy="2873736"/>
            <a:chOff x="4869527" y="541405"/>
            <a:chExt cx="1956357" cy="2069371"/>
          </a:xfrm>
        </p:grpSpPr>
        <p:sp>
          <p:nvSpPr>
            <p:cNvPr id="85" name="Google Shape;85;p6"/>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6" name="Google Shape;86;p6"/>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7" name="Google Shape;87;p6"/>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8" name="Google Shape;88;p6"/>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89" name="Google Shape;89;p6"/>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0" name="Google Shape;90;p6"/>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91" name="Google Shape;91;p6"/>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92" name="Google Shape;92;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93" name="Google Shape;93;p6"/>
          <p:cNvSpPr txBox="1"/>
          <p:nvPr>
            <p:ph idx="1" type="body"/>
          </p:nvPr>
        </p:nvSpPr>
        <p:spPr>
          <a:xfrm>
            <a:off x="311700" y="1152475"/>
            <a:ext cx="2598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4" name="Google Shape;94;p6"/>
          <p:cNvSpPr txBox="1"/>
          <p:nvPr>
            <p:ph idx="2" type="body"/>
          </p:nvPr>
        </p:nvSpPr>
        <p:spPr>
          <a:xfrm>
            <a:off x="3247913" y="1152475"/>
            <a:ext cx="2598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95" name="Google Shape;9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6" name="Google Shape;96;p6"/>
          <p:cNvSpPr txBox="1"/>
          <p:nvPr>
            <p:ph idx="3" type="body"/>
          </p:nvPr>
        </p:nvSpPr>
        <p:spPr>
          <a:xfrm>
            <a:off x="6184138" y="1152475"/>
            <a:ext cx="25980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7" name="Shape 97"/>
        <p:cNvGrpSpPr/>
        <p:nvPr/>
      </p:nvGrpSpPr>
      <p:grpSpPr>
        <a:xfrm>
          <a:off x="0" y="0"/>
          <a:ext cx="0" cy="0"/>
          <a:chOff x="0" y="0"/>
          <a:chExt cx="0" cy="0"/>
        </a:xfrm>
      </p:grpSpPr>
      <p:sp>
        <p:nvSpPr>
          <p:cNvPr id="98" name="Google Shape;98;p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99" name="Google Shape;9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0" name="Shape 100"/>
        <p:cNvGrpSpPr/>
        <p:nvPr/>
      </p:nvGrpSpPr>
      <p:grpSpPr>
        <a:xfrm>
          <a:off x="0" y="0"/>
          <a:ext cx="0" cy="0"/>
          <a:chOff x="0" y="0"/>
          <a:chExt cx="0" cy="0"/>
        </a:xfrm>
      </p:grpSpPr>
      <p:sp>
        <p:nvSpPr>
          <p:cNvPr id="101" name="Google Shape;101;p8"/>
          <p:cNvSpPr/>
          <p:nvPr/>
        </p:nvSpPr>
        <p:spPr>
          <a:xfrm flipH="1">
            <a:off x="0" y="0"/>
            <a:ext cx="9144000" cy="5126355"/>
          </a:xfrm>
          <a:custGeom>
            <a:rect b="b" l="l" r="r" t="t"/>
            <a:pathLst>
              <a:path extrusionOk="0" h="6858000" w="12192000">
                <a:moveTo>
                  <a:pt x="8341704" y="6031977"/>
                </a:moveTo>
                <a:cubicBezTo>
                  <a:pt x="8323476" y="6031977"/>
                  <a:pt x="8308700" y="6046753"/>
                  <a:pt x="8308700" y="6064981"/>
                </a:cubicBezTo>
                <a:lnTo>
                  <a:pt x="8308700" y="6700856"/>
                </a:lnTo>
                <a:cubicBezTo>
                  <a:pt x="8308700" y="6719084"/>
                  <a:pt x="8323476" y="6733860"/>
                  <a:pt x="8341704" y="6733860"/>
                </a:cubicBezTo>
                <a:lnTo>
                  <a:pt x="8975378" y="6733860"/>
                </a:lnTo>
                <a:cubicBezTo>
                  <a:pt x="8993606" y="6733860"/>
                  <a:pt x="9008382" y="6719084"/>
                  <a:pt x="9008382" y="6700856"/>
                </a:cubicBezTo>
                <a:lnTo>
                  <a:pt x="9008382" y="6064981"/>
                </a:lnTo>
                <a:cubicBezTo>
                  <a:pt x="9008382" y="6046753"/>
                  <a:pt x="8993606" y="6031977"/>
                  <a:pt x="8975378" y="6031977"/>
                </a:cubicBezTo>
                <a:close/>
                <a:moveTo>
                  <a:pt x="5686299" y="5578624"/>
                </a:moveTo>
                <a:cubicBezTo>
                  <a:pt x="5664177" y="5578624"/>
                  <a:pt x="5646244" y="5596557"/>
                  <a:pt x="5646244" y="5618678"/>
                </a:cubicBezTo>
                <a:lnTo>
                  <a:pt x="5646244" y="6390378"/>
                </a:lnTo>
                <a:cubicBezTo>
                  <a:pt x="5646244" y="6412499"/>
                  <a:pt x="5664177" y="6430432"/>
                  <a:pt x="5686299" y="6430432"/>
                </a:cubicBezTo>
                <a:lnTo>
                  <a:pt x="6455329" y="6430432"/>
                </a:lnTo>
                <a:cubicBezTo>
                  <a:pt x="6477450" y="6430432"/>
                  <a:pt x="6495383" y="6412499"/>
                  <a:pt x="6495383" y="6390378"/>
                </a:cubicBezTo>
                <a:lnTo>
                  <a:pt x="6495383" y="5618678"/>
                </a:lnTo>
                <a:cubicBezTo>
                  <a:pt x="6495383" y="5596557"/>
                  <a:pt x="6477450" y="5578624"/>
                  <a:pt x="6455329" y="5578624"/>
                </a:cubicBezTo>
                <a:close/>
                <a:moveTo>
                  <a:pt x="11235556" y="4763045"/>
                </a:moveTo>
                <a:cubicBezTo>
                  <a:pt x="11213435" y="4763045"/>
                  <a:pt x="11195502" y="4780978"/>
                  <a:pt x="11195502" y="4803099"/>
                </a:cubicBezTo>
                <a:lnTo>
                  <a:pt x="11195502" y="5574799"/>
                </a:lnTo>
                <a:cubicBezTo>
                  <a:pt x="11195502" y="5596920"/>
                  <a:pt x="11213435" y="5614853"/>
                  <a:pt x="11235556" y="5614853"/>
                </a:cubicBezTo>
                <a:lnTo>
                  <a:pt x="12004587" y="5614853"/>
                </a:lnTo>
                <a:cubicBezTo>
                  <a:pt x="12026708" y="5614853"/>
                  <a:pt x="12044641" y="5596920"/>
                  <a:pt x="12044641" y="5574799"/>
                </a:cubicBezTo>
                <a:lnTo>
                  <a:pt x="12044641" y="4803099"/>
                </a:lnTo>
                <a:cubicBezTo>
                  <a:pt x="12044641" y="4780978"/>
                  <a:pt x="12026708" y="4763045"/>
                  <a:pt x="12004587" y="4763045"/>
                </a:cubicBezTo>
                <a:close/>
                <a:moveTo>
                  <a:pt x="9721124" y="4739734"/>
                </a:moveTo>
                <a:cubicBezTo>
                  <a:pt x="9684234" y="4739734"/>
                  <a:pt x="9654329" y="4769639"/>
                  <a:pt x="9654329" y="4806529"/>
                </a:cubicBezTo>
                <a:lnTo>
                  <a:pt x="9654329" y="6093441"/>
                </a:lnTo>
                <a:cubicBezTo>
                  <a:pt x="9654329" y="6130331"/>
                  <a:pt x="9684234" y="6160236"/>
                  <a:pt x="9721124" y="6160236"/>
                </a:cubicBezTo>
                <a:lnTo>
                  <a:pt x="11003581" y="6160236"/>
                </a:lnTo>
                <a:cubicBezTo>
                  <a:pt x="11040471" y="6160236"/>
                  <a:pt x="11070376" y="6130331"/>
                  <a:pt x="11070376" y="6093441"/>
                </a:cubicBezTo>
                <a:lnTo>
                  <a:pt x="11070376" y="4806529"/>
                </a:lnTo>
                <a:cubicBezTo>
                  <a:pt x="11070376" y="4769639"/>
                  <a:pt x="11040471" y="4739734"/>
                  <a:pt x="11003581" y="4739734"/>
                </a:cubicBezTo>
                <a:close/>
                <a:moveTo>
                  <a:pt x="6764120" y="4686518"/>
                </a:moveTo>
                <a:cubicBezTo>
                  <a:pt x="6726383" y="4686518"/>
                  <a:pt x="6695792" y="4717109"/>
                  <a:pt x="6695792" y="4754846"/>
                </a:cubicBezTo>
                <a:lnTo>
                  <a:pt x="6695792" y="6071297"/>
                </a:lnTo>
                <a:cubicBezTo>
                  <a:pt x="6695792" y="6109034"/>
                  <a:pt x="6726383" y="6139625"/>
                  <a:pt x="6764120" y="6139625"/>
                </a:cubicBezTo>
                <a:lnTo>
                  <a:pt x="8076014" y="6139625"/>
                </a:lnTo>
                <a:cubicBezTo>
                  <a:pt x="8113751" y="6139625"/>
                  <a:pt x="8144342" y="6109034"/>
                  <a:pt x="8144342" y="6071297"/>
                </a:cubicBezTo>
                <a:lnTo>
                  <a:pt x="8144342" y="4754846"/>
                </a:lnTo>
                <a:cubicBezTo>
                  <a:pt x="8144342" y="4717109"/>
                  <a:pt x="8113751" y="4686518"/>
                  <a:pt x="8076014" y="4686518"/>
                </a:cubicBezTo>
                <a:close/>
                <a:moveTo>
                  <a:pt x="8327091" y="4644974"/>
                </a:moveTo>
                <a:cubicBezTo>
                  <a:pt x="8294408" y="4644974"/>
                  <a:pt x="8267913" y="4671469"/>
                  <a:pt x="8267913" y="4704152"/>
                </a:cubicBezTo>
                <a:lnTo>
                  <a:pt x="8267913" y="5844299"/>
                </a:lnTo>
                <a:cubicBezTo>
                  <a:pt x="8267913" y="5876982"/>
                  <a:pt x="8294408" y="5903477"/>
                  <a:pt x="8327091" y="5903477"/>
                </a:cubicBezTo>
                <a:lnTo>
                  <a:pt x="9463293" y="5903477"/>
                </a:lnTo>
                <a:cubicBezTo>
                  <a:pt x="9495976" y="5903477"/>
                  <a:pt x="9522471" y="5876982"/>
                  <a:pt x="9522471" y="5844299"/>
                </a:cubicBezTo>
                <a:lnTo>
                  <a:pt x="9522471" y="4704152"/>
                </a:lnTo>
                <a:cubicBezTo>
                  <a:pt x="9522471" y="4671469"/>
                  <a:pt x="9495976" y="4644974"/>
                  <a:pt x="9463293" y="4644974"/>
                </a:cubicBezTo>
                <a:close/>
                <a:moveTo>
                  <a:pt x="7718999" y="3765985"/>
                </a:moveTo>
                <a:cubicBezTo>
                  <a:pt x="7703351" y="3765985"/>
                  <a:pt x="7690666" y="3778670"/>
                  <a:pt x="7690666" y="3794318"/>
                </a:cubicBezTo>
                <a:lnTo>
                  <a:pt x="7690666" y="4340194"/>
                </a:lnTo>
                <a:cubicBezTo>
                  <a:pt x="7690666" y="4355842"/>
                  <a:pt x="7703351" y="4368527"/>
                  <a:pt x="7718999" y="4368527"/>
                </a:cubicBezTo>
                <a:lnTo>
                  <a:pt x="8262986" y="4368527"/>
                </a:lnTo>
                <a:cubicBezTo>
                  <a:pt x="8278634" y="4368527"/>
                  <a:pt x="8291319" y="4355842"/>
                  <a:pt x="8291319" y="4340194"/>
                </a:cubicBezTo>
                <a:lnTo>
                  <a:pt x="8291319" y="3794318"/>
                </a:lnTo>
                <a:cubicBezTo>
                  <a:pt x="8291319" y="3778670"/>
                  <a:pt x="8278634" y="3765985"/>
                  <a:pt x="8262986" y="3765985"/>
                </a:cubicBezTo>
                <a:close/>
                <a:moveTo>
                  <a:pt x="8496623" y="2963525"/>
                </a:moveTo>
                <a:cubicBezTo>
                  <a:pt x="8456047" y="2963525"/>
                  <a:pt x="8423154" y="2996418"/>
                  <a:pt x="8423154" y="3036994"/>
                </a:cubicBezTo>
                <a:lnTo>
                  <a:pt x="8423154" y="4452488"/>
                </a:lnTo>
                <a:cubicBezTo>
                  <a:pt x="8423154" y="4493064"/>
                  <a:pt x="8456047" y="4525957"/>
                  <a:pt x="8496623" y="4525957"/>
                </a:cubicBezTo>
                <a:lnTo>
                  <a:pt x="9907219" y="4525957"/>
                </a:lnTo>
                <a:cubicBezTo>
                  <a:pt x="9947795" y="4525957"/>
                  <a:pt x="9980688" y="4493064"/>
                  <a:pt x="9980688" y="4452488"/>
                </a:cubicBezTo>
                <a:lnTo>
                  <a:pt x="9980688" y="3036994"/>
                </a:lnTo>
                <a:cubicBezTo>
                  <a:pt x="9980688" y="2996418"/>
                  <a:pt x="9947795" y="2963525"/>
                  <a:pt x="9907219" y="2963525"/>
                </a:cubicBezTo>
                <a:close/>
                <a:moveTo>
                  <a:pt x="7591322" y="2878453"/>
                </a:moveTo>
                <a:cubicBezTo>
                  <a:pt x="7571756" y="2878453"/>
                  <a:pt x="7555895" y="2894314"/>
                  <a:pt x="7555895" y="2913880"/>
                </a:cubicBezTo>
                <a:lnTo>
                  <a:pt x="7555895" y="3596438"/>
                </a:lnTo>
                <a:cubicBezTo>
                  <a:pt x="7555895" y="3616004"/>
                  <a:pt x="7571756" y="3631865"/>
                  <a:pt x="7591322" y="3631865"/>
                </a:cubicBezTo>
                <a:lnTo>
                  <a:pt x="8271518" y="3631865"/>
                </a:lnTo>
                <a:cubicBezTo>
                  <a:pt x="8291084" y="3631865"/>
                  <a:pt x="8306945" y="3616004"/>
                  <a:pt x="8306945" y="3596438"/>
                </a:cubicBezTo>
                <a:lnTo>
                  <a:pt x="8306945" y="2913880"/>
                </a:lnTo>
                <a:cubicBezTo>
                  <a:pt x="8306945" y="2894314"/>
                  <a:pt x="8291084" y="2878453"/>
                  <a:pt x="8271518" y="2878453"/>
                </a:cubicBezTo>
                <a:close/>
                <a:moveTo>
                  <a:pt x="10151285" y="2685836"/>
                </a:moveTo>
                <a:cubicBezTo>
                  <a:pt x="10101351" y="2685836"/>
                  <a:pt x="10060871" y="2726316"/>
                  <a:pt x="10060871" y="2776250"/>
                </a:cubicBezTo>
                <a:lnTo>
                  <a:pt x="10060871" y="4518218"/>
                </a:lnTo>
                <a:cubicBezTo>
                  <a:pt x="10060871" y="4568152"/>
                  <a:pt x="10101351" y="4608632"/>
                  <a:pt x="10151285" y="4608632"/>
                </a:cubicBezTo>
                <a:lnTo>
                  <a:pt x="11887225" y="4608632"/>
                </a:lnTo>
                <a:cubicBezTo>
                  <a:pt x="11937159" y="4608632"/>
                  <a:pt x="11977639" y="4568152"/>
                  <a:pt x="11977639" y="4518218"/>
                </a:cubicBezTo>
                <a:lnTo>
                  <a:pt x="11977639" y="2776250"/>
                </a:lnTo>
                <a:cubicBezTo>
                  <a:pt x="11977639" y="2726316"/>
                  <a:pt x="11937159" y="2685836"/>
                  <a:pt x="11887225" y="2685836"/>
                </a:cubicBezTo>
                <a:close/>
                <a:moveTo>
                  <a:pt x="11165119" y="1485426"/>
                </a:moveTo>
                <a:cubicBezTo>
                  <a:pt x="11145774" y="1485426"/>
                  <a:pt x="11130091" y="1501109"/>
                  <a:pt x="11130091" y="1520455"/>
                </a:cubicBezTo>
                <a:lnTo>
                  <a:pt x="11130091" y="2195326"/>
                </a:lnTo>
                <a:cubicBezTo>
                  <a:pt x="11130091" y="2214671"/>
                  <a:pt x="11145774" y="2230354"/>
                  <a:pt x="11165119" y="2230354"/>
                </a:cubicBezTo>
                <a:lnTo>
                  <a:pt x="11837656" y="2230354"/>
                </a:lnTo>
                <a:cubicBezTo>
                  <a:pt x="11857001" y="2230354"/>
                  <a:pt x="11872684" y="2214671"/>
                  <a:pt x="11872684" y="2195326"/>
                </a:cubicBezTo>
                <a:lnTo>
                  <a:pt x="11872684" y="1520455"/>
                </a:lnTo>
                <a:cubicBezTo>
                  <a:pt x="11872684" y="1501109"/>
                  <a:pt x="11857001" y="1485426"/>
                  <a:pt x="11837656" y="1485426"/>
                </a:cubicBezTo>
                <a:close/>
                <a:moveTo>
                  <a:pt x="9870297" y="1457000"/>
                </a:moveTo>
                <a:cubicBezTo>
                  <a:pt x="9840300" y="1457000"/>
                  <a:pt x="9815982" y="1481319"/>
                  <a:pt x="9815982" y="1511316"/>
                </a:cubicBezTo>
                <a:lnTo>
                  <a:pt x="9815982" y="2557785"/>
                </a:lnTo>
                <a:cubicBezTo>
                  <a:pt x="9815982" y="2587782"/>
                  <a:pt x="9840300" y="2612100"/>
                  <a:pt x="9870297" y="2612100"/>
                </a:cubicBezTo>
                <a:lnTo>
                  <a:pt x="10913145" y="2612100"/>
                </a:lnTo>
                <a:cubicBezTo>
                  <a:pt x="10943142" y="2612100"/>
                  <a:pt x="10967460" y="2587782"/>
                  <a:pt x="10967460" y="2557785"/>
                </a:cubicBezTo>
                <a:lnTo>
                  <a:pt x="10967460" y="1511316"/>
                </a:lnTo>
                <a:cubicBezTo>
                  <a:pt x="10967460" y="1481319"/>
                  <a:pt x="10943142" y="1457000"/>
                  <a:pt x="10913145" y="1457000"/>
                </a:cubicBezTo>
                <a:close/>
                <a:moveTo>
                  <a:pt x="0" y="0"/>
                </a:moveTo>
                <a:lnTo>
                  <a:pt x="12192000" y="0"/>
                </a:lnTo>
                <a:lnTo>
                  <a:pt x="12192000" y="6858000"/>
                </a:lnTo>
                <a:lnTo>
                  <a:pt x="0" y="6858000"/>
                </a:lnTo>
                <a:close/>
              </a:path>
            </a:pathLst>
          </a:custGeom>
          <a:gradFill>
            <a:gsLst>
              <a:gs pos="0">
                <a:schemeClr val="accent1"/>
              </a:gs>
              <a:gs pos="100000">
                <a:schemeClr val="accent2"/>
              </a:gs>
            </a:gsLst>
            <a:lin ang="18900732" scaled="0"/>
          </a:gradFill>
          <a:ln cap="flat" cmpd="sng" w="19050">
            <a:solidFill>
              <a:srgbClr val="FFFFFF"/>
            </a:solidFill>
            <a:prstDash val="solid"/>
            <a:round/>
            <a:headEnd len="sm" w="sm" type="none"/>
            <a:tailEnd len="sm" w="sm" type="none"/>
          </a:ln>
          <a:effectLst>
            <a:outerShdw blurRad="185738"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102" name="Google Shape;102;p8"/>
          <p:cNvSpPr txBox="1"/>
          <p:nvPr>
            <p:ph type="title"/>
          </p:nvPr>
        </p:nvSpPr>
        <p:spPr>
          <a:xfrm>
            <a:off x="4061100" y="555600"/>
            <a:ext cx="4650900" cy="75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03" name="Google Shape;103;p8"/>
          <p:cNvSpPr txBox="1"/>
          <p:nvPr>
            <p:ph idx="1" type="body"/>
          </p:nvPr>
        </p:nvSpPr>
        <p:spPr>
          <a:xfrm>
            <a:off x="4061100" y="1389600"/>
            <a:ext cx="4650900" cy="3179400"/>
          </a:xfrm>
          <a:prstGeom prst="rect">
            <a:avLst/>
          </a:prstGeom>
        </p:spPr>
        <p:txBody>
          <a:bodyPr anchorCtr="0" anchor="t" bIns="91425" lIns="91425" spcFirstLastPara="1" rIns="91425" wrap="square" tIns="91425">
            <a:noAutofit/>
          </a:bodyPr>
          <a:lstStyle>
            <a:lvl1pPr indent="-368300" lvl="0" marL="457200">
              <a:spcBef>
                <a:spcPts val="0"/>
              </a:spcBef>
              <a:spcAft>
                <a:spcPts val="0"/>
              </a:spcAft>
              <a:buSzPts val="2200"/>
              <a:buChar char="●"/>
              <a:defRPr/>
            </a:lvl1pPr>
            <a:lvl2pPr indent="-368300" lvl="1" marL="914400">
              <a:spcBef>
                <a:spcPts val="1600"/>
              </a:spcBef>
              <a:spcAft>
                <a:spcPts val="0"/>
              </a:spcAft>
              <a:buSzPts val="2200"/>
              <a:buChar char="○"/>
              <a:defRPr/>
            </a:lvl2pPr>
            <a:lvl3pPr indent="-368300" lvl="2" marL="1371600">
              <a:spcBef>
                <a:spcPts val="1600"/>
              </a:spcBef>
              <a:spcAft>
                <a:spcPts val="0"/>
              </a:spcAft>
              <a:buSzPts val="2200"/>
              <a:buChar char="■"/>
              <a:defRPr/>
            </a:lvl3pPr>
            <a:lvl4pPr indent="-368300" lvl="3" marL="1828800">
              <a:spcBef>
                <a:spcPts val="1600"/>
              </a:spcBef>
              <a:spcAft>
                <a:spcPts val="0"/>
              </a:spcAft>
              <a:buSzPts val="2200"/>
              <a:buChar char="●"/>
              <a:defRPr/>
            </a:lvl4pPr>
            <a:lvl5pPr indent="-368300" lvl="4" marL="2286000">
              <a:spcBef>
                <a:spcPts val="1600"/>
              </a:spcBef>
              <a:spcAft>
                <a:spcPts val="0"/>
              </a:spcAft>
              <a:buSzPts val="2200"/>
              <a:buChar char="○"/>
              <a:defRPr/>
            </a:lvl5pPr>
            <a:lvl6pPr indent="-368300" lvl="5" marL="2743200">
              <a:spcBef>
                <a:spcPts val="1600"/>
              </a:spcBef>
              <a:spcAft>
                <a:spcPts val="0"/>
              </a:spcAft>
              <a:buSzPts val="2200"/>
              <a:buChar char="■"/>
              <a:defRPr/>
            </a:lvl6pPr>
            <a:lvl7pPr indent="-368300" lvl="6" marL="3200400">
              <a:spcBef>
                <a:spcPts val="1600"/>
              </a:spcBef>
              <a:spcAft>
                <a:spcPts val="0"/>
              </a:spcAft>
              <a:buSzPts val="2200"/>
              <a:buChar char="●"/>
              <a:defRPr/>
            </a:lvl7pPr>
            <a:lvl8pPr indent="-368300" lvl="7" marL="3657600">
              <a:spcBef>
                <a:spcPts val="1600"/>
              </a:spcBef>
              <a:spcAft>
                <a:spcPts val="0"/>
              </a:spcAft>
              <a:buSzPts val="2200"/>
              <a:buChar char="○"/>
              <a:defRPr/>
            </a:lvl8pPr>
            <a:lvl9pPr indent="-368300" lvl="8" marL="4114800">
              <a:spcBef>
                <a:spcPts val="1600"/>
              </a:spcBef>
              <a:spcAft>
                <a:spcPts val="1600"/>
              </a:spcAft>
              <a:buSzPts val="2200"/>
              <a:buChar char="■"/>
              <a:defRPr/>
            </a:lvl9pPr>
          </a:lstStyle>
          <a:p/>
        </p:txBody>
      </p:sp>
      <p:sp>
        <p:nvSpPr>
          <p:cNvPr id="104" name="Google Shape;10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05" name="Google Shape;105;p8"/>
          <p:cNvSpPr txBox="1"/>
          <p:nvPr/>
        </p:nvSpPr>
        <p:spPr>
          <a:xfrm rot="5400000">
            <a:off x="-679350" y="473522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e yourself">
  <p:cSld name="ONE_COLUMN_TEXT_2">
    <p:spTree>
      <p:nvGrpSpPr>
        <p:cNvPr id="106" name="Shape 106"/>
        <p:cNvGrpSpPr/>
        <p:nvPr/>
      </p:nvGrpSpPr>
      <p:grpSpPr>
        <a:xfrm>
          <a:off x="0" y="0"/>
          <a:ext cx="0" cy="0"/>
          <a:chOff x="0" y="0"/>
          <a:chExt cx="0" cy="0"/>
        </a:xfrm>
      </p:grpSpPr>
      <p:sp>
        <p:nvSpPr>
          <p:cNvPr id="107" name="Google Shape;107;p9"/>
          <p:cNvSpPr txBox="1"/>
          <p:nvPr>
            <p:ph type="title"/>
          </p:nvPr>
        </p:nvSpPr>
        <p:spPr>
          <a:xfrm>
            <a:off x="4061100" y="555600"/>
            <a:ext cx="46509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108" name="Google Shape;108;p9"/>
          <p:cNvSpPr txBox="1"/>
          <p:nvPr>
            <p:ph idx="1" type="body"/>
          </p:nvPr>
        </p:nvSpPr>
        <p:spPr>
          <a:xfrm>
            <a:off x="4061100" y="1389600"/>
            <a:ext cx="4650900" cy="3179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09" name="Google Shape;10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ONE_COLUMN_TEXT_1">
    <p:spTree>
      <p:nvGrpSpPr>
        <p:cNvPr id="110" name="Shape 110"/>
        <p:cNvGrpSpPr/>
        <p:nvPr/>
      </p:nvGrpSpPr>
      <p:grpSpPr>
        <a:xfrm>
          <a:off x="0" y="0"/>
          <a:ext cx="0" cy="0"/>
          <a:chOff x="0" y="0"/>
          <a:chExt cx="0" cy="0"/>
        </a:xfrm>
      </p:grpSpPr>
      <p:sp>
        <p:nvSpPr>
          <p:cNvPr id="111" name="Google Shape;111;p10"/>
          <p:cNvSpPr txBox="1"/>
          <p:nvPr>
            <p:ph type="title"/>
          </p:nvPr>
        </p:nvSpPr>
        <p:spPr>
          <a:xfrm>
            <a:off x="3086150" y="555600"/>
            <a:ext cx="57165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12" name="Google Shape;112;p10"/>
          <p:cNvSpPr txBox="1"/>
          <p:nvPr>
            <p:ph idx="1" type="body"/>
          </p:nvPr>
        </p:nvSpPr>
        <p:spPr>
          <a:xfrm>
            <a:off x="3086150" y="1389600"/>
            <a:ext cx="5716500" cy="3179400"/>
          </a:xfrm>
          <a:prstGeom prst="rect">
            <a:avLst/>
          </a:prstGeom>
        </p:spPr>
        <p:txBody>
          <a:bodyPr anchorCtr="0" anchor="t" bIns="91425" lIns="91425" spcFirstLastPara="1" rIns="91425" wrap="square" tIns="91425">
            <a:noAutofit/>
          </a:bodyPr>
          <a:lstStyle>
            <a:lvl1pPr indent="-368300" lvl="0" marL="457200" rtl="0">
              <a:spcBef>
                <a:spcPts val="0"/>
              </a:spcBef>
              <a:spcAft>
                <a:spcPts val="0"/>
              </a:spcAft>
              <a:buSzPts val="2200"/>
              <a:buChar char="●"/>
              <a:defRPr/>
            </a:lvl1pPr>
            <a:lvl2pPr indent="-368300" lvl="1" marL="914400" rtl="0">
              <a:spcBef>
                <a:spcPts val="1600"/>
              </a:spcBef>
              <a:spcAft>
                <a:spcPts val="0"/>
              </a:spcAft>
              <a:buSzPts val="2200"/>
              <a:buChar char="○"/>
              <a:defRPr/>
            </a:lvl2pPr>
            <a:lvl3pPr indent="-368300" lvl="2" marL="1371600" rtl="0">
              <a:spcBef>
                <a:spcPts val="1600"/>
              </a:spcBef>
              <a:spcAft>
                <a:spcPts val="0"/>
              </a:spcAft>
              <a:buSzPts val="2200"/>
              <a:buChar char="■"/>
              <a:defRPr/>
            </a:lvl3pPr>
            <a:lvl4pPr indent="-368300" lvl="3" marL="1828800" rtl="0">
              <a:spcBef>
                <a:spcPts val="1600"/>
              </a:spcBef>
              <a:spcAft>
                <a:spcPts val="0"/>
              </a:spcAft>
              <a:buSzPts val="2200"/>
              <a:buChar char="●"/>
              <a:defRPr/>
            </a:lvl4pPr>
            <a:lvl5pPr indent="-368300" lvl="4" marL="2286000" rtl="0">
              <a:spcBef>
                <a:spcPts val="1600"/>
              </a:spcBef>
              <a:spcAft>
                <a:spcPts val="0"/>
              </a:spcAft>
              <a:buSzPts val="2200"/>
              <a:buChar char="○"/>
              <a:defRPr/>
            </a:lvl5pPr>
            <a:lvl6pPr indent="-368300" lvl="5" marL="2743200" rtl="0">
              <a:spcBef>
                <a:spcPts val="1600"/>
              </a:spcBef>
              <a:spcAft>
                <a:spcPts val="0"/>
              </a:spcAft>
              <a:buSzPts val="2200"/>
              <a:buChar char="■"/>
              <a:defRPr/>
            </a:lvl6pPr>
            <a:lvl7pPr indent="-368300" lvl="6" marL="3200400" rtl="0">
              <a:spcBef>
                <a:spcPts val="1600"/>
              </a:spcBef>
              <a:spcAft>
                <a:spcPts val="0"/>
              </a:spcAft>
              <a:buSzPts val="2200"/>
              <a:buChar char="●"/>
              <a:defRPr/>
            </a:lvl7pPr>
            <a:lvl8pPr indent="-368300" lvl="7" marL="3657600" rtl="0">
              <a:spcBef>
                <a:spcPts val="1600"/>
              </a:spcBef>
              <a:spcAft>
                <a:spcPts val="0"/>
              </a:spcAft>
              <a:buSzPts val="2200"/>
              <a:buChar char="○"/>
              <a:defRPr/>
            </a:lvl8pPr>
            <a:lvl9pPr indent="-368300" lvl="8" marL="4114800" rtl="0">
              <a:spcBef>
                <a:spcPts val="1600"/>
              </a:spcBef>
              <a:spcAft>
                <a:spcPts val="1600"/>
              </a:spcAft>
              <a:buSzPts val="2200"/>
              <a:buChar char="■"/>
              <a:defRPr/>
            </a:lvl9pPr>
          </a:lstStyle>
          <a:p/>
        </p:txBody>
      </p:sp>
      <p:sp>
        <p:nvSpPr>
          <p:cNvPr id="113" name="Google Shape;11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grpSp>
        <p:nvGrpSpPr>
          <p:cNvPr id="114" name="Google Shape;114;p10"/>
          <p:cNvGrpSpPr/>
          <p:nvPr/>
        </p:nvGrpSpPr>
        <p:grpSpPr>
          <a:xfrm>
            <a:off x="128155" y="159924"/>
            <a:ext cx="2720510" cy="2873736"/>
            <a:chOff x="4869527" y="541405"/>
            <a:chExt cx="1956357" cy="2069371"/>
          </a:xfrm>
        </p:grpSpPr>
        <p:sp>
          <p:nvSpPr>
            <p:cNvPr id="115" name="Google Shape;115;p10"/>
            <p:cNvSpPr/>
            <p:nvPr/>
          </p:nvSpPr>
          <p:spPr>
            <a:xfrm>
              <a:off x="4869527" y="541405"/>
              <a:ext cx="842700" cy="8454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6" name="Google Shape;116;p10"/>
            <p:cNvSpPr/>
            <p:nvPr/>
          </p:nvSpPr>
          <p:spPr>
            <a:xfrm>
              <a:off x="5874340" y="1579944"/>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7" name="Google Shape;117;p10"/>
            <p:cNvSpPr/>
            <p:nvPr/>
          </p:nvSpPr>
          <p:spPr>
            <a:xfrm>
              <a:off x="5138235" y="1439601"/>
              <a:ext cx="570900" cy="5727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8" name="Google Shape;118;p10"/>
            <p:cNvSpPr/>
            <p:nvPr/>
          </p:nvSpPr>
          <p:spPr>
            <a:xfrm>
              <a:off x="5255661" y="2051276"/>
              <a:ext cx="557700" cy="5595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19" name="Google Shape;119;p10"/>
            <p:cNvSpPr/>
            <p:nvPr/>
          </p:nvSpPr>
          <p:spPr>
            <a:xfrm>
              <a:off x="6230684" y="1203010"/>
              <a:ext cx="595200" cy="597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0" name="Google Shape;120;p10"/>
            <p:cNvSpPr/>
            <p:nvPr/>
          </p:nvSpPr>
          <p:spPr>
            <a:xfrm>
              <a:off x="5765705" y="1445656"/>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21" name="Google Shape;121;p10"/>
            <p:cNvSpPr/>
            <p:nvPr/>
          </p:nvSpPr>
          <p:spPr>
            <a:xfrm>
              <a:off x="5762972" y="1025561"/>
              <a:ext cx="358800" cy="360000"/>
            </a:xfrm>
            <a:prstGeom prst="roundRect">
              <a:avLst>
                <a:gd fmla="val 4717" name="adj"/>
              </a:avLst>
            </a:prstGeom>
            <a:gradFill>
              <a:gsLst>
                <a:gs pos="0">
                  <a:schemeClr val="accent1"/>
                </a:gs>
                <a:gs pos="100000">
                  <a:schemeClr val="accent2"/>
                </a:gs>
              </a:gsLst>
              <a:lin ang="18900732" scaled="0"/>
            </a:gradFill>
            <a:ln cap="flat" cmpd="sng" w="9525">
              <a:solidFill>
                <a:srgbClr val="FFFFFF"/>
              </a:solidFill>
              <a:prstDash val="solid"/>
              <a:miter lim="800000"/>
              <a:headEnd len="sm" w="sm" type="none"/>
              <a:tailEnd len="sm" w="sm" type="none"/>
            </a:ln>
            <a:effectLst>
              <a:outerShdw blurRad="292100" sx="108000" rotWithShape="0" algn="tl" dir="2700000" dist="254000" sy="108000">
                <a:srgbClr val="000000">
                  <a:alpha val="1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18900044"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Barlow Black"/>
              <a:buNone/>
              <a:defRPr sz="3600">
                <a:solidFill>
                  <a:schemeClr val="dk1"/>
                </a:solidFill>
                <a:latin typeface="Barlow Black"/>
                <a:ea typeface="Barlow Black"/>
                <a:cs typeface="Barlow Black"/>
                <a:sym typeface="Barlow Black"/>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68300" lvl="0" marL="457200">
              <a:lnSpc>
                <a:spcPct val="115000"/>
              </a:lnSpc>
              <a:spcBef>
                <a:spcPts val="0"/>
              </a:spcBef>
              <a:spcAft>
                <a:spcPts val="0"/>
              </a:spcAft>
              <a:buClr>
                <a:srgbClr val="434343"/>
              </a:buClr>
              <a:buSzPts val="2200"/>
              <a:buFont typeface="Roboto"/>
              <a:buChar char="●"/>
              <a:defRPr sz="2200">
                <a:solidFill>
                  <a:srgbClr val="434343"/>
                </a:solidFill>
                <a:latin typeface="Roboto"/>
                <a:ea typeface="Roboto"/>
                <a:cs typeface="Roboto"/>
                <a:sym typeface="Roboto"/>
              </a:defRPr>
            </a:lvl1pPr>
            <a:lvl2pPr indent="-368300" lvl="1" marL="9144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2pPr>
            <a:lvl3pPr indent="-368300" lvl="2" marL="13716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3pPr>
            <a:lvl4pPr indent="-368300" lvl="3" marL="18288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4pPr>
            <a:lvl5pPr indent="-368300" lvl="4" marL="22860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5pPr>
            <a:lvl6pPr indent="-368300" lvl="5" marL="27432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6pPr>
            <a:lvl7pPr indent="-368300" lvl="6" marL="32004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7pPr>
            <a:lvl8pPr indent="-368300" lvl="7" marL="3657600">
              <a:lnSpc>
                <a:spcPct val="115000"/>
              </a:lnSpc>
              <a:spcBef>
                <a:spcPts val="1600"/>
              </a:spcBef>
              <a:spcAft>
                <a:spcPts val="0"/>
              </a:spcAft>
              <a:buClr>
                <a:srgbClr val="434343"/>
              </a:buClr>
              <a:buSzPts val="2200"/>
              <a:buFont typeface="Roboto"/>
              <a:buChar char="○"/>
              <a:defRPr sz="2200">
                <a:solidFill>
                  <a:srgbClr val="434343"/>
                </a:solidFill>
                <a:latin typeface="Roboto"/>
                <a:ea typeface="Roboto"/>
                <a:cs typeface="Roboto"/>
                <a:sym typeface="Roboto"/>
              </a:defRPr>
            </a:lvl8pPr>
            <a:lvl9pPr indent="-368300" lvl="8" marL="4114800">
              <a:lnSpc>
                <a:spcPct val="115000"/>
              </a:lnSpc>
              <a:spcBef>
                <a:spcPts val="1600"/>
              </a:spcBef>
              <a:spcAft>
                <a:spcPts val="1600"/>
              </a:spcAft>
              <a:buClr>
                <a:srgbClr val="434343"/>
              </a:buClr>
              <a:buSzPts val="2200"/>
              <a:buFont typeface="Roboto"/>
              <a:buChar char="■"/>
              <a:defRPr sz="2200">
                <a:solidFill>
                  <a:srgbClr val="434343"/>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
        <p:nvSpPr>
          <p:cNvPr id="9" name="Google Shape;9;p1"/>
          <p:cNvSpPr txBox="1"/>
          <p:nvPr/>
        </p:nvSpPr>
        <p:spPr>
          <a:xfrm rot="5400000">
            <a:off x="-679350" y="4735225"/>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a:solidFill>
                  <a:schemeClr val="dk2"/>
                </a:solidFill>
                <a:latin typeface="Barlow Condensed"/>
                <a:ea typeface="Barlow Condensed"/>
                <a:cs typeface="Barlow Condensed"/>
                <a:sym typeface="Barlow Condensed"/>
              </a:rPr>
              <a:t>SLIDESMANIA.COM</a:t>
            </a:r>
            <a:endParaRPr sz="1100">
              <a:solidFill>
                <a:schemeClr val="dk2"/>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8"/>
          <p:cNvSpPr txBox="1"/>
          <p:nvPr/>
        </p:nvSpPr>
        <p:spPr>
          <a:xfrm>
            <a:off x="0" y="227650"/>
            <a:ext cx="9144000" cy="4155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000"/>
              </a:spcBef>
              <a:spcAft>
                <a:spcPts val="0"/>
              </a:spcAft>
              <a:buNone/>
            </a:pPr>
            <a:r>
              <a:rPr lang="en-GB" sz="1500">
                <a:solidFill>
                  <a:srgbClr val="666666"/>
                </a:solidFill>
                <a:latin typeface="Times New Roman"/>
                <a:ea typeface="Times New Roman"/>
                <a:cs typeface="Times New Roman"/>
                <a:sym typeface="Times New Roman"/>
              </a:rPr>
              <a:t> Project @ Knowledge Representation and Reasoning | 17 January 2025</a:t>
            </a:r>
            <a:endParaRPr sz="1500">
              <a:solidFill>
                <a:srgbClr val="666666"/>
              </a:solidFill>
              <a:latin typeface="Times New Roman"/>
              <a:ea typeface="Times New Roman"/>
              <a:cs typeface="Times New Roman"/>
              <a:sym typeface="Times New Roman"/>
            </a:endParaRPr>
          </a:p>
        </p:txBody>
      </p:sp>
      <p:sp>
        <p:nvSpPr>
          <p:cNvPr id="223" name="Google Shape;223;p18"/>
          <p:cNvSpPr txBox="1"/>
          <p:nvPr/>
        </p:nvSpPr>
        <p:spPr>
          <a:xfrm>
            <a:off x="1730250" y="2280900"/>
            <a:ext cx="56835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000"/>
              </a:spcBef>
              <a:spcAft>
                <a:spcPts val="0"/>
              </a:spcAft>
              <a:buNone/>
            </a:pPr>
            <a:r>
              <a:rPr b="1" lang="en-GB" sz="1800">
                <a:solidFill>
                  <a:schemeClr val="dk1"/>
                </a:solidFill>
                <a:latin typeface="Volkhov"/>
                <a:ea typeface="Volkhov"/>
                <a:cs typeface="Volkhov"/>
                <a:sym typeface="Volkhov"/>
              </a:rPr>
              <a:t>WiDS Datathon++ 2025 University Challenge</a:t>
            </a:r>
            <a:br>
              <a:rPr b="1" lang="en-GB" sz="1800">
                <a:solidFill>
                  <a:schemeClr val="dk1"/>
                </a:solidFill>
                <a:latin typeface="Volkhov"/>
                <a:ea typeface="Volkhov"/>
                <a:cs typeface="Volkhov"/>
                <a:sym typeface="Volkhov"/>
              </a:rPr>
            </a:br>
            <a:r>
              <a:rPr i="1" lang="en-GB" sz="1800">
                <a:solidFill>
                  <a:schemeClr val="dk1"/>
                </a:solidFill>
                <a:latin typeface="Volkhov"/>
                <a:ea typeface="Volkhov"/>
                <a:cs typeface="Volkhov"/>
                <a:sym typeface="Volkhov"/>
              </a:rPr>
              <a:t>Age Prediction from 2D Functional Brain Networks</a:t>
            </a:r>
            <a:endParaRPr sz="2000">
              <a:latin typeface="Volkhov"/>
              <a:ea typeface="Volkhov"/>
              <a:cs typeface="Volkhov"/>
              <a:sym typeface="Volkhov"/>
            </a:endParaRPr>
          </a:p>
        </p:txBody>
      </p:sp>
      <p:sp>
        <p:nvSpPr>
          <p:cNvPr id="224" name="Google Shape;224;p18"/>
          <p:cNvSpPr txBox="1"/>
          <p:nvPr/>
        </p:nvSpPr>
        <p:spPr>
          <a:xfrm>
            <a:off x="478350" y="4173800"/>
            <a:ext cx="8187300" cy="719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300"/>
              </a:spcBef>
              <a:spcAft>
                <a:spcPts val="0"/>
              </a:spcAft>
              <a:buNone/>
            </a:pPr>
            <a:r>
              <a:t/>
            </a:r>
            <a:endParaRPr sz="1500">
              <a:solidFill>
                <a:srgbClr val="666666"/>
              </a:solidFill>
              <a:latin typeface="Times New Roman"/>
              <a:ea typeface="Times New Roman"/>
              <a:cs typeface="Times New Roman"/>
              <a:sym typeface="Times New Roman"/>
            </a:endParaRPr>
          </a:p>
          <a:p>
            <a:pPr indent="0" lvl="0" marL="0" rtl="0" algn="ctr">
              <a:lnSpc>
                <a:spcPct val="115000"/>
              </a:lnSpc>
              <a:spcBef>
                <a:spcPts val="300"/>
              </a:spcBef>
              <a:spcAft>
                <a:spcPts val="0"/>
              </a:spcAft>
              <a:buNone/>
            </a:pPr>
            <a:r>
              <a:rPr lang="en-GB" sz="1500">
                <a:solidFill>
                  <a:srgbClr val="666666"/>
                </a:solidFill>
                <a:latin typeface="Times New Roman"/>
                <a:ea typeface="Times New Roman"/>
                <a:cs typeface="Times New Roman"/>
                <a:sym typeface="Times New Roman"/>
              </a:rPr>
              <a:t>Ștefana Beatrice Gherghel, Ionel Cătălin Butacu</a:t>
            </a:r>
            <a:endParaRPr sz="1500">
              <a:solidFill>
                <a:srgbClr val="66666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Hyperparameter Tuning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83" name="Google Shape;283;p27"/>
          <p:cNvSpPr txBox="1"/>
          <p:nvPr>
            <p:ph idx="2" type="body"/>
          </p:nvPr>
        </p:nvSpPr>
        <p:spPr>
          <a:xfrm>
            <a:off x="481475" y="1654425"/>
            <a:ext cx="8070300" cy="2961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GridSearchCV</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used to exhaustively search over a specified parameter grid</a:t>
            </a:r>
            <a:endParaRPr sz="1500">
              <a:latin typeface="Volkhov"/>
              <a:ea typeface="Volkhov"/>
              <a:cs typeface="Volkhov"/>
              <a:sym typeface="Volkhov"/>
            </a:endParaRPr>
          </a:p>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RandomizedSearchCV</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used to sample a fixed number of parameter combinations from a specified distribution. It was useful for exploring a wide range of hyperparameters efficiently.</a:t>
            </a:r>
            <a:endParaRPr sz="1500">
              <a:latin typeface="Volkhov"/>
              <a:ea typeface="Volkhov"/>
              <a:cs typeface="Volkhov"/>
              <a:sym typeface="Volkhov"/>
            </a:endParaRPr>
          </a:p>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HalvingGridSearchCV</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uses successive halving to eliminate poor-performing parameter combinations early in the search process.</a:t>
            </a:r>
            <a:endParaRPr sz="1500">
              <a:latin typeface="Volkhov"/>
              <a:ea typeface="Volkhov"/>
              <a:cs typeface="Volkhov"/>
              <a:sym typeface="Volkhov"/>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Best Model: Elastic Net Regression</a:t>
            </a:r>
            <a:endParaRPr/>
          </a:p>
        </p:txBody>
      </p:sp>
      <p:sp>
        <p:nvSpPr>
          <p:cNvPr id="289" name="Google Shape;289;p28"/>
          <p:cNvSpPr txBox="1"/>
          <p:nvPr>
            <p:ph idx="2" type="body"/>
          </p:nvPr>
        </p:nvSpPr>
        <p:spPr>
          <a:xfrm>
            <a:off x="481475" y="1654425"/>
            <a:ext cx="8350800" cy="2474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Model Overview</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The Elastic Net model combines L1 (Lasso) and L2 (Ridge) regularization to prevent overfitting and handle multicollinearity in the data.</a:t>
            </a:r>
            <a:br>
              <a:rPr lang="en-GB" sz="1500">
                <a:latin typeface="Volkhov"/>
                <a:ea typeface="Volkhov"/>
                <a:cs typeface="Volkhov"/>
                <a:sym typeface="Volkhov"/>
              </a:rPr>
            </a:br>
            <a:endParaRPr sz="1500">
              <a:latin typeface="Volkhov"/>
              <a:ea typeface="Volkhov"/>
              <a:cs typeface="Volkhov"/>
              <a:sym typeface="Volkhov"/>
            </a:endParaRPr>
          </a:p>
          <a:p>
            <a:pPr indent="-323850" lvl="1" marL="914400" rtl="0" algn="l">
              <a:spcBef>
                <a:spcPts val="0"/>
              </a:spcBef>
              <a:spcAft>
                <a:spcPts val="0"/>
              </a:spcAft>
              <a:buSzPts val="1500"/>
              <a:buFont typeface="Volkhov"/>
              <a:buChar char="○"/>
            </a:pPr>
            <a:r>
              <a:t/>
            </a:r>
            <a:endParaRPr sz="1500">
              <a:latin typeface="Volkhov"/>
              <a:ea typeface="Volkhov"/>
              <a:cs typeface="Volkhov"/>
              <a:sym typeface="Volkhov"/>
            </a:endParaRPr>
          </a:p>
          <a:p>
            <a:pPr indent="-336550" lvl="0" marL="457200" rtl="0" algn="l">
              <a:spcBef>
                <a:spcPts val="1000"/>
              </a:spcBef>
              <a:spcAft>
                <a:spcPts val="0"/>
              </a:spcAft>
              <a:buSzPts val="1700"/>
              <a:buFont typeface="Volkhov"/>
              <a:buChar char="●"/>
            </a:pPr>
            <a:r>
              <a:rPr lang="en-GB" sz="1700">
                <a:latin typeface="Volkhov"/>
                <a:ea typeface="Volkhov"/>
                <a:cs typeface="Volkhov"/>
                <a:sym typeface="Volkhov"/>
              </a:rPr>
              <a:t>Hyperparameter Tuning</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Alpha: Controls the overall strength of regularization.</a:t>
            </a:r>
            <a:endParaRPr sz="15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L1 Ratio: Determines the mix between L1 and L2 regularization.</a:t>
            </a:r>
            <a:endParaRPr sz="15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Cross-Validation: A range from 5 to 15 fold cross-validation was used to ensure the model generalizes well to unseen data, best performance was on 11 folds.</a:t>
            </a:r>
            <a:endParaRPr sz="1500">
              <a:latin typeface="Volkhov"/>
              <a:ea typeface="Volkhov"/>
              <a:cs typeface="Volkhov"/>
              <a:sym typeface="Volkhov"/>
            </a:endParaRPr>
          </a:p>
          <a:p>
            <a:pPr indent="0" lvl="0" marL="457200" rtl="0" algn="l">
              <a:spcBef>
                <a:spcPts val="1600"/>
              </a:spcBef>
              <a:spcAft>
                <a:spcPts val="1600"/>
              </a:spcAft>
              <a:buNone/>
            </a:pPr>
            <a:r>
              <a:t/>
            </a:r>
            <a:endParaRPr sz="1500">
              <a:latin typeface="Volkhov"/>
              <a:ea typeface="Volkhov"/>
              <a:cs typeface="Volkhov"/>
              <a:sym typeface="Volkhov"/>
            </a:endParaRPr>
          </a:p>
        </p:txBody>
      </p:sp>
      <p:pic>
        <p:nvPicPr>
          <p:cNvPr id="290" name="Google Shape;290;p28"/>
          <p:cNvPicPr preferRelativeResize="0"/>
          <p:nvPr/>
        </p:nvPicPr>
        <p:blipFill>
          <a:blip r:embed="rId3">
            <a:alphaModFix/>
          </a:blip>
          <a:stretch>
            <a:fillRect/>
          </a:stretch>
        </p:blipFill>
        <p:spPr>
          <a:xfrm>
            <a:off x="1484900" y="2571750"/>
            <a:ext cx="4843325" cy="70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Results of the experiment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96" name="Google Shape;296;p29"/>
          <p:cNvSpPr txBox="1"/>
          <p:nvPr>
            <p:ph idx="2" type="body"/>
          </p:nvPr>
        </p:nvSpPr>
        <p:spPr>
          <a:xfrm>
            <a:off x="481475" y="1942475"/>
            <a:ext cx="7949700" cy="2186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The best hyperparameters were found using GridSearchCV, which was optimized for the lowest root mean absolute error.</a:t>
            </a:r>
            <a:endParaRPr sz="1700">
              <a:latin typeface="Volkhov"/>
              <a:ea typeface="Volkhov"/>
              <a:cs typeface="Volkhov"/>
              <a:sym typeface="Volkhov"/>
            </a:endParaRPr>
          </a:p>
          <a:p>
            <a:pPr indent="-336550" lvl="0" marL="457200" rtl="0" algn="l">
              <a:spcBef>
                <a:spcPts val="1000"/>
              </a:spcBef>
              <a:spcAft>
                <a:spcPts val="0"/>
              </a:spcAft>
              <a:buSzPts val="1700"/>
              <a:buFont typeface="Volkhov"/>
              <a:buChar char="●"/>
            </a:pPr>
            <a:r>
              <a:rPr lang="en-GB" sz="1700">
                <a:latin typeface="Volkhov"/>
                <a:ea typeface="Volkhov"/>
                <a:cs typeface="Volkhov"/>
                <a:sym typeface="Volkhov"/>
              </a:rPr>
              <a:t>The model achieved an RMSE of 1.81073 on the Kaggle test set, making it the best-performing model in this project.</a:t>
            </a:r>
            <a:endParaRPr sz="1700">
              <a:latin typeface="Volkhov"/>
              <a:ea typeface="Volkhov"/>
              <a:cs typeface="Volkhov"/>
              <a:sym typeface="Volkhov"/>
            </a:endParaRPr>
          </a:p>
          <a:p>
            <a:pPr indent="-336550" lvl="0" marL="457200" rtl="0" algn="l">
              <a:spcBef>
                <a:spcPts val="1600"/>
              </a:spcBef>
              <a:spcAft>
                <a:spcPts val="1600"/>
              </a:spcAft>
              <a:buSzPts val="1700"/>
              <a:buFont typeface="Volkhov"/>
              <a:buChar char="●"/>
            </a:pPr>
            <a:r>
              <a:t/>
            </a:r>
            <a:endParaRPr sz="1700">
              <a:latin typeface="Volkhov"/>
              <a:ea typeface="Volkhov"/>
              <a:cs typeface="Volkhov"/>
              <a:sym typeface="Volkhov"/>
            </a:endParaRPr>
          </a:p>
        </p:txBody>
      </p:sp>
      <p:pic>
        <p:nvPicPr>
          <p:cNvPr id="297" name="Google Shape;297;p29"/>
          <p:cNvPicPr preferRelativeResize="0"/>
          <p:nvPr/>
        </p:nvPicPr>
        <p:blipFill>
          <a:blip r:embed="rId3">
            <a:alphaModFix/>
          </a:blip>
          <a:stretch>
            <a:fillRect/>
          </a:stretch>
        </p:blipFill>
        <p:spPr>
          <a:xfrm>
            <a:off x="152400" y="3472875"/>
            <a:ext cx="8839200" cy="45938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0"/>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Challenges and Future Work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03" name="Google Shape;303;p30"/>
          <p:cNvSpPr txBox="1"/>
          <p:nvPr>
            <p:ph idx="2" type="body"/>
          </p:nvPr>
        </p:nvSpPr>
        <p:spPr>
          <a:xfrm>
            <a:off x="481475" y="1654425"/>
            <a:ext cx="8350800" cy="2474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Challenges</a:t>
            </a:r>
            <a:endParaRPr sz="1700">
              <a:latin typeface="Volkhov"/>
              <a:ea typeface="Volkhov"/>
              <a:cs typeface="Volkhov"/>
              <a:sym typeface="Volkhov"/>
            </a:endParaRPr>
          </a:p>
          <a:p>
            <a:pPr indent="-336550" lvl="1" marL="914400" rtl="0" algn="l">
              <a:spcBef>
                <a:spcPts val="0"/>
              </a:spcBef>
              <a:spcAft>
                <a:spcPts val="0"/>
              </a:spcAft>
              <a:buSzPts val="1700"/>
              <a:buFont typeface="Volkhov"/>
              <a:buChar char="○"/>
            </a:pPr>
            <a:r>
              <a:rPr lang="en-GB" sz="1700">
                <a:latin typeface="Volkhov"/>
                <a:ea typeface="Volkhov"/>
                <a:cs typeface="Volkhov"/>
                <a:sym typeface="Volkhov"/>
              </a:rPr>
              <a:t>Try </a:t>
            </a:r>
            <a:r>
              <a:rPr lang="en-GB" sz="1700">
                <a:latin typeface="Volkhov"/>
                <a:ea typeface="Volkhov"/>
                <a:cs typeface="Volkhov"/>
                <a:sym typeface="Volkhov"/>
              </a:rPr>
              <a:t>another</a:t>
            </a:r>
            <a:r>
              <a:rPr lang="en-GB" sz="1700">
                <a:latin typeface="Volkhov"/>
                <a:ea typeface="Volkhov"/>
                <a:cs typeface="Volkhov"/>
                <a:sym typeface="Volkhov"/>
              </a:rPr>
              <a:t> regression techniques like LARS, Huber Regression, and OrthogonalMP to see if they can outperform Elastic Net.</a:t>
            </a:r>
            <a:endParaRPr sz="1700">
              <a:latin typeface="Volkhov"/>
              <a:ea typeface="Volkhov"/>
              <a:cs typeface="Volkhov"/>
              <a:sym typeface="Volkhov"/>
            </a:endParaRPr>
          </a:p>
          <a:p>
            <a:pPr indent="-336550" lvl="1" marL="914400" rtl="0" algn="l">
              <a:spcBef>
                <a:spcPts val="0"/>
              </a:spcBef>
              <a:spcAft>
                <a:spcPts val="0"/>
              </a:spcAft>
              <a:buSzPts val="1700"/>
              <a:buFont typeface="Volkhov"/>
              <a:buChar char="○"/>
            </a:pPr>
            <a:r>
              <a:rPr lang="en-GB" sz="1700">
                <a:latin typeface="Volkhov"/>
                <a:ea typeface="Volkhov"/>
                <a:cs typeface="Volkhov"/>
                <a:sym typeface="Volkhov"/>
              </a:rPr>
              <a:t>Create from scratch a new model or combining existing models</a:t>
            </a:r>
            <a:endParaRPr sz="1700">
              <a:latin typeface="Volkhov"/>
              <a:ea typeface="Volkhov"/>
              <a:cs typeface="Volkhov"/>
              <a:sym typeface="Volkhov"/>
            </a:endParaRPr>
          </a:p>
          <a:p>
            <a:pPr indent="-336550" lvl="0" marL="457200" rtl="0" algn="l">
              <a:spcBef>
                <a:spcPts val="0"/>
              </a:spcBef>
              <a:spcAft>
                <a:spcPts val="0"/>
              </a:spcAft>
              <a:buSzPts val="1700"/>
              <a:buFont typeface="Volkhov"/>
              <a:buChar char="●"/>
            </a:pPr>
            <a:r>
              <a:rPr lang="en-GB" sz="1700">
                <a:latin typeface="Volkhov"/>
                <a:ea typeface="Volkhov"/>
                <a:cs typeface="Volkhov"/>
                <a:sym typeface="Volkhov"/>
              </a:rPr>
              <a:t>Future Work</a:t>
            </a:r>
            <a:endParaRPr sz="1700">
              <a:latin typeface="Volkhov"/>
              <a:ea typeface="Volkhov"/>
              <a:cs typeface="Volkhov"/>
              <a:sym typeface="Volkhov"/>
            </a:endParaRPr>
          </a:p>
          <a:p>
            <a:pPr indent="-336550" lvl="1" marL="914400" rtl="0" algn="l">
              <a:spcBef>
                <a:spcPts val="0"/>
              </a:spcBef>
              <a:spcAft>
                <a:spcPts val="0"/>
              </a:spcAft>
              <a:buSzPts val="1700"/>
              <a:buFont typeface="Volkhov"/>
              <a:buChar char="○"/>
            </a:pPr>
            <a:r>
              <a:rPr lang="en-GB" sz="1700">
                <a:latin typeface="Volkhov"/>
                <a:ea typeface="Volkhov"/>
                <a:cs typeface="Volkhov"/>
                <a:sym typeface="Volkhov"/>
              </a:rPr>
              <a:t>Improve data quality from dataset </a:t>
            </a:r>
            <a:endParaRPr sz="1700">
              <a:latin typeface="Volkhov"/>
              <a:ea typeface="Volkhov"/>
              <a:cs typeface="Volkhov"/>
              <a:sym typeface="Volkhov"/>
            </a:endParaRPr>
          </a:p>
          <a:p>
            <a:pPr indent="-336550" lvl="1" marL="914400" rtl="0" algn="l">
              <a:spcBef>
                <a:spcPts val="0"/>
              </a:spcBef>
              <a:spcAft>
                <a:spcPts val="0"/>
              </a:spcAft>
              <a:buSzPts val="1700"/>
              <a:buFont typeface="Volkhov"/>
              <a:buChar char="○"/>
            </a:pPr>
            <a:r>
              <a:rPr lang="en-GB" sz="1700">
                <a:latin typeface="Volkhov"/>
                <a:ea typeface="Volkhov"/>
                <a:cs typeface="Volkhov"/>
                <a:sym typeface="Volkhov"/>
              </a:rPr>
              <a:t>Find ways to </a:t>
            </a:r>
            <a:r>
              <a:rPr lang="en-GB" sz="1700">
                <a:latin typeface="Volkhov"/>
                <a:ea typeface="Volkhov"/>
                <a:cs typeface="Volkhov"/>
                <a:sym typeface="Volkhov"/>
              </a:rPr>
              <a:t>emphasise</a:t>
            </a:r>
            <a:r>
              <a:rPr lang="en-GB" sz="1700">
                <a:latin typeface="Volkhov"/>
                <a:ea typeface="Volkhov"/>
                <a:cs typeface="Volkhov"/>
                <a:sym typeface="Volkhov"/>
              </a:rPr>
              <a:t> more the relevant f</a:t>
            </a:r>
            <a:r>
              <a:rPr lang="en-GB" sz="1700">
                <a:latin typeface="Volkhov"/>
                <a:ea typeface="Volkhov"/>
                <a:cs typeface="Volkhov"/>
                <a:sym typeface="Volkhov"/>
              </a:rPr>
              <a:t>eatures for model</a:t>
            </a:r>
            <a:endParaRPr sz="1700">
              <a:latin typeface="Volkhov"/>
              <a:ea typeface="Volkhov"/>
              <a:cs typeface="Volkhov"/>
              <a:sym typeface="Volkhov"/>
            </a:endParaRPr>
          </a:p>
          <a:p>
            <a:pPr indent="-336550" lvl="1" marL="914400" rtl="0" algn="l">
              <a:spcBef>
                <a:spcPts val="0"/>
              </a:spcBef>
              <a:spcAft>
                <a:spcPts val="0"/>
              </a:spcAft>
              <a:buSzPts val="1700"/>
              <a:buFont typeface="Volkhov"/>
              <a:buChar char="○"/>
            </a:pPr>
            <a:r>
              <a:rPr lang="en-GB" sz="1700">
                <a:latin typeface="Volkhov"/>
                <a:ea typeface="Volkhov"/>
                <a:cs typeface="Volkhov"/>
                <a:sym typeface="Volkhov"/>
              </a:rPr>
              <a:t>Continue WiDS competition further :)) </a:t>
            </a:r>
            <a:endParaRPr sz="1700">
              <a:latin typeface="Volkhov"/>
              <a:ea typeface="Volkhov"/>
              <a:cs typeface="Volkhov"/>
              <a:sym typeface="Volkhov"/>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1"/>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Conclusion</a:t>
            </a:r>
            <a:endParaRPr/>
          </a:p>
        </p:txBody>
      </p:sp>
      <p:sp>
        <p:nvSpPr>
          <p:cNvPr id="309" name="Google Shape;309;p31"/>
          <p:cNvSpPr txBox="1"/>
          <p:nvPr>
            <p:ph idx="2" type="body"/>
          </p:nvPr>
        </p:nvSpPr>
        <p:spPr>
          <a:xfrm>
            <a:off x="481475" y="2007475"/>
            <a:ext cx="8042700" cy="2121300"/>
          </a:xfrm>
          <a:prstGeom prst="rect">
            <a:avLst/>
          </a:prstGeom>
        </p:spPr>
        <p:txBody>
          <a:bodyPr anchorCtr="0" anchor="t" bIns="91425" lIns="91425" spcFirstLastPara="1" rIns="91425" wrap="square" tIns="91425">
            <a:noAutofit/>
          </a:bodyPr>
          <a:lstStyle/>
          <a:p>
            <a:pPr indent="457200" lvl="0" marL="0" rtl="0" algn="just">
              <a:spcBef>
                <a:spcPts val="0"/>
              </a:spcBef>
              <a:spcAft>
                <a:spcPts val="1600"/>
              </a:spcAft>
              <a:buNone/>
            </a:pPr>
            <a:r>
              <a:rPr lang="en-GB" sz="1700">
                <a:latin typeface="Volkhov"/>
                <a:ea typeface="Volkhov"/>
                <a:cs typeface="Volkhov"/>
                <a:sym typeface="Volkhov"/>
              </a:rPr>
              <a:t>The Elastic Net model outperformed all other models, achieving the lowest RMSE on the Kaggle test set. The success of this model can be attributed to its ability to handle multicollinearity and its robust hyperparameter tuning process. </a:t>
            </a:r>
            <a:endParaRPr sz="1700">
              <a:latin typeface="Volkhov"/>
              <a:ea typeface="Volkhov"/>
              <a:cs typeface="Volkhov"/>
              <a:sym typeface="Volkhov"/>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1262400" y="1277100"/>
            <a:ext cx="6619200" cy="2589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4500"/>
              <a:t>That was all! </a:t>
            </a:r>
            <a:r>
              <a:rPr lang="en-GB" sz="9300"/>
              <a:t>Questions!?</a:t>
            </a:r>
            <a:endParaRPr sz="9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9"/>
          <p:cNvSpPr txBox="1"/>
          <p:nvPr>
            <p:ph type="title"/>
          </p:nvPr>
        </p:nvSpPr>
        <p:spPr>
          <a:xfrm>
            <a:off x="1848950" y="330125"/>
            <a:ext cx="6953700" cy="7557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GB"/>
              <a:t>Topics of </a:t>
            </a:r>
            <a:r>
              <a:rPr lang="en-GB"/>
              <a:t>today...</a:t>
            </a:r>
            <a:endParaRPr/>
          </a:p>
        </p:txBody>
      </p:sp>
      <p:sp>
        <p:nvSpPr>
          <p:cNvPr id="230" name="Google Shape;230;p19"/>
          <p:cNvSpPr txBox="1"/>
          <p:nvPr>
            <p:ph idx="1" type="body"/>
          </p:nvPr>
        </p:nvSpPr>
        <p:spPr>
          <a:xfrm>
            <a:off x="2951250" y="1085825"/>
            <a:ext cx="4629900" cy="3777600"/>
          </a:xfrm>
          <a:prstGeom prst="rect">
            <a:avLst/>
          </a:prstGeom>
        </p:spPr>
        <p:txBody>
          <a:bodyPr anchorCtr="0" anchor="ctr" bIns="91425" lIns="91425" spcFirstLastPara="1" rIns="91425" wrap="square" tIns="91425">
            <a:noAutofit/>
          </a:bodyPr>
          <a:lstStyle/>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Introduction</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Data Overview</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Data Preprocessing</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Model Selection and Testing</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Best Model: Elastic Net Regression</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Results of the experiment</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Challenges and Future Work</a:t>
            </a:r>
            <a:endParaRPr sz="1800">
              <a:latin typeface="Volkhov"/>
              <a:ea typeface="Volkhov"/>
              <a:cs typeface="Volkhov"/>
              <a:sym typeface="Volkhov"/>
            </a:endParaRPr>
          </a:p>
          <a:p>
            <a:pPr indent="-342900" lvl="0" marL="457200" rtl="0" algn="l">
              <a:lnSpc>
                <a:spcPct val="150000"/>
              </a:lnSpc>
              <a:spcBef>
                <a:spcPts val="0"/>
              </a:spcBef>
              <a:spcAft>
                <a:spcPts val="0"/>
              </a:spcAft>
              <a:buClr>
                <a:srgbClr val="000000"/>
              </a:buClr>
              <a:buSzPts val="1800"/>
              <a:buFont typeface="Volkhov"/>
              <a:buChar char="■"/>
            </a:pPr>
            <a:r>
              <a:rPr lang="en-GB" sz="1800">
                <a:latin typeface="Volkhov"/>
                <a:ea typeface="Volkhov"/>
                <a:cs typeface="Volkhov"/>
                <a:sym typeface="Volkhov"/>
              </a:rPr>
              <a:t>Conclusion</a:t>
            </a:r>
            <a:endParaRPr sz="1800">
              <a:latin typeface="Volkhov"/>
              <a:ea typeface="Volkhov"/>
              <a:cs typeface="Volkhov"/>
              <a:sym typeface="Volkhov"/>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0"/>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Introduction</a:t>
            </a:r>
            <a:endParaRPr/>
          </a:p>
        </p:txBody>
      </p:sp>
      <p:sp>
        <p:nvSpPr>
          <p:cNvPr id="236" name="Google Shape;236;p20"/>
          <p:cNvSpPr txBox="1"/>
          <p:nvPr>
            <p:ph idx="2" type="body"/>
          </p:nvPr>
        </p:nvSpPr>
        <p:spPr>
          <a:xfrm>
            <a:off x="481475" y="1654425"/>
            <a:ext cx="8350800" cy="24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Volkhov"/>
                <a:ea typeface="Volkhov"/>
                <a:cs typeface="Volkhov"/>
                <a:sym typeface="Volkhov"/>
              </a:rPr>
              <a:t>This project focuses on predicting age using 2D functional brain networks (connectomes) from fMRI data, provided by the Healthy Brain Network (HBN). </a:t>
            </a:r>
            <a:endParaRPr sz="1700">
              <a:latin typeface="Volkhov"/>
              <a:ea typeface="Volkhov"/>
              <a:cs typeface="Volkhov"/>
              <a:sym typeface="Volkhov"/>
            </a:endParaRPr>
          </a:p>
          <a:p>
            <a:pPr indent="0" lvl="0" marL="0" rtl="0" algn="l">
              <a:spcBef>
                <a:spcPts val="1600"/>
              </a:spcBef>
              <a:spcAft>
                <a:spcPts val="1600"/>
              </a:spcAft>
              <a:buClr>
                <a:schemeClr val="dk1"/>
              </a:buClr>
              <a:buSzPts val="1100"/>
              <a:buFont typeface="Arial"/>
              <a:buNone/>
            </a:pPr>
            <a:r>
              <a:rPr lang="en-GB" sz="1700">
                <a:latin typeface="Volkhov"/>
                <a:ea typeface="Volkhov"/>
                <a:cs typeface="Volkhov"/>
                <a:sym typeface="Volkhov"/>
              </a:rPr>
              <a:t>The goal is to build a regression model to predict age based on brain connectivity and metadata while exploring sex-specific differences in brain development.</a:t>
            </a:r>
            <a:endParaRPr sz="1700">
              <a:latin typeface="Volkhov"/>
              <a:ea typeface="Volkhov"/>
              <a:cs typeface="Volkhov"/>
              <a:sym typeface="Volkhov"/>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1"/>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Data Overview</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42" name="Google Shape;242;p21"/>
          <p:cNvSpPr txBox="1"/>
          <p:nvPr>
            <p:ph idx="2" type="body"/>
          </p:nvPr>
        </p:nvSpPr>
        <p:spPr>
          <a:xfrm>
            <a:off x="481475" y="1654425"/>
            <a:ext cx="8350800" cy="247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latin typeface="Volkhov"/>
                <a:ea typeface="Volkhov"/>
                <a:cs typeface="Volkhov"/>
                <a:sym typeface="Volkhov"/>
              </a:rPr>
              <a:t>Dataset Size:</a:t>
            </a:r>
            <a:endParaRPr sz="1700">
              <a:latin typeface="Volkhov"/>
              <a:ea typeface="Volkhov"/>
              <a:cs typeface="Volkhov"/>
              <a:sym typeface="Volkhov"/>
            </a:endParaRPr>
          </a:p>
          <a:p>
            <a:pPr indent="-336550" lvl="0" marL="457200" rtl="0" algn="l">
              <a:lnSpc>
                <a:spcPct val="150000"/>
              </a:lnSpc>
              <a:spcBef>
                <a:spcPts val="0"/>
              </a:spcBef>
              <a:spcAft>
                <a:spcPts val="0"/>
              </a:spcAft>
              <a:buSzPts val="1700"/>
              <a:buFont typeface="Volkhov"/>
              <a:buChar char="-"/>
            </a:pPr>
            <a:r>
              <a:rPr lang="en-GB" sz="1700">
                <a:latin typeface="Volkhov"/>
                <a:ea typeface="Volkhov"/>
                <a:cs typeface="Volkhov"/>
                <a:sym typeface="Volkhov"/>
              </a:rPr>
              <a:t>Training Samples: 1,104 participants.</a:t>
            </a:r>
            <a:endParaRPr sz="1700">
              <a:latin typeface="Volkhov"/>
              <a:ea typeface="Volkhov"/>
              <a:cs typeface="Volkhov"/>
              <a:sym typeface="Volkhov"/>
            </a:endParaRPr>
          </a:p>
          <a:p>
            <a:pPr indent="-336550" lvl="0" marL="457200" rtl="0" algn="l">
              <a:lnSpc>
                <a:spcPct val="150000"/>
              </a:lnSpc>
              <a:spcBef>
                <a:spcPts val="0"/>
              </a:spcBef>
              <a:spcAft>
                <a:spcPts val="0"/>
              </a:spcAft>
              <a:buSzPts val="1700"/>
              <a:buFont typeface="Volkhov"/>
              <a:buChar char="-"/>
            </a:pPr>
            <a:r>
              <a:rPr lang="en-GB" sz="1700">
                <a:latin typeface="Volkhov"/>
                <a:ea typeface="Volkhov"/>
                <a:cs typeface="Volkhov"/>
                <a:sym typeface="Volkhov"/>
              </a:rPr>
              <a:t>Test Samples: 474 participants.</a:t>
            </a:r>
            <a:endParaRPr sz="1700">
              <a:latin typeface="Volkhov"/>
              <a:ea typeface="Volkhov"/>
              <a:cs typeface="Volkhov"/>
              <a:sym typeface="Volkhov"/>
            </a:endParaRPr>
          </a:p>
          <a:p>
            <a:pPr indent="-336550" lvl="0" marL="457200" rtl="0" algn="l">
              <a:lnSpc>
                <a:spcPct val="150000"/>
              </a:lnSpc>
              <a:spcBef>
                <a:spcPts val="0"/>
              </a:spcBef>
              <a:spcAft>
                <a:spcPts val="0"/>
              </a:spcAft>
              <a:buSzPts val="1700"/>
              <a:buFont typeface="Volkhov"/>
              <a:buChar char="-"/>
            </a:pPr>
            <a:r>
              <a:rPr lang="en-GB" sz="1700">
                <a:latin typeface="Volkhov"/>
                <a:ea typeface="Volkhov"/>
                <a:cs typeface="Volkhov"/>
                <a:sym typeface="Volkhov"/>
              </a:rPr>
              <a:t>Connectivity Matrix Shape: 200x200 (flattened into 19,900 features).</a:t>
            </a:r>
            <a:endParaRPr sz="1700">
              <a:latin typeface="Volkhov"/>
              <a:ea typeface="Volkhov"/>
              <a:cs typeface="Volkhov"/>
              <a:sym typeface="Volkhov"/>
            </a:endParaRPr>
          </a:p>
          <a:p>
            <a:pPr indent="-336550" lvl="0" marL="457200" rtl="0" algn="l">
              <a:lnSpc>
                <a:spcPct val="150000"/>
              </a:lnSpc>
              <a:spcBef>
                <a:spcPts val="0"/>
              </a:spcBef>
              <a:spcAft>
                <a:spcPts val="0"/>
              </a:spcAft>
              <a:buSzPts val="1700"/>
              <a:buFont typeface="Volkhov"/>
              <a:buChar char="-"/>
            </a:pPr>
            <a:r>
              <a:rPr lang="en-GB" sz="1700">
                <a:latin typeface="Volkhov"/>
                <a:ea typeface="Volkhov"/>
                <a:cs typeface="Volkhov"/>
                <a:sym typeface="Volkhov"/>
              </a:rPr>
              <a:t>Metadata: 14 features (provided additional demographic, clinical, and psychological information)</a:t>
            </a:r>
            <a:endParaRPr sz="1700">
              <a:latin typeface="Volkhov"/>
              <a:ea typeface="Volkhov"/>
              <a:cs typeface="Volkhov"/>
              <a:sym typeface="Volkhov"/>
            </a:endParaRPr>
          </a:p>
          <a:p>
            <a:pPr indent="0" lvl="0" marL="0" rtl="0" algn="l">
              <a:spcBef>
                <a:spcPts val="0"/>
              </a:spcBef>
              <a:spcAft>
                <a:spcPts val="0"/>
              </a:spcAft>
              <a:buNone/>
            </a:pPr>
            <a:r>
              <a:t/>
            </a:r>
            <a:endParaRPr sz="1700">
              <a:latin typeface="Volkhov"/>
              <a:ea typeface="Volkhov"/>
              <a:cs typeface="Volkhov"/>
              <a:sym typeface="Volkhov"/>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8" name="Google Shape;248;p22"/>
          <p:cNvSpPr txBox="1"/>
          <p:nvPr/>
        </p:nvSpPr>
        <p:spPr>
          <a:xfrm>
            <a:off x="483300" y="1610000"/>
            <a:ext cx="8177400" cy="446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GB" sz="1700">
                <a:solidFill>
                  <a:srgbClr val="434343"/>
                </a:solidFill>
                <a:latin typeface="Volkhov"/>
                <a:ea typeface="Volkhov"/>
                <a:cs typeface="Volkhov"/>
                <a:sym typeface="Volkhov"/>
              </a:rPr>
              <a:t>Connectivity Matrix</a:t>
            </a:r>
            <a:endParaRPr/>
          </a:p>
        </p:txBody>
      </p:sp>
      <p:pic>
        <p:nvPicPr>
          <p:cNvPr id="249" name="Google Shape;249;p22"/>
          <p:cNvPicPr preferRelativeResize="0"/>
          <p:nvPr/>
        </p:nvPicPr>
        <p:blipFill>
          <a:blip r:embed="rId3">
            <a:alphaModFix/>
          </a:blip>
          <a:stretch>
            <a:fillRect/>
          </a:stretch>
        </p:blipFill>
        <p:spPr>
          <a:xfrm>
            <a:off x="338950" y="2100825"/>
            <a:ext cx="8319788" cy="2737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3"/>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Data Overview</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5" name="Google Shape;255;p23"/>
          <p:cNvSpPr txBox="1"/>
          <p:nvPr/>
        </p:nvSpPr>
        <p:spPr>
          <a:xfrm>
            <a:off x="483300" y="1583375"/>
            <a:ext cx="8177400" cy="1048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Clr>
                <a:schemeClr val="dk1"/>
              </a:buClr>
              <a:buSzPts val="1100"/>
              <a:buFont typeface="Arial"/>
              <a:buNone/>
            </a:pPr>
            <a:r>
              <a:rPr lang="en-GB" sz="1700">
                <a:solidFill>
                  <a:srgbClr val="434343"/>
                </a:solidFill>
                <a:latin typeface="Volkhov"/>
                <a:ea typeface="Volkhov"/>
                <a:cs typeface="Volkhov"/>
                <a:sym typeface="Volkhov"/>
              </a:rPr>
              <a:t>Metadata missing ratio</a:t>
            </a:r>
            <a:endParaRPr sz="1700">
              <a:solidFill>
                <a:srgbClr val="434343"/>
              </a:solidFill>
              <a:latin typeface="Volkhov"/>
              <a:ea typeface="Volkhov"/>
              <a:cs typeface="Volkhov"/>
              <a:sym typeface="Volkhov"/>
            </a:endParaRPr>
          </a:p>
          <a:p>
            <a:pPr indent="0" lvl="0" marL="0" rtl="0" algn="ctr">
              <a:lnSpc>
                <a:spcPct val="115000"/>
              </a:lnSpc>
              <a:spcBef>
                <a:spcPts val="0"/>
              </a:spcBef>
              <a:spcAft>
                <a:spcPts val="0"/>
              </a:spcAft>
              <a:buClr>
                <a:schemeClr val="dk1"/>
              </a:buClr>
              <a:buSzPts val="1100"/>
              <a:buFont typeface="Arial"/>
              <a:buNone/>
            </a:pPr>
            <a:r>
              <a:t/>
            </a:r>
            <a:endParaRPr sz="1700">
              <a:solidFill>
                <a:srgbClr val="434343"/>
              </a:solidFill>
              <a:latin typeface="Volkhov"/>
              <a:ea typeface="Volkhov"/>
              <a:cs typeface="Volkhov"/>
              <a:sym typeface="Volkhov"/>
            </a:endParaRPr>
          </a:p>
          <a:p>
            <a:pPr indent="0" lvl="0" marL="0" rtl="0" algn="ctr">
              <a:lnSpc>
                <a:spcPct val="115000"/>
              </a:lnSpc>
              <a:spcBef>
                <a:spcPts val="0"/>
              </a:spcBef>
              <a:spcAft>
                <a:spcPts val="0"/>
              </a:spcAft>
              <a:buNone/>
            </a:pPr>
            <a:r>
              <a:t/>
            </a:r>
            <a:endParaRPr sz="1700">
              <a:solidFill>
                <a:srgbClr val="434343"/>
              </a:solidFill>
              <a:latin typeface="Volkhov"/>
              <a:ea typeface="Volkhov"/>
              <a:cs typeface="Volkhov"/>
              <a:sym typeface="Volkhov"/>
            </a:endParaRPr>
          </a:p>
        </p:txBody>
      </p:sp>
      <p:pic>
        <p:nvPicPr>
          <p:cNvPr id="256" name="Google Shape;256;p23"/>
          <p:cNvPicPr preferRelativeResize="0"/>
          <p:nvPr/>
        </p:nvPicPr>
        <p:blipFill>
          <a:blip r:embed="rId3">
            <a:alphaModFix/>
          </a:blip>
          <a:stretch>
            <a:fillRect/>
          </a:stretch>
        </p:blipFill>
        <p:spPr>
          <a:xfrm>
            <a:off x="1241300" y="2030250"/>
            <a:ext cx="3330700" cy="3050700"/>
          </a:xfrm>
          <a:prstGeom prst="rect">
            <a:avLst/>
          </a:prstGeom>
          <a:noFill/>
          <a:ln>
            <a:noFill/>
          </a:ln>
        </p:spPr>
      </p:pic>
      <p:pic>
        <p:nvPicPr>
          <p:cNvPr id="257" name="Google Shape;257;p23"/>
          <p:cNvPicPr preferRelativeResize="0"/>
          <p:nvPr/>
        </p:nvPicPr>
        <p:blipFill rotWithShape="1">
          <a:blip r:embed="rId4">
            <a:alphaModFix/>
          </a:blip>
          <a:srcRect b="0" l="0" r="2018" t="0"/>
          <a:stretch/>
        </p:blipFill>
        <p:spPr>
          <a:xfrm>
            <a:off x="4616425" y="2030250"/>
            <a:ext cx="3432750" cy="305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type="title"/>
          </p:nvPr>
        </p:nvSpPr>
        <p:spPr>
          <a:xfrm>
            <a:off x="481475" y="4803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Data Preprocessing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263" name="Google Shape;263;p24"/>
          <p:cNvSpPr txBox="1"/>
          <p:nvPr>
            <p:ph idx="2" type="body"/>
          </p:nvPr>
        </p:nvSpPr>
        <p:spPr>
          <a:xfrm>
            <a:off x="481475" y="1235850"/>
            <a:ext cx="8350800" cy="417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latin typeface="Volkhov"/>
                <a:ea typeface="Volkhov"/>
                <a:cs typeface="Volkhov"/>
                <a:sym typeface="Volkhov"/>
              </a:rPr>
              <a:t>Handling Missing Values:</a:t>
            </a:r>
            <a:endParaRPr sz="1700">
              <a:latin typeface="Volkhov"/>
              <a:ea typeface="Volkhov"/>
              <a:cs typeface="Volkhov"/>
              <a:sym typeface="Volkhov"/>
            </a:endParaRPr>
          </a:p>
          <a:p>
            <a:pPr indent="-336550" lvl="0" marL="457200" rtl="0" algn="l">
              <a:spcBef>
                <a:spcPts val="1600"/>
              </a:spcBef>
              <a:spcAft>
                <a:spcPts val="0"/>
              </a:spcAft>
              <a:buSzPts val="1700"/>
              <a:buFont typeface="Volkhov"/>
              <a:buChar char="●"/>
            </a:pPr>
            <a:r>
              <a:rPr lang="en-GB" sz="1700">
                <a:latin typeface="Volkhov"/>
                <a:ea typeface="Volkhov"/>
                <a:cs typeface="Volkhov"/>
                <a:sym typeface="Volkhov"/>
              </a:rPr>
              <a:t>Numerical Features: </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Missing values in numerical features (</a:t>
            </a:r>
            <a:r>
              <a:rPr lang="en-GB" sz="1500">
                <a:latin typeface="Volkhov"/>
                <a:ea typeface="Volkhov"/>
                <a:cs typeface="Volkhov"/>
                <a:sym typeface="Volkhov"/>
              </a:rPr>
              <a:t>e.g., </a:t>
            </a:r>
            <a:r>
              <a:rPr lang="en-GB" sz="1500">
                <a:latin typeface="Volkhov"/>
                <a:ea typeface="Volkhov"/>
                <a:cs typeface="Volkhov"/>
                <a:sym typeface="Volkhov"/>
              </a:rPr>
              <a:t>psychological scores) were imputed using mean imputation and KNN imputation of k=50.</a:t>
            </a:r>
            <a:endParaRPr sz="1500">
              <a:latin typeface="Volkhov"/>
              <a:ea typeface="Volkhov"/>
              <a:cs typeface="Volkhov"/>
              <a:sym typeface="Volkhov"/>
            </a:endParaRPr>
          </a:p>
          <a:p>
            <a:pPr indent="-336550" lvl="0" marL="457200" rtl="0" algn="l">
              <a:spcBef>
                <a:spcPts val="1000"/>
              </a:spcBef>
              <a:spcAft>
                <a:spcPts val="0"/>
              </a:spcAft>
              <a:buSzPts val="1700"/>
              <a:buFont typeface="Volkhov"/>
              <a:buChar char="●"/>
            </a:pPr>
            <a:r>
              <a:rPr lang="en-GB" sz="1700">
                <a:latin typeface="Volkhov"/>
                <a:ea typeface="Volkhov"/>
                <a:cs typeface="Volkhov"/>
                <a:sym typeface="Volkhov"/>
              </a:rPr>
              <a:t>Categorical Features: </a:t>
            </a:r>
            <a:endParaRPr sz="1700">
              <a:latin typeface="Volkhov"/>
              <a:ea typeface="Volkhov"/>
              <a:cs typeface="Volkhov"/>
              <a:sym typeface="Volkhov"/>
            </a:endParaRPr>
          </a:p>
          <a:p>
            <a:pPr indent="-323850" lvl="1" marL="914400" rtl="0" algn="l">
              <a:spcBef>
                <a:spcPts val="0"/>
              </a:spcBef>
              <a:spcAft>
                <a:spcPts val="0"/>
              </a:spcAft>
              <a:buSzPts val="1500"/>
              <a:buFont typeface="Volkhov"/>
              <a:buChar char="○"/>
            </a:pPr>
            <a:r>
              <a:rPr lang="en-GB" sz="1500">
                <a:latin typeface="Volkhov"/>
                <a:ea typeface="Volkhov"/>
                <a:cs typeface="Volkhov"/>
                <a:sym typeface="Volkhov"/>
              </a:rPr>
              <a:t>Missing values in categorical features (e.g., ethnicity, race) were filled with 'Unknown'.</a:t>
            </a:r>
            <a:endParaRPr sz="1500">
              <a:latin typeface="Volkhov"/>
              <a:ea typeface="Volkhov"/>
              <a:cs typeface="Volkhov"/>
              <a:sym typeface="Volkhov"/>
            </a:endParaRPr>
          </a:p>
          <a:p>
            <a:pPr indent="0" lvl="0" marL="0" rtl="0" algn="l">
              <a:spcBef>
                <a:spcPts val="1600"/>
              </a:spcBef>
              <a:spcAft>
                <a:spcPts val="0"/>
              </a:spcAft>
              <a:buNone/>
            </a:pPr>
            <a:r>
              <a:rPr lang="en-GB" sz="1700">
                <a:latin typeface="Volkhov"/>
                <a:ea typeface="Volkhov"/>
                <a:cs typeface="Volkhov"/>
                <a:sym typeface="Volkhov"/>
              </a:rPr>
              <a:t>Handling Outliers:</a:t>
            </a:r>
            <a:endParaRPr sz="1700">
              <a:latin typeface="Volkhov"/>
              <a:ea typeface="Volkhov"/>
              <a:cs typeface="Volkhov"/>
              <a:sym typeface="Volkhov"/>
            </a:endParaRPr>
          </a:p>
          <a:p>
            <a:pPr indent="-323850" lvl="0" marL="457200" rtl="0" algn="l">
              <a:spcBef>
                <a:spcPts val="1600"/>
              </a:spcBef>
              <a:spcAft>
                <a:spcPts val="0"/>
              </a:spcAft>
              <a:buSzPts val="1500"/>
              <a:buFont typeface="Volkhov"/>
              <a:buChar char="●"/>
            </a:pPr>
            <a:r>
              <a:rPr lang="en-GB" sz="1500">
                <a:latin typeface="Volkhov"/>
                <a:ea typeface="Volkhov"/>
                <a:cs typeface="Volkhov"/>
                <a:sym typeface="Volkhov"/>
              </a:rPr>
              <a:t>The values that were over the third standard deviation were eliminated, removing the outliers and remaining with 95% of the total data.</a:t>
            </a:r>
            <a:endParaRPr sz="1500">
              <a:latin typeface="Volkhov"/>
              <a:ea typeface="Volkhov"/>
              <a:cs typeface="Volkhov"/>
              <a:sym typeface="Volkhov"/>
            </a:endParaRPr>
          </a:p>
          <a:p>
            <a:pPr indent="0" lvl="0" marL="0" rtl="0" algn="l">
              <a:spcBef>
                <a:spcPts val="1600"/>
              </a:spcBef>
              <a:spcAft>
                <a:spcPts val="0"/>
              </a:spcAft>
              <a:buNone/>
            </a:pPr>
            <a:r>
              <a:t/>
            </a:r>
            <a:endParaRPr sz="1500">
              <a:latin typeface="Volkhov"/>
              <a:ea typeface="Volkhov"/>
              <a:cs typeface="Volkhov"/>
              <a:sym typeface="Volkhov"/>
            </a:endParaRPr>
          </a:p>
          <a:p>
            <a:pPr indent="0" lvl="0" marL="0" rtl="0" algn="l">
              <a:spcBef>
                <a:spcPts val="1600"/>
              </a:spcBef>
              <a:spcAft>
                <a:spcPts val="0"/>
              </a:spcAft>
              <a:buClr>
                <a:schemeClr val="dk1"/>
              </a:buClr>
              <a:buSzPts val="1100"/>
              <a:buFont typeface="Arial"/>
              <a:buNone/>
            </a:pPr>
            <a:r>
              <a:t/>
            </a:r>
            <a:endParaRPr sz="1700">
              <a:latin typeface="Volkhov"/>
              <a:ea typeface="Volkhov"/>
              <a:cs typeface="Volkhov"/>
              <a:sym typeface="Volkhov"/>
            </a:endParaRPr>
          </a:p>
          <a:p>
            <a:pPr indent="0" lvl="0" marL="0" rtl="0" algn="l">
              <a:spcBef>
                <a:spcPts val="1600"/>
              </a:spcBef>
              <a:spcAft>
                <a:spcPts val="0"/>
              </a:spcAft>
              <a:buClr>
                <a:schemeClr val="dk1"/>
              </a:buClr>
              <a:buSzPts val="1100"/>
              <a:buFont typeface="Arial"/>
              <a:buNone/>
            </a:pPr>
            <a:r>
              <a:t/>
            </a:r>
            <a:endParaRPr sz="1700">
              <a:latin typeface="Volkhov"/>
              <a:ea typeface="Volkhov"/>
              <a:cs typeface="Volkhov"/>
              <a:sym typeface="Volkhov"/>
            </a:endParaRPr>
          </a:p>
          <a:p>
            <a:pPr indent="0" lvl="0" marL="0" rtl="0" algn="l">
              <a:spcBef>
                <a:spcPts val="1600"/>
              </a:spcBef>
              <a:spcAft>
                <a:spcPts val="0"/>
              </a:spcAft>
              <a:buClr>
                <a:schemeClr val="dk1"/>
              </a:buClr>
              <a:buSzPts val="1100"/>
              <a:buFont typeface="Arial"/>
              <a:buNone/>
            </a:pPr>
            <a:r>
              <a:t/>
            </a:r>
            <a:endParaRPr sz="1700">
              <a:latin typeface="Volkhov"/>
              <a:ea typeface="Volkhov"/>
              <a:cs typeface="Volkhov"/>
              <a:sym typeface="Volkhov"/>
            </a:endParaRPr>
          </a:p>
          <a:p>
            <a:pPr indent="0" lvl="0" marL="0" rtl="0" algn="l">
              <a:spcBef>
                <a:spcPts val="1600"/>
              </a:spcBef>
              <a:spcAft>
                <a:spcPts val="0"/>
              </a:spcAft>
              <a:buClr>
                <a:schemeClr val="dk1"/>
              </a:buClr>
              <a:buSzPts val="1100"/>
              <a:buFont typeface="Arial"/>
              <a:buNone/>
            </a:pPr>
            <a:r>
              <a:t/>
            </a:r>
            <a:endParaRPr sz="1700">
              <a:latin typeface="Volkhov"/>
              <a:ea typeface="Volkhov"/>
              <a:cs typeface="Volkhov"/>
              <a:sym typeface="Volkhov"/>
            </a:endParaRPr>
          </a:p>
          <a:p>
            <a:pPr indent="0" lvl="0" marL="0" rtl="0" algn="l">
              <a:spcBef>
                <a:spcPts val="1600"/>
              </a:spcBef>
              <a:spcAft>
                <a:spcPts val="0"/>
              </a:spcAft>
              <a:buClr>
                <a:schemeClr val="dk1"/>
              </a:buClr>
              <a:buSzPts val="1100"/>
              <a:buFont typeface="Arial"/>
              <a:buNone/>
            </a:pPr>
            <a:r>
              <a:t/>
            </a:r>
            <a:endParaRPr sz="1700">
              <a:latin typeface="Volkhov"/>
              <a:ea typeface="Volkhov"/>
              <a:cs typeface="Volkhov"/>
              <a:sym typeface="Volkhov"/>
            </a:endParaRPr>
          </a:p>
          <a:p>
            <a:pPr indent="0" lvl="0" marL="0" rtl="0" algn="l">
              <a:spcBef>
                <a:spcPts val="1600"/>
              </a:spcBef>
              <a:spcAft>
                <a:spcPts val="1600"/>
              </a:spcAft>
              <a:buNone/>
            </a:pPr>
            <a:r>
              <a:t/>
            </a:r>
            <a:endParaRPr sz="1700">
              <a:latin typeface="Volkhov"/>
              <a:ea typeface="Volkhov"/>
              <a:cs typeface="Volkhov"/>
              <a:sym typeface="Volkhov"/>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Data Preprocessing</a:t>
            </a:r>
            <a:endParaRPr/>
          </a:p>
          <a:p>
            <a:pPr indent="0" lvl="0" marL="0" rtl="0" algn="l">
              <a:spcBef>
                <a:spcPts val="0"/>
              </a:spcBef>
              <a:spcAft>
                <a:spcPts val="0"/>
              </a:spcAft>
              <a:buNone/>
            </a:pPr>
            <a:r>
              <a:t/>
            </a:r>
            <a:endParaRPr/>
          </a:p>
        </p:txBody>
      </p:sp>
      <p:sp>
        <p:nvSpPr>
          <p:cNvPr id="269" name="Google Shape;269;p25"/>
          <p:cNvSpPr txBox="1"/>
          <p:nvPr>
            <p:ph idx="1" type="body"/>
          </p:nvPr>
        </p:nvSpPr>
        <p:spPr>
          <a:xfrm>
            <a:off x="455950" y="1287225"/>
            <a:ext cx="7724400" cy="215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latin typeface="Volkhov"/>
                <a:ea typeface="Volkhov"/>
                <a:cs typeface="Volkhov"/>
                <a:sym typeface="Volkhov"/>
              </a:rPr>
              <a:t>Feature Exclusion:</a:t>
            </a:r>
            <a:endParaRPr sz="1700">
              <a:latin typeface="Volkhov"/>
              <a:ea typeface="Volkhov"/>
              <a:cs typeface="Volkhov"/>
              <a:sym typeface="Volkhov"/>
            </a:endParaRPr>
          </a:p>
          <a:p>
            <a:pPr indent="-336550" lvl="0" marL="457200" rtl="0" algn="l">
              <a:spcBef>
                <a:spcPts val="1600"/>
              </a:spcBef>
              <a:spcAft>
                <a:spcPts val="0"/>
              </a:spcAft>
              <a:buSzPts val="1700"/>
              <a:buFont typeface="Volkhov"/>
              <a:buChar char="●"/>
            </a:pPr>
            <a:r>
              <a:rPr lang="en-GB" sz="1700">
                <a:latin typeface="Volkhov"/>
                <a:ea typeface="Volkhov"/>
                <a:cs typeface="Volkhov"/>
                <a:sym typeface="Volkhov"/>
              </a:rPr>
              <a:t>Individuals without BMI values were excluded from the training set due to the major feature importance.</a:t>
            </a:r>
            <a:endParaRPr sz="1700">
              <a:latin typeface="Volkhov"/>
              <a:ea typeface="Volkhov"/>
              <a:cs typeface="Volkhov"/>
              <a:sym typeface="Volkhov"/>
            </a:endParaRPr>
          </a:p>
          <a:p>
            <a:pPr indent="-336550" lvl="0" marL="457200" rtl="0" algn="l">
              <a:spcBef>
                <a:spcPts val="1600"/>
              </a:spcBef>
              <a:spcAft>
                <a:spcPts val="1600"/>
              </a:spcAft>
              <a:buSzPts val="1700"/>
              <a:buFont typeface="Volkhov"/>
              <a:buChar char="●"/>
            </a:pPr>
            <a:r>
              <a:rPr lang="en-GB" sz="1700">
                <a:latin typeface="Volkhov"/>
                <a:ea typeface="Volkhov"/>
                <a:cs typeface="Volkhov"/>
                <a:sym typeface="Volkhov"/>
              </a:rPr>
              <a:t>Parent education features were excluded due to high missing values and low relevance.</a:t>
            </a:r>
            <a:endParaRPr sz="1700">
              <a:latin typeface="Volkhov"/>
              <a:ea typeface="Volkhov"/>
              <a:cs typeface="Volkhov"/>
              <a:sym typeface="Volkhov"/>
            </a:endParaRPr>
          </a:p>
        </p:txBody>
      </p:sp>
      <p:sp>
        <p:nvSpPr>
          <p:cNvPr id="270" name="Google Shape;270;p25"/>
          <p:cNvSpPr txBox="1"/>
          <p:nvPr>
            <p:ph idx="2" type="body"/>
          </p:nvPr>
        </p:nvSpPr>
        <p:spPr>
          <a:xfrm>
            <a:off x="455950" y="3442125"/>
            <a:ext cx="8376300" cy="112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700">
                <a:latin typeface="Volkhov"/>
                <a:ea typeface="Volkhov"/>
                <a:cs typeface="Volkhov"/>
                <a:sym typeface="Volkhov"/>
              </a:rPr>
              <a:t>Feature Encoding:</a:t>
            </a:r>
            <a:endParaRPr sz="1700">
              <a:latin typeface="Volkhov"/>
              <a:ea typeface="Volkhov"/>
              <a:cs typeface="Volkhov"/>
              <a:sym typeface="Volkhov"/>
            </a:endParaRPr>
          </a:p>
          <a:p>
            <a:pPr indent="-336550" lvl="0" marL="457200" rtl="0" algn="l">
              <a:spcBef>
                <a:spcPts val="1600"/>
              </a:spcBef>
              <a:spcAft>
                <a:spcPts val="0"/>
              </a:spcAft>
              <a:buSzPts val="1700"/>
              <a:buChar char="●"/>
            </a:pPr>
            <a:r>
              <a:rPr lang="en-GB" sz="1700">
                <a:latin typeface="Volkhov"/>
                <a:ea typeface="Volkhov"/>
                <a:cs typeface="Volkhov"/>
                <a:sym typeface="Volkhov"/>
              </a:rPr>
              <a:t>Categorical variables (e.g., sex, ethnicity, race) were one-hot encoded for regression models.</a:t>
            </a:r>
            <a:endParaRPr sz="1700">
              <a:latin typeface="Volkhov"/>
              <a:ea typeface="Volkhov"/>
              <a:cs typeface="Volkhov"/>
              <a:sym typeface="Volkhov"/>
            </a:endParaRPr>
          </a:p>
          <a:p>
            <a:pPr indent="0" lvl="0" marL="0" rtl="0" algn="l">
              <a:spcBef>
                <a:spcPts val="1600"/>
              </a:spcBef>
              <a:spcAft>
                <a:spcPts val="1600"/>
              </a:spcAft>
              <a:buNone/>
            </a:pPr>
            <a:r>
              <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481475" y="656750"/>
            <a:ext cx="843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Model Selection and Testing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graphicFrame>
        <p:nvGraphicFramePr>
          <p:cNvPr id="276" name="Google Shape;276;p26"/>
          <p:cNvGraphicFramePr/>
          <p:nvPr/>
        </p:nvGraphicFramePr>
        <p:xfrm>
          <a:off x="578825" y="1831375"/>
          <a:ext cx="3000000" cy="3000000"/>
        </p:xfrm>
        <a:graphic>
          <a:graphicData uri="http://schemas.openxmlformats.org/drawingml/2006/table">
            <a:tbl>
              <a:tblPr>
                <a:noFill/>
                <a:tableStyleId>{79CC2D0E-2545-4D72-9D39-221901823411}</a:tableStyleId>
              </a:tblPr>
              <a:tblGrid>
                <a:gridCol w="1752600"/>
                <a:gridCol w="1285875"/>
                <a:gridCol w="2905125"/>
              </a:tblGrid>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Model</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Kaggle RMSE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Notes</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Elastic Net (Best Model)</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1.81073</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Best-performing model with hyperparameter tuning.</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Bayesian Regression</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1.83686</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Performed well but slightly worse than Elastic Net</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LASSO (k=11)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1.83884</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Good performance with k=11 splits.</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LASSO (k=5)	</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1.87295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Slightly worse than LASSO with k=11.</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XGBoost</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1.95789</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Moderate performance, worse than Elastic Net.</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Random Forest</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2.25605</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Clr>
                          <a:schemeClr val="dk1"/>
                        </a:buClr>
                        <a:buSzPts val="1100"/>
                        <a:buFont typeface="Arial"/>
                        <a:buNone/>
                      </a:pPr>
                      <a:r>
                        <a:rPr lang="en-GB" sz="900">
                          <a:solidFill>
                            <a:schemeClr val="dk1"/>
                          </a:solidFill>
                          <a:latin typeface="Times New Roman"/>
                          <a:ea typeface="Times New Roman"/>
                          <a:cs typeface="Times New Roman"/>
                          <a:sym typeface="Times New Roman"/>
                        </a:rPr>
                        <a:t>Poor performance compared to Elastic Net.</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SVR (Support Vector Regression)</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2.33567</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Poor performance compared to Elastic Net.</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Linear Regression</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2.34491</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Baseline model with moderate performance.</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Stepwise Regression</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2.41402</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Poor performance, similar to Linear Regression.</a:t>
                      </a:r>
                      <a:endParaRPr sz="900">
                        <a:latin typeface="Times New Roman"/>
                        <a:ea typeface="Times New Roman"/>
                        <a:cs typeface="Times New Roman"/>
                        <a:sym typeface="Times New Roman"/>
                      </a:endParaRPr>
                    </a:p>
                  </a:txBody>
                  <a:tcPr marT="63500" marB="63500" marR="63500" marL="63500"/>
                </a:tc>
              </a:tr>
              <a:tr h="12700">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DECISIONAL TREE</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3.22916</a:t>
                      </a:r>
                      <a:endParaRPr sz="900">
                        <a:latin typeface="Times New Roman"/>
                        <a:ea typeface="Times New Roman"/>
                        <a:cs typeface="Times New Roman"/>
                        <a:sym typeface="Times New Roman"/>
                      </a:endParaRPr>
                    </a:p>
                  </a:txBody>
                  <a:tcPr marT="63500" marB="63500" marR="63500" marL="63500"/>
                </a:tc>
                <a:tc>
                  <a:txBody>
                    <a:bodyPr/>
                    <a:lstStyle/>
                    <a:p>
                      <a:pPr indent="0" lvl="0" marL="0" rtl="0" algn="just">
                        <a:lnSpc>
                          <a:spcPct val="115000"/>
                        </a:lnSpc>
                        <a:spcBef>
                          <a:spcPts val="0"/>
                        </a:spcBef>
                        <a:spcAft>
                          <a:spcPts val="0"/>
                        </a:spcAft>
                        <a:buNone/>
                      </a:pPr>
                      <a:r>
                        <a:rPr lang="en-GB" sz="900">
                          <a:latin typeface="Times New Roman"/>
                          <a:ea typeface="Times New Roman"/>
                          <a:cs typeface="Times New Roman"/>
                          <a:sym typeface="Times New Roman"/>
                        </a:rPr>
                        <a:t>Worst-performing model, likely due to overfitting.</a:t>
                      </a:r>
                      <a:endParaRPr sz="900">
                        <a:latin typeface="Times New Roman"/>
                        <a:ea typeface="Times New Roman"/>
                        <a:cs typeface="Times New Roman"/>
                        <a:sym typeface="Times New Roman"/>
                      </a:endParaRPr>
                    </a:p>
                  </a:txBody>
                  <a:tcPr marT="63500" marB="63500" marR="63500" marL="63500"/>
                </a:tc>
              </a:tr>
            </a:tbl>
          </a:graphicData>
        </a:graphic>
      </p:graphicFrame>
      <p:sp>
        <p:nvSpPr>
          <p:cNvPr id="277" name="Google Shape;277;p26"/>
          <p:cNvSpPr txBox="1"/>
          <p:nvPr/>
        </p:nvSpPr>
        <p:spPr>
          <a:xfrm>
            <a:off x="481475" y="1385825"/>
            <a:ext cx="309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Volkhov"/>
                <a:ea typeface="Volkhov"/>
                <a:cs typeface="Volkhov"/>
                <a:sym typeface="Volkhov"/>
              </a:rPr>
              <a:t>Models Tested</a:t>
            </a:r>
            <a:endParaRPr>
              <a:latin typeface="Volkhov"/>
              <a:ea typeface="Volkhov"/>
              <a:cs typeface="Volkhov"/>
              <a:sym typeface="Volkhov"/>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0160_Stracciatella_Template_SlidesMania">
  <a:themeElements>
    <a:clrScheme name="Simple Light">
      <a:dk1>
        <a:srgbClr val="000000"/>
      </a:dk1>
      <a:lt1>
        <a:srgbClr val="FFFFFF"/>
      </a:lt1>
      <a:dk2>
        <a:srgbClr val="595959"/>
      </a:dk2>
      <a:lt2>
        <a:srgbClr val="FFF2CC"/>
      </a:lt2>
      <a:accent1>
        <a:srgbClr val="FFFFFF"/>
      </a:accent1>
      <a:accent2>
        <a:srgbClr val="D9D9D9"/>
      </a:accent2>
      <a:accent3>
        <a:srgbClr val="737373"/>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