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 Esanu" userId="518f9dc4-ebcc-4c3f-a62d-c8d26cec7c60" providerId="ADAL" clId="{2FEB6A08-EE3C-4287-8D96-73023EDEAF62}"/>
    <pc:docChg chg="undo custSel modSld">
      <pc:chgData name="Catalin Esanu" userId="518f9dc4-ebcc-4c3f-a62d-c8d26cec7c60" providerId="ADAL" clId="{2FEB6A08-EE3C-4287-8D96-73023EDEAF62}" dt="2017-05-14T07:11:55.952" v="387" actId="1076"/>
      <pc:docMkLst>
        <pc:docMk/>
      </pc:docMkLst>
      <pc:sldChg chg="addSp delSp modSp">
        <pc:chgData name="Catalin Esanu" userId="518f9dc4-ebcc-4c3f-a62d-c8d26cec7c60" providerId="ADAL" clId="{2FEB6A08-EE3C-4287-8D96-73023EDEAF62}" dt="2017-05-14T07:11:55.952" v="387" actId="1076"/>
        <pc:sldMkLst>
          <pc:docMk/>
          <pc:sldMk cId="40466510" sldId="256"/>
        </pc:sldMkLst>
        <pc:spChg chg="add mod">
          <ac:chgData name="Catalin Esanu" userId="518f9dc4-ebcc-4c3f-a62d-c8d26cec7c60" providerId="ADAL" clId="{2FEB6A08-EE3C-4287-8D96-73023EDEAF62}" dt="2017-05-14T06:44:52.301" v="155" actId="1076"/>
          <ac:spMkLst>
            <pc:docMk/>
            <pc:sldMk cId="40466510" sldId="256"/>
            <ac:spMk id="22" creationId="{3F13D2D4-BF56-417E-9DC0-F24B815D7392}"/>
          </ac:spMkLst>
        </pc:spChg>
        <pc:spChg chg="add del mod">
          <ac:chgData name="Catalin Esanu" userId="518f9dc4-ebcc-4c3f-a62d-c8d26cec7c60" providerId="ADAL" clId="{2FEB6A08-EE3C-4287-8D96-73023EDEAF62}" dt="2017-05-14T06:46:40.228" v="245" actId="478"/>
          <ac:spMkLst>
            <pc:docMk/>
            <pc:sldMk cId="40466510" sldId="256"/>
            <ac:spMk id="28" creationId="{DF892268-8C2A-4328-B368-2A6A1E38ED02}"/>
          </ac:spMkLst>
        </pc:spChg>
        <pc:spChg chg="add mod">
          <ac:chgData name="Catalin Esanu" userId="518f9dc4-ebcc-4c3f-a62d-c8d26cec7c60" providerId="ADAL" clId="{2FEB6A08-EE3C-4287-8D96-73023EDEAF62}" dt="2017-05-14T06:45:06.612" v="165" actId="20577"/>
          <ac:spMkLst>
            <pc:docMk/>
            <pc:sldMk cId="40466510" sldId="256"/>
            <ac:spMk id="24" creationId="{9903BDF6-1101-4EDC-BA59-1D61048E1CA9}"/>
          </ac:spMkLst>
        </pc:spChg>
        <pc:spChg chg="add del">
          <ac:chgData name="Catalin Esanu" userId="518f9dc4-ebcc-4c3f-a62d-c8d26cec7c60" providerId="ADAL" clId="{2FEB6A08-EE3C-4287-8D96-73023EDEAF62}" dt="2017-05-12T13:54:53.003" v="29" actId="0"/>
          <ac:spMkLst>
            <pc:docMk/>
            <pc:sldMk cId="40466510" sldId="256"/>
            <ac:spMk id="32" creationId="{42CB136F-4A3D-48DF-A9C8-9CEA671ABEAA}"/>
          </ac:spMkLst>
        </pc:spChg>
        <pc:spChg chg="del">
          <ac:chgData name="Catalin Esanu" userId="518f9dc4-ebcc-4c3f-a62d-c8d26cec7c60" providerId="ADAL" clId="{2FEB6A08-EE3C-4287-8D96-73023EDEAF62}" dt="2017-05-12T13:50:34.525" v="0" actId="478"/>
          <ac:spMkLst>
            <pc:docMk/>
            <pc:sldMk cId="40466510" sldId="256"/>
            <ac:spMk id="79" creationId="{00000000-0000-0000-0000-000000000000}"/>
          </ac:spMkLst>
        </pc:spChg>
        <pc:spChg chg="del">
          <ac:chgData name="Catalin Esanu" userId="518f9dc4-ebcc-4c3f-a62d-c8d26cec7c60" providerId="ADAL" clId="{2FEB6A08-EE3C-4287-8D96-73023EDEAF62}" dt="2017-05-12T13:50:44.880" v="4" actId="478"/>
          <ac:spMkLst>
            <pc:docMk/>
            <pc:sldMk cId="40466510" sldId="256"/>
            <ac:spMk id="81" creationId="{00000000-0000-0000-0000-000000000000}"/>
          </ac:spMkLst>
        </pc:spChg>
        <pc:spChg chg="del mod">
          <ac:chgData name="Catalin Esanu" userId="518f9dc4-ebcc-4c3f-a62d-c8d26cec7c60" providerId="ADAL" clId="{2FEB6A08-EE3C-4287-8D96-73023EDEAF62}" dt="2017-05-12T13:53:06.251" v="13" actId="478"/>
          <ac:spMkLst>
            <pc:docMk/>
            <pc:sldMk cId="40466510" sldId="256"/>
            <ac:spMk id="90" creationId="{00000000-0000-0000-0000-000000000000}"/>
          </ac:spMkLst>
        </pc:spChg>
        <pc:spChg chg="add mod">
          <ac:chgData name="Catalin Esanu" userId="518f9dc4-ebcc-4c3f-a62d-c8d26cec7c60" providerId="ADAL" clId="{2FEB6A08-EE3C-4287-8D96-73023EDEAF62}" dt="2017-05-14T07:11:55.952" v="387" actId="1076"/>
          <ac:spMkLst>
            <pc:docMk/>
            <pc:sldMk cId="40466510" sldId="256"/>
            <ac:spMk id="6" creationId="{E4149493-3281-40F1-A2C9-7F4A24CA57AF}"/>
          </ac:spMkLst>
        </pc:spChg>
        <pc:spChg chg="del">
          <ac:chgData name="Catalin Esanu" userId="518f9dc4-ebcc-4c3f-a62d-c8d26cec7c60" providerId="ADAL" clId="{2FEB6A08-EE3C-4287-8D96-73023EDEAF62}" dt="2017-05-12T13:53:36.679" v="20" actId="478"/>
          <ac:spMkLst>
            <pc:docMk/>
            <pc:sldMk cId="40466510" sldId="256"/>
            <ac:spMk id="34" creationId="{00000000-0000-0000-0000-000000000000}"/>
          </ac:spMkLst>
        </pc:spChg>
        <pc:spChg chg="del">
          <ac:chgData name="Catalin Esanu" userId="518f9dc4-ebcc-4c3f-a62d-c8d26cec7c60" providerId="ADAL" clId="{2FEB6A08-EE3C-4287-8D96-73023EDEAF62}" dt="2017-05-12T13:53:09.555" v="15" actId="478"/>
          <ac:spMkLst>
            <pc:docMk/>
            <pc:sldMk cId="40466510" sldId="256"/>
            <ac:spMk id="42" creationId="{00000000-0000-0000-0000-000000000000}"/>
          </ac:spMkLst>
        </pc:spChg>
        <pc:spChg chg="add del">
          <ac:chgData name="Catalin Esanu" userId="518f9dc4-ebcc-4c3f-a62d-c8d26cec7c60" providerId="ADAL" clId="{2FEB6A08-EE3C-4287-8D96-73023EDEAF62}" dt="2017-05-12T13:54:34.915" v="25" actId="478"/>
          <ac:spMkLst>
            <pc:docMk/>
            <pc:sldMk cId="40466510" sldId="256"/>
            <ac:spMk id="30" creationId="{95855701-CF2F-47AF-9CC5-6B7593733806}"/>
          </ac:spMkLst>
        </pc:spChg>
        <pc:spChg chg="del">
          <ac:chgData name="Catalin Esanu" userId="518f9dc4-ebcc-4c3f-a62d-c8d26cec7c60" providerId="ADAL" clId="{2FEB6A08-EE3C-4287-8D96-73023EDEAF62}" dt="2017-05-12T13:50:34.525" v="0" actId="478"/>
          <ac:spMkLst>
            <pc:docMk/>
            <pc:sldMk cId="40466510" sldId="256"/>
            <ac:spMk id="78" creationId="{00000000-0000-0000-0000-000000000000}"/>
          </ac:spMkLst>
        </pc:spChg>
        <pc:spChg chg="mod">
          <ac:chgData name="Catalin Esanu" userId="518f9dc4-ebcc-4c3f-a62d-c8d26cec7c60" providerId="ADAL" clId="{2FEB6A08-EE3C-4287-8D96-73023EDEAF62}" dt="2017-05-14T06:46:50.430" v="258" actId="1076"/>
          <ac:spMkLst>
            <pc:docMk/>
            <pc:sldMk cId="40466510" sldId="256"/>
            <ac:spMk id="75" creationId="{00000000-0000-0000-0000-000000000000}"/>
          </ac:spMkLst>
        </pc:spChg>
        <pc:spChg chg="mod">
          <ac:chgData name="Catalin Esanu" userId="518f9dc4-ebcc-4c3f-a62d-c8d26cec7c60" providerId="ADAL" clId="{2FEB6A08-EE3C-4287-8D96-73023EDEAF62}" dt="2017-05-14T06:47:00.307" v="271" actId="1076"/>
          <ac:spMkLst>
            <pc:docMk/>
            <pc:sldMk cId="40466510" sldId="256"/>
            <ac:spMk id="77" creationId="{00000000-0000-0000-0000-000000000000}"/>
          </ac:spMkLst>
        </pc:spChg>
        <pc:spChg chg="add del">
          <ac:chgData name="Catalin Esanu" userId="518f9dc4-ebcc-4c3f-a62d-c8d26cec7c60" providerId="ADAL" clId="{2FEB6A08-EE3C-4287-8D96-73023EDEAF62}" dt="2017-05-12T13:54:37.575" v="27" actId="0"/>
          <ac:spMkLst>
            <pc:docMk/>
            <pc:sldMk cId="40466510" sldId="256"/>
            <ac:spMk id="31" creationId="{2FA608B7-12DF-47E6-946D-B85AA2EEAE4E}"/>
          </ac:spMkLst>
        </pc:spChg>
        <pc:spChg chg="mod">
          <ac:chgData name="Catalin Esanu" userId="518f9dc4-ebcc-4c3f-a62d-c8d26cec7c60" providerId="ADAL" clId="{2FEB6A08-EE3C-4287-8D96-73023EDEAF62}" dt="2017-05-12T14:02:17.405" v="73" actId="1076"/>
          <ac:spMkLst>
            <pc:docMk/>
            <pc:sldMk cId="40466510" sldId="256"/>
            <ac:spMk id="76" creationId="{00000000-0000-0000-0000-000000000000}"/>
          </ac:spMkLst>
        </pc:spChg>
        <pc:spChg chg="add del">
          <ac:chgData name="Catalin Esanu" userId="518f9dc4-ebcc-4c3f-a62d-c8d26cec7c60" providerId="ADAL" clId="{2FEB6A08-EE3C-4287-8D96-73023EDEAF62}" dt="2017-05-12T13:54:33.443" v="24" actId="478"/>
          <ac:spMkLst>
            <pc:docMk/>
            <pc:sldMk cId="40466510" sldId="256"/>
            <ac:spMk id="22" creationId="{82474FAC-B55F-48C1-A681-D56ED583553E}"/>
          </ac:spMkLst>
        </pc:spChg>
        <pc:spChg chg="add mod">
          <ac:chgData name="Catalin Esanu" userId="518f9dc4-ebcc-4c3f-a62d-c8d26cec7c60" providerId="ADAL" clId="{2FEB6A08-EE3C-4287-8D96-73023EDEAF62}" dt="2017-05-14T06:53:50.458" v="325" actId="0"/>
          <ac:spMkLst>
            <pc:docMk/>
            <pc:sldMk cId="40466510" sldId="256"/>
            <ac:spMk id="2" creationId="{0196E824-3EB9-4449-97A1-76ECA937C015}"/>
          </ac:spMkLst>
        </pc:spChg>
        <pc:spChg chg="del">
          <ac:chgData name="Catalin Esanu" userId="518f9dc4-ebcc-4c3f-a62d-c8d26cec7c60" providerId="ADAL" clId="{2FEB6A08-EE3C-4287-8D96-73023EDEAF62}" dt="2017-05-12T13:50:34.525" v="0" actId="478"/>
          <ac:spMkLst>
            <pc:docMk/>
            <pc:sldMk cId="40466510" sldId="256"/>
            <ac:spMk id="80" creationId="{00000000-0000-0000-0000-000000000000}"/>
          </ac:spMkLst>
        </pc:spChg>
        <pc:spChg chg="mod">
          <ac:chgData name="Catalin Esanu" userId="518f9dc4-ebcc-4c3f-a62d-c8d26cec7c60" providerId="ADAL" clId="{2FEB6A08-EE3C-4287-8D96-73023EDEAF62}" dt="2017-05-12T14:02:17.405" v="73" actId="1076"/>
          <ac:spMkLst>
            <pc:docMk/>
            <pc:sldMk cId="40466510" sldId="256"/>
            <ac:spMk id="74" creationId="{00000000-0000-0000-0000-000000000000}"/>
          </ac:spMkLst>
        </pc:spChg>
        <pc:spChg chg="add mod">
          <ac:chgData name="Catalin Esanu" userId="518f9dc4-ebcc-4c3f-a62d-c8d26cec7c60" providerId="ADAL" clId="{2FEB6A08-EE3C-4287-8D96-73023EDEAF62}" dt="2017-05-14T06:46:16.164" v="242" actId="1076"/>
          <ac:spMkLst>
            <pc:docMk/>
            <pc:sldMk cId="40466510" sldId="256"/>
            <ac:spMk id="27" creationId="{B27068C3-D11E-40C9-A1BF-57CAC80CC9F2}"/>
          </ac:spMkLst>
        </pc:spChg>
        <pc:spChg chg="del mod">
          <ac:chgData name="Catalin Esanu" userId="518f9dc4-ebcc-4c3f-a62d-c8d26cec7c60" providerId="ADAL" clId="{2FEB6A08-EE3C-4287-8D96-73023EDEAF62}" dt="2017-05-12T14:00:46.504" v="64" actId="478"/>
          <ac:spMkLst>
            <pc:docMk/>
            <pc:sldMk cId="40466510" sldId="256"/>
            <ac:spMk id="73" creationId="{00000000-0000-0000-0000-000000000000}"/>
          </ac:spMkLst>
        </pc:spChg>
        <pc:spChg chg="add mod">
          <ac:chgData name="Catalin Esanu" userId="518f9dc4-ebcc-4c3f-a62d-c8d26cec7c60" providerId="ADAL" clId="{2FEB6A08-EE3C-4287-8D96-73023EDEAF62}" dt="2017-05-14T06:45:34.339" v="228" actId="1076"/>
          <ac:spMkLst>
            <pc:docMk/>
            <pc:sldMk cId="40466510" sldId="256"/>
            <ac:spMk id="26" creationId="{9816FC59-B81A-434A-B859-DE3D551B2004}"/>
          </ac:spMkLst>
        </pc:spChg>
        <pc:grpChg chg="add mod">
          <ac:chgData name="Catalin Esanu" userId="518f9dc4-ebcc-4c3f-a62d-c8d26cec7c60" providerId="ADAL" clId="{2FEB6A08-EE3C-4287-8D96-73023EDEAF62}" dt="2017-05-14T06:54:01.217" v="326" actId="1076"/>
          <ac:grpSpMkLst>
            <pc:docMk/>
            <pc:sldMk cId="40466510" sldId="256"/>
            <ac:grpSpMk id="5" creationId="{F1FCF193-7BC0-4E8D-A975-FDC6A123FEEF}"/>
          </ac:grpSpMkLst>
        </pc:grpChg>
        <pc:picChg chg="mod">
          <ac:chgData name="Catalin Esanu" userId="518f9dc4-ebcc-4c3f-a62d-c8d26cec7c60" providerId="ADAL" clId="{2FEB6A08-EE3C-4287-8D96-73023EDEAF62}" dt="2017-05-12T14:02:17.405" v="73" actId="1076"/>
          <ac:picMkLst>
            <pc:docMk/>
            <pc:sldMk cId="40466510" sldId="256"/>
            <ac:picMk id="8" creationId="{00000000-0000-0000-0000-000000000000}"/>
          </ac:picMkLst>
        </pc:picChg>
        <pc:picChg chg="del">
          <ac:chgData name="Catalin Esanu" userId="518f9dc4-ebcc-4c3f-a62d-c8d26cec7c60" providerId="ADAL" clId="{2FEB6A08-EE3C-4287-8D96-73023EDEAF62}" dt="2017-05-12T13:53:03.484" v="11" actId="478"/>
          <ac:picMkLst>
            <pc:docMk/>
            <pc:sldMk cId="40466510" sldId="256"/>
            <ac:picMk id="36" creationId="{00000000-0000-0000-0000-000000000000}"/>
          </ac:picMkLst>
        </pc:picChg>
        <pc:picChg chg="add mod">
          <ac:chgData name="Catalin Esanu" userId="518f9dc4-ebcc-4c3f-a62d-c8d26cec7c60" providerId="ADAL" clId="{2FEB6A08-EE3C-4287-8D96-73023EDEAF62}" dt="2017-05-12T14:02:17.405" v="73" actId="1076"/>
          <ac:picMkLst>
            <pc:docMk/>
            <pc:sldMk cId="40466510" sldId="256"/>
            <ac:picMk id="1034" creationId="{FBF4BAF1-F473-4AAB-8BF3-C751CA54C2E0}"/>
          </ac:picMkLst>
        </pc:picChg>
        <pc:picChg chg="add mod">
          <ac:chgData name="Catalin Esanu" userId="518f9dc4-ebcc-4c3f-a62d-c8d26cec7c60" providerId="ADAL" clId="{2FEB6A08-EE3C-4287-8D96-73023EDEAF62}" dt="2017-05-12T14:02:28.686" v="75" actId="1076"/>
          <ac:picMkLst>
            <pc:docMk/>
            <pc:sldMk cId="40466510" sldId="256"/>
            <ac:picMk id="37" creationId="{6810E356-99E7-4F36-A7ED-D5F89C47C412}"/>
          </ac:picMkLst>
        </pc:picChg>
        <pc:picChg chg="del">
          <ac:chgData name="Catalin Esanu" userId="518f9dc4-ebcc-4c3f-a62d-c8d26cec7c60" providerId="ADAL" clId="{2FEB6A08-EE3C-4287-8D96-73023EDEAF62}" dt="2017-05-12T13:50:34.525" v="0" actId="478"/>
          <ac:picMkLst>
            <pc:docMk/>
            <pc:sldMk cId="40466510" sldId="256"/>
            <ac:picMk id="1040" creationId="{00000000-0000-0000-0000-000000000000}"/>
          </ac:picMkLst>
        </pc:picChg>
        <pc:picChg chg="del">
          <ac:chgData name="Catalin Esanu" userId="518f9dc4-ebcc-4c3f-a62d-c8d26cec7c60" providerId="ADAL" clId="{2FEB6A08-EE3C-4287-8D96-73023EDEAF62}" dt="2017-05-12T13:50:38.535" v="3" actId="478"/>
          <ac:picMkLst>
            <pc:docMk/>
            <pc:sldMk cId="40466510" sldId="256"/>
            <ac:picMk id="1044" creationId="{00000000-0000-0000-0000-000000000000}"/>
          </ac:picMkLst>
        </pc:picChg>
        <pc:picChg chg="del">
          <ac:chgData name="Catalin Esanu" userId="518f9dc4-ebcc-4c3f-a62d-c8d26cec7c60" providerId="ADAL" clId="{2FEB6A08-EE3C-4287-8D96-73023EDEAF62}" dt="2017-05-12T13:50:34.525" v="0" actId="478"/>
          <ac:picMkLst>
            <pc:docMk/>
            <pc:sldMk cId="40466510" sldId="256"/>
            <ac:picMk id="16" creationId="{00000000-0000-0000-0000-000000000000}"/>
          </ac:picMkLst>
        </pc:picChg>
        <pc:picChg chg="del">
          <ac:chgData name="Catalin Esanu" userId="518f9dc4-ebcc-4c3f-a62d-c8d26cec7c60" providerId="ADAL" clId="{2FEB6A08-EE3C-4287-8D96-73023EDEAF62}" dt="2017-05-12T13:54:24.495" v="21" actId="478"/>
          <ac:picMkLst>
            <pc:docMk/>
            <pc:sldMk cId="40466510" sldId="256"/>
            <ac:picMk id="1028" creationId="{00000000-0000-0000-0000-000000000000}"/>
          </ac:picMkLst>
        </pc:picChg>
        <pc:picChg chg="add del mod">
          <ac:chgData name="Catalin Esanu" userId="518f9dc4-ebcc-4c3f-a62d-c8d26cec7c60" providerId="ADAL" clId="{2FEB6A08-EE3C-4287-8D96-73023EDEAF62}" dt="2017-05-12T13:59:52.431" v="52" actId="478"/>
          <ac:picMkLst>
            <pc:docMk/>
            <pc:sldMk cId="40466510" sldId="256"/>
            <ac:picMk id="45" creationId="{745B1721-B72A-45DD-A17A-8C069E6C40D7}"/>
          </ac:picMkLst>
        </pc:picChg>
        <pc:picChg chg="add del mod">
          <ac:chgData name="Catalin Esanu" userId="518f9dc4-ebcc-4c3f-a62d-c8d26cec7c60" providerId="ADAL" clId="{2FEB6A08-EE3C-4287-8D96-73023EDEAF62}" dt="2017-05-12T13:59:00.387" v="41" actId="478"/>
          <ac:picMkLst>
            <pc:docMk/>
            <pc:sldMk cId="40466510" sldId="256"/>
            <ac:picMk id="33" creationId="{71E06CC6-23CB-466C-B174-9A94BAA1E18D}"/>
          </ac:picMkLst>
        </pc:picChg>
        <pc:picChg chg="del mod">
          <ac:chgData name="Catalin Esanu" userId="518f9dc4-ebcc-4c3f-a62d-c8d26cec7c60" providerId="ADAL" clId="{2FEB6A08-EE3C-4287-8D96-73023EDEAF62}" dt="2017-05-12T14:01:15.652" v="67" actId="478"/>
          <ac:picMkLst>
            <pc:docMk/>
            <pc:sldMk cId="40466510" sldId="256"/>
            <ac:picMk id="7" creationId="{00000000-0000-0000-0000-000000000000}"/>
          </ac:picMkLst>
        </pc:picChg>
        <pc:picChg chg="add del">
          <ac:chgData name="Catalin Esanu" userId="518f9dc4-ebcc-4c3f-a62d-c8d26cec7c60" providerId="ADAL" clId="{2FEB6A08-EE3C-4287-8D96-73023EDEAF62}" dt="2017-05-14T06:56:37.170" v="385" actId="0"/>
          <ac:picMkLst>
            <pc:docMk/>
            <pc:sldMk cId="40466510" sldId="256"/>
            <ac:picMk id="7" creationId="{B59D3575-B247-4AD3-A252-CC6C67C77E12}"/>
          </ac:picMkLst>
        </pc:picChg>
        <pc:picChg chg="del">
          <ac:chgData name="Catalin Esanu" userId="518f9dc4-ebcc-4c3f-a62d-c8d26cec7c60" providerId="ADAL" clId="{2FEB6A08-EE3C-4287-8D96-73023EDEAF62}" dt="2017-05-12T13:52:59.255" v="10" actId="478"/>
          <ac:picMkLst>
            <pc:docMk/>
            <pc:sldMk cId="40466510" sldId="256"/>
            <ac:picMk id="39" creationId="{00000000-0000-0000-0000-000000000000}"/>
          </ac:picMkLst>
        </pc:picChg>
        <pc:picChg chg="mod">
          <ac:chgData name="Catalin Esanu" userId="518f9dc4-ebcc-4c3f-a62d-c8d26cec7c60" providerId="ADAL" clId="{2FEB6A08-EE3C-4287-8D96-73023EDEAF62}" dt="2017-05-12T14:02:17.405" v="73" actId="1076"/>
          <ac:picMkLst>
            <pc:docMk/>
            <pc:sldMk cId="40466510" sldId="256"/>
            <ac:picMk id="1036" creationId="{00000000-0000-0000-0000-000000000000}"/>
          </ac:picMkLst>
        </pc:picChg>
        <pc:picChg chg="add mod">
          <ac:chgData name="Catalin Esanu" userId="518f9dc4-ebcc-4c3f-a62d-c8d26cec7c60" providerId="ADAL" clId="{2FEB6A08-EE3C-4287-8D96-73023EDEAF62}" dt="2017-05-12T14:02:17.405" v="73" actId="1076"/>
          <ac:picMkLst>
            <pc:docMk/>
            <pc:sldMk cId="40466510" sldId="256"/>
            <ac:picMk id="46" creationId="{7F62F96C-89D7-498D-85D6-733720F327DD}"/>
          </ac:picMkLst>
        </pc:picChg>
        <pc:picChg chg="add del mod">
          <ac:chgData name="Catalin Esanu" userId="518f9dc4-ebcc-4c3f-a62d-c8d26cec7c60" providerId="ADAL" clId="{2FEB6A08-EE3C-4287-8D96-73023EDEAF62}" dt="2017-05-12T13:52:40.339" v="7" actId="478"/>
          <ac:picMkLst>
            <pc:docMk/>
            <pc:sldMk cId="40466510" sldId="256"/>
            <ac:picMk id="2" creationId="{ECB8CBA0-0F75-4E09-A02C-334C119A915D}"/>
          </ac:picMkLst>
        </pc:picChg>
        <pc:picChg chg="mod">
          <ac:chgData name="Catalin Esanu" userId="518f9dc4-ebcc-4c3f-a62d-c8d26cec7c60" providerId="ADAL" clId="{2FEB6A08-EE3C-4287-8D96-73023EDEAF62}" dt="2017-05-12T14:02:17.405" v="73" actId="1076"/>
          <ac:picMkLst>
            <pc:docMk/>
            <pc:sldMk cId="40466510" sldId="256"/>
            <ac:picMk id="13" creationId="{00000000-0000-0000-0000-000000000000}"/>
          </ac:picMkLst>
        </pc:picChg>
        <pc:picChg chg="del">
          <ac:chgData name="Catalin Esanu" userId="518f9dc4-ebcc-4c3f-a62d-c8d26cec7c60" providerId="ADAL" clId="{2FEB6A08-EE3C-4287-8D96-73023EDEAF62}" dt="2017-05-12T13:50:34.525" v="0" actId="478"/>
          <ac:picMkLst>
            <pc:docMk/>
            <pc:sldMk cId="40466510" sldId="256"/>
            <ac:picMk id="1042" creationId="{00000000-0000-0000-0000-000000000000}"/>
          </ac:picMkLst>
        </pc:picChg>
        <pc:picChg chg="mod">
          <ac:chgData name="Catalin Esanu" userId="518f9dc4-ebcc-4c3f-a62d-c8d26cec7c60" providerId="ADAL" clId="{2FEB6A08-EE3C-4287-8D96-73023EDEAF62}" dt="2017-05-12T14:02:17.405" v="73" actId="1076"/>
          <ac:picMkLst>
            <pc:docMk/>
            <pc:sldMk cId="40466510" sldId="256"/>
            <ac:picMk id="1032" creationId="{00000000-0000-0000-0000-000000000000}"/>
          </ac:picMkLst>
        </pc:picChg>
        <pc:picChg chg="add del">
          <ac:chgData name="Catalin Esanu" userId="518f9dc4-ebcc-4c3f-a62d-c8d26cec7c60" providerId="ADAL" clId="{2FEB6A08-EE3C-4287-8D96-73023EDEAF62}" dt="2017-05-12T13:52:51.348" v="9" actId="0"/>
          <ac:picMkLst>
            <pc:docMk/>
            <pc:sldMk cId="40466510" sldId="256"/>
            <ac:picMk id="3" creationId="{4A8C327E-DC3D-4F2B-90DB-3ABCE8EF9E09}"/>
          </ac:picMkLst>
        </pc:picChg>
        <pc:picChg chg="mod">
          <ac:chgData name="Catalin Esanu" userId="518f9dc4-ebcc-4c3f-a62d-c8d26cec7c60" providerId="ADAL" clId="{2FEB6A08-EE3C-4287-8D96-73023EDEAF62}" dt="2017-05-12T14:02:17.405" v="73" actId="1076"/>
          <ac:picMkLst>
            <pc:docMk/>
            <pc:sldMk cId="40466510" sldId="256"/>
            <ac:picMk id="68" creationId="{00000000-0000-0000-0000-000000000000}"/>
          </ac:picMkLst>
        </pc:picChg>
        <pc:picChg chg="del">
          <ac:chgData name="Catalin Esanu" userId="518f9dc4-ebcc-4c3f-a62d-c8d26cec7c60" providerId="ADAL" clId="{2FEB6A08-EE3C-4287-8D96-73023EDEAF62}" dt="2017-05-12T14:00:00.180" v="54" actId="478"/>
          <ac:picMkLst>
            <pc:docMk/>
            <pc:sldMk cId="40466510" sldId="256"/>
            <ac:picMk id="19" creationId="{00000000-0000-0000-0000-000000000000}"/>
          </ac:picMkLst>
        </pc:picChg>
        <pc:picChg chg="mod">
          <ac:chgData name="Catalin Esanu" userId="518f9dc4-ebcc-4c3f-a62d-c8d26cec7c60" providerId="ADAL" clId="{2FEB6A08-EE3C-4287-8D96-73023EDEAF62}" dt="2017-05-12T14:02:17.405" v="73" actId="1076"/>
          <ac:picMkLst>
            <pc:docMk/>
            <pc:sldMk cId="40466510" sldId="256"/>
            <ac:picMk id="35" creationId="{00000000-0000-0000-0000-000000000000}"/>
          </ac:picMkLst>
        </pc:picChg>
        <pc:picChg chg="del">
          <ac:chgData name="Catalin Esanu" userId="518f9dc4-ebcc-4c3f-a62d-c8d26cec7c60" providerId="ADAL" clId="{2FEB6A08-EE3C-4287-8D96-73023EDEAF62}" dt="2017-05-12T13:52:59.255" v="10" actId="478"/>
          <ac:picMkLst>
            <pc:docMk/>
            <pc:sldMk cId="40466510" sldId="256"/>
            <ac:picMk id="41" creationId="{00000000-0000-0000-0000-000000000000}"/>
          </ac:picMkLst>
        </pc:picChg>
        <pc:cxnChg chg="mod">
          <ac:chgData name="Catalin Esanu" userId="518f9dc4-ebcc-4c3f-a62d-c8d26cec7c60" providerId="ADAL" clId="{2FEB6A08-EE3C-4287-8D96-73023EDEAF62}" dt="2017-05-14T06:51:51.880" v="272" actId="208"/>
          <ac:cxnSpMkLst>
            <pc:docMk/>
            <pc:sldMk cId="40466510" sldId="256"/>
            <ac:cxnSpMk id="23" creationId="{00000000-0000-0000-0000-000000000000}"/>
          </ac:cxnSpMkLst>
        </pc:cxnChg>
        <pc:cxnChg chg="mod">
          <ac:chgData name="Catalin Esanu" userId="518f9dc4-ebcc-4c3f-a62d-c8d26cec7c60" providerId="ADAL" clId="{2FEB6A08-EE3C-4287-8D96-73023EDEAF62}" dt="2017-05-14T06:51:51.880" v="272" actId="208"/>
          <ac:cxnSpMkLst>
            <pc:docMk/>
            <pc:sldMk cId="40466510" sldId="256"/>
            <ac:cxnSpMk id="49" creationId="{00000000-0000-0000-0000-000000000000}"/>
          </ac:cxnSpMkLst>
        </pc:cxnChg>
        <pc:cxnChg chg="add mod">
          <ac:chgData name="Catalin Esanu" userId="518f9dc4-ebcc-4c3f-a62d-c8d26cec7c60" providerId="ADAL" clId="{2FEB6A08-EE3C-4287-8D96-73023EDEAF62}" dt="2017-05-14T06:53:50.458" v="325" actId="0"/>
          <ac:cxnSpMkLst>
            <pc:docMk/>
            <pc:sldMk cId="40466510" sldId="256"/>
            <ac:cxnSpMk id="4" creationId="{772E5D0B-4FBC-4F5F-8EAD-0811D7B042B8}"/>
          </ac:cxnSpMkLst>
        </pc:cxnChg>
        <pc:cxnChg chg="del mod">
          <ac:chgData name="Catalin Esanu" userId="518f9dc4-ebcc-4c3f-a62d-c8d26cec7c60" providerId="ADAL" clId="{2FEB6A08-EE3C-4287-8D96-73023EDEAF62}" dt="2017-05-12T13:50:37.507" v="2" actId="478"/>
          <ac:cxnSpMkLst>
            <pc:docMk/>
            <pc:sldMk cId="40466510" sldId="256"/>
            <ac:cxnSpMk id="29" creationId="{00000000-0000-0000-0000-000000000000}"/>
          </ac:cxnSpMkLst>
        </pc:cxnChg>
        <pc:cxnChg chg="del mod">
          <ac:chgData name="Catalin Esanu" userId="518f9dc4-ebcc-4c3f-a62d-c8d26cec7c60" providerId="ADAL" clId="{2FEB6A08-EE3C-4287-8D96-73023EDEAF62}" dt="2017-05-12T13:50:36.515" v="1" actId="478"/>
          <ac:cxnSpMkLst>
            <pc:docMk/>
            <pc:sldMk cId="40466510" sldId="256"/>
            <ac:cxnSpMk id="26" creationId="{00000000-0000-0000-0000-000000000000}"/>
          </ac:cxnSpMkLst>
        </pc:cxnChg>
        <pc:cxnChg chg="del mod">
          <ac:chgData name="Catalin Esanu" userId="518f9dc4-ebcc-4c3f-a62d-c8d26cec7c60" providerId="ADAL" clId="{2FEB6A08-EE3C-4287-8D96-73023EDEAF62}" dt="2017-05-12T14:00:04.755" v="56" actId="478"/>
          <ac:cxnSpMkLst>
            <pc:docMk/>
            <pc:sldMk cId="40466510" sldId="256"/>
            <ac:cxnSpMk id="28" creationId="{00000000-0000-0000-0000-000000000000}"/>
          </ac:cxnSpMkLst>
        </pc:cxnChg>
        <pc:cxnChg chg="del mod">
          <ac:chgData name="Catalin Esanu" userId="518f9dc4-ebcc-4c3f-a62d-c8d26cec7c60" providerId="ADAL" clId="{2FEB6A08-EE3C-4287-8D96-73023EDEAF62}" dt="2017-05-12T13:50:34.525" v="0" actId="478"/>
          <ac:cxnSpMkLst>
            <pc:docMk/>
            <pc:sldMk cId="40466510" sldId="256"/>
            <ac:cxnSpMk id="27" creationId="{00000000-0000-0000-0000-000000000000}"/>
          </ac:cxnSpMkLst>
        </pc:cxnChg>
        <pc:cxnChg chg="mod">
          <ac:chgData name="Catalin Esanu" userId="518f9dc4-ebcc-4c3f-a62d-c8d26cec7c60" providerId="ADAL" clId="{2FEB6A08-EE3C-4287-8D96-73023EDEAF62}" dt="2017-05-12T14:02:28.686" v="75" actId="1076"/>
          <ac:cxnSpMkLst>
            <pc:docMk/>
            <pc:sldMk cId="40466510" sldId="256"/>
            <ac:cxnSpMk id="10" creationId="{00000000-0000-0000-0000-000000000000}"/>
          </ac:cxnSpMkLst>
        </pc:cxnChg>
        <pc:cxnChg chg="add mod">
          <ac:chgData name="Catalin Esanu" userId="518f9dc4-ebcc-4c3f-a62d-c8d26cec7c60" providerId="ADAL" clId="{2FEB6A08-EE3C-4287-8D96-73023EDEAF62}" dt="2017-05-14T06:53:50.458" v="325" actId="0"/>
          <ac:cxnSpMkLst>
            <pc:docMk/>
            <pc:sldMk cId="40466510" sldId="256"/>
            <ac:cxnSpMk id="30" creationId="{4D3C5EDA-32CA-4265-AE32-EDCDE26AF67D}"/>
          </ac:cxnSpMkLst>
        </pc:cxnChg>
        <pc:cxnChg chg="mod">
          <ac:chgData name="Catalin Esanu" userId="518f9dc4-ebcc-4c3f-a62d-c8d26cec7c60" providerId="ADAL" clId="{2FEB6A08-EE3C-4287-8D96-73023EDEAF62}" dt="2017-05-14T06:51:51.880" v="272" actId="208"/>
          <ac:cxnSpMkLst>
            <pc:docMk/>
            <pc:sldMk cId="40466510" sldId="256"/>
            <ac:cxnSpMk id="48" creationId="{00000000-0000-0000-0000-000000000000}"/>
          </ac:cxnSpMkLst>
        </pc:cxnChg>
        <pc:cxnChg chg="mod">
          <ac:chgData name="Catalin Esanu" userId="518f9dc4-ebcc-4c3f-a62d-c8d26cec7c60" providerId="ADAL" clId="{2FEB6A08-EE3C-4287-8D96-73023EDEAF62}" dt="2017-05-14T06:51:51.880" v="272" actId="208"/>
          <ac:cxnSpMkLst>
            <pc:docMk/>
            <pc:sldMk cId="40466510" sldId="256"/>
            <ac:cxnSpMk id="69" creationId="{00000000-0000-0000-0000-000000000000}"/>
          </ac:cxnSpMkLst>
        </pc:cxnChg>
        <pc:cxnChg chg="mod">
          <ac:chgData name="Catalin Esanu" userId="518f9dc4-ebcc-4c3f-a62d-c8d26cec7c60" providerId="ADAL" clId="{2FEB6A08-EE3C-4287-8D96-73023EDEAF62}" dt="2017-05-14T06:52:05.588" v="273" actId="208"/>
          <ac:cxnSpMkLst>
            <pc:docMk/>
            <pc:sldMk cId="40466510" sldId="256"/>
            <ac:cxnSpMk id="47" creationId="{00000000-0000-0000-0000-000000000000}"/>
          </ac:cxnSpMkLst>
        </pc:cxnChg>
        <pc:cxnChg chg="mod">
          <ac:chgData name="Catalin Esanu" userId="518f9dc4-ebcc-4c3f-a62d-c8d26cec7c60" providerId="ADAL" clId="{2FEB6A08-EE3C-4287-8D96-73023EDEAF62}" dt="2017-05-14T06:52:05.588" v="273" actId="208"/>
          <ac:cxnSpMkLst>
            <pc:docMk/>
            <pc:sldMk cId="40466510" sldId="256"/>
            <ac:cxnSpMk id="25" creationId="{00000000-0000-0000-0000-000000000000}"/>
          </ac:cxnSpMkLst>
        </pc:cxnChg>
        <pc:cxnChg chg="del mod">
          <ac:chgData name="Catalin Esanu" userId="518f9dc4-ebcc-4c3f-a62d-c8d26cec7c60" providerId="ADAL" clId="{2FEB6A08-EE3C-4287-8D96-73023EDEAF62}" dt="2017-05-12T14:00:36.483" v="63" actId="478"/>
          <ac:cxnSpMkLst>
            <pc:docMk/>
            <pc:sldMk cId="40466510" sldId="256"/>
            <ac:cxnSpMk id="24" creationId="{00000000-0000-0000-0000-000000000000}"/>
          </ac:cxnSpMkLst>
        </pc:cxnChg>
        <pc:cxnChg chg="del mod">
          <ac:chgData name="Catalin Esanu" userId="518f9dc4-ebcc-4c3f-a62d-c8d26cec7c60" providerId="ADAL" clId="{2FEB6A08-EE3C-4287-8D96-73023EDEAF62}" dt="2017-05-12T13:53:07.099" v="14" actId="478"/>
          <ac:cxnSpMkLst>
            <pc:docMk/>
            <pc:sldMk cId="40466510" sldId="256"/>
            <ac:cxnSpMk id="87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72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14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036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89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99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08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19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8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93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9934-672C-4EC3-9D3C-94AEEDD5BA45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F7FB-772E-4703-A93F-2D16019706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34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log.sysfore.com/wp-content/uploads/2014/12/Event-Hu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34" y="2905504"/>
            <a:ext cx="596735" cy="59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log.dotnetnerd.dk/image.axd?picture=azure-storage-blo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61" y="2786661"/>
            <a:ext cx="834421" cy="8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blog.dotnetnerd.dk/image.axd?picture=azure-storage-blo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12" y="2786661"/>
            <a:ext cx="834421" cy="8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511" y="2884589"/>
            <a:ext cx="1245375" cy="63856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  <a:stCxn id="37" idx="3"/>
            <a:endCxn id="1032" idx="1"/>
          </p:cNvCxnSpPr>
          <p:nvPr/>
        </p:nvCxnSpPr>
        <p:spPr>
          <a:xfrm>
            <a:off x="2562618" y="3203872"/>
            <a:ext cx="11669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8" idx="3"/>
            <a:endCxn id="13" idx="1"/>
          </p:cNvCxnSpPr>
          <p:nvPr/>
        </p:nvCxnSpPr>
        <p:spPr>
          <a:xfrm>
            <a:off x="8292886" y="3203871"/>
            <a:ext cx="966326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034" idx="3"/>
            <a:endCxn id="46" idx="1"/>
          </p:cNvCxnSpPr>
          <p:nvPr/>
        </p:nvCxnSpPr>
        <p:spPr>
          <a:xfrm>
            <a:off x="6961194" y="5522574"/>
            <a:ext cx="902939" cy="5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032" idx="3"/>
            <a:endCxn id="1034" idx="1"/>
          </p:cNvCxnSpPr>
          <p:nvPr/>
        </p:nvCxnSpPr>
        <p:spPr>
          <a:xfrm>
            <a:off x="4326269" y="3203872"/>
            <a:ext cx="778983" cy="2318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1032" idx="3"/>
            <a:endCxn id="1036" idx="1"/>
          </p:cNvCxnSpPr>
          <p:nvPr/>
        </p:nvCxnSpPr>
        <p:spPr>
          <a:xfrm>
            <a:off x="4326269" y="3203872"/>
            <a:ext cx="1030292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036" idx="3"/>
            <a:endCxn id="8" idx="1"/>
          </p:cNvCxnSpPr>
          <p:nvPr/>
        </p:nvCxnSpPr>
        <p:spPr>
          <a:xfrm flipV="1">
            <a:off x="6190982" y="3203871"/>
            <a:ext cx="856529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734" y="1019212"/>
            <a:ext cx="1245375" cy="638563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cxnSpLocks/>
            <a:stCxn id="13" idx="0"/>
            <a:endCxn id="68" idx="2"/>
          </p:cNvCxnSpPr>
          <p:nvPr/>
        </p:nvCxnSpPr>
        <p:spPr>
          <a:xfrm flipH="1" flipV="1">
            <a:off x="9676422" y="1657775"/>
            <a:ext cx="1" cy="11288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05252" y="1885271"/>
            <a:ext cx="134930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Avro from Event Hubs Archive</a:t>
            </a:r>
            <a:endParaRPr lang="he-IL" dirty="0"/>
          </a:p>
        </p:txBody>
      </p:sp>
      <p:sp>
        <p:nvSpPr>
          <p:cNvPr id="75" name="TextBox 74"/>
          <p:cNvSpPr txBox="1"/>
          <p:nvPr/>
        </p:nvSpPr>
        <p:spPr>
          <a:xfrm>
            <a:off x="6774472" y="1943379"/>
            <a:ext cx="179145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HDInsight - </a:t>
            </a:r>
            <a:r>
              <a:rPr lang="en-US" sz="1600" dirty="0" err="1"/>
              <a:t>Avro</a:t>
            </a:r>
            <a:r>
              <a:rPr lang="en-US" sz="1600" dirty="0" err="1">
                <a:sym typeface="Wingdings" panose="05000000000000000000" pitchFamily="2" charset="2"/>
              </a:rPr>
              <a:t>Parquet</a:t>
            </a:r>
            <a:r>
              <a:rPr lang="en-US" sz="1600" dirty="0">
                <a:sym typeface="Wingdings" panose="05000000000000000000" pitchFamily="2" charset="2"/>
              </a:rPr>
              <a:t> conversion</a:t>
            </a:r>
            <a:r>
              <a:rPr lang="en-US" sz="1600" dirty="0"/>
              <a:t> job, every 1 hour</a:t>
            </a:r>
            <a:endParaRPr lang="he-IL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9093325" y="3556032"/>
            <a:ext cx="11661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Parquet files</a:t>
            </a:r>
            <a:endParaRPr lang="he-IL" dirty="0"/>
          </a:p>
        </p:txBody>
      </p:sp>
      <p:sp>
        <p:nvSpPr>
          <p:cNvPr id="77" name="TextBox 76"/>
          <p:cNvSpPr txBox="1"/>
          <p:nvPr/>
        </p:nvSpPr>
        <p:spPr>
          <a:xfrm>
            <a:off x="8407771" y="381654"/>
            <a:ext cx="206282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HDInsight - Data exploration with notebook</a:t>
            </a:r>
            <a:endParaRPr lang="he-IL" dirty="0"/>
          </a:p>
        </p:txBody>
      </p:sp>
      <p:pic>
        <p:nvPicPr>
          <p:cNvPr id="35" name="Picture 22" descr="http://blog.jupyter.org/content/images/2015/02/jupyter-sq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33" y="1014270"/>
            <a:ext cx="871001" cy="8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810E356-99E7-4F36-A7ED-D5F89C47C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73" y="2676963"/>
            <a:ext cx="2054945" cy="10538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F62F96C-89D7-498D-85D6-733720F327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4133" y="4883226"/>
            <a:ext cx="1468057" cy="1290310"/>
          </a:xfrm>
          <a:prstGeom prst="rect">
            <a:avLst/>
          </a:prstGeom>
        </p:spPr>
      </p:pic>
      <p:pic>
        <p:nvPicPr>
          <p:cNvPr id="1034" name="Picture 10" descr="תוצאת תמונה עבור ‪azure stream analytics png‬‏">
            <a:extLst>
              <a:ext uri="{FF2B5EF4-FFF2-40B4-BE49-F238E27FC236}">
                <a16:creationId xmlns:a16="http://schemas.microsoft.com/office/drawing/2014/main" id="{FBF4BAF1-F473-4AAB-8BF3-C751CA54C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52" y="5035389"/>
            <a:ext cx="1855942" cy="9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13D2D4-BF56-417E-9DC0-F24B815D7392}"/>
              </a:ext>
            </a:extLst>
          </p:cNvPr>
          <p:cNvSpPr txBox="1"/>
          <p:nvPr/>
        </p:nvSpPr>
        <p:spPr>
          <a:xfrm>
            <a:off x="5356561" y="4316951"/>
            <a:ext cx="15901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Azure Stream Analytics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03BDF6-1101-4EDC-BA59-1D61048E1CA9}"/>
              </a:ext>
            </a:extLst>
          </p:cNvPr>
          <p:cNvSpPr txBox="1"/>
          <p:nvPr/>
        </p:nvSpPr>
        <p:spPr>
          <a:xfrm>
            <a:off x="7763817" y="4312042"/>
            <a:ext cx="15901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Azure </a:t>
            </a:r>
            <a:r>
              <a:rPr lang="en-US" dirty="0" err="1"/>
              <a:t>CosmosDB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16FC59-B81A-434A-B859-DE3D551B2004}"/>
              </a:ext>
            </a:extLst>
          </p:cNvPr>
          <p:cNvSpPr txBox="1"/>
          <p:nvPr/>
        </p:nvSpPr>
        <p:spPr>
          <a:xfrm>
            <a:off x="758471" y="3407615"/>
            <a:ext cx="223024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Azure Container Services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7068C3-D11E-40C9-A1BF-57CAC80CC9F2}"/>
              </a:ext>
            </a:extLst>
          </p:cNvPr>
          <p:cNvSpPr txBox="1"/>
          <p:nvPr/>
        </p:nvSpPr>
        <p:spPr>
          <a:xfrm>
            <a:off x="3399146" y="2234377"/>
            <a:ext cx="12888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Azure Event Hubs</a:t>
            </a:r>
            <a:endParaRPr lang="he-I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CF193-7BC0-4E8D-A975-FDC6A123FEEF}"/>
              </a:ext>
            </a:extLst>
          </p:cNvPr>
          <p:cNvGrpSpPr/>
          <p:nvPr/>
        </p:nvGrpSpPr>
        <p:grpSpPr>
          <a:xfrm>
            <a:off x="564103" y="5104026"/>
            <a:ext cx="2309199" cy="905732"/>
            <a:chOff x="507673" y="238351"/>
            <a:chExt cx="2309199" cy="9057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96E824-3EB9-4449-97A1-76ECA937C015}"/>
                </a:ext>
              </a:extLst>
            </p:cNvPr>
            <p:cNvSpPr/>
            <p:nvPr/>
          </p:nvSpPr>
          <p:spPr>
            <a:xfrm>
              <a:off x="507673" y="238351"/>
              <a:ext cx="2309199" cy="9057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Batch Layer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Speed Layer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72E5D0B-4FBC-4F5F-8EAD-0811D7B042B8}"/>
                </a:ext>
              </a:extLst>
            </p:cNvPr>
            <p:cNvCxnSpPr/>
            <p:nvPr/>
          </p:nvCxnSpPr>
          <p:spPr>
            <a:xfrm>
              <a:off x="1976144" y="550373"/>
              <a:ext cx="68471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3C5EDA-32CA-4265-AE32-EDCDE26AF67D}"/>
                </a:ext>
              </a:extLst>
            </p:cNvPr>
            <p:cNvCxnSpPr/>
            <p:nvPr/>
          </p:nvCxnSpPr>
          <p:spPr>
            <a:xfrm>
              <a:off x="1976144" y="845783"/>
              <a:ext cx="68471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149493-3281-40F1-A2C9-7F4A24CA57AF}"/>
              </a:ext>
            </a:extLst>
          </p:cNvPr>
          <p:cNvSpPr txBox="1"/>
          <p:nvPr/>
        </p:nvSpPr>
        <p:spPr>
          <a:xfrm>
            <a:off x="156741" y="93510"/>
            <a:ext cx="468467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Lambda Architecture Using Azure PaaS Services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4046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Catalin Esanu</dc:creator>
  <cp:lastModifiedBy>Catalin Esanu</cp:lastModifiedBy>
  <cp:revision>11</cp:revision>
  <dcterms:created xsi:type="dcterms:W3CDTF">2016-11-05T17:22:09Z</dcterms:created>
  <dcterms:modified xsi:type="dcterms:W3CDTF">2017-05-14T07:21:00Z</dcterms:modified>
</cp:coreProperties>
</file>