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8" r:id="rId3"/>
    <p:sldId id="257" r:id="rId4"/>
    <p:sldId id="260" r:id="rId5"/>
    <p:sldId id="264"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7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12-Jan-19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12-Jan-19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3</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12-Jan-19</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12-Jan-19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12-Jan-19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12-Jan-19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12-Jan-19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12-Jan-19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12-Jan-19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12-Jan-19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12-Jan-19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12-Jan-19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12-Jan-19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12-Jan-19</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09601"/>
            <a:ext cx="3962400" cy="2819400"/>
          </a:xfrm>
        </p:spPr>
        <p:txBody>
          <a:bodyPr/>
          <a:lstStyle/>
          <a:p>
            <a:r>
              <a:rPr lang="en-US" dirty="0"/>
              <a:t>My Appointment</a:t>
            </a:r>
          </a:p>
        </p:txBody>
      </p:sp>
      <p:sp>
        <p:nvSpPr>
          <p:cNvPr id="3" name="Subtitle 2"/>
          <p:cNvSpPr>
            <a:spLocks noGrp="1"/>
          </p:cNvSpPr>
          <p:nvPr>
            <p:ph type="subTitle" idx="1"/>
          </p:nvPr>
        </p:nvSpPr>
        <p:spPr>
          <a:xfrm>
            <a:off x="608013" y="3810000"/>
            <a:ext cx="3962400" cy="762000"/>
          </a:xfrm>
        </p:spPr>
        <p:txBody>
          <a:bodyPr/>
          <a:lstStyle/>
          <a:p>
            <a:r>
              <a:rPr lang="en-US" dirty="0"/>
              <a:t>Android application powered by Firebase</a:t>
            </a:r>
          </a:p>
        </p:txBody>
      </p:sp>
      <p:sp>
        <p:nvSpPr>
          <p:cNvPr id="4" name="TextBox 3">
            <a:extLst>
              <a:ext uri="{FF2B5EF4-FFF2-40B4-BE49-F238E27FC236}">
                <a16:creationId xmlns:a16="http://schemas.microsoft.com/office/drawing/2014/main" id="{08187A70-6FFA-409C-9E37-3558B79A8BB0}"/>
              </a:ext>
            </a:extLst>
          </p:cNvPr>
          <p:cNvSpPr txBox="1"/>
          <p:nvPr/>
        </p:nvSpPr>
        <p:spPr>
          <a:xfrm>
            <a:off x="1827213" y="5888211"/>
            <a:ext cx="2743200" cy="369332"/>
          </a:xfrm>
          <a:prstGeom prst="rect">
            <a:avLst/>
          </a:prstGeom>
          <a:noFill/>
          <a:ln>
            <a:solidFill>
              <a:schemeClr val="bg2"/>
            </a:solidFill>
          </a:ln>
        </p:spPr>
        <p:txBody>
          <a:bodyPr wrap="square" rtlCol="0" anchor="ctr" anchorCtr="1">
            <a:spAutoFit/>
          </a:bodyPr>
          <a:lstStyle/>
          <a:p>
            <a:r>
              <a:rPr lang="en-US" dirty="0"/>
              <a:t>By: Dondera </a:t>
            </a:r>
            <a:r>
              <a:rPr lang="en-US" dirty="0" err="1"/>
              <a:t>Ionut</a:t>
            </a:r>
            <a:r>
              <a:rPr lang="en-US" dirty="0"/>
              <a:t>-Catalin</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3"/>
          </p:nvPr>
        </p:nvSpPr>
        <p:spPr/>
        <p:txBody>
          <a:bodyPr>
            <a:normAutofit/>
          </a:bodyPr>
          <a:lstStyle/>
          <a:p>
            <a:r>
              <a:rPr lang="en-US" dirty="0"/>
              <a:t>As your business grows, the time required by you to manage the clients appointments grows as well.</a:t>
            </a:r>
          </a:p>
          <a:p>
            <a:r>
              <a:rPr lang="en-US" dirty="0"/>
              <a:t>This is the moment where an application where clients can register accounts, check your business hours, get your contact information and make reservations can save you time and your business money.</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1293812" y="685801"/>
            <a:ext cx="10287000" cy="1676399"/>
          </a:xfrm>
        </p:spPr>
        <p:txBody>
          <a:bodyPr/>
          <a:lstStyle/>
          <a:p>
            <a:r>
              <a:rPr lang="en-US" dirty="0"/>
              <a:t>My Appointment is and android application made to ease the reservation process of the client for your business.</a:t>
            </a:r>
          </a:p>
          <a:p>
            <a:r>
              <a:rPr lang="en-US" dirty="0"/>
              <a:t>First run launches a simple login/register screen for your clients.</a:t>
            </a:r>
          </a:p>
        </p:txBody>
      </p:sp>
      <p:pic>
        <p:nvPicPr>
          <p:cNvPr id="9" name="Picture 8">
            <a:extLst>
              <a:ext uri="{FF2B5EF4-FFF2-40B4-BE49-F238E27FC236}">
                <a16:creationId xmlns:a16="http://schemas.microsoft.com/office/drawing/2014/main" id="{D5DFB234-4D65-40DE-8F94-363297FF6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012" y="2379162"/>
            <a:ext cx="2034604" cy="3606581"/>
          </a:xfrm>
          <a:prstGeom prst="rect">
            <a:avLst/>
          </a:prstGeom>
        </p:spPr>
      </p:pic>
      <p:pic>
        <p:nvPicPr>
          <p:cNvPr id="11" name="Picture 10">
            <a:extLst>
              <a:ext uri="{FF2B5EF4-FFF2-40B4-BE49-F238E27FC236}">
                <a16:creationId xmlns:a16="http://schemas.microsoft.com/office/drawing/2014/main" id="{1396962D-EB49-41F7-8B4E-5366BD0EE4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012" y="2379162"/>
            <a:ext cx="2046486" cy="3606581"/>
          </a:xfrm>
          <a:prstGeom prst="rect">
            <a:avLst/>
          </a:prstGeom>
        </p:spPr>
      </p:pic>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293813" y="685800"/>
            <a:ext cx="5029200" cy="990600"/>
          </a:xfrm>
        </p:spPr>
        <p:txBody>
          <a:bodyPr/>
          <a:lstStyle/>
          <a:p>
            <a:r>
              <a:rPr lang="en-US" dirty="0"/>
              <a:t>This format can be personalized for your business</a:t>
            </a:r>
          </a:p>
          <a:p>
            <a:endParaRPr lang="en-US" dirty="0"/>
          </a:p>
        </p:txBody>
      </p:sp>
      <p:pic>
        <p:nvPicPr>
          <p:cNvPr id="8" name="Content Placeholder 7">
            <a:extLst>
              <a:ext uri="{FF2B5EF4-FFF2-40B4-BE49-F238E27FC236}">
                <a16:creationId xmlns:a16="http://schemas.microsoft.com/office/drawing/2014/main" id="{149A7DF7-670D-4741-B833-0359B25C05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84267" y="1676400"/>
            <a:ext cx="2038746" cy="4191000"/>
          </a:xfrm>
        </p:spPr>
      </p:pic>
      <p:pic>
        <p:nvPicPr>
          <p:cNvPr id="1026" name="Picture 2" descr="https://scontent-otp1-1.xx.fbcdn.net/v/t1.15752-9/49855570_799793390369537_5243691087393980416_n.jpg?_nc_cat=107&amp;_nc_ht=scontent-otp1-1.xx&amp;oh=e174098feecc456a7674f32f322f190a&amp;oe=5CB5AEA1">
            <a:extLst>
              <a:ext uri="{FF2B5EF4-FFF2-40B4-BE49-F238E27FC236}">
                <a16:creationId xmlns:a16="http://schemas.microsoft.com/office/drawing/2014/main" id="{256431B5-88D7-4EF5-BAF7-646175D9F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812" y="1676400"/>
            <a:ext cx="2038746" cy="419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293812" y="685800"/>
            <a:ext cx="7924799" cy="990600"/>
          </a:xfrm>
        </p:spPr>
        <p:txBody>
          <a:bodyPr/>
          <a:lstStyle/>
          <a:p>
            <a:r>
              <a:rPr lang="en-US" dirty="0"/>
              <a:t>The booking process</a:t>
            </a:r>
          </a:p>
          <a:p>
            <a:endParaRPr lang="en-US" dirty="0"/>
          </a:p>
        </p:txBody>
      </p:sp>
      <p:pic>
        <p:nvPicPr>
          <p:cNvPr id="2050" name="Picture 2" descr="https://scontent-otp1-1.xx.fbcdn.net/v/t1.15752-9/49853256_2437325669828082_2139850344358739968_n.jpg?_nc_cat=104&amp;_nc_ht=scontent-otp1-1.xx&amp;oh=deaa63564bc018f5b6b78cd83fa55319&amp;oe=5CC74D5E">
            <a:extLst>
              <a:ext uri="{FF2B5EF4-FFF2-40B4-BE49-F238E27FC236}">
                <a16:creationId xmlns:a16="http://schemas.microsoft.com/office/drawing/2014/main" id="{F2B4AFB7-7BB3-4018-B5C3-100AFC678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447800"/>
            <a:ext cx="2590799" cy="4724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content-otp1-1.xx.fbcdn.net/v/t1.15752-9/50312622_966956646834053_1347517071105196032_n.jpg?_nc_cat=106&amp;_nc_ht=scontent-otp1-1.xx&amp;oh=1d33579f056c59497daad973c657054b&amp;oe=5CD9059D">
            <a:extLst>
              <a:ext uri="{FF2B5EF4-FFF2-40B4-BE49-F238E27FC236}">
                <a16:creationId xmlns:a16="http://schemas.microsoft.com/office/drawing/2014/main" id="{EBA83E64-1D1F-4310-BCE9-00CB9970B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12" y="1441528"/>
            <a:ext cx="2527370" cy="47243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content-otp1-1.xx.fbcdn.net/v/t1.15752-9/49838116_531954350650282_2476961073291329536_n.jpg?_nc_cat=111&amp;_nc_ht=scontent-otp1-1.xx&amp;oh=b8c0860878422e3eb43cc57f084d98c8&amp;oe=5CD804D9">
            <a:extLst>
              <a:ext uri="{FF2B5EF4-FFF2-40B4-BE49-F238E27FC236}">
                <a16:creationId xmlns:a16="http://schemas.microsoft.com/office/drawing/2014/main" id="{8A11ED77-24B1-4769-AD79-7B941B9B2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4" y="1441527"/>
            <a:ext cx="2590799"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1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Benefits of Product or Service</a:t>
            </a:r>
            <a:endParaRPr lang="en-US" dirty="0"/>
          </a:p>
        </p:txBody>
      </p:sp>
      <p:sp>
        <p:nvSpPr>
          <p:cNvPr id="3" name="Content Placeholder 2"/>
          <p:cNvSpPr>
            <a:spLocks noGrp="1"/>
          </p:cNvSpPr>
          <p:nvPr>
            <p:ph idx="13"/>
          </p:nvPr>
        </p:nvSpPr>
        <p:spPr>
          <a:xfrm>
            <a:off x="609441" y="685801"/>
            <a:ext cx="11047571" cy="2362199"/>
          </a:xfrm>
        </p:spPr>
        <p:txBody>
          <a:bodyPr>
            <a:normAutofit/>
          </a:bodyPr>
          <a:lstStyle/>
          <a:p>
            <a:r>
              <a:rPr lang="en-US" dirty="0"/>
              <a:t>Your data is stored in Firebase, Google's mobile platform that helps us quickly develop high-quality apps to grow your business.</a:t>
            </a:r>
          </a:p>
        </p:txBody>
      </p:sp>
      <p:pic>
        <p:nvPicPr>
          <p:cNvPr id="4" name="Picture 3">
            <a:extLst>
              <a:ext uri="{FF2B5EF4-FFF2-40B4-BE49-F238E27FC236}">
                <a16:creationId xmlns:a16="http://schemas.microsoft.com/office/drawing/2014/main" id="{50C9117D-78E7-45CC-92B4-C56DF86D66BB}"/>
              </a:ext>
            </a:extLst>
          </p:cNvPr>
          <p:cNvPicPr>
            <a:picLocks noChangeAspect="1"/>
          </p:cNvPicPr>
          <p:nvPr/>
        </p:nvPicPr>
        <p:blipFill>
          <a:blip r:embed="rId2"/>
          <a:stretch>
            <a:fillRect/>
          </a:stretch>
        </p:blipFill>
        <p:spPr>
          <a:xfrm>
            <a:off x="912812" y="2514600"/>
            <a:ext cx="4685981" cy="2881822"/>
          </a:xfrm>
          <a:prstGeom prst="rect">
            <a:avLst/>
          </a:prstGeom>
        </p:spPr>
      </p:pic>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36</TotalTime>
  <Words>138</Words>
  <Application>Microsoft Office PowerPoint</Application>
  <PresentationFormat>Custom</PresentationFormat>
  <Paragraphs>14</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Corbel</vt:lpstr>
      <vt:lpstr>Sales presentation on product or service</vt:lpstr>
      <vt:lpstr>My Appointment</vt:lpstr>
      <vt:lpstr>Introduction</vt:lpstr>
      <vt:lpstr>PowerPoint Presentation</vt:lpstr>
      <vt:lpstr>PowerPoint Presentation</vt:lpstr>
      <vt:lpstr>PowerPoint Presentation</vt:lpstr>
      <vt:lpstr>Key Benefits of Product or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Appointment</dc:title>
  <dc:creator>Catalin Dondera</dc:creator>
  <cp:lastModifiedBy>Catalin Dondera</cp:lastModifiedBy>
  <cp:revision>5</cp:revision>
  <dcterms:created xsi:type="dcterms:W3CDTF">2019-01-12T13:59:41Z</dcterms:created>
  <dcterms:modified xsi:type="dcterms:W3CDTF">2019-01-12T15:38:34Z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