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3" r:id="rId6"/>
    <p:sldId id="268" r:id="rId7"/>
    <p:sldId id="269" r:id="rId8"/>
    <p:sldId id="311" r:id="rId9"/>
    <p:sldId id="312" r:id="rId10"/>
    <p:sldId id="271" r:id="rId11"/>
    <p:sldId id="275" r:id="rId12"/>
    <p:sldId id="313" r:id="rId13"/>
    <p:sldId id="314" r:id="rId14"/>
    <p:sldId id="276" r:id="rId15"/>
    <p:sldId id="281" r:id="rId16"/>
    <p:sldId id="282" r:id="rId1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9"/>
      <p:bold r:id="rId20"/>
      <p:italic r:id="rId21"/>
      <p:boldItalic r:id="rId22"/>
    </p:embeddedFont>
    <p:embeddedFont>
      <p:font typeface="Barlow Semi Condensed Medium" panose="00000606000000000000" pitchFamily="2" charset="0"/>
      <p:regular r:id="rId23"/>
      <p:bold r:id="rId24"/>
      <p:italic r:id="rId25"/>
      <p:boldItalic r:id="rId26"/>
    </p:embeddedFont>
    <p:embeddedFont>
      <p:font typeface="Cascadia Mono" panose="020B0609020000020004" pitchFamily="49" charset="0"/>
      <p:regular r:id="rId27"/>
      <p:bold r:id="rId28"/>
      <p:italic r:id="rId29"/>
      <p:boldItalic r:id="rId30"/>
    </p:embeddedFont>
    <p:embeddedFont>
      <p:font typeface="Montserrat ExtraBold" panose="00000900000000000000" pitchFamily="2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B10CD9-00B7-410B-90DD-3F3904D9C62A}">
  <a:tblStyle styleId="{F9B10CD9-00B7-410B-90DD-3F3904D9C6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106694f9de_1_19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106694f9de_1_19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106694f9de_1_19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106694f9de_1_19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71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106694f9de_1_19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106694f9de_1_19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272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106694f9de_1_19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106694f9de_1_19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106694f9de_1_18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106694f9de_1_18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106694f9de_1_19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106694f9de_1_19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f5de3b70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f5de3b70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06694f9de_1_18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06694f9de_1_18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06694f9de_1_19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06694f9de_1_19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06694f9de_1_18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06694f9de_1_18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06694f9de_1_18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06694f9de_1_18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06694f9de_1_18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06694f9de_1_18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777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106694f9de_1_18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106694f9de_1_18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title" idx="2"/>
          </p:nvPr>
        </p:nvSpPr>
        <p:spPr>
          <a:xfrm>
            <a:off x="2253658" y="1375845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1"/>
          </p:nvPr>
        </p:nvSpPr>
        <p:spPr>
          <a:xfrm>
            <a:off x="2253658" y="1760046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 idx="3"/>
          </p:nvPr>
        </p:nvSpPr>
        <p:spPr>
          <a:xfrm>
            <a:off x="5981409" y="1375845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4"/>
          </p:nvPr>
        </p:nvSpPr>
        <p:spPr>
          <a:xfrm>
            <a:off x="5981409" y="1760046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 idx="5"/>
          </p:nvPr>
        </p:nvSpPr>
        <p:spPr>
          <a:xfrm>
            <a:off x="5981409" y="364830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6"/>
          </p:nvPr>
        </p:nvSpPr>
        <p:spPr>
          <a:xfrm>
            <a:off x="5981409" y="403260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 idx="7"/>
          </p:nvPr>
        </p:nvSpPr>
        <p:spPr>
          <a:xfrm>
            <a:off x="2253658" y="252539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8"/>
          </p:nvPr>
        </p:nvSpPr>
        <p:spPr>
          <a:xfrm>
            <a:off x="2253658" y="290969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title" idx="9"/>
          </p:nvPr>
        </p:nvSpPr>
        <p:spPr>
          <a:xfrm>
            <a:off x="5981409" y="252539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13"/>
          </p:nvPr>
        </p:nvSpPr>
        <p:spPr>
          <a:xfrm>
            <a:off x="5981409" y="290969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title" idx="14"/>
          </p:nvPr>
        </p:nvSpPr>
        <p:spPr>
          <a:xfrm>
            <a:off x="2253658" y="364830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5"/>
          </p:nvPr>
        </p:nvSpPr>
        <p:spPr>
          <a:xfrm>
            <a:off x="2253658" y="403260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-551600" y="158259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421500" y="4663225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3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1411300" y="-71385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8542300" y="1555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918650" y="32948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3376775" y="439477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109475" y="1552625"/>
            <a:ext cx="25725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1"/>
          </p:nvPr>
        </p:nvSpPr>
        <p:spPr>
          <a:xfrm>
            <a:off x="1109475" y="2556825"/>
            <a:ext cx="25725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4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5043426" y="1750600"/>
            <a:ext cx="2715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1"/>
          </p:nvPr>
        </p:nvSpPr>
        <p:spPr>
          <a:xfrm>
            <a:off x="5043426" y="2354900"/>
            <a:ext cx="2715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7355275" y="-7336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026675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956950" y="43039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-557425" y="41202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424775" y="-5886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1769063" y="-12024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14000" y="1925800"/>
            <a:ext cx="39123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106065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3544650" y="4231426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312700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2312150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2" hasCustomPrompt="1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/>
          <p:nvPr/>
        </p:nvSpPr>
        <p:spPr>
          <a:xfrm>
            <a:off x="-639575" y="42807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965250" y="-6677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550650" y="253459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33975" y="43874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8265500" y="-5415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026650" y="-7389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238925" y="441997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385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2"/>
          </p:nvPr>
        </p:nvSpPr>
        <p:spPr>
          <a:xfrm>
            <a:off x="1843028" y="1660198"/>
            <a:ext cx="27663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1"/>
          </p:nvPr>
        </p:nvSpPr>
        <p:spPr>
          <a:xfrm>
            <a:off x="1843021" y="2117699"/>
            <a:ext cx="27663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 idx="3"/>
          </p:nvPr>
        </p:nvSpPr>
        <p:spPr>
          <a:xfrm>
            <a:off x="1843028" y="2989293"/>
            <a:ext cx="27663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4"/>
          </p:nvPr>
        </p:nvSpPr>
        <p:spPr>
          <a:xfrm>
            <a:off x="1843021" y="3446794"/>
            <a:ext cx="27663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818375" y="-817150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217125" y="4455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881425" y="445522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2"/>
          </p:nvPr>
        </p:nvSpPr>
        <p:spPr>
          <a:xfrm>
            <a:off x="780806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1"/>
          </p:nvPr>
        </p:nvSpPr>
        <p:spPr>
          <a:xfrm>
            <a:off x="780800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3"/>
          </p:nvPr>
        </p:nvSpPr>
        <p:spPr>
          <a:xfrm>
            <a:off x="3470978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4"/>
          </p:nvPr>
        </p:nvSpPr>
        <p:spPr>
          <a:xfrm>
            <a:off x="3470977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5"/>
          </p:nvPr>
        </p:nvSpPr>
        <p:spPr>
          <a:xfrm>
            <a:off x="6161153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6"/>
          </p:nvPr>
        </p:nvSpPr>
        <p:spPr>
          <a:xfrm>
            <a:off x="6161150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5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 idx="2"/>
          </p:nvPr>
        </p:nvSpPr>
        <p:spPr>
          <a:xfrm>
            <a:off x="2253661" y="15499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1"/>
          </p:nvPr>
        </p:nvSpPr>
        <p:spPr>
          <a:xfrm>
            <a:off x="2253656" y="2007457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 idx="3"/>
          </p:nvPr>
        </p:nvSpPr>
        <p:spPr>
          <a:xfrm>
            <a:off x="6042986" y="1549940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4"/>
          </p:nvPr>
        </p:nvSpPr>
        <p:spPr>
          <a:xfrm>
            <a:off x="6042981" y="2007449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5"/>
          </p:nvPr>
        </p:nvSpPr>
        <p:spPr>
          <a:xfrm>
            <a:off x="2253661" y="31442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6"/>
          </p:nvPr>
        </p:nvSpPr>
        <p:spPr>
          <a:xfrm>
            <a:off x="2253656" y="3601749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7"/>
          </p:nvPr>
        </p:nvSpPr>
        <p:spPr>
          <a:xfrm>
            <a:off x="6042986" y="3144246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8"/>
          </p:nvPr>
        </p:nvSpPr>
        <p:spPr>
          <a:xfrm>
            <a:off x="6042981" y="3601746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-910125" y="27211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472450" y="4131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2037100" y="-7151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4762275" y="4663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0" r:id="rId6"/>
    <p:sldLayoutId id="2147483662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4" r:id="rId13"/>
    <p:sldLayoutId id="2147483676" r:id="rId14"/>
    <p:sldLayoutId id="2147483677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docs" TargetMode="External"/><Relationship Id="rId7" Type="http://schemas.openxmlformats.org/officeDocument/2006/relationships/hyperlink" Target="https://stackoverflow.com/questions/624581/what-is-the-best-java-email-address-validation-metho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o.wikipedia.org/wiki/Cod_numeric_personal_(Rom%C3%A2nia)" TargetMode="External"/><Relationship Id="rId5" Type="http://schemas.openxmlformats.org/officeDocument/2006/relationships/hyperlink" Target="https://docs.microsoft.com/en-us/ef/" TargetMode="External"/><Relationship Id="rId4" Type="http://schemas.openxmlformats.org/officeDocument/2006/relationships/hyperlink" Target="https://www.youtube.com/watch?v=omml4lK_b-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636773" y="928806"/>
            <a:ext cx="724500" cy="724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5CFFA6"/>
                </a:solidFill>
              </a:rPr>
              <a:t>Proict Android:</a:t>
            </a:r>
            <a:br>
              <a:rPr lang="ro-RO" dirty="0">
                <a:solidFill>
                  <a:srgbClr val="5CFFA6"/>
                </a:solidFill>
              </a:rPr>
            </a:br>
            <a:r>
              <a:rPr lang="ro-RO" dirty="0">
                <a:solidFill>
                  <a:srgbClr val="5CFFA6"/>
                </a:solidFill>
              </a:rPr>
              <a:t>PayPal</a:t>
            </a:r>
            <a:endParaRPr dirty="0"/>
          </a:p>
        </p:txBody>
      </p:sp>
      <p:sp>
        <p:nvSpPr>
          <p:cNvPr id="270" name="Google Shape;270;p35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Iagăr Cătălin-Ionuț</a:t>
            </a:r>
            <a:endParaRPr dirty="0"/>
          </a:p>
        </p:txBody>
      </p:sp>
      <p:cxnSp>
        <p:nvCxnSpPr>
          <p:cNvPr id="271" name="Google Shape;271;p35"/>
          <p:cNvCxnSpPr>
            <a:cxnSpLocks/>
          </p:cNvCxnSpPr>
          <p:nvPr/>
        </p:nvCxnSpPr>
        <p:spPr>
          <a:xfrm>
            <a:off x="2072400" y="3077143"/>
            <a:ext cx="2499600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5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5"/>
          <p:cNvGrpSpPr/>
          <p:nvPr/>
        </p:nvGrpSpPr>
        <p:grpSpPr>
          <a:xfrm>
            <a:off x="6227925" y="1285968"/>
            <a:ext cx="1722947" cy="2378352"/>
            <a:chOff x="6227925" y="1285968"/>
            <a:chExt cx="1722947" cy="2378352"/>
          </a:xfrm>
        </p:grpSpPr>
        <p:sp>
          <p:nvSpPr>
            <p:cNvPr id="275" name="Google Shape;275;p35"/>
            <p:cNvSpPr/>
            <p:nvPr/>
          </p:nvSpPr>
          <p:spPr>
            <a:xfrm>
              <a:off x="6227925" y="3491550"/>
              <a:ext cx="1722947" cy="172770"/>
            </a:xfrm>
            <a:custGeom>
              <a:avLst/>
              <a:gdLst/>
              <a:ahLst/>
              <a:cxnLst/>
              <a:rect l="l" t="t" r="r" b="b"/>
              <a:pathLst>
                <a:path w="97742" h="8117" extrusionOk="0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531013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7600862" y="1499824"/>
              <a:ext cx="22909" cy="96050"/>
            </a:xfrm>
            <a:custGeom>
              <a:avLst/>
              <a:gdLst/>
              <a:ahLst/>
              <a:cxnLst/>
              <a:rect l="l" t="t" r="r" b="b"/>
              <a:pathLst>
                <a:path w="1411" h="5916" extrusionOk="0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7609792" y="1499824"/>
              <a:ext cx="23461" cy="96050"/>
            </a:xfrm>
            <a:custGeom>
              <a:avLst/>
              <a:gdLst/>
              <a:ahLst/>
              <a:cxnLst/>
              <a:rect l="l" t="t" r="r" b="b"/>
              <a:pathLst>
                <a:path w="1445" h="5916" extrusionOk="0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7600862" y="1851035"/>
              <a:ext cx="22909" cy="96619"/>
            </a:xfrm>
            <a:custGeom>
              <a:avLst/>
              <a:gdLst/>
              <a:ahLst/>
              <a:cxnLst/>
              <a:rect l="l" t="t" r="r" b="b"/>
              <a:pathLst>
                <a:path w="1411" h="5951" extrusionOk="0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7609792" y="1851035"/>
              <a:ext cx="23461" cy="96619"/>
            </a:xfrm>
            <a:custGeom>
              <a:avLst/>
              <a:gdLst/>
              <a:ahLst/>
              <a:cxnLst/>
              <a:rect l="l" t="t" r="r" b="b"/>
              <a:pathLst>
                <a:path w="1445" h="5951" extrusionOk="0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7600862" y="1637178"/>
              <a:ext cx="22909" cy="96066"/>
            </a:xfrm>
            <a:custGeom>
              <a:avLst/>
              <a:gdLst/>
              <a:ahLst/>
              <a:cxnLst/>
              <a:rect l="l" t="t" r="r" b="b"/>
              <a:pathLst>
                <a:path w="1411" h="5917" extrusionOk="0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7609792" y="1637178"/>
              <a:ext cx="23461" cy="96066"/>
            </a:xfrm>
            <a:custGeom>
              <a:avLst/>
              <a:gdLst/>
              <a:ahLst/>
              <a:cxnLst/>
              <a:rect l="l" t="t" r="r" b="b"/>
              <a:pathLst>
                <a:path w="1445" h="5917" extrusionOk="0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466800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534775" y="1355500"/>
              <a:ext cx="980728" cy="2125186"/>
            </a:xfrm>
            <a:custGeom>
              <a:avLst/>
              <a:gdLst/>
              <a:ahLst/>
              <a:cxnLst/>
              <a:rect l="l" t="t" r="r" b="b"/>
              <a:pathLst>
                <a:path w="65208" h="135470" extrusionOk="0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22425" y="2274725"/>
              <a:ext cx="805500" cy="1158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22422" y="1868199"/>
              <a:ext cx="260215" cy="241674"/>
            </a:xfrm>
            <a:custGeom>
              <a:avLst/>
              <a:gdLst/>
              <a:ahLst/>
              <a:cxnLst/>
              <a:rect l="l" t="t" r="r" b="b"/>
              <a:pathLst>
                <a:path w="16028" h="14886" extrusionOk="0">
                  <a:moveTo>
                    <a:pt x="7948" y="0"/>
                  </a:moveTo>
                  <a:cubicBezTo>
                    <a:pt x="4377" y="0"/>
                    <a:pt x="1241" y="2618"/>
                    <a:pt x="654" y="6261"/>
                  </a:cubicBezTo>
                  <a:cubicBezTo>
                    <a:pt x="1" y="10319"/>
                    <a:pt x="2752" y="14137"/>
                    <a:pt x="6810" y="14790"/>
                  </a:cubicBezTo>
                  <a:cubicBezTo>
                    <a:pt x="7212" y="14855"/>
                    <a:pt x="7611" y="14886"/>
                    <a:pt x="8005" y="14886"/>
                  </a:cubicBezTo>
                  <a:cubicBezTo>
                    <a:pt x="11594" y="14886"/>
                    <a:pt x="14754" y="12290"/>
                    <a:pt x="15374" y="8634"/>
                  </a:cubicBezTo>
                  <a:cubicBezTo>
                    <a:pt x="16027" y="4576"/>
                    <a:pt x="13242" y="758"/>
                    <a:pt x="9183" y="105"/>
                  </a:cubicBezTo>
                  <a:cubicBezTo>
                    <a:pt x="8768" y="34"/>
                    <a:pt x="8355" y="0"/>
                    <a:pt x="7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738725" y="1314324"/>
              <a:ext cx="572884" cy="110578"/>
            </a:xfrm>
            <a:custGeom>
              <a:avLst/>
              <a:gdLst/>
              <a:ahLst/>
              <a:cxnLst/>
              <a:rect l="l" t="t" r="r" b="b"/>
              <a:pathLst>
                <a:path w="35287" h="5331" extrusionOk="0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863795" y="1360468"/>
              <a:ext cx="322752" cy="16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w="21500" cap="rnd" cmpd="sng">
              <a:solidFill>
                <a:schemeClr val="lt2"/>
              </a:solidFill>
              <a:prstDash val="solid"/>
              <a:miter lim="34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9" name="Google Shape;289;p35"/>
            <p:cNvCxnSpPr/>
            <p:nvPr/>
          </p:nvCxnSpPr>
          <p:spPr>
            <a:xfrm>
              <a:off x="6622423" y="16224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35"/>
            <p:cNvCxnSpPr/>
            <p:nvPr/>
          </p:nvCxnSpPr>
          <p:spPr>
            <a:xfrm>
              <a:off x="6622423" y="17453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5"/>
            <p:cNvCxnSpPr/>
            <p:nvPr/>
          </p:nvCxnSpPr>
          <p:spPr>
            <a:xfrm>
              <a:off x="6980925" y="1989036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35"/>
            <p:cNvCxnSpPr/>
            <p:nvPr/>
          </p:nvCxnSpPr>
          <p:spPr>
            <a:xfrm>
              <a:off x="6980925" y="18682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35"/>
            <p:cNvCxnSpPr/>
            <p:nvPr/>
          </p:nvCxnSpPr>
          <p:spPr>
            <a:xfrm>
              <a:off x="6980925" y="21140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4" name="Google Shape;294;p35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35"/>
          <p:cNvGrpSpPr/>
          <p:nvPr/>
        </p:nvGrpSpPr>
        <p:grpSpPr>
          <a:xfrm>
            <a:off x="5687000" y="1465194"/>
            <a:ext cx="1075744" cy="2388129"/>
            <a:chOff x="5687000" y="1465194"/>
            <a:chExt cx="1075744" cy="2388129"/>
          </a:xfrm>
        </p:grpSpPr>
        <p:sp>
          <p:nvSpPr>
            <p:cNvPr id="297" name="Google Shape;297;p35"/>
            <p:cNvSpPr/>
            <p:nvPr/>
          </p:nvSpPr>
          <p:spPr>
            <a:xfrm>
              <a:off x="5687000" y="3681899"/>
              <a:ext cx="1058650" cy="171423"/>
            </a:xfrm>
            <a:custGeom>
              <a:avLst/>
              <a:gdLst/>
              <a:ahLst/>
              <a:cxnLst/>
              <a:rect l="l" t="t" r="r" b="b"/>
              <a:pathLst>
                <a:path w="48115" h="13036" extrusionOk="0">
                  <a:moveTo>
                    <a:pt x="24040" y="1"/>
                  </a:moveTo>
                  <a:cubicBezTo>
                    <a:pt x="10765" y="1"/>
                    <a:pt x="1" y="2924"/>
                    <a:pt x="1" y="6501"/>
                  </a:cubicBezTo>
                  <a:cubicBezTo>
                    <a:pt x="1" y="10112"/>
                    <a:pt x="10765" y="13035"/>
                    <a:pt x="24040" y="13035"/>
                  </a:cubicBezTo>
                  <a:cubicBezTo>
                    <a:pt x="37350" y="13035"/>
                    <a:pt x="48115" y="10112"/>
                    <a:pt x="48115" y="6501"/>
                  </a:cubicBezTo>
                  <a:cubicBezTo>
                    <a:pt x="48115" y="2924"/>
                    <a:pt x="37350" y="1"/>
                    <a:pt x="2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5859846" y="2418358"/>
              <a:ext cx="480771" cy="1280654"/>
            </a:xfrm>
            <a:custGeom>
              <a:avLst/>
              <a:gdLst/>
              <a:ahLst/>
              <a:cxnLst/>
              <a:rect l="l" t="t" r="r" b="b"/>
              <a:pathLst>
                <a:path w="29612" h="78879" extrusionOk="0">
                  <a:moveTo>
                    <a:pt x="25244" y="0"/>
                  </a:moveTo>
                  <a:lnTo>
                    <a:pt x="3921" y="69"/>
                  </a:lnTo>
                  <a:cubicBezTo>
                    <a:pt x="3921" y="69"/>
                    <a:pt x="0" y="8667"/>
                    <a:pt x="5056" y="18159"/>
                  </a:cubicBezTo>
                  <a:cubicBezTo>
                    <a:pt x="5056" y="18159"/>
                    <a:pt x="8495" y="60255"/>
                    <a:pt x="7979" y="74046"/>
                  </a:cubicBezTo>
                  <a:cubicBezTo>
                    <a:pt x="7979" y="74046"/>
                    <a:pt x="9224" y="74975"/>
                    <a:pt x="11430" y="74975"/>
                  </a:cubicBezTo>
                  <a:cubicBezTo>
                    <a:pt x="12134" y="74975"/>
                    <a:pt x="12936" y="74880"/>
                    <a:pt x="13826" y="74631"/>
                  </a:cubicBezTo>
                  <a:lnTo>
                    <a:pt x="16921" y="35974"/>
                  </a:lnTo>
                  <a:cubicBezTo>
                    <a:pt x="16921" y="35974"/>
                    <a:pt x="20636" y="74871"/>
                    <a:pt x="21048" y="78723"/>
                  </a:cubicBezTo>
                  <a:cubicBezTo>
                    <a:pt x="21048" y="78723"/>
                    <a:pt x="21904" y="78879"/>
                    <a:pt x="23020" y="78879"/>
                  </a:cubicBezTo>
                  <a:cubicBezTo>
                    <a:pt x="24364" y="78879"/>
                    <a:pt x="26083" y="78653"/>
                    <a:pt x="27136" y="77657"/>
                  </a:cubicBezTo>
                  <a:cubicBezTo>
                    <a:pt x="27136" y="77657"/>
                    <a:pt x="29612" y="23215"/>
                    <a:pt x="25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035727" y="2607081"/>
              <a:ext cx="98859" cy="395355"/>
            </a:xfrm>
            <a:custGeom>
              <a:avLst/>
              <a:gdLst/>
              <a:ahLst/>
              <a:cxnLst/>
              <a:rect l="l" t="t" r="r" b="b"/>
              <a:pathLst>
                <a:path w="6089" h="24351" extrusionOk="0">
                  <a:moveTo>
                    <a:pt x="35" y="1"/>
                  </a:moveTo>
                  <a:cubicBezTo>
                    <a:pt x="35" y="1"/>
                    <a:pt x="1" y="5675"/>
                    <a:pt x="1617" y="7636"/>
                  </a:cubicBezTo>
                  <a:cubicBezTo>
                    <a:pt x="3199" y="9596"/>
                    <a:pt x="6088" y="24350"/>
                    <a:pt x="6088" y="24350"/>
                  </a:cubicBezTo>
                  <a:lnTo>
                    <a:pt x="4369" y="7808"/>
                  </a:lnTo>
                  <a:cubicBezTo>
                    <a:pt x="4369" y="7808"/>
                    <a:pt x="1101" y="5022"/>
                    <a:pt x="3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5987150" y="3433477"/>
              <a:ext cx="112253" cy="171433"/>
            </a:xfrm>
            <a:custGeom>
              <a:avLst/>
              <a:gdLst/>
              <a:ahLst/>
              <a:cxnLst/>
              <a:rect l="l" t="t" r="r" b="b"/>
              <a:pathLst>
                <a:path w="6914" h="10559" extrusionOk="0">
                  <a:moveTo>
                    <a:pt x="1" y="1"/>
                  </a:moveTo>
                  <a:lnTo>
                    <a:pt x="1" y="1"/>
                  </a:lnTo>
                  <a:cubicBezTo>
                    <a:pt x="173" y="4093"/>
                    <a:pt x="242" y="7704"/>
                    <a:pt x="173" y="10456"/>
                  </a:cubicBezTo>
                  <a:lnTo>
                    <a:pt x="6088" y="10559"/>
                  </a:lnTo>
                  <a:lnTo>
                    <a:pt x="6914" y="379"/>
                  </a:lnTo>
                  <a:lnTo>
                    <a:pt x="6914" y="379"/>
                  </a:lnTo>
                  <a:cubicBezTo>
                    <a:pt x="5985" y="855"/>
                    <a:pt x="5023" y="1031"/>
                    <a:pt x="4110" y="1031"/>
                  </a:cubicBezTo>
                  <a:cubicBezTo>
                    <a:pt x="2385" y="1031"/>
                    <a:pt x="833" y="4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179234" y="3464747"/>
              <a:ext cx="127888" cy="112253"/>
            </a:xfrm>
            <a:custGeom>
              <a:avLst/>
              <a:gdLst/>
              <a:ahLst/>
              <a:cxnLst/>
              <a:rect l="l" t="t" r="r" b="b"/>
              <a:pathLst>
                <a:path w="7877" h="6914" extrusionOk="0">
                  <a:moveTo>
                    <a:pt x="7876" y="1"/>
                  </a:moveTo>
                  <a:cubicBezTo>
                    <a:pt x="6350" y="521"/>
                    <a:pt x="4807" y="689"/>
                    <a:pt x="3448" y="689"/>
                  </a:cubicBezTo>
                  <a:cubicBezTo>
                    <a:pt x="2020" y="689"/>
                    <a:pt x="793" y="503"/>
                    <a:pt x="1" y="345"/>
                  </a:cubicBezTo>
                  <a:lnTo>
                    <a:pt x="1" y="345"/>
                  </a:lnTo>
                  <a:cubicBezTo>
                    <a:pt x="207" y="2511"/>
                    <a:pt x="413" y="4540"/>
                    <a:pt x="585" y="6363"/>
                  </a:cubicBezTo>
                  <a:lnTo>
                    <a:pt x="3130" y="6913"/>
                  </a:lnTo>
                  <a:lnTo>
                    <a:pt x="7739" y="5400"/>
                  </a:lnTo>
                  <a:cubicBezTo>
                    <a:pt x="7808" y="3784"/>
                    <a:pt x="7842" y="1995"/>
                    <a:pt x="7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5964826" y="3620528"/>
              <a:ext cx="254624" cy="125826"/>
            </a:xfrm>
            <a:custGeom>
              <a:avLst/>
              <a:gdLst/>
              <a:ahLst/>
              <a:cxnLst/>
              <a:rect l="l" t="t" r="r" b="b"/>
              <a:pathLst>
                <a:path w="15683" h="7750" extrusionOk="0">
                  <a:moveTo>
                    <a:pt x="1513" y="1"/>
                  </a:moveTo>
                  <a:cubicBezTo>
                    <a:pt x="1513" y="1"/>
                    <a:pt x="0" y="3956"/>
                    <a:pt x="378" y="7602"/>
                  </a:cubicBezTo>
                  <a:cubicBezTo>
                    <a:pt x="378" y="7602"/>
                    <a:pt x="1402" y="7749"/>
                    <a:pt x="3012" y="7749"/>
                  </a:cubicBezTo>
                  <a:cubicBezTo>
                    <a:pt x="6001" y="7749"/>
                    <a:pt x="11011" y="7240"/>
                    <a:pt x="15236" y="4334"/>
                  </a:cubicBezTo>
                  <a:cubicBezTo>
                    <a:pt x="15683" y="4025"/>
                    <a:pt x="15545" y="3337"/>
                    <a:pt x="14995" y="3234"/>
                  </a:cubicBezTo>
                  <a:cubicBezTo>
                    <a:pt x="13207" y="2821"/>
                    <a:pt x="9871" y="1961"/>
                    <a:pt x="7360" y="586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5978772" y="3466988"/>
              <a:ext cx="139059" cy="220010"/>
            </a:xfrm>
            <a:custGeom>
              <a:avLst/>
              <a:gdLst/>
              <a:ahLst/>
              <a:cxnLst/>
              <a:rect l="l" t="t" r="r" b="b"/>
              <a:pathLst>
                <a:path w="8565" h="13551" extrusionOk="0">
                  <a:moveTo>
                    <a:pt x="586" y="0"/>
                  </a:moveTo>
                  <a:cubicBezTo>
                    <a:pt x="723" y="3783"/>
                    <a:pt x="758" y="7051"/>
                    <a:pt x="654" y="9458"/>
                  </a:cubicBezTo>
                  <a:cubicBezTo>
                    <a:pt x="654" y="9458"/>
                    <a:pt x="310" y="10352"/>
                    <a:pt x="1" y="11693"/>
                  </a:cubicBezTo>
                  <a:cubicBezTo>
                    <a:pt x="1136" y="11797"/>
                    <a:pt x="3853" y="12175"/>
                    <a:pt x="5469" y="13551"/>
                  </a:cubicBezTo>
                  <a:cubicBezTo>
                    <a:pt x="5469" y="13551"/>
                    <a:pt x="5480" y="13551"/>
                    <a:pt x="5499" y="13551"/>
                  </a:cubicBezTo>
                  <a:cubicBezTo>
                    <a:pt x="5743" y="13551"/>
                    <a:pt x="7414" y="13521"/>
                    <a:pt x="8083" y="12725"/>
                  </a:cubicBezTo>
                  <a:cubicBezTo>
                    <a:pt x="8083" y="12725"/>
                    <a:pt x="8152" y="11865"/>
                    <a:pt x="8564" y="11006"/>
                  </a:cubicBezTo>
                  <a:cubicBezTo>
                    <a:pt x="7842" y="10730"/>
                    <a:pt x="7154" y="10387"/>
                    <a:pt x="6501" y="10043"/>
                  </a:cubicBezTo>
                  <a:lnTo>
                    <a:pt x="7292" y="0"/>
                  </a:lnTo>
                  <a:lnTo>
                    <a:pt x="7292" y="0"/>
                  </a:lnTo>
                  <a:cubicBezTo>
                    <a:pt x="6535" y="711"/>
                    <a:pt x="5538" y="948"/>
                    <a:pt x="4544" y="948"/>
                  </a:cubicBezTo>
                  <a:cubicBezTo>
                    <a:pt x="2557" y="948"/>
                    <a:pt x="586" y="0"/>
                    <a:pt x="586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884410" y="1819862"/>
              <a:ext cx="878334" cy="641585"/>
            </a:xfrm>
            <a:custGeom>
              <a:avLst/>
              <a:gdLst/>
              <a:ahLst/>
              <a:cxnLst/>
              <a:rect l="l" t="t" r="r" b="b"/>
              <a:pathLst>
                <a:path w="54099" h="39517" extrusionOk="0">
                  <a:moveTo>
                    <a:pt x="9495" y="0"/>
                  </a:moveTo>
                  <a:cubicBezTo>
                    <a:pt x="6695" y="0"/>
                    <a:pt x="3914" y="680"/>
                    <a:pt x="1686" y="2265"/>
                  </a:cubicBezTo>
                  <a:cubicBezTo>
                    <a:pt x="1136" y="2643"/>
                    <a:pt x="792" y="3228"/>
                    <a:pt x="654" y="3881"/>
                  </a:cubicBezTo>
                  <a:cubicBezTo>
                    <a:pt x="1" y="7320"/>
                    <a:pt x="345" y="10863"/>
                    <a:pt x="964" y="14302"/>
                  </a:cubicBezTo>
                  <a:cubicBezTo>
                    <a:pt x="1652" y="18051"/>
                    <a:pt x="2718" y="21765"/>
                    <a:pt x="3234" y="25548"/>
                  </a:cubicBezTo>
                  <a:cubicBezTo>
                    <a:pt x="3749" y="29366"/>
                    <a:pt x="3853" y="33390"/>
                    <a:pt x="2408" y="36932"/>
                  </a:cubicBezTo>
                  <a:cubicBezTo>
                    <a:pt x="5618" y="38664"/>
                    <a:pt x="9264" y="39516"/>
                    <a:pt x="12920" y="39516"/>
                  </a:cubicBezTo>
                  <a:cubicBezTo>
                    <a:pt x="16667" y="39516"/>
                    <a:pt x="20424" y="38621"/>
                    <a:pt x="23731" y="36863"/>
                  </a:cubicBezTo>
                  <a:cubicBezTo>
                    <a:pt x="22802" y="32289"/>
                    <a:pt x="23043" y="27302"/>
                    <a:pt x="24075" y="22762"/>
                  </a:cubicBezTo>
                  <a:cubicBezTo>
                    <a:pt x="25347" y="24104"/>
                    <a:pt x="26998" y="25720"/>
                    <a:pt x="29062" y="27818"/>
                  </a:cubicBezTo>
                  <a:cubicBezTo>
                    <a:pt x="29633" y="28370"/>
                    <a:pt x="30453" y="28662"/>
                    <a:pt x="31269" y="28662"/>
                  </a:cubicBezTo>
                  <a:cubicBezTo>
                    <a:pt x="31877" y="28662"/>
                    <a:pt x="32483" y="28500"/>
                    <a:pt x="32982" y="28162"/>
                  </a:cubicBezTo>
                  <a:cubicBezTo>
                    <a:pt x="37866" y="24826"/>
                    <a:pt x="42268" y="21559"/>
                    <a:pt x="47186" y="18257"/>
                  </a:cubicBezTo>
                  <a:cubicBezTo>
                    <a:pt x="47605" y="18536"/>
                    <a:pt x="48251" y="18612"/>
                    <a:pt x="48792" y="18612"/>
                  </a:cubicBezTo>
                  <a:cubicBezTo>
                    <a:pt x="48917" y="18612"/>
                    <a:pt x="49037" y="18608"/>
                    <a:pt x="49147" y="18601"/>
                  </a:cubicBezTo>
                  <a:cubicBezTo>
                    <a:pt x="49834" y="18532"/>
                    <a:pt x="50522" y="18360"/>
                    <a:pt x="51141" y="18085"/>
                  </a:cubicBezTo>
                  <a:cubicBezTo>
                    <a:pt x="51657" y="17844"/>
                    <a:pt x="52139" y="17569"/>
                    <a:pt x="52551" y="17260"/>
                  </a:cubicBezTo>
                  <a:cubicBezTo>
                    <a:pt x="52792" y="17088"/>
                    <a:pt x="52998" y="16916"/>
                    <a:pt x="53205" y="16709"/>
                  </a:cubicBezTo>
                  <a:cubicBezTo>
                    <a:pt x="53274" y="16641"/>
                    <a:pt x="53721" y="16262"/>
                    <a:pt x="53721" y="16159"/>
                  </a:cubicBezTo>
                  <a:cubicBezTo>
                    <a:pt x="53411" y="14336"/>
                    <a:pt x="52242" y="12651"/>
                    <a:pt x="50935" y="11310"/>
                  </a:cubicBezTo>
                  <a:cubicBezTo>
                    <a:pt x="51829" y="10347"/>
                    <a:pt x="52723" y="9350"/>
                    <a:pt x="53617" y="8387"/>
                  </a:cubicBezTo>
                  <a:cubicBezTo>
                    <a:pt x="53858" y="8146"/>
                    <a:pt x="54099" y="7733"/>
                    <a:pt x="53824" y="7492"/>
                  </a:cubicBezTo>
                  <a:cubicBezTo>
                    <a:pt x="53751" y="7434"/>
                    <a:pt x="53666" y="7413"/>
                    <a:pt x="53577" y="7413"/>
                  </a:cubicBezTo>
                  <a:cubicBezTo>
                    <a:pt x="53455" y="7413"/>
                    <a:pt x="53324" y="7453"/>
                    <a:pt x="53205" y="7492"/>
                  </a:cubicBezTo>
                  <a:cubicBezTo>
                    <a:pt x="50694" y="8455"/>
                    <a:pt x="48459" y="10244"/>
                    <a:pt x="46808" y="12376"/>
                  </a:cubicBezTo>
                  <a:cubicBezTo>
                    <a:pt x="46705" y="11654"/>
                    <a:pt x="46567" y="10932"/>
                    <a:pt x="46430" y="10209"/>
                  </a:cubicBezTo>
                  <a:cubicBezTo>
                    <a:pt x="46430" y="10072"/>
                    <a:pt x="46395" y="9969"/>
                    <a:pt x="46326" y="9866"/>
                  </a:cubicBezTo>
                  <a:cubicBezTo>
                    <a:pt x="46251" y="9805"/>
                    <a:pt x="46156" y="9778"/>
                    <a:pt x="46061" y="9778"/>
                  </a:cubicBezTo>
                  <a:cubicBezTo>
                    <a:pt x="45940" y="9778"/>
                    <a:pt x="45819" y="9823"/>
                    <a:pt x="45742" y="9900"/>
                  </a:cubicBezTo>
                  <a:cubicBezTo>
                    <a:pt x="45570" y="10037"/>
                    <a:pt x="45501" y="10244"/>
                    <a:pt x="45432" y="10450"/>
                  </a:cubicBezTo>
                  <a:cubicBezTo>
                    <a:pt x="44985" y="12032"/>
                    <a:pt x="44813" y="13580"/>
                    <a:pt x="45088" y="15231"/>
                  </a:cubicBezTo>
                  <a:cubicBezTo>
                    <a:pt x="40858" y="16847"/>
                    <a:pt x="36869" y="18463"/>
                    <a:pt x="32639" y="20080"/>
                  </a:cubicBezTo>
                  <a:cubicBezTo>
                    <a:pt x="29922" y="15678"/>
                    <a:pt x="27136" y="11207"/>
                    <a:pt x="24419" y="6805"/>
                  </a:cubicBezTo>
                  <a:cubicBezTo>
                    <a:pt x="22940" y="4432"/>
                    <a:pt x="20705" y="2643"/>
                    <a:pt x="18091" y="1715"/>
                  </a:cubicBezTo>
                  <a:cubicBezTo>
                    <a:pt x="16612" y="1233"/>
                    <a:pt x="15133" y="786"/>
                    <a:pt x="13620" y="477"/>
                  </a:cubicBezTo>
                  <a:cubicBezTo>
                    <a:pt x="12284" y="168"/>
                    <a:pt x="10887" y="0"/>
                    <a:pt x="9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6220002" y="2132464"/>
              <a:ext cx="55282" cy="285910"/>
            </a:xfrm>
            <a:custGeom>
              <a:avLst/>
              <a:gdLst/>
              <a:ahLst/>
              <a:cxnLst/>
              <a:rect l="l" t="t" r="r" b="b"/>
              <a:pathLst>
                <a:path w="3405" h="176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9" y="3749"/>
                    <a:pt x="860" y="6260"/>
                  </a:cubicBezTo>
                  <a:cubicBezTo>
                    <a:pt x="585" y="8805"/>
                    <a:pt x="1135" y="15133"/>
                    <a:pt x="3061" y="17609"/>
                  </a:cubicBezTo>
                  <a:cubicBezTo>
                    <a:pt x="2132" y="13035"/>
                    <a:pt x="2373" y="8048"/>
                    <a:pt x="3405" y="35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6036295" y="1540446"/>
              <a:ext cx="187067" cy="268100"/>
            </a:xfrm>
            <a:custGeom>
              <a:avLst/>
              <a:gdLst/>
              <a:ahLst/>
              <a:cxnLst/>
              <a:rect l="l" t="t" r="r" b="b"/>
              <a:pathLst>
                <a:path w="11522" h="16513" extrusionOk="0">
                  <a:moveTo>
                    <a:pt x="6769" y="0"/>
                  </a:moveTo>
                  <a:cubicBezTo>
                    <a:pt x="5890" y="0"/>
                    <a:pt x="5020" y="328"/>
                    <a:pt x="4265" y="800"/>
                  </a:cubicBezTo>
                  <a:cubicBezTo>
                    <a:pt x="1651" y="2348"/>
                    <a:pt x="0" y="5374"/>
                    <a:pt x="103" y="8435"/>
                  </a:cubicBezTo>
                  <a:cubicBezTo>
                    <a:pt x="207" y="11462"/>
                    <a:pt x="2029" y="14385"/>
                    <a:pt x="4746" y="15761"/>
                  </a:cubicBezTo>
                  <a:cubicBezTo>
                    <a:pt x="5615" y="16222"/>
                    <a:pt x="6592" y="16512"/>
                    <a:pt x="7574" y="16512"/>
                  </a:cubicBezTo>
                  <a:cubicBezTo>
                    <a:pt x="7835" y="16512"/>
                    <a:pt x="8097" y="16492"/>
                    <a:pt x="8357" y="16448"/>
                  </a:cubicBezTo>
                  <a:cubicBezTo>
                    <a:pt x="9561" y="16242"/>
                    <a:pt x="10731" y="15417"/>
                    <a:pt x="11143" y="14247"/>
                  </a:cubicBezTo>
                  <a:cubicBezTo>
                    <a:pt x="11522" y="13284"/>
                    <a:pt x="11350" y="12218"/>
                    <a:pt x="11143" y="11221"/>
                  </a:cubicBezTo>
                  <a:cubicBezTo>
                    <a:pt x="10731" y="8848"/>
                    <a:pt x="10111" y="6372"/>
                    <a:pt x="9905" y="3964"/>
                  </a:cubicBezTo>
                  <a:cubicBezTo>
                    <a:pt x="9768" y="2176"/>
                    <a:pt x="9183" y="215"/>
                    <a:pt x="7016" y="9"/>
                  </a:cubicBezTo>
                  <a:cubicBezTo>
                    <a:pt x="6934" y="3"/>
                    <a:pt x="6852" y="0"/>
                    <a:pt x="676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6037967" y="1581490"/>
              <a:ext cx="172553" cy="227056"/>
            </a:xfrm>
            <a:custGeom>
              <a:avLst/>
              <a:gdLst/>
              <a:ahLst/>
              <a:cxnLst/>
              <a:rect l="l" t="t" r="r" b="b"/>
              <a:pathLst>
                <a:path w="10628" h="13985" extrusionOk="0">
                  <a:moveTo>
                    <a:pt x="7122" y="0"/>
                  </a:moveTo>
                  <a:cubicBezTo>
                    <a:pt x="6864" y="0"/>
                    <a:pt x="6621" y="26"/>
                    <a:pt x="6432" y="95"/>
                  </a:cubicBezTo>
                  <a:cubicBezTo>
                    <a:pt x="5675" y="370"/>
                    <a:pt x="3096" y="1195"/>
                    <a:pt x="2270" y="1849"/>
                  </a:cubicBezTo>
                  <a:cubicBezTo>
                    <a:pt x="1548" y="2399"/>
                    <a:pt x="688" y="4016"/>
                    <a:pt x="0" y="5529"/>
                  </a:cubicBezTo>
                  <a:cubicBezTo>
                    <a:pt x="0" y="5666"/>
                    <a:pt x="0" y="5770"/>
                    <a:pt x="0" y="5907"/>
                  </a:cubicBezTo>
                  <a:cubicBezTo>
                    <a:pt x="104" y="8934"/>
                    <a:pt x="1926" y="11857"/>
                    <a:pt x="4643" y="13233"/>
                  </a:cubicBezTo>
                  <a:cubicBezTo>
                    <a:pt x="5512" y="13694"/>
                    <a:pt x="6489" y="13984"/>
                    <a:pt x="7471" y="13984"/>
                  </a:cubicBezTo>
                  <a:cubicBezTo>
                    <a:pt x="7732" y="13984"/>
                    <a:pt x="7994" y="13964"/>
                    <a:pt x="8254" y="13920"/>
                  </a:cubicBezTo>
                  <a:cubicBezTo>
                    <a:pt x="9183" y="13748"/>
                    <a:pt x="10077" y="13233"/>
                    <a:pt x="10628" y="12510"/>
                  </a:cubicBezTo>
                  <a:lnTo>
                    <a:pt x="10628" y="12510"/>
                  </a:lnTo>
                  <a:cubicBezTo>
                    <a:pt x="10605" y="12510"/>
                    <a:pt x="10184" y="12740"/>
                    <a:pt x="9336" y="12740"/>
                  </a:cubicBezTo>
                  <a:cubicBezTo>
                    <a:pt x="8912" y="12740"/>
                    <a:pt x="8381" y="12682"/>
                    <a:pt x="7739" y="12510"/>
                  </a:cubicBezTo>
                  <a:cubicBezTo>
                    <a:pt x="5744" y="11960"/>
                    <a:pt x="5056" y="7352"/>
                    <a:pt x="6948" y="5735"/>
                  </a:cubicBezTo>
                  <a:cubicBezTo>
                    <a:pt x="8874" y="4119"/>
                    <a:pt x="9837" y="1849"/>
                    <a:pt x="9837" y="1849"/>
                  </a:cubicBezTo>
                  <a:lnTo>
                    <a:pt x="8805" y="232"/>
                  </a:lnTo>
                  <a:cubicBezTo>
                    <a:pt x="8805" y="232"/>
                    <a:pt x="7896" y="0"/>
                    <a:pt x="7122" y="0"/>
                  </a:cubicBezTo>
                  <a:close/>
                </a:path>
              </a:pathLst>
            </a:custGeom>
            <a:solidFill>
              <a:srgbClr val="FFB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5898925" y="1465194"/>
              <a:ext cx="329471" cy="460298"/>
            </a:xfrm>
            <a:custGeom>
              <a:avLst/>
              <a:gdLst/>
              <a:ahLst/>
              <a:cxnLst/>
              <a:rect l="l" t="t" r="r" b="b"/>
              <a:pathLst>
                <a:path w="20293" h="28351" extrusionOk="0">
                  <a:moveTo>
                    <a:pt x="14408" y="0"/>
                  </a:moveTo>
                  <a:cubicBezTo>
                    <a:pt x="14026" y="0"/>
                    <a:pt x="13646" y="35"/>
                    <a:pt x="13276" y="104"/>
                  </a:cubicBezTo>
                  <a:cubicBezTo>
                    <a:pt x="11075" y="517"/>
                    <a:pt x="9184" y="1961"/>
                    <a:pt x="7739" y="3681"/>
                  </a:cubicBezTo>
                  <a:cubicBezTo>
                    <a:pt x="7672" y="3678"/>
                    <a:pt x="7606" y="3677"/>
                    <a:pt x="7539" y="3677"/>
                  </a:cubicBezTo>
                  <a:cubicBezTo>
                    <a:pt x="6022" y="3677"/>
                    <a:pt x="4499" y="4420"/>
                    <a:pt x="3543" y="5573"/>
                  </a:cubicBezTo>
                  <a:cubicBezTo>
                    <a:pt x="2546" y="6776"/>
                    <a:pt x="1961" y="8255"/>
                    <a:pt x="1549" y="9768"/>
                  </a:cubicBezTo>
                  <a:cubicBezTo>
                    <a:pt x="1" y="15099"/>
                    <a:pt x="70" y="20877"/>
                    <a:pt x="1720" y="26139"/>
                  </a:cubicBezTo>
                  <a:cubicBezTo>
                    <a:pt x="3975" y="27790"/>
                    <a:pt x="6458" y="28350"/>
                    <a:pt x="9061" y="28350"/>
                  </a:cubicBezTo>
                  <a:cubicBezTo>
                    <a:pt x="11502" y="28350"/>
                    <a:pt x="14049" y="27858"/>
                    <a:pt x="16612" y="27308"/>
                  </a:cubicBezTo>
                  <a:cubicBezTo>
                    <a:pt x="14170" y="22287"/>
                    <a:pt x="13689" y="18917"/>
                    <a:pt x="13311" y="13345"/>
                  </a:cubicBezTo>
                  <a:cubicBezTo>
                    <a:pt x="15202" y="12073"/>
                    <a:pt x="17197" y="10766"/>
                    <a:pt x="18504" y="8909"/>
                  </a:cubicBezTo>
                  <a:cubicBezTo>
                    <a:pt x="19776" y="7017"/>
                    <a:pt x="20292" y="4403"/>
                    <a:pt x="19157" y="2443"/>
                  </a:cubicBezTo>
                  <a:cubicBezTo>
                    <a:pt x="18213" y="841"/>
                    <a:pt x="16294" y="0"/>
                    <a:pt x="14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5931884" y="1561666"/>
              <a:ext cx="249039" cy="90059"/>
            </a:xfrm>
            <a:custGeom>
              <a:avLst/>
              <a:gdLst/>
              <a:ahLst/>
              <a:cxnLst/>
              <a:rect l="l" t="t" r="r" b="b"/>
              <a:pathLst>
                <a:path w="15339" h="5547" extrusionOk="0">
                  <a:moveTo>
                    <a:pt x="2255" y="1"/>
                  </a:moveTo>
                  <a:cubicBezTo>
                    <a:pt x="1834" y="1"/>
                    <a:pt x="1381" y="154"/>
                    <a:pt x="963" y="353"/>
                  </a:cubicBezTo>
                  <a:cubicBezTo>
                    <a:pt x="585" y="938"/>
                    <a:pt x="275" y="1591"/>
                    <a:pt x="0" y="2279"/>
                  </a:cubicBezTo>
                  <a:cubicBezTo>
                    <a:pt x="246" y="2245"/>
                    <a:pt x="493" y="2228"/>
                    <a:pt x="740" y="2228"/>
                  </a:cubicBezTo>
                  <a:cubicBezTo>
                    <a:pt x="1495" y="2228"/>
                    <a:pt x="2241" y="2389"/>
                    <a:pt x="2889" y="2726"/>
                  </a:cubicBezTo>
                  <a:cubicBezTo>
                    <a:pt x="3336" y="2932"/>
                    <a:pt x="3714" y="3207"/>
                    <a:pt x="4196" y="3311"/>
                  </a:cubicBezTo>
                  <a:cubicBezTo>
                    <a:pt x="4371" y="3358"/>
                    <a:pt x="4548" y="3376"/>
                    <a:pt x="4728" y="3376"/>
                  </a:cubicBezTo>
                  <a:cubicBezTo>
                    <a:pt x="5330" y="3376"/>
                    <a:pt x="5953" y="3172"/>
                    <a:pt x="6567" y="3172"/>
                  </a:cubicBezTo>
                  <a:cubicBezTo>
                    <a:pt x="6706" y="3172"/>
                    <a:pt x="6844" y="3182"/>
                    <a:pt x="6982" y="3207"/>
                  </a:cubicBezTo>
                  <a:cubicBezTo>
                    <a:pt x="8516" y="3514"/>
                    <a:pt x="9409" y="5546"/>
                    <a:pt x="10966" y="5546"/>
                  </a:cubicBezTo>
                  <a:cubicBezTo>
                    <a:pt x="10979" y="5546"/>
                    <a:pt x="10992" y="5546"/>
                    <a:pt x="11005" y="5546"/>
                  </a:cubicBezTo>
                  <a:cubicBezTo>
                    <a:pt x="11659" y="5546"/>
                    <a:pt x="12243" y="5168"/>
                    <a:pt x="12897" y="5133"/>
                  </a:cubicBezTo>
                  <a:cubicBezTo>
                    <a:pt x="12944" y="5130"/>
                    <a:pt x="12991" y="5128"/>
                    <a:pt x="13036" y="5128"/>
                  </a:cubicBezTo>
                  <a:cubicBezTo>
                    <a:pt x="13424" y="5128"/>
                    <a:pt x="13766" y="5251"/>
                    <a:pt x="14135" y="5374"/>
                  </a:cubicBezTo>
                  <a:cubicBezTo>
                    <a:pt x="14548" y="5030"/>
                    <a:pt x="14960" y="4686"/>
                    <a:pt x="15339" y="4274"/>
                  </a:cubicBezTo>
                  <a:cubicBezTo>
                    <a:pt x="15201" y="4239"/>
                    <a:pt x="15064" y="4205"/>
                    <a:pt x="14926" y="4170"/>
                  </a:cubicBezTo>
                  <a:cubicBezTo>
                    <a:pt x="14169" y="3861"/>
                    <a:pt x="13550" y="3242"/>
                    <a:pt x="12759" y="3139"/>
                  </a:cubicBezTo>
                  <a:cubicBezTo>
                    <a:pt x="12690" y="3131"/>
                    <a:pt x="12621" y="3128"/>
                    <a:pt x="12552" y="3128"/>
                  </a:cubicBezTo>
                  <a:cubicBezTo>
                    <a:pt x="11907" y="3128"/>
                    <a:pt x="11240" y="3415"/>
                    <a:pt x="10633" y="3415"/>
                  </a:cubicBezTo>
                  <a:cubicBezTo>
                    <a:pt x="10390" y="3415"/>
                    <a:pt x="10158" y="3369"/>
                    <a:pt x="9939" y="3242"/>
                  </a:cubicBezTo>
                  <a:cubicBezTo>
                    <a:pt x="9423" y="2967"/>
                    <a:pt x="9183" y="2348"/>
                    <a:pt x="8736" y="1935"/>
                  </a:cubicBezTo>
                  <a:cubicBezTo>
                    <a:pt x="8303" y="1559"/>
                    <a:pt x="7750" y="1466"/>
                    <a:pt x="7158" y="1466"/>
                  </a:cubicBezTo>
                  <a:cubicBezTo>
                    <a:pt x="6578" y="1466"/>
                    <a:pt x="5961" y="1556"/>
                    <a:pt x="5385" y="1556"/>
                  </a:cubicBezTo>
                  <a:cubicBezTo>
                    <a:pt x="4774" y="1556"/>
                    <a:pt x="4209" y="1455"/>
                    <a:pt x="3783" y="1041"/>
                  </a:cubicBezTo>
                  <a:cubicBezTo>
                    <a:pt x="3542" y="800"/>
                    <a:pt x="3370" y="490"/>
                    <a:pt x="3095" y="284"/>
                  </a:cubicBezTo>
                  <a:cubicBezTo>
                    <a:pt x="2849" y="81"/>
                    <a:pt x="2561" y="1"/>
                    <a:pt x="225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033503" y="2586981"/>
              <a:ext cx="110013" cy="507576"/>
            </a:xfrm>
            <a:custGeom>
              <a:avLst/>
              <a:gdLst/>
              <a:ahLst/>
              <a:cxnLst/>
              <a:rect l="l" t="t" r="r" b="b"/>
              <a:pathLst>
                <a:path w="6776" h="31263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860"/>
                    <a:pt x="172" y="1720"/>
                    <a:pt x="379" y="2546"/>
                  </a:cubicBezTo>
                  <a:cubicBezTo>
                    <a:pt x="619" y="3405"/>
                    <a:pt x="929" y="4196"/>
                    <a:pt x="1307" y="4987"/>
                  </a:cubicBezTo>
                  <a:cubicBezTo>
                    <a:pt x="1686" y="5778"/>
                    <a:pt x="2133" y="6535"/>
                    <a:pt x="2648" y="7223"/>
                  </a:cubicBezTo>
                  <a:cubicBezTo>
                    <a:pt x="3158" y="7936"/>
                    <a:pt x="3734" y="8582"/>
                    <a:pt x="4344" y="9194"/>
                  </a:cubicBezTo>
                  <a:lnTo>
                    <a:pt x="4344" y="9194"/>
                  </a:lnTo>
                  <a:cubicBezTo>
                    <a:pt x="4513" y="11013"/>
                    <a:pt x="4682" y="12832"/>
                    <a:pt x="4884" y="14617"/>
                  </a:cubicBezTo>
                  <a:lnTo>
                    <a:pt x="5469" y="20189"/>
                  </a:lnTo>
                  <a:lnTo>
                    <a:pt x="6088" y="25726"/>
                  </a:lnTo>
                  <a:cubicBezTo>
                    <a:pt x="6328" y="27548"/>
                    <a:pt x="6535" y="29406"/>
                    <a:pt x="6776" y="31263"/>
                  </a:cubicBezTo>
                  <a:cubicBezTo>
                    <a:pt x="6638" y="29406"/>
                    <a:pt x="6500" y="27548"/>
                    <a:pt x="6328" y="25691"/>
                  </a:cubicBezTo>
                  <a:lnTo>
                    <a:pt x="5847" y="20154"/>
                  </a:lnTo>
                  <a:lnTo>
                    <a:pt x="5297" y="14583"/>
                  </a:lnTo>
                  <a:cubicBezTo>
                    <a:pt x="5125" y="12726"/>
                    <a:pt x="4918" y="10903"/>
                    <a:pt x="4712" y="9046"/>
                  </a:cubicBezTo>
                  <a:lnTo>
                    <a:pt x="4712" y="8977"/>
                  </a:lnTo>
                  <a:lnTo>
                    <a:pt x="4643" y="8908"/>
                  </a:lnTo>
                  <a:cubicBezTo>
                    <a:pt x="4024" y="8358"/>
                    <a:pt x="3474" y="7704"/>
                    <a:pt x="2958" y="7016"/>
                  </a:cubicBezTo>
                  <a:cubicBezTo>
                    <a:pt x="2442" y="6329"/>
                    <a:pt x="1961" y="5606"/>
                    <a:pt x="1548" y="4884"/>
                  </a:cubicBezTo>
                  <a:cubicBezTo>
                    <a:pt x="1170" y="4128"/>
                    <a:pt x="826" y="3337"/>
                    <a:pt x="551" y="2511"/>
                  </a:cubicBezTo>
                  <a:cubicBezTo>
                    <a:pt x="275" y="1686"/>
                    <a:pt x="103" y="8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177010" y="3677483"/>
              <a:ext cx="284222" cy="140422"/>
            </a:xfrm>
            <a:custGeom>
              <a:avLst/>
              <a:gdLst/>
              <a:ahLst/>
              <a:cxnLst/>
              <a:rect l="l" t="t" r="r" b="b"/>
              <a:pathLst>
                <a:path w="17506" h="8649" extrusionOk="0">
                  <a:moveTo>
                    <a:pt x="5640" y="1"/>
                  </a:moveTo>
                  <a:lnTo>
                    <a:pt x="1513" y="1170"/>
                  </a:lnTo>
                  <a:cubicBezTo>
                    <a:pt x="0" y="4369"/>
                    <a:pt x="310" y="8255"/>
                    <a:pt x="310" y="8255"/>
                  </a:cubicBezTo>
                  <a:cubicBezTo>
                    <a:pt x="1997" y="8529"/>
                    <a:pt x="3548" y="8648"/>
                    <a:pt x="4970" y="8648"/>
                  </a:cubicBezTo>
                  <a:cubicBezTo>
                    <a:pt x="11226" y="8648"/>
                    <a:pt x="14981" y="6338"/>
                    <a:pt x="16886" y="4713"/>
                  </a:cubicBezTo>
                  <a:cubicBezTo>
                    <a:pt x="17505" y="4162"/>
                    <a:pt x="17196" y="3131"/>
                    <a:pt x="16370" y="3027"/>
                  </a:cubicBezTo>
                  <a:cubicBezTo>
                    <a:pt x="11074" y="2512"/>
                    <a:pt x="7601" y="104"/>
                    <a:pt x="7601" y="104"/>
                  </a:cubicBezTo>
                  <a:lnTo>
                    <a:pt x="5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182579" y="3504395"/>
              <a:ext cx="171449" cy="244087"/>
            </a:xfrm>
            <a:custGeom>
              <a:avLst/>
              <a:gdLst/>
              <a:ahLst/>
              <a:cxnLst/>
              <a:rect l="l" t="t" r="r" b="b"/>
              <a:pathLst>
                <a:path w="10560" h="15034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5881"/>
                    <a:pt x="1033" y="10628"/>
                    <a:pt x="1170" y="11831"/>
                  </a:cubicBezTo>
                  <a:cubicBezTo>
                    <a:pt x="895" y="12450"/>
                    <a:pt x="654" y="13069"/>
                    <a:pt x="517" y="13654"/>
                  </a:cubicBezTo>
                  <a:cubicBezTo>
                    <a:pt x="517" y="13654"/>
                    <a:pt x="1305" y="13431"/>
                    <a:pt x="2409" y="13431"/>
                  </a:cubicBezTo>
                  <a:cubicBezTo>
                    <a:pt x="3677" y="13431"/>
                    <a:pt x="5362" y="13726"/>
                    <a:pt x="6742" y="14995"/>
                  </a:cubicBezTo>
                  <a:cubicBezTo>
                    <a:pt x="6742" y="14995"/>
                    <a:pt x="7055" y="15034"/>
                    <a:pt x="7511" y="15034"/>
                  </a:cubicBezTo>
                  <a:cubicBezTo>
                    <a:pt x="8194" y="15034"/>
                    <a:pt x="9197" y="14947"/>
                    <a:pt x="9940" y="14514"/>
                  </a:cubicBezTo>
                  <a:cubicBezTo>
                    <a:pt x="9940" y="14514"/>
                    <a:pt x="10009" y="13551"/>
                    <a:pt x="10559" y="12416"/>
                  </a:cubicBezTo>
                  <a:cubicBezTo>
                    <a:pt x="8461" y="11591"/>
                    <a:pt x="7258" y="10765"/>
                    <a:pt x="7258" y="10765"/>
                  </a:cubicBezTo>
                  <a:cubicBezTo>
                    <a:pt x="7258" y="10765"/>
                    <a:pt x="7430" y="6569"/>
                    <a:pt x="7636" y="0"/>
                  </a:cubicBezTo>
                  <a:lnTo>
                    <a:pt x="7636" y="0"/>
                  </a:lnTo>
                  <a:cubicBezTo>
                    <a:pt x="6283" y="402"/>
                    <a:pt x="4984" y="535"/>
                    <a:pt x="3853" y="535"/>
                  </a:cubicBezTo>
                  <a:cubicBezTo>
                    <a:pt x="1591" y="5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6293144" y="1940217"/>
              <a:ext cx="469581" cy="346601"/>
            </a:xfrm>
            <a:custGeom>
              <a:avLst/>
              <a:gdLst/>
              <a:ahLst/>
              <a:cxnLst/>
              <a:rect l="l" t="t" r="r" b="b"/>
              <a:pathLst>
                <a:path w="28924" h="21349" extrusionOk="0">
                  <a:moveTo>
                    <a:pt x="28402" y="0"/>
                  </a:moveTo>
                  <a:cubicBezTo>
                    <a:pt x="28280" y="0"/>
                    <a:pt x="28149" y="40"/>
                    <a:pt x="28030" y="79"/>
                  </a:cubicBezTo>
                  <a:cubicBezTo>
                    <a:pt x="25519" y="1042"/>
                    <a:pt x="23284" y="2831"/>
                    <a:pt x="21633" y="4963"/>
                  </a:cubicBezTo>
                  <a:cubicBezTo>
                    <a:pt x="21530" y="4241"/>
                    <a:pt x="21392" y="3519"/>
                    <a:pt x="21255" y="2796"/>
                  </a:cubicBezTo>
                  <a:cubicBezTo>
                    <a:pt x="21255" y="2659"/>
                    <a:pt x="21220" y="2556"/>
                    <a:pt x="21151" y="2453"/>
                  </a:cubicBezTo>
                  <a:cubicBezTo>
                    <a:pt x="21076" y="2392"/>
                    <a:pt x="20981" y="2365"/>
                    <a:pt x="20886" y="2365"/>
                  </a:cubicBezTo>
                  <a:cubicBezTo>
                    <a:pt x="20765" y="2365"/>
                    <a:pt x="20644" y="2410"/>
                    <a:pt x="20567" y="2487"/>
                  </a:cubicBezTo>
                  <a:cubicBezTo>
                    <a:pt x="20395" y="2624"/>
                    <a:pt x="20326" y="2831"/>
                    <a:pt x="20257" y="3037"/>
                  </a:cubicBezTo>
                  <a:cubicBezTo>
                    <a:pt x="19810" y="4619"/>
                    <a:pt x="19638" y="6167"/>
                    <a:pt x="19913" y="7818"/>
                  </a:cubicBezTo>
                  <a:cubicBezTo>
                    <a:pt x="15683" y="9434"/>
                    <a:pt x="11694" y="11050"/>
                    <a:pt x="7464" y="12667"/>
                  </a:cubicBezTo>
                  <a:cubicBezTo>
                    <a:pt x="6741" y="11532"/>
                    <a:pt x="6053" y="10397"/>
                    <a:pt x="5331" y="9262"/>
                  </a:cubicBezTo>
                  <a:cubicBezTo>
                    <a:pt x="4471" y="14008"/>
                    <a:pt x="0" y="16484"/>
                    <a:pt x="0" y="16484"/>
                  </a:cubicBezTo>
                  <a:cubicBezTo>
                    <a:pt x="1135" y="17654"/>
                    <a:pt x="2545" y="19029"/>
                    <a:pt x="4231" y="20715"/>
                  </a:cubicBezTo>
                  <a:cubicBezTo>
                    <a:pt x="4671" y="21155"/>
                    <a:pt x="5259" y="21348"/>
                    <a:pt x="5873" y="21348"/>
                  </a:cubicBezTo>
                  <a:cubicBezTo>
                    <a:pt x="6553" y="21348"/>
                    <a:pt x="7264" y="21112"/>
                    <a:pt x="7842" y="20715"/>
                  </a:cubicBezTo>
                  <a:cubicBezTo>
                    <a:pt x="12725" y="17379"/>
                    <a:pt x="17093" y="14146"/>
                    <a:pt x="22011" y="10844"/>
                  </a:cubicBezTo>
                  <a:cubicBezTo>
                    <a:pt x="22430" y="11123"/>
                    <a:pt x="23076" y="11199"/>
                    <a:pt x="23617" y="11199"/>
                  </a:cubicBezTo>
                  <a:cubicBezTo>
                    <a:pt x="23742" y="11199"/>
                    <a:pt x="23862" y="11195"/>
                    <a:pt x="23972" y="11188"/>
                  </a:cubicBezTo>
                  <a:cubicBezTo>
                    <a:pt x="24659" y="11119"/>
                    <a:pt x="25347" y="10947"/>
                    <a:pt x="25966" y="10672"/>
                  </a:cubicBezTo>
                  <a:cubicBezTo>
                    <a:pt x="26482" y="10431"/>
                    <a:pt x="26964" y="10156"/>
                    <a:pt x="27376" y="9847"/>
                  </a:cubicBezTo>
                  <a:cubicBezTo>
                    <a:pt x="27617" y="9675"/>
                    <a:pt x="27823" y="9503"/>
                    <a:pt x="28030" y="9296"/>
                  </a:cubicBezTo>
                  <a:cubicBezTo>
                    <a:pt x="28099" y="9228"/>
                    <a:pt x="28546" y="8849"/>
                    <a:pt x="28546" y="8746"/>
                  </a:cubicBezTo>
                  <a:cubicBezTo>
                    <a:pt x="28236" y="6923"/>
                    <a:pt x="27067" y="5238"/>
                    <a:pt x="25760" y="3897"/>
                  </a:cubicBezTo>
                  <a:cubicBezTo>
                    <a:pt x="26654" y="2934"/>
                    <a:pt x="27548" y="1937"/>
                    <a:pt x="28442" y="974"/>
                  </a:cubicBezTo>
                  <a:cubicBezTo>
                    <a:pt x="28683" y="733"/>
                    <a:pt x="28924" y="320"/>
                    <a:pt x="28649" y="79"/>
                  </a:cubicBezTo>
                  <a:cubicBezTo>
                    <a:pt x="28576" y="21"/>
                    <a:pt x="28491" y="0"/>
                    <a:pt x="28402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200454" y="2111796"/>
              <a:ext cx="106668" cy="110581"/>
            </a:xfrm>
            <a:custGeom>
              <a:avLst/>
              <a:gdLst/>
              <a:ahLst/>
              <a:cxnLst/>
              <a:rect l="l" t="t" r="r" b="b"/>
              <a:pathLst>
                <a:path w="6570" h="6811" extrusionOk="0">
                  <a:moveTo>
                    <a:pt x="0" y="1"/>
                  </a:moveTo>
                  <a:cubicBezTo>
                    <a:pt x="963" y="1273"/>
                    <a:pt x="2030" y="2408"/>
                    <a:pt x="3130" y="3543"/>
                  </a:cubicBezTo>
                  <a:cubicBezTo>
                    <a:pt x="4231" y="4678"/>
                    <a:pt x="5366" y="5779"/>
                    <a:pt x="6569" y="6811"/>
                  </a:cubicBezTo>
                  <a:cubicBezTo>
                    <a:pt x="5606" y="5538"/>
                    <a:pt x="4540" y="4403"/>
                    <a:pt x="3440" y="3268"/>
                  </a:cubicBezTo>
                  <a:cubicBezTo>
                    <a:pt x="2339" y="2133"/>
                    <a:pt x="1204" y="10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5934660" y="2219877"/>
              <a:ext cx="187084" cy="64115"/>
            </a:xfrm>
            <a:custGeom>
              <a:avLst/>
              <a:gdLst/>
              <a:ahLst/>
              <a:cxnLst/>
              <a:rect l="l" t="t" r="r" b="b"/>
              <a:pathLst>
                <a:path w="11523" h="3949" extrusionOk="0">
                  <a:moveTo>
                    <a:pt x="1514" y="1"/>
                  </a:moveTo>
                  <a:cubicBezTo>
                    <a:pt x="1010" y="1"/>
                    <a:pt x="505" y="16"/>
                    <a:pt x="1" y="16"/>
                  </a:cubicBezTo>
                  <a:cubicBezTo>
                    <a:pt x="35" y="291"/>
                    <a:pt x="70" y="601"/>
                    <a:pt x="139" y="910"/>
                  </a:cubicBezTo>
                  <a:cubicBezTo>
                    <a:pt x="242" y="1873"/>
                    <a:pt x="345" y="2871"/>
                    <a:pt x="414" y="3834"/>
                  </a:cubicBezTo>
                  <a:cubicBezTo>
                    <a:pt x="1399" y="3910"/>
                    <a:pt x="2383" y="3948"/>
                    <a:pt x="3367" y="3948"/>
                  </a:cubicBezTo>
                  <a:cubicBezTo>
                    <a:pt x="5475" y="3948"/>
                    <a:pt x="7578" y="3773"/>
                    <a:pt x="9665" y="3421"/>
                  </a:cubicBezTo>
                  <a:cubicBezTo>
                    <a:pt x="10112" y="3318"/>
                    <a:pt x="10559" y="3249"/>
                    <a:pt x="10938" y="2974"/>
                  </a:cubicBezTo>
                  <a:cubicBezTo>
                    <a:pt x="11281" y="2699"/>
                    <a:pt x="11522" y="2183"/>
                    <a:pt x="11350" y="1770"/>
                  </a:cubicBezTo>
                  <a:cubicBezTo>
                    <a:pt x="11178" y="1323"/>
                    <a:pt x="10662" y="1151"/>
                    <a:pt x="10181" y="1048"/>
                  </a:cubicBezTo>
                  <a:cubicBezTo>
                    <a:pt x="7602" y="429"/>
                    <a:pt x="4919" y="85"/>
                    <a:pt x="2271" y="16"/>
                  </a:cubicBezTo>
                  <a:cubicBezTo>
                    <a:pt x="2019" y="5"/>
                    <a:pt x="1766" y="1"/>
                    <a:pt x="1514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5968170" y="3674691"/>
              <a:ext cx="164175" cy="71616"/>
            </a:xfrm>
            <a:custGeom>
              <a:avLst/>
              <a:gdLst/>
              <a:ahLst/>
              <a:cxnLst/>
              <a:rect l="l" t="t" r="r" b="b"/>
              <a:pathLst>
                <a:path w="10112" h="4411" extrusionOk="0">
                  <a:moveTo>
                    <a:pt x="413" y="1"/>
                  </a:moveTo>
                  <a:cubicBezTo>
                    <a:pt x="172" y="1273"/>
                    <a:pt x="0" y="2787"/>
                    <a:pt x="172" y="4266"/>
                  </a:cubicBezTo>
                  <a:cubicBezTo>
                    <a:pt x="172" y="4266"/>
                    <a:pt x="1183" y="4411"/>
                    <a:pt x="2776" y="4411"/>
                  </a:cubicBezTo>
                  <a:cubicBezTo>
                    <a:pt x="4648" y="4411"/>
                    <a:pt x="7325" y="4210"/>
                    <a:pt x="10112" y="3337"/>
                  </a:cubicBezTo>
                  <a:lnTo>
                    <a:pt x="10112" y="3337"/>
                  </a:lnTo>
                  <a:cubicBezTo>
                    <a:pt x="9740" y="3382"/>
                    <a:pt x="9400" y="3404"/>
                    <a:pt x="9084" y="3404"/>
                  </a:cubicBezTo>
                  <a:cubicBezTo>
                    <a:pt x="7236" y="3404"/>
                    <a:pt x="6240" y="2660"/>
                    <a:pt x="4919" y="1514"/>
                  </a:cubicBezTo>
                  <a:cubicBezTo>
                    <a:pt x="3371" y="139"/>
                    <a:pt x="413" y="1"/>
                    <a:pt x="413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179786" y="3745576"/>
              <a:ext cx="193221" cy="72297"/>
            </a:xfrm>
            <a:custGeom>
              <a:avLst/>
              <a:gdLst/>
              <a:ahLst/>
              <a:cxnLst/>
              <a:rect l="l" t="t" r="r" b="b"/>
              <a:pathLst>
                <a:path w="11901" h="4453" extrusionOk="0">
                  <a:moveTo>
                    <a:pt x="1849" y="0"/>
                  </a:moveTo>
                  <a:cubicBezTo>
                    <a:pt x="963" y="0"/>
                    <a:pt x="379" y="140"/>
                    <a:pt x="379" y="140"/>
                  </a:cubicBezTo>
                  <a:cubicBezTo>
                    <a:pt x="1" y="2273"/>
                    <a:pt x="139" y="4061"/>
                    <a:pt x="139" y="4061"/>
                  </a:cubicBezTo>
                  <a:cubicBezTo>
                    <a:pt x="1817" y="4333"/>
                    <a:pt x="3362" y="4452"/>
                    <a:pt x="4778" y="4452"/>
                  </a:cubicBezTo>
                  <a:cubicBezTo>
                    <a:pt x="7657" y="4452"/>
                    <a:pt x="10011" y="3961"/>
                    <a:pt x="11901" y="3270"/>
                  </a:cubicBezTo>
                  <a:lnTo>
                    <a:pt x="11901" y="3270"/>
                  </a:lnTo>
                  <a:cubicBezTo>
                    <a:pt x="11459" y="3313"/>
                    <a:pt x="11072" y="3333"/>
                    <a:pt x="10728" y="3333"/>
                  </a:cubicBezTo>
                  <a:cubicBezTo>
                    <a:pt x="8310" y="3333"/>
                    <a:pt x="7998" y="2325"/>
                    <a:pt x="5710" y="1000"/>
                  </a:cubicBezTo>
                  <a:cubicBezTo>
                    <a:pt x="4307" y="188"/>
                    <a:pt x="2875" y="0"/>
                    <a:pt x="184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5"/>
          <p:cNvGrpSpPr/>
          <p:nvPr/>
        </p:nvGrpSpPr>
        <p:grpSpPr>
          <a:xfrm>
            <a:off x="6668150" y="2280326"/>
            <a:ext cx="1269300" cy="1155753"/>
            <a:chOff x="6668150" y="2280326"/>
            <a:chExt cx="1269300" cy="1155753"/>
          </a:xfrm>
        </p:grpSpPr>
        <p:sp>
          <p:nvSpPr>
            <p:cNvPr id="319" name="Google Shape;319;p35"/>
            <p:cNvSpPr/>
            <p:nvPr/>
          </p:nvSpPr>
          <p:spPr>
            <a:xfrm>
              <a:off x="6668150" y="3371879"/>
              <a:ext cx="1269300" cy="64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35"/>
            <p:cNvGrpSpPr/>
            <p:nvPr/>
          </p:nvGrpSpPr>
          <p:grpSpPr>
            <a:xfrm>
              <a:off x="6882219" y="2280326"/>
              <a:ext cx="1022961" cy="1093568"/>
              <a:chOff x="6882219" y="2280326"/>
              <a:chExt cx="1022961" cy="1093568"/>
            </a:xfrm>
          </p:grpSpPr>
          <p:grpSp>
            <p:nvGrpSpPr>
              <p:cNvPr id="321" name="Google Shape;321;p35"/>
              <p:cNvGrpSpPr/>
              <p:nvPr/>
            </p:nvGrpSpPr>
            <p:grpSpPr>
              <a:xfrm>
                <a:off x="6882219" y="2280326"/>
                <a:ext cx="1022961" cy="1093568"/>
                <a:chOff x="6882223" y="2263632"/>
                <a:chExt cx="1022961" cy="1093568"/>
              </a:xfrm>
            </p:grpSpPr>
            <p:sp>
              <p:nvSpPr>
                <p:cNvPr id="322" name="Google Shape;322;p35"/>
                <p:cNvSpPr/>
                <p:nvPr/>
              </p:nvSpPr>
              <p:spPr>
                <a:xfrm>
                  <a:off x="7160859" y="2264232"/>
                  <a:ext cx="744325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45" h="35116" extrusionOk="0">
                      <a:moveTo>
                        <a:pt x="9183" y="1"/>
                      </a:move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40479" y="35115"/>
                      </a:lnTo>
                      <a:lnTo>
                        <a:pt x="458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5"/>
                <p:cNvSpPr/>
                <p:nvPr/>
              </p:nvSpPr>
              <p:spPr>
                <a:xfrm>
                  <a:off x="7160859" y="2264232"/>
                  <a:ext cx="533813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9" h="35116" extrusionOk="0">
                      <a:moveTo>
                        <a:pt x="9183" y="1"/>
                      </a:moveTo>
                      <a:lnTo>
                        <a:pt x="9183" y="1"/>
                      </a:ln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32879" y="35115"/>
                      </a:lnTo>
                      <a:cubicBezTo>
                        <a:pt x="2993" y="23938"/>
                        <a:pt x="9183" y="2"/>
                        <a:pt x="9183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5"/>
                <p:cNvSpPr/>
                <p:nvPr/>
              </p:nvSpPr>
              <p:spPr>
                <a:xfrm>
                  <a:off x="7694656" y="2263632"/>
                  <a:ext cx="210528" cy="5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7" h="35153" extrusionOk="0">
                      <a:moveTo>
                        <a:pt x="12560" y="1"/>
                      </a:moveTo>
                      <a:cubicBezTo>
                        <a:pt x="10652" y="1"/>
                        <a:pt x="2572" y="1996"/>
                        <a:pt x="1" y="35152"/>
                      </a:cubicBezTo>
                      <a:lnTo>
                        <a:pt x="7601" y="35152"/>
                      </a:lnTo>
                      <a:lnTo>
                        <a:pt x="12967" y="38"/>
                      </a:lnTo>
                      <a:cubicBezTo>
                        <a:pt x="12967" y="38"/>
                        <a:pt x="12821" y="1"/>
                        <a:pt x="12560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5"/>
                <p:cNvSpPr/>
                <p:nvPr/>
              </p:nvSpPr>
              <p:spPr>
                <a:xfrm>
                  <a:off x="6887256" y="2832333"/>
                  <a:ext cx="616427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69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37969" y="8495"/>
                      </a:lnTo>
                      <a:lnTo>
                        <a:pt x="379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5"/>
                <p:cNvSpPr/>
                <p:nvPr/>
              </p:nvSpPr>
              <p:spPr>
                <a:xfrm>
                  <a:off x="7354616" y="2832333"/>
                  <a:ext cx="463444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6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25485" y="8495"/>
                      </a:lnTo>
                      <a:cubicBezTo>
                        <a:pt x="27170" y="8495"/>
                        <a:pt x="28545" y="7154"/>
                        <a:pt x="28545" y="5468"/>
                      </a:cubicBezTo>
                      <a:lnTo>
                        <a:pt x="28545" y="0"/>
                      </a:lnTo>
                      <a:close/>
                    </a:path>
                  </a:pathLst>
                </a:custGeom>
                <a:solidFill>
                  <a:srgbClr val="955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5"/>
                <p:cNvSpPr/>
                <p:nvPr/>
              </p:nvSpPr>
              <p:spPr>
                <a:xfrm>
                  <a:off x="7181511" y="2970239"/>
                  <a:ext cx="174786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6" h="23835" extrusionOk="0">
                      <a:moveTo>
                        <a:pt x="5916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35"/>
                <p:cNvSpPr/>
                <p:nvPr/>
              </p:nvSpPr>
              <p:spPr>
                <a:xfrm>
                  <a:off x="7686847" y="2970239"/>
                  <a:ext cx="174770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5" h="23835" extrusionOk="0">
                      <a:moveTo>
                        <a:pt x="0" y="1"/>
                      </a:moveTo>
                      <a:lnTo>
                        <a:pt x="9114" y="23835"/>
                      </a:lnTo>
                      <a:lnTo>
                        <a:pt x="10765" y="23835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35"/>
                <p:cNvSpPr/>
                <p:nvPr/>
              </p:nvSpPr>
              <p:spPr>
                <a:xfrm>
                  <a:off x="6882223" y="2970239"/>
                  <a:ext cx="174234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2" h="23835" extrusionOk="0">
                      <a:moveTo>
                        <a:pt x="5882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5"/>
                <p:cNvSpPr/>
                <p:nvPr/>
              </p:nvSpPr>
              <p:spPr>
                <a:xfrm>
                  <a:off x="7361873" y="2970239"/>
                  <a:ext cx="174218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" h="23835" extrusionOk="0">
                      <a:moveTo>
                        <a:pt x="0" y="1"/>
                      </a:moveTo>
                      <a:lnTo>
                        <a:pt x="9080" y="23835"/>
                      </a:lnTo>
                      <a:lnTo>
                        <a:pt x="10731" y="23835"/>
                      </a:lnTo>
                      <a:lnTo>
                        <a:pt x="48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1" name="Google Shape;331;p35"/>
              <p:cNvSpPr/>
              <p:nvPr/>
            </p:nvSpPr>
            <p:spPr>
              <a:xfrm>
                <a:off x="7354612" y="2849028"/>
                <a:ext cx="463444" cy="137916"/>
              </a:xfrm>
              <a:custGeom>
                <a:avLst/>
                <a:gdLst/>
                <a:ahLst/>
                <a:cxnLst/>
                <a:rect l="l" t="t" r="r" b="b"/>
                <a:pathLst>
                  <a:path w="28546" h="8495" extrusionOk="0">
                    <a:moveTo>
                      <a:pt x="4265" y="0"/>
                    </a:moveTo>
                    <a:cubicBezTo>
                      <a:pt x="1926" y="0"/>
                      <a:pt x="0" y="1926"/>
                      <a:pt x="0" y="4265"/>
                    </a:cubicBezTo>
                    <a:cubicBezTo>
                      <a:pt x="0" y="6603"/>
                      <a:pt x="1926" y="8495"/>
                      <a:pt x="4265" y="8495"/>
                    </a:cubicBezTo>
                    <a:lnTo>
                      <a:pt x="25485" y="8495"/>
                    </a:lnTo>
                    <a:cubicBezTo>
                      <a:pt x="27170" y="8495"/>
                      <a:pt x="28545" y="7154"/>
                      <a:pt x="28545" y="5468"/>
                    </a:cubicBezTo>
                    <a:lnTo>
                      <a:pt x="28545" y="0"/>
                    </a:lnTo>
                    <a:close/>
                  </a:path>
                </a:pathLst>
              </a:custGeom>
              <a:solidFill>
                <a:srgbClr val="121212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927D86D-AC5E-4295-BA41-9F49E14BD0B2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78" name="Google Shape;678;p50"/>
          <p:cNvSpPr txBox="1">
            <a:spLocks noGrp="1"/>
          </p:cNvSpPr>
          <p:nvPr>
            <p:ph type="title"/>
          </p:nvPr>
        </p:nvSpPr>
        <p:spPr>
          <a:xfrm>
            <a:off x="1109475" y="1552625"/>
            <a:ext cx="25725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Server</a:t>
            </a:r>
            <a:endParaRPr dirty="0"/>
          </a:p>
        </p:txBody>
      </p:sp>
      <p:sp>
        <p:nvSpPr>
          <p:cNvPr id="679" name="Google Shape;679;p50"/>
          <p:cNvSpPr txBox="1">
            <a:spLocks noGrp="1"/>
          </p:cNvSpPr>
          <p:nvPr>
            <p:ph type="subTitle" idx="1"/>
          </p:nvPr>
        </p:nvSpPr>
        <p:spPr>
          <a:xfrm>
            <a:off x="1109475" y="2556825"/>
            <a:ext cx="25725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Serverul</a:t>
            </a:r>
            <a:r>
              <a:rPr lang="en-US" dirty="0"/>
              <a:t> se </a:t>
            </a:r>
            <a:r>
              <a:rPr lang="en-US" dirty="0" err="1"/>
              <a:t>ocupa</a:t>
            </a:r>
            <a:r>
              <a:rPr lang="en-US" dirty="0"/>
              <a:t> cu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prelucrarea</a:t>
            </a:r>
            <a:r>
              <a:rPr lang="en-US" dirty="0"/>
              <a:t> request-</a:t>
            </a:r>
            <a:r>
              <a:rPr lang="en-US" dirty="0" err="1"/>
              <a:t>urilor</a:t>
            </a:r>
            <a:r>
              <a:rPr lang="en-US" dirty="0"/>
              <a:t> de la client, care sunt de forma ”</a:t>
            </a:r>
            <a:r>
              <a:rPr lang="en-US" dirty="0" err="1"/>
              <a:t>sTipRequest</a:t>
            </a:r>
            <a:r>
              <a:rPr lang="en-US" dirty="0"/>
              <a:t> mesaj1 mesaj2 ...”.</a:t>
            </a:r>
          </a:p>
        </p:txBody>
      </p:sp>
      <p:grpSp>
        <p:nvGrpSpPr>
          <p:cNvPr id="684" name="Google Shape;684;p50"/>
          <p:cNvGrpSpPr/>
          <p:nvPr/>
        </p:nvGrpSpPr>
        <p:grpSpPr>
          <a:xfrm>
            <a:off x="4917499" y="3483613"/>
            <a:ext cx="423670" cy="83351"/>
            <a:chOff x="4917452" y="3559453"/>
            <a:chExt cx="385050" cy="75753"/>
          </a:xfrm>
        </p:grpSpPr>
        <p:sp>
          <p:nvSpPr>
            <p:cNvPr id="685" name="Google Shape;685;p50"/>
            <p:cNvSpPr/>
            <p:nvPr/>
          </p:nvSpPr>
          <p:spPr>
            <a:xfrm>
              <a:off x="4917452" y="3563096"/>
              <a:ext cx="67540" cy="67540"/>
            </a:xfrm>
            <a:custGeom>
              <a:avLst/>
              <a:gdLst/>
              <a:ahLst/>
              <a:cxnLst/>
              <a:rect l="l" t="t" r="r" b="b"/>
              <a:pathLst>
                <a:path w="4523" h="4523" extrusionOk="0">
                  <a:moveTo>
                    <a:pt x="0" y="1"/>
                  </a:moveTo>
                  <a:lnTo>
                    <a:pt x="0" y="4523"/>
                  </a:lnTo>
                  <a:lnTo>
                    <a:pt x="4522" y="22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>
              <a:off x="5070730" y="3572219"/>
              <a:ext cx="49292" cy="49292"/>
            </a:xfrm>
            <a:custGeom>
              <a:avLst/>
              <a:gdLst/>
              <a:ahLst/>
              <a:cxnLst/>
              <a:rect l="l" t="t" r="r" b="b"/>
              <a:pathLst>
                <a:path w="3301" h="3301" extrusionOk="0">
                  <a:moveTo>
                    <a:pt x="1" y="1"/>
                  </a:moveTo>
                  <a:lnTo>
                    <a:pt x="1" y="3301"/>
                  </a:lnTo>
                  <a:lnTo>
                    <a:pt x="3300" y="16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0"/>
            <p:cNvSpPr/>
            <p:nvPr/>
          </p:nvSpPr>
          <p:spPr>
            <a:xfrm>
              <a:off x="5121823" y="3572219"/>
              <a:ext cx="6406" cy="49292"/>
            </a:xfrm>
            <a:custGeom>
              <a:avLst/>
              <a:gdLst/>
              <a:ahLst/>
              <a:cxnLst/>
              <a:rect l="l" t="t" r="r" b="b"/>
              <a:pathLst>
                <a:path w="429" h="3301" extrusionOk="0">
                  <a:moveTo>
                    <a:pt x="1" y="1"/>
                  </a:moveTo>
                  <a:lnTo>
                    <a:pt x="1" y="3301"/>
                  </a:lnTo>
                  <a:lnTo>
                    <a:pt x="428" y="3301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0"/>
            <p:cNvSpPr/>
            <p:nvPr/>
          </p:nvSpPr>
          <p:spPr>
            <a:xfrm>
              <a:off x="5214885" y="3559453"/>
              <a:ext cx="51129" cy="75753"/>
            </a:xfrm>
            <a:custGeom>
              <a:avLst/>
              <a:gdLst/>
              <a:ahLst/>
              <a:cxnLst/>
              <a:rect l="l" t="t" r="r" b="b"/>
              <a:pathLst>
                <a:path w="3424" h="5073" extrusionOk="0">
                  <a:moveTo>
                    <a:pt x="3423" y="0"/>
                  </a:moveTo>
                  <a:lnTo>
                    <a:pt x="1" y="2506"/>
                  </a:lnTo>
                  <a:lnTo>
                    <a:pt x="3423" y="5072"/>
                  </a:lnTo>
                  <a:lnTo>
                    <a:pt x="3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5214885" y="3578609"/>
              <a:ext cx="25564" cy="37421"/>
            </a:xfrm>
            <a:custGeom>
              <a:avLst/>
              <a:gdLst/>
              <a:ahLst/>
              <a:cxnLst/>
              <a:rect l="l" t="t" r="r" b="b"/>
              <a:pathLst>
                <a:path w="1712" h="2506" extrusionOk="0">
                  <a:moveTo>
                    <a:pt x="1" y="0"/>
                  </a:moveTo>
                  <a:lnTo>
                    <a:pt x="1" y="2506"/>
                  </a:lnTo>
                  <a:lnTo>
                    <a:pt x="1712" y="2506"/>
                  </a:lnTo>
                  <a:lnTo>
                    <a:pt x="1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5273279" y="3561275"/>
              <a:ext cx="29223" cy="72109"/>
            </a:xfrm>
            <a:custGeom>
              <a:avLst/>
              <a:gdLst/>
              <a:ahLst/>
              <a:cxnLst/>
              <a:rect l="l" t="t" r="r" b="b"/>
              <a:pathLst>
                <a:path w="1957" h="4829" extrusionOk="0">
                  <a:moveTo>
                    <a:pt x="1" y="0"/>
                  </a:moveTo>
                  <a:lnTo>
                    <a:pt x="1" y="489"/>
                  </a:lnTo>
                  <a:cubicBezTo>
                    <a:pt x="856" y="734"/>
                    <a:pt x="1468" y="1528"/>
                    <a:pt x="1468" y="2384"/>
                  </a:cubicBezTo>
                  <a:cubicBezTo>
                    <a:pt x="1468" y="3300"/>
                    <a:pt x="856" y="4095"/>
                    <a:pt x="1" y="4278"/>
                  </a:cubicBezTo>
                  <a:lnTo>
                    <a:pt x="1" y="4828"/>
                  </a:lnTo>
                  <a:cubicBezTo>
                    <a:pt x="1162" y="4584"/>
                    <a:pt x="1956" y="3606"/>
                    <a:pt x="1956" y="2384"/>
                  </a:cubicBezTo>
                  <a:cubicBezTo>
                    <a:pt x="1956" y="1223"/>
                    <a:pt x="1162" y="24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5273279" y="3579520"/>
              <a:ext cx="14619" cy="35599"/>
            </a:xfrm>
            <a:custGeom>
              <a:avLst/>
              <a:gdLst/>
              <a:ahLst/>
              <a:cxnLst/>
              <a:rect l="l" t="t" r="r" b="b"/>
              <a:pathLst>
                <a:path w="979" h="2384" extrusionOk="0">
                  <a:moveTo>
                    <a:pt x="1" y="1"/>
                  </a:moveTo>
                  <a:lnTo>
                    <a:pt x="1" y="2384"/>
                  </a:lnTo>
                  <a:cubicBezTo>
                    <a:pt x="612" y="2262"/>
                    <a:pt x="979" y="1773"/>
                    <a:pt x="979" y="1162"/>
                  </a:cubicBezTo>
                  <a:cubicBezTo>
                    <a:pt x="979" y="612"/>
                    <a:pt x="612" y="12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50"/>
          <p:cNvGrpSpPr/>
          <p:nvPr/>
        </p:nvGrpSpPr>
        <p:grpSpPr>
          <a:xfrm>
            <a:off x="7777013" y="3479588"/>
            <a:ext cx="461818" cy="91379"/>
            <a:chOff x="7744900" y="3555795"/>
            <a:chExt cx="419720" cy="83049"/>
          </a:xfrm>
        </p:grpSpPr>
        <p:sp>
          <p:nvSpPr>
            <p:cNvPr id="693" name="Google Shape;693;p50"/>
            <p:cNvSpPr/>
            <p:nvPr/>
          </p:nvSpPr>
          <p:spPr>
            <a:xfrm>
              <a:off x="7744900" y="3564007"/>
              <a:ext cx="104946" cy="65718"/>
            </a:xfrm>
            <a:custGeom>
              <a:avLst/>
              <a:gdLst/>
              <a:ahLst/>
              <a:cxnLst/>
              <a:rect l="l" t="t" r="r" b="b"/>
              <a:pathLst>
                <a:path w="7028" h="4401" extrusionOk="0">
                  <a:moveTo>
                    <a:pt x="6417" y="612"/>
                  </a:moveTo>
                  <a:lnTo>
                    <a:pt x="6417" y="3789"/>
                  </a:lnTo>
                  <a:lnTo>
                    <a:pt x="672" y="3789"/>
                  </a:lnTo>
                  <a:lnTo>
                    <a:pt x="672" y="612"/>
                  </a:lnTo>
                  <a:close/>
                  <a:moveTo>
                    <a:pt x="306" y="1"/>
                  </a:moveTo>
                  <a:cubicBezTo>
                    <a:pt x="183" y="1"/>
                    <a:pt x="0" y="123"/>
                    <a:pt x="0" y="306"/>
                  </a:cubicBezTo>
                  <a:lnTo>
                    <a:pt x="0" y="4095"/>
                  </a:lnTo>
                  <a:cubicBezTo>
                    <a:pt x="0" y="4278"/>
                    <a:pt x="183" y="4401"/>
                    <a:pt x="306" y="4401"/>
                  </a:cubicBezTo>
                  <a:lnTo>
                    <a:pt x="6722" y="4401"/>
                  </a:lnTo>
                  <a:cubicBezTo>
                    <a:pt x="6906" y="4401"/>
                    <a:pt x="7028" y="4278"/>
                    <a:pt x="7028" y="4095"/>
                  </a:cubicBezTo>
                  <a:lnTo>
                    <a:pt x="7028" y="306"/>
                  </a:lnTo>
                  <a:cubicBezTo>
                    <a:pt x="7028" y="123"/>
                    <a:pt x="6906" y="1"/>
                    <a:pt x="6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7916423" y="3556706"/>
              <a:ext cx="101317" cy="80322"/>
            </a:xfrm>
            <a:custGeom>
              <a:avLst/>
              <a:gdLst/>
              <a:ahLst/>
              <a:cxnLst/>
              <a:rect l="l" t="t" r="r" b="b"/>
              <a:pathLst>
                <a:path w="6785" h="5379" extrusionOk="0">
                  <a:moveTo>
                    <a:pt x="856" y="1"/>
                  </a:moveTo>
                  <a:cubicBezTo>
                    <a:pt x="367" y="1"/>
                    <a:pt x="1" y="429"/>
                    <a:pt x="1" y="917"/>
                  </a:cubicBezTo>
                  <a:lnTo>
                    <a:pt x="429" y="917"/>
                  </a:lnTo>
                  <a:cubicBezTo>
                    <a:pt x="429" y="673"/>
                    <a:pt x="612" y="429"/>
                    <a:pt x="856" y="429"/>
                  </a:cubicBezTo>
                  <a:lnTo>
                    <a:pt x="5928" y="429"/>
                  </a:lnTo>
                  <a:cubicBezTo>
                    <a:pt x="6173" y="429"/>
                    <a:pt x="6417" y="673"/>
                    <a:pt x="6417" y="917"/>
                  </a:cubicBezTo>
                  <a:lnTo>
                    <a:pt x="6417" y="4523"/>
                  </a:lnTo>
                  <a:cubicBezTo>
                    <a:pt x="6417" y="4767"/>
                    <a:pt x="6173" y="4951"/>
                    <a:pt x="5928" y="4951"/>
                  </a:cubicBezTo>
                  <a:lnTo>
                    <a:pt x="4706" y="4951"/>
                  </a:lnTo>
                  <a:lnTo>
                    <a:pt x="4706" y="5378"/>
                  </a:lnTo>
                  <a:lnTo>
                    <a:pt x="5928" y="5378"/>
                  </a:lnTo>
                  <a:cubicBezTo>
                    <a:pt x="6417" y="5378"/>
                    <a:pt x="6784" y="5012"/>
                    <a:pt x="6784" y="4523"/>
                  </a:cubicBezTo>
                  <a:lnTo>
                    <a:pt x="6784" y="917"/>
                  </a:lnTo>
                  <a:cubicBezTo>
                    <a:pt x="6784" y="429"/>
                    <a:pt x="6417" y="1"/>
                    <a:pt x="5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7916423" y="3576787"/>
              <a:ext cx="59327" cy="59327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1" y="0"/>
                  </a:moveTo>
                  <a:lnTo>
                    <a:pt x="1" y="611"/>
                  </a:lnTo>
                  <a:cubicBezTo>
                    <a:pt x="1834" y="611"/>
                    <a:pt x="3362" y="2078"/>
                    <a:pt x="3362" y="3972"/>
                  </a:cubicBezTo>
                  <a:lnTo>
                    <a:pt x="3973" y="3972"/>
                  </a:lnTo>
                  <a:cubicBezTo>
                    <a:pt x="3973" y="1772"/>
                    <a:pt x="2140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7916423" y="3596854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" y="1"/>
                  </a:moveTo>
                  <a:lnTo>
                    <a:pt x="1" y="612"/>
                  </a:lnTo>
                  <a:cubicBezTo>
                    <a:pt x="1101" y="612"/>
                    <a:pt x="2017" y="1528"/>
                    <a:pt x="2017" y="2628"/>
                  </a:cubicBezTo>
                  <a:lnTo>
                    <a:pt x="2629" y="2628"/>
                  </a:lnTo>
                  <a:cubicBezTo>
                    <a:pt x="2629" y="1162"/>
                    <a:pt x="140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7916423" y="3618758"/>
              <a:ext cx="16441" cy="17352"/>
            </a:xfrm>
            <a:custGeom>
              <a:avLst/>
              <a:gdLst/>
              <a:ahLst/>
              <a:cxnLst/>
              <a:rect l="l" t="t" r="r" b="b"/>
              <a:pathLst>
                <a:path w="1101" h="1162" extrusionOk="0">
                  <a:moveTo>
                    <a:pt x="1" y="0"/>
                  </a:moveTo>
                  <a:lnTo>
                    <a:pt x="1" y="1161"/>
                  </a:lnTo>
                  <a:lnTo>
                    <a:pt x="1101" y="1161"/>
                  </a:lnTo>
                  <a:cubicBezTo>
                    <a:pt x="1101" y="550"/>
                    <a:pt x="612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8084318" y="3555795"/>
              <a:ext cx="36510" cy="36525"/>
            </a:xfrm>
            <a:custGeom>
              <a:avLst/>
              <a:gdLst/>
              <a:ahLst/>
              <a:cxnLst/>
              <a:rect l="l" t="t" r="r" b="b"/>
              <a:pathLst>
                <a:path w="2445" h="2446" extrusionOk="0">
                  <a:moveTo>
                    <a:pt x="306" y="1"/>
                  </a:moveTo>
                  <a:cubicBezTo>
                    <a:pt x="122" y="1"/>
                    <a:pt x="0" y="123"/>
                    <a:pt x="0" y="306"/>
                  </a:cubicBezTo>
                  <a:lnTo>
                    <a:pt x="0" y="2140"/>
                  </a:lnTo>
                  <a:cubicBezTo>
                    <a:pt x="0" y="2323"/>
                    <a:pt x="122" y="2445"/>
                    <a:pt x="306" y="2445"/>
                  </a:cubicBezTo>
                  <a:cubicBezTo>
                    <a:pt x="489" y="2445"/>
                    <a:pt x="611" y="2323"/>
                    <a:pt x="611" y="2140"/>
                  </a:cubicBezTo>
                  <a:lnTo>
                    <a:pt x="611" y="612"/>
                  </a:lnTo>
                  <a:lnTo>
                    <a:pt x="2139" y="612"/>
                  </a:lnTo>
                  <a:cubicBezTo>
                    <a:pt x="2322" y="612"/>
                    <a:pt x="2444" y="490"/>
                    <a:pt x="2444" y="306"/>
                  </a:cubicBezTo>
                  <a:cubicBezTo>
                    <a:pt x="2444" y="123"/>
                    <a:pt x="2322" y="1"/>
                    <a:pt x="2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8127199" y="3555795"/>
              <a:ext cx="37421" cy="36525"/>
            </a:xfrm>
            <a:custGeom>
              <a:avLst/>
              <a:gdLst/>
              <a:ahLst/>
              <a:cxnLst/>
              <a:rect l="l" t="t" r="r" b="b"/>
              <a:pathLst>
                <a:path w="2506" h="2446" extrusionOk="0">
                  <a:moveTo>
                    <a:pt x="367" y="1"/>
                  </a:moveTo>
                  <a:cubicBezTo>
                    <a:pt x="184" y="1"/>
                    <a:pt x="0" y="123"/>
                    <a:pt x="0" y="306"/>
                  </a:cubicBezTo>
                  <a:cubicBezTo>
                    <a:pt x="0" y="490"/>
                    <a:pt x="184" y="612"/>
                    <a:pt x="367" y="612"/>
                  </a:cubicBezTo>
                  <a:lnTo>
                    <a:pt x="1834" y="612"/>
                  </a:lnTo>
                  <a:lnTo>
                    <a:pt x="1834" y="2140"/>
                  </a:lnTo>
                  <a:cubicBezTo>
                    <a:pt x="1834" y="2323"/>
                    <a:pt x="2017" y="2445"/>
                    <a:pt x="2139" y="2445"/>
                  </a:cubicBezTo>
                  <a:cubicBezTo>
                    <a:pt x="2322" y="2445"/>
                    <a:pt x="2506" y="2323"/>
                    <a:pt x="2506" y="2140"/>
                  </a:cubicBezTo>
                  <a:lnTo>
                    <a:pt x="2506" y="306"/>
                  </a:lnTo>
                  <a:cubicBezTo>
                    <a:pt x="2506" y="123"/>
                    <a:pt x="2322" y="1"/>
                    <a:pt x="2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8127199" y="3602334"/>
              <a:ext cx="37421" cy="36510"/>
            </a:xfrm>
            <a:custGeom>
              <a:avLst/>
              <a:gdLst/>
              <a:ahLst/>
              <a:cxnLst/>
              <a:rect l="l" t="t" r="r" b="b"/>
              <a:pathLst>
                <a:path w="2506" h="2445" extrusionOk="0">
                  <a:moveTo>
                    <a:pt x="2139" y="0"/>
                  </a:moveTo>
                  <a:cubicBezTo>
                    <a:pt x="2017" y="0"/>
                    <a:pt x="1834" y="123"/>
                    <a:pt x="1834" y="306"/>
                  </a:cubicBezTo>
                  <a:lnTo>
                    <a:pt x="1834" y="1834"/>
                  </a:lnTo>
                  <a:lnTo>
                    <a:pt x="367" y="1834"/>
                  </a:lnTo>
                  <a:cubicBezTo>
                    <a:pt x="184" y="1834"/>
                    <a:pt x="0" y="1956"/>
                    <a:pt x="0" y="2139"/>
                  </a:cubicBezTo>
                  <a:cubicBezTo>
                    <a:pt x="0" y="2322"/>
                    <a:pt x="184" y="2445"/>
                    <a:pt x="367" y="2445"/>
                  </a:cubicBezTo>
                  <a:lnTo>
                    <a:pt x="2139" y="2445"/>
                  </a:lnTo>
                  <a:cubicBezTo>
                    <a:pt x="2322" y="2445"/>
                    <a:pt x="2506" y="2322"/>
                    <a:pt x="2445" y="2139"/>
                  </a:cubicBezTo>
                  <a:lnTo>
                    <a:pt x="2445" y="306"/>
                  </a:lnTo>
                  <a:cubicBezTo>
                    <a:pt x="2445" y="123"/>
                    <a:pt x="2322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8084318" y="3602334"/>
              <a:ext cx="36510" cy="36510"/>
            </a:xfrm>
            <a:custGeom>
              <a:avLst/>
              <a:gdLst/>
              <a:ahLst/>
              <a:cxnLst/>
              <a:rect l="l" t="t" r="r" b="b"/>
              <a:pathLst>
                <a:path w="2445" h="2445" extrusionOk="0">
                  <a:moveTo>
                    <a:pt x="306" y="0"/>
                  </a:moveTo>
                  <a:cubicBezTo>
                    <a:pt x="122" y="0"/>
                    <a:pt x="0" y="123"/>
                    <a:pt x="0" y="306"/>
                  </a:cubicBezTo>
                  <a:lnTo>
                    <a:pt x="0" y="2139"/>
                  </a:lnTo>
                  <a:cubicBezTo>
                    <a:pt x="0" y="2322"/>
                    <a:pt x="122" y="2445"/>
                    <a:pt x="306" y="2445"/>
                  </a:cubicBezTo>
                  <a:lnTo>
                    <a:pt x="2139" y="2445"/>
                  </a:lnTo>
                  <a:cubicBezTo>
                    <a:pt x="2322" y="2445"/>
                    <a:pt x="2444" y="2322"/>
                    <a:pt x="2444" y="2139"/>
                  </a:cubicBezTo>
                  <a:cubicBezTo>
                    <a:pt x="2444" y="1956"/>
                    <a:pt x="2322" y="1834"/>
                    <a:pt x="2139" y="1834"/>
                  </a:cubicBezTo>
                  <a:lnTo>
                    <a:pt x="611" y="1834"/>
                  </a:lnTo>
                  <a:lnTo>
                    <a:pt x="611" y="306"/>
                  </a:lnTo>
                  <a:cubicBezTo>
                    <a:pt x="611" y="123"/>
                    <a:pt x="489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678;p50">
            <a:extLst>
              <a:ext uri="{FF2B5EF4-FFF2-40B4-BE49-F238E27FC236}">
                <a16:creationId xmlns:a16="http://schemas.microsoft.com/office/drawing/2014/main" id="{3F90A13F-0D9C-4486-AC7E-4052389EB533}"/>
              </a:ext>
            </a:extLst>
          </p:cNvPr>
          <p:cNvSpPr txBox="1">
            <a:spLocks/>
          </p:cNvSpPr>
          <p:nvPr/>
        </p:nvSpPr>
        <p:spPr>
          <a:xfrm>
            <a:off x="5086150" y="1552625"/>
            <a:ext cx="359303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ro-RO" dirty="0"/>
              <a:t>Tipuri de 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12A9D5-ACB4-4CBE-9497-7D94AE56EB4E}"/>
              </a:ext>
            </a:extLst>
          </p:cNvPr>
          <p:cNvSpPr txBox="1"/>
          <p:nvPr/>
        </p:nvSpPr>
        <p:spPr>
          <a:xfrm>
            <a:off x="4663440" y="2512506"/>
            <a:ext cx="4015740" cy="708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950" dirty="0">
                <a:solidFill>
                  <a:schemeClr val="bg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static String </a:t>
            </a:r>
            <a:r>
              <a:rPr lang="en-US" sz="950" dirty="0" err="1">
                <a:solidFill>
                  <a:schemeClr val="bg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sLoginReq</a:t>
            </a:r>
            <a:r>
              <a:rPr lang="en-US" sz="950" dirty="0">
                <a:solidFill>
                  <a:schemeClr val="bg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"login";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950" dirty="0">
                <a:solidFill>
                  <a:schemeClr val="bg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static String </a:t>
            </a:r>
            <a:r>
              <a:rPr lang="en-US" sz="950" dirty="0" err="1">
                <a:solidFill>
                  <a:schemeClr val="bg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sSignupReq</a:t>
            </a:r>
            <a:r>
              <a:rPr lang="en-US" sz="950" dirty="0">
                <a:solidFill>
                  <a:schemeClr val="bg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"signup";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950" dirty="0">
                <a:solidFill>
                  <a:schemeClr val="bg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static String </a:t>
            </a:r>
            <a:r>
              <a:rPr lang="en-US" sz="950" dirty="0" err="1">
                <a:solidFill>
                  <a:schemeClr val="bg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sAddBalance</a:t>
            </a:r>
            <a:r>
              <a:rPr lang="en-US" sz="950" dirty="0">
                <a:solidFill>
                  <a:schemeClr val="bg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en-US" sz="950" dirty="0" err="1">
                <a:solidFill>
                  <a:schemeClr val="bg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addBalance</a:t>
            </a:r>
            <a:r>
              <a:rPr lang="en-US" sz="950" dirty="0">
                <a:solidFill>
                  <a:schemeClr val="bg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950" dirty="0">
                <a:solidFill>
                  <a:schemeClr val="bg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static String </a:t>
            </a:r>
            <a:r>
              <a:rPr lang="en-US" sz="950" dirty="0" err="1">
                <a:solidFill>
                  <a:schemeClr val="bg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sTransfer</a:t>
            </a:r>
            <a:r>
              <a:rPr lang="en-US" sz="950" dirty="0">
                <a:solidFill>
                  <a:schemeClr val="bg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"transfer";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89" name="Google Shape;789;p54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46581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Client – MainActivity</a:t>
            </a:r>
            <a:endParaRPr dirty="0"/>
          </a:p>
        </p:txBody>
      </p:sp>
      <p:sp>
        <p:nvSpPr>
          <p:cNvPr id="853" name="Google Shape;853;p54"/>
          <p:cNvSpPr/>
          <p:nvPr/>
        </p:nvSpPr>
        <p:spPr>
          <a:xfrm>
            <a:off x="6964466" y="2186570"/>
            <a:ext cx="138513" cy="654714"/>
          </a:xfrm>
          <a:custGeom>
            <a:avLst/>
            <a:gdLst/>
            <a:ahLst/>
            <a:cxnLst/>
            <a:rect l="l" t="t" r="r" b="b"/>
            <a:pathLst>
              <a:path w="2858" h="13509" extrusionOk="0">
                <a:moveTo>
                  <a:pt x="0" y="1"/>
                </a:moveTo>
                <a:lnTo>
                  <a:pt x="650" y="13508"/>
                </a:lnTo>
                <a:lnTo>
                  <a:pt x="2858" y="13508"/>
                </a:lnTo>
                <a:lnTo>
                  <a:pt x="1874" y="1"/>
                </a:lnTo>
                <a:close/>
              </a:path>
            </a:pathLst>
          </a:custGeom>
          <a:solidFill>
            <a:srgbClr val="121212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30CB2DF4-D2DE-4367-9BDE-00F6523B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021" y="1453455"/>
            <a:ext cx="1922780" cy="290195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A96A6B4-89B7-48A6-A8D6-492888770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447040"/>
            <a:ext cx="2425065" cy="4249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89" name="Google Shape;789;p54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46581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Client – LoginActivity</a:t>
            </a:r>
            <a:endParaRPr dirty="0"/>
          </a:p>
        </p:txBody>
      </p:sp>
      <p:sp>
        <p:nvSpPr>
          <p:cNvPr id="853" name="Google Shape;853;p54"/>
          <p:cNvSpPr/>
          <p:nvPr/>
        </p:nvSpPr>
        <p:spPr>
          <a:xfrm>
            <a:off x="6964466" y="2186570"/>
            <a:ext cx="138513" cy="654714"/>
          </a:xfrm>
          <a:custGeom>
            <a:avLst/>
            <a:gdLst/>
            <a:ahLst/>
            <a:cxnLst/>
            <a:rect l="l" t="t" r="r" b="b"/>
            <a:pathLst>
              <a:path w="2858" h="13509" extrusionOk="0">
                <a:moveTo>
                  <a:pt x="0" y="1"/>
                </a:moveTo>
                <a:lnTo>
                  <a:pt x="650" y="13508"/>
                </a:lnTo>
                <a:lnTo>
                  <a:pt x="2858" y="13508"/>
                </a:lnTo>
                <a:lnTo>
                  <a:pt x="1874" y="1"/>
                </a:lnTo>
                <a:close/>
              </a:path>
            </a:pathLst>
          </a:custGeom>
          <a:solidFill>
            <a:srgbClr val="121212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B4B7A-3EF7-4544-81CB-9D064B5C3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" y="1221752"/>
            <a:ext cx="1761173" cy="3086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DDFD8D-0D34-458E-AC4F-31B9FE540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98" y="1230170"/>
            <a:ext cx="1844040" cy="3079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0FB3D7-399B-4871-A0DA-B976A49B5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57" y="1189146"/>
            <a:ext cx="1706243" cy="311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89" name="Google Shape;789;p54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46581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Client – LoginActivity</a:t>
            </a:r>
            <a:endParaRPr dirty="0"/>
          </a:p>
        </p:txBody>
      </p:sp>
      <p:sp>
        <p:nvSpPr>
          <p:cNvPr id="853" name="Google Shape;853;p54"/>
          <p:cNvSpPr/>
          <p:nvPr/>
        </p:nvSpPr>
        <p:spPr>
          <a:xfrm>
            <a:off x="6964466" y="2186570"/>
            <a:ext cx="138513" cy="654714"/>
          </a:xfrm>
          <a:custGeom>
            <a:avLst/>
            <a:gdLst/>
            <a:ahLst/>
            <a:cxnLst/>
            <a:rect l="l" t="t" r="r" b="b"/>
            <a:pathLst>
              <a:path w="2858" h="13509" extrusionOk="0">
                <a:moveTo>
                  <a:pt x="0" y="1"/>
                </a:moveTo>
                <a:lnTo>
                  <a:pt x="650" y="13508"/>
                </a:lnTo>
                <a:lnTo>
                  <a:pt x="2858" y="13508"/>
                </a:lnTo>
                <a:lnTo>
                  <a:pt x="1874" y="1"/>
                </a:lnTo>
                <a:close/>
              </a:path>
            </a:pathLst>
          </a:custGeom>
          <a:solidFill>
            <a:srgbClr val="121212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73EA86-AA54-4910-9DF7-22C7025C2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73" y="1221752"/>
            <a:ext cx="2229096" cy="30790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D98E3-6D97-4F7D-AA4B-28187227F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33" y="1194234"/>
            <a:ext cx="1845628" cy="310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4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61" name="Google Shape;861;p55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Comunicare Client-Server</a:t>
            </a:r>
            <a:endParaRPr dirty="0"/>
          </a:p>
        </p:txBody>
      </p:sp>
      <p:sp>
        <p:nvSpPr>
          <p:cNvPr id="862" name="Google Shape;862;p55"/>
          <p:cNvSpPr txBox="1">
            <a:spLocks noGrp="1"/>
          </p:cNvSpPr>
          <p:nvPr>
            <p:ph type="title" idx="2"/>
          </p:nvPr>
        </p:nvSpPr>
        <p:spPr>
          <a:xfrm>
            <a:off x="780806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Socket</a:t>
            </a:r>
            <a:endParaRPr dirty="0"/>
          </a:p>
        </p:txBody>
      </p:sp>
      <p:sp>
        <p:nvSpPr>
          <p:cNvPr id="863" name="Google Shape;863;p55"/>
          <p:cNvSpPr txBox="1">
            <a:spLocks noGrp="1"/>
          </p:cNvSpPr>
          <p:nvPr>
            <p:ph type="subTitle" idx="1"/>
          </p:nvPr>
        </p:nvSpPr>
        <p:spPr>
          <a:xfrm>
            <a:off x="780800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Este folosita clasa Socket pentru stabilirea conexiunii intre client și server</a:t>
            </a:r>
            <a:endParaRPr dirty="0"/>
          </a:p>
        </p:txBody>
      </p:sp>
      <p:sp>
        <p:nvSpPr>
          <p:cNvPr id="864" name="Google Shape;864;p55"/>
          <p:cNvSpPr txBox="1">
            <a:spLocks noGrp="1"/>
          </p:cNvSpPr>
          <p:nvPr>
            <p:ph type="title" idx="3"/>
          </p:nvPr>
        </p:nvSpPr>
        <p:spPr>
          <a:xfrm>
            <a:off x="3470978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PrintWriter</a:t>
            </a:r>
            <a:endParaRPr dirty="0"/>
          </a:p>
        </p:txBody>
      </p:sp>
      <p:sp>
        <p:nvSpPr>
          <p:cNvPr id="865" name="Google Shape;865;p55"/>
          <p:cNvSpPr txBox="1">
            <a:spLocks noGrp="1"/>
          </p:cNvSpPr>
          <p:nvPr>
            <p:ph type="subTitle" idx="4"/>
          </p:nvPr>
        </p:nvSpPr>
        <p:spPr>
          <a:xfrm>
            <a:off x="3470977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Pentru transmiterea unui request către server</a:t>
            </a:r>
            <a:endParaRPr dirty="0"/>
          </a:p>
        </p:txBody>
      </p:sp>
      <p:sp>
        <p:nvSpPr>
          <p:cNvPr id="866" name="Google Shape;866;p55"/>
          <p:cNvSpPr/>
          <p:nvPr/>
        </p:nvSpPr>
        <p:spPr>
          <a:xfrm>
            <a:off x="879775" y="1801724"/>
            <a:ext cx="884700" cy="8850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55"/>
          <p:cNvSpPr/>
          <p:nvPr/>
        </p:nvSpPr>
        <p:spPr>
          <a:xfrm>
            <a:off x="3569950" y="1801724"/>
            <a:ext cx="884700" cy="8850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55"/>
          <p:cNvSpPr/>
          <p:nvPr/>
        </p:nvSpPr>
        <p:spPr>
          <a:xfrm>
            <a:off x="6260125" y="1801724"/>
            <a:ext cx="884700" cy="8850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55"/>
          <p:cNvSpPr txBox="1">
            <a:spLocks noGrp="1"/>
          </p:cNvSpPr>
          <p:nvPr>
            <p:ph type="title" idx="5"/>
          </p:nvPr>
        </p:nvSpPr>
        <p:spPr>
          <a:xfrm>
            <a:off x="6161153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BufferedReader</a:t>
            </a:r>
            <a:endParaRPr dirty="0"/>
          </a:p>
        </p:txBody>
      </p:sp>
      <p:sp>
        <p:nvSpPr>
          <p:cNvPr id="870" name="Google Shape;870;p55"/>
          <p:cNvSpPr txBox="1">
            <a:spLocks noGrp="1"/>
          </p:cNvSpPr>
          <p:nvPr>
            <p:ph type="subTitle" idx="6"/>
          </p:nvPr>
        </p:nvSpPr>
        <p:spPr>
          <a:xfrm>
            <a:off x="6161150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Pentru citirea răspunsului transmis de server</a:t>
            </a:r>
            <a:endParaRPr dirty="0"/>
          </a:p>
        </p:txBody>
      </p:sp>
      <p:grpSp>
        <p:nvGrpSpPr>
          <p:cNvPr id="871" name="Google Shape;871;p55"/>
          <p:cNvGrpSpPr/>
          <p:nvPr/>
        </p:nvGrpSpPr>
        <p:grpSpPr>
          <a:xfrm>
            <a:off x="3797411" y="2029330"/>
            <a:ext cx="429777" cy="429788"/>
            <a:chOff x="5642475" y="1435075"/>
            <a:chExt cx="481975" cy="481825"/>
          </a:xfrm>
        </p:grpSpPr>
        <p:sp>
          <p:nvSpPr>
            <p:cNvPr id="872" name="Google Shape;872;p55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3" name="Google Shape;873;p55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4" name="Google Shape;874;p55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75" name="Google Shape;875;p55"/>
          <p:cNvGrpSpPr/>
          <p:nvPr/>
        </p:nvGrpSpPr>
        <p:grpSpPr>
          <a:xfrm>
            <a:off x="6487593" y="2029343"/>
            <a:ext cx="429762" cy="429763"/>
            <a:chOff x="-37804925" y="3953450"/>
            <a:chExt cx="315075" cy="318225"/>
          </a:xfrm>
        </p:grpSpPr>
        <p:sp>
          <p:nvSpPr>
            <p:cNvPr id="876" name="Google Shape;876;p55"/>
            <p:cNvSpPr/>
            <p:nvPr/>
          </p:nvSpPr>
          <p:spPr>
            <a:xfrm>
              <a:off x="-37614300" y="3955025"/>
              <a:ext cx="124450" cy="186200"/>
            </a:xfrm>
            <a:custGeom>
              <a:avLst/>
              <a:gdLst/>
              <a:ahLst/>
              <a:cxnLst/>
              <a:rect l="l" t="t" r="r" b="b"/>
              <a:pathLst>
                <a:path w="4978" h="7448" extrusionOk="0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5"/>
            <p:cNvSpPr/>
            <p:nvPr/>
          </p:nvSpPr>
          <p:spPr>
            <a:xfrm>
              <a:off x="-37761600" y="4230700"/>
              <a:ext cx="270175" cy="40975"/>
            </a:xfrm>
            <a:custGeom>
              <a:avLst/>
              <a:gdLst/>
              <a:ahLst/>
              <a:cxnLst/>
              <a:rect l="l" t="t" r="r" b="b"/>
              <a:pathLst>
                <a:path w="10807" h="1639" extrusionOk="0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5"/>
            <p:cNvSpPr/>
            <p:nvPr/>
          </p:nvSpPr>
          <p:spPr>
            <a:xfrm>
              <a:off x="-37804925" y="3953450"/>
              <a:ext cx="274125" cy="295675"/>
            </a:xfrm>
            <a:custGeom>
              <a:avLst/>
              <a:gdLst/>
              <a:ahLst/>
              <a:cxnLst/>
              <a:rect l="l" t="t" r="r" b="b"/>
              <a:pathLst>
                <a:path w="10965" h="11827" extrusionOk="0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55"/>
          <p:cNvGrpSpPr/>
          <p:nvPr/>
        </p:nvGrpSpPr>
        <p:grpSpPr>
          <a:xfrm>
            <a:off x="1107235" y="2029346"/>
            <a:ext cx="429780" cy="429758"/>
            <a:chOff x="4991425" y="3234750"/>
            <a:chExt cx="296175" cy="297225"/>
          </a:xfrm>
        </p:grpSpPr>
        <p:sp>
          <p:nvSpPr>
            <p:cNvPr id="880" name="Google Shape;880;p55"/>
            <p:cNvSpPr/>
            <p:nvPr/>
          </p:nvSpPr>
          <p:spPr>
            <a:xfrm>
              <a:off x="5077275" y="3304450"/>
              <a:ext cx="122100" cy="99275"/>
            </a:xfrm>
            <a:custGeom>
              <a:avLst/>
              <a:gdLst/>
              <a:ahLst/>
              <a:cxnLst/>
              <a:rect l="l" t="t" r="r" b="b"/>
              <a:pathLst>
                <a:path w="4884" h="3971" extrusionOk="0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5121375" y="3339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5"/>
            <p:cNvSpPr/>
            <p:nvPr/>
          </p:nvSpPr>
          <p:spPr>
            <a:xfrm>
              <a:off x="5009550" y="3234750"/>
              <a:ext cx="259150" cy="261125"/>
            </a:xfrm>
            <a:custGeom>
              <a:avLst/>
              <a:gdLst/>
              <a:ahLst/>
              <a:cxnLst/>
              <a:rect l="l" t="t" r="r" b="b"/>
              <a:pathLst>
                <a:path w="10366" h="10445" extrusionOk="0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5"/>
            <p:cNvSpPr/>
            <p:nvPr/>
          </p:nvSpPr>
          <p:spPr>
            <a:xfrm>
              <a:off x="5105625" y="3391900"/>
              <a:ext cx="66975" cy="34675"/>
            </a:xfrm>
            <a:custGeom>
              <a:avLst/>
              <a:gdLst/>
              <a:ahLst/>
              <a:cxnLst/>
              <a:rect l="l" t="t" r="r" b="b"/>
              <a:pathLst>
                <a:path w="2679" h="1387" extrusionOk="0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5192275" y="3443075"/>
              <a:ext cx="95325" cy="86975"/>
            </a:xfrm>
            <a:custGeom>
              <a:avLst/>
              <a:gdLst/>
              <a:ahLst/>
              <a:cxnLst/>
              <a:rect l="l" t="t" r="r" b="b"/>
              <a:pathLst>
                <a:path w="3813" h="3479" extrusionOk="0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4991425" y="3444650"/>
              <a:ext cx="95325" cy="87325"/>
            </a:xfrm>
            <a:custGeom>
              <a:avLst/>
              <a:gdLst/>
              <a:ahLst/>
              <a:cxnLst/>
              <a:rect l="l" t="t" r="r" b="b"/>
              <a:pathLst>
                <a:path w="3813" h="3493" extrusionOk="0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994" name="Google Shape;994;p60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Permisiuni aplicație</a:t>
            </a:r>
            <a:endParaRPr dirty="0"/>
          </a:p>
        </p:txBody>
      </p:sp>
      <p:sp>
        <p:nvSpPr>
          <p:cNvPr id="995" name="Google Shape;995;p60"/>
          <p:cNvSpPr txBox="1">
            <a:spLocks noGrp="1"/>
          </p:cNvSpPr>
          <p:nvPr>
            <p:ph type="title" idx="2"/>
          </p:nvPr>
        </p:nvSpPr>
        <p:spPr>
          <a:xfrm>
            <a:off x="2262488" y="1931473"/>
            <a:ext cx="6310011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android.permission.INTERNET</a:t>
            </a:r>
            <a:endParaRPr lang="en-US" dirty="0"/>
          </a:p>
        </p:txBody>
      </p:sp>
      <p:sp>
        <p:nvSpPr>
          <p:cNvPr id="997" name="Google Shape;997;p60"/>
          <p:cNvSpPr txBox="1">
            <a:spLocks noGrp="1"/>
          </p:cNvSpPr>
          <p:nvPr>
            <p:ph type="title" idx="3"/>
          </p:nvPr>
        </p:nvSpPr>
        <p:spPr>
          <a:xfrm>
            <a:off x="2253661" y="3463421"/>
            <a:ext cx="631001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android.permission.ACCESS_NETWORK_STATE</a:t>
            </a:r>
            <a:endParaRPr dirty="0"/>
          </a:p>
        </p:txBody>
      </p:sp>
      <p:sp>
        <p:nvSpPr>
          <p:cNvPr id="1003" name="Google Shape;1003;p60"/>
          <p:cNvSpPr/>
          <p:nvPr/>
        </p:nvSpPr>
        <p:spPr>
          <a:xfrm>
            <a:off x="1216556" y="1731598"/>
            <a:ext cx="884700" cy="8850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0"/>
          <p:cNvSpPr/>
          <p:nvPr/>
        </p:nvSpPr>
        <p:spPr>
          <a:xfrm>
            <a:off x="1216556" y="3235796"/>
            <a:ext cx="884700" cy="8850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" name="Google Shape;1007;p60"/>
          <p:cNvGrpSpPr/>
          <p:nvPr/>
        </p:nvGrpSpPr>
        <p:grpSpPr>
          <a:xfrm>
            <a:off x="1444017" y="1959221"/>
            <a:ext cx="429779" cy="429752"/>
            <a:chOff x="6218026" y="4084342"/>
            <a:chExt cx="394764" cy="393979"/>
          </a:xfrm>
        </p:grpSpPr>
        <p:sp>
          <p:nvSpPr>
            <p:cNvPr id="1008" name="Google Shape;1008;p60"/>
            <p:cNvSpPr/>
            <p:nvPr/>
          </p:nvSpPr>
          <p:spPr>
            <a:xfrm>
              <a:off x="6218026" y="4084342"/>
              <a:ext cx="394764" cy="324205"/>
            </a:xfrm>
            <a:custGeom>
              <a:avLst/>
              <a:gdLst/>
              <a:ahLst/>
              <a:cxnLst/>
              <a:rect l="l" t="t" r="r" b="b"/>
              <a:pathLst>
                <a:path w="11861" h="9741" extrusionOk="0">
                  <a:moveTo>
                    <a:pt x="5573" y="6621"/>
                  </a:moveTo>
                  <a:lnTo>
                    <a:pt x="5573" y="7312"/>
                  </a:lnTo>
                  <a:lnTo>
                    <a:pt x="4192" y="7312"/>
                  </a:lnTo>
                  <a:lnTo>
                    <a:pt x="4192" y="6621"/>
                  </a:lnTo>
                  <a:close/>
                  <a:moveTo>
                    <a:pt x="7669" y="6621"/>
                  </a:moveTo>
                  <a:lnTo>
                    <a:pt x="7669" y="7312"/>
                  </a:lnTo>
                  <a:lnTo>
                    <a:pt x="6288" y="7312"/>
                  </a:lnTo>
                  <a:lnTo>
                    <a:pt x="6288" y="6621"/>
                  </a:lnTo>
                  <a:close/>
                  <a:moveTo>
                    <a:pt x="2453" y="5907"/>
                  </a:moveTo>
                  <a:cubicBezTo>
                    <a:pt x="3025" y="5907"/>
                    <a:pt x="3501" y="6383"/>
                    <a:pt x="3501" y="6954"/>
                  </a:cubicBezTo>
                  <a:cubicBezTo>
                    <a:pt x="3501" y="7550"/>
                    <a:pt x="3025" y="8002"/>
                    <a:pt x="2453" y="8002"/>
                  </a:cubicBezTo>
                  <a:cubicBezTo>
                    <a:pt x="1882" y="8002"/>
                    <a:pt x="1406" y="7550"/>
                    <a:pt x="1406" y="6954"/>
                  </a:cubicBezTo>
                  <a:cubicBezTo>
                    <a:pt x="1406" y="6383"/>
                    <a:pt x="1882" y="5907"/>
                    <a:pt x="2453" y="5907"/>
                  </a:cubicBezTo>
                  <a:close/>
                  <a:moveTo>
                    <a:pt x="9764" y="5930"/>
                  </a:moveTo>
                  <a:lnTo>
                    <a:pt x="9764" y="6621"/>
                  </a:lnTo>
                  <a:lnTo>
                    <a:pt x="10455" y="6621"/>
                  </a:lnTo>
                  <a:lnTo>
                    <a:pt x="10455" y="7312"/>
                  </a:lnTo>
                  <a:lnTo>
                    <a:pt x="9764" y="7312"/>
                  </a:lnTo>
                  <a:lnTo>
                    <a:pt x="9764" y="8002"/>
                  </a:lnTo>
                  <a:lnTo>
                    <a:pt x="9074" y="8002"/>
                  </a:lnTo>
                  <a:lnTo>
                    <a:pt x="9074" y="7312"/>
                  </a:lnTo>
                  <a:lnTo>
                    <a:pt x="8359" y="7312"/>
                  </a:lnTo>
                  <a:lnTo>
                    <a:pt x="8359" y="6621"/>
                  </a:lnTo>
                  <a:lnTo>
                    <a:pt x="9074" y="6621"/>
                  </a:lnTo>
                  <a:lnTo>
                    <a:pt x="9074" y="5930"/>
                  </a:lnTo>
                  <a:close/>
                  <a:moveTo>
                    <a:pt x="2096" y="1"/>
                  </a:moveTo>
                  <a:lnTo>
                    <a:pt x="2096" y="691"/>
                  </a:lnTo>
                  <a:lnTo>
                    <a:pt x="9764" y="691"/>
                  </a:lnTo>
                  <a:cubicBezTo>
                    <a:pt x="9955" y="691"/>
                    <a:pt x="10122" y="858"/>
                    <a:pt x="10122" y="1048"/>
                  </a:cubicBezTo>
                  <a:cubicBezTo>
                    <a:pt x="10122" y="1239"/>
                    <a:pt x="9955" y="1382"/>
                    <a:pt x="9764" y="1382"/>
                  </a:cubicBezTo>
                  <a:lnTo>
                    <a:pt x="6621" y="1382"/>
                  </a:lnTo>
                  <a:cubicBezTo>
                    <a:pt x="6049" y="1382"/>
                    <a:pt x="5573" y="1858"/>
                    <a:pt x="5573" y="2430"/>
                  </a:cubicBezTo>
                  <a:lnTo>
                    <a:pt x="5573" y="2787"/>
                  </a:lnTo>
                  <a:lnTo>
                    <a:pt x="5240" y="2787"/>
                  </a:lnTo>
                  <a:lnTo>
                    <a:pt x="5240" y="4168"/>
                  </a:lnTo>
                  <a:lnTo>
                    <a:pt x="3811" y="4168"/>
                  </a:lnTo>
                  <a:cubicBezTo>
                    <a:pt x="3454" y="3525"/>
                    <a:pt x="2787" y="3120"/>
                    <a:pt x="2025" y="3120"/>
                  </a:cubicBezTo>
                  <a:cubicBezTo>
                    <a:pt x="1477" y="3120"/>
                    <a:pt x="953" y="3358"/>
                    <a:pt x="572" y="3763"/>
                  </a:cubicBezTo>
                  <a:cubicBezTo>
                    <a:pt x="191" y="4144"/>
                    <a:pt x="0" y="4668"/>
                    <a:pt x="24" y="5240"/>
                  </a:cubicBezTo>
                  <a:lnTo>
                    <a:pt x="215" y="9741"/>
                  </a:lnTo>
                  <a:lnTo>
                    <a:pt x="3858" y="9741"/>
                  </a:lnTo>
                  <a:lnTo>
                    <a:pt x="3858" y="9050"/>
                  </a:lnTo>
                  <a:lnTo>
                    <a:pt x="8002" y="9050"/>
                  </a:lnTo>
                  <a:lnTo>
                    <a:pt x="8002" y="9741"/>
                  </a:lnTo>
                  <a:lnTo>
                    <a:pt x="11646" y="9741"/>
                  </a:lnTo>
                  <a:lnTo>
                    <a:pt x="11836" y="5240"/>
                  </a:lnTo>
                  <a:cubicBezTo>
                    <a:pt x="11860" y="4668"/>
                    <a:pt x="11670" y="4144"/>
                    <a:pt x="11289" y="3763"/>
                  </a:cubicBezTo>
                  <a:cubicBezTo>
                    <a:pt x="10908" y="3358"/>
                    <a:pt x="10384" y="3120"/>
                    <a:pt x="9836" y="3120"/>
                  </a:cubicBezTo>
                  <a:cubicBezTo>
                    <a:pt x="9074" y="3120"/>
                    <a:pt x="8407" y="3525"/>
                    <a:pt x="8050" y="4168"/>
                  </a:cubicBezTo>
                  <a:lnTo>
                    <a:pt x="6621" y="4168"/>
                  </a:lnTo>
                  <a:lnTo>
                    <a:pt x="6621" y="2787"/>
                  </a:lnTo>
                  <a:lnTo>
                    <a:pt x="6288" y="2787"/>
                  </a:lnTo>
                  <a:lnTo>
                    <a:pt x="6288" y="2430"/>
                  </a:lnTo>
                  <a:cubicBezTo>
                    <a:pt x="6288" y="2239"/>
                    <a:pt x="6430" y="2096"/>
                    <a:pt x="6621" y="2096"/>
                  </a:cubicBezTo>
                  <a:lnTo>
                    <a:pt x="9764" y="2096"/>
                  </a:lnTo>
                  <a:cubicBezTo>
                    <a:pt x="10336" y="2096"/>
                    <a:pt x="10812" y="1620"/>
                    <a:pt x="10812" y="1048"/>
                  </a:cubicBezTo>
                  <a:cubicBezTo>
                    <a:pt x="10812" y="477"/>
                    <a:pt x="10336" y="1"/>
                    <a:pt x="9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0"/>
            <p:cNvSpPr/>
            <p:nvPr/>
          </p:nvSpPr>
          <p:spPr>
            <a:xfrm>
              <a:off x="6287789" y="4304682"/>
              <a:ext cx="22998" cy="23031"/>
            </a:xfrm>
            <a:custGeom>
              <a:avLst/>
              <a:gdLst/>
              <a:ahLst/>
              <a:cxnLst/>
              <a:rect l="l" t="t" r="r" b="b"/>
              <a:pathLst>
                <a:path w="691" h="692" extrusionOk="0">
                  <a:moveTo>
                    <a:pt x="357" y="1"/>
                  </a:moveTo>
                  <a:cubicBezTo>
                    <a:pt x="167" y="1"/>
                    <a:pt x="0" y="144"/>
                    <a:pt x="0" y="334"/>
                  </a:cubicBezTo>
                  <a:cubicBezTo>
                    <a:pt x="0" y="525"/>
                    <a:pt x="167" y="692"/>
                    <a:pt x="357" y="692"/>
                  </a:cubicBezTo>
                  <a:cubicBezTo>
                    <a:pt x="548" y="692"/>
                    <a:pt x="691" y="525"/>
                    <a:pt x="691" y="334"/>
                  </a:cubicBezTo>
                  <a:cubicBezTo>
                    <a:pt x="691" y="144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0"/>
            <p:cNvSpPr/>
            <p:nvPr/>
          </p:nvSpPr>
          <p:spPr>
            <a:xfrm>
              <a:off x="6486726" y="4432325"/>
              <a:ext cx="116555" cy="45996"/>
            </a:xfrm>
            <a:custGeom>
              <a:avLst/>
              <a:gdLst/>
              <a:ahLst/>
              <a:cxnLst/>
              <a:rect l="l" t="t" r="r" b="b"/>
              <a:pathLst>
                <a:path w="3502" h="1382" extrusionOk="0">
                  <a:moveTo>
                    <a:pt x="1" y="0"/>
                  </a:moveTo>
                  <a:cubicBezTo>
                    <a:pt x="72" y="333"/>
                    <a:pt x="239" y="643"/>
                    <a:pt x="501" y="881"/>
                  </a:cubicBezTo>
                  <a:cubicBezTo>
                    <a:pt x="834" y="1215"/>
                    <a:pt x="1287" y="1381"/>
                    <a:pt x="1763" y="1381"/>
                  </a:cubicBezTo>
                  <a:cubicBezTo>
                    <a:pt x="2596" y="1381"/>
                    <a:pt x="3311" y="786"/>
                    <a:pt x="3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0"/>
            <p:cNvSpPr/>
            <p:nvPr/>
          </p:nvSpPr>
          <p:spPr>
            <a:xfrm>
              <a:off x="6227545" y="4432325"/>
              <a:ext cx="116522" cy="45996"/>
            </a:xfrm>
            <a:custGeom>
              <a:avLst/>
              <a:gdLst/>
              <a:ahLst/>
              <a:cxnLst/>
              <a:rect l="l" t="t" r="r" b="b"/>
              <a:pathLst>
                <a:path w="3501" h="1382" extrusionOk="0">
                  <a:moveTo>
                    <a:pt x="0" y="0"/>
                  </a:moveTo>
                  <a:cubicBezTo>
                    <a:pt x="191" y="786"/>
                    <a:pt x="905" y="1381"/>
                    <a:pt x="1739" y="1381"/>
                  </a:cubicBezTo>
                  <a:lnTo>
                    <a:pt x="1763" y="1381"/>
                  </a:lnTo>
                  <a:cubicBezTo>
                    <a:pt x="2239" y="1381"/>
                    <a:pt x="2667" y="1215"/>
                    <a:pt x="3001" y="881"/>
                  </a:cubicBezTo>
                  <a:cubicBezTo>
                    <a:pt x="3263" y="643"/>
                    <a:pt x="3430" y="333"/>
                    <a:pt x="3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60"/>
          <p:cNvGrpSpPr/>
          <p:nvPr/>
        </p:nvGrpSpPr>
        <p:grpSpPr>
          <a:xfrm>
            <a:off x="1444017" y="3463421"/>
            <a:ext cx="429779" cy="429749"/>
            <a:chOff x="5487898" y="3430414"/>
            <a:chExt cx="394764" cy="393976"/>
          </a:xfrm>
        </p:grpSpPr>
        <p:sp>
          <p:nvSpPr>
            <p:cNvPr id="1013" name="Google Shape;1013;p60"/>
            <p:cNvSpPr/>
            <p:nvPr/>
          </p:nvSpPr>
          <p:spPr>
            <a:xfrm>
              <a:off x="5487898" y="3430414"/>
              <a:ext cx="394764" cy="255243"/>
            </a:xfrm>
            <a:custGeom>
              <a:avLst/>
              <a:gdLst/>
              <a:ahLst/>
              <a:cxnLst/>
              <a:rect l="l" t="t" r="r" b="b"/>
              <a:pathLst>
                <a:path w="11861" h="7669" extrusionOk="0">
                  <a:moveTo>
                    <a:pt x="4120" y="1"/>
                  </a:moveTo>
                  <a:lnTo>
                    <a:pt x="2168" y="382"/>
                  </a:lnTo>
                  <a:lnTo>
                    <a:pt x="786" y="5907"/>
                  </a:lnTo>
                  <a:lnTo>
                    <a:pt x="1" y="5907"/>
                  </a:lnTo>
                  <a:lnTo>
                    <a:pt x="1" y="7669"/>
                  </a:lnTo>
                  <a:lnTo>
                    <a:pt x="11860" y="7669"/>
                  </a:lnTo>
                  <a:lnTo>
                    <a:pt x="11860" y="5907"/>
                  </a:lnTo>
                  <a:lnTo>
                    <a:pt x="11074" y="5907"/>
                  </a:lnTo>
                  <a:lnTo>
                    <a:pt x="9693" y="382"/>
                  </a:lnTo>
                  <a:lnTo>
                    <a:pt x="7740" y="1"/>
                  </a:lnTo>
                  <a:lnTo>
                    <a:pt x="7597" y="691"/>
                  </a:lnTo>
                  <a:lnTo>
                    <a:pt x="9121" y="977"/>
                  </a:lnTo>
                  <a:lnTo>
                    <a:pt x="10360" y="5907"/>
                  </a:lnTo>
                  <a:lnTo>
                    <a:pt x="1501" y="5907"/>
                  </a:lnTo>
                  <a:lnTo>
                    <a:pt x="2739" y="977"/>
                  </a:lnTo>
                  <a:lnTo>
                    <a:pt x="4263" y="691"/>
                  </a:lnTo>
                  <a:lnTo>
                    <a:pt x="4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0"/>
            <p:cNvSpPr/>
            <p:nvPr/>
          </p:nvSpPr>
          <p:spPr>
            <a:xfrm>
              <a:off x="5511663" y="3708634"/>
              <a:ext cx="347203" cy="115757"/>
            </a:xfrm>
            <a:custGeom>
              <a:avLst/>
              <a:gdLst/>
              <a:ahLst/>
              <a:cxnLst/>
              <a:rect l="l" t="t" r="r" b="b"/>
              <a:pathLst>
                <a:path w="10432" h="3478" extrusionOk="0">
                  <a:moveTo>
                    <a:pt x="1" y="1"/>
                  </a:moveTo>
                  <a:lnTo>
                    <a:pt x="1" y="691"/>
                  </a:lnTo>
                  <a:lnTo>
                    <a:pt x="1739" y="691"/>
                  </a:lnTo>
                  <a:lnTo>
                    <a:pt x="1739" y="1382"/>
                  </a:lnTo>
                  <a:lnTo>
                    <a:pt x="1" y="1382"/>
                  </a:lnTo>
                  <a:lnTo>
                    <a:pt x="1" y="3477"/>
                  </a:lnTo>
                  <a:lnTo>
                    <a:pt x="4264" y="3477"/>
                  </a:lnTo>
                  <a:lnTo>
                    <a:pt x="4478" y="2096"/>
                  </a:lnTo>
                  <a:lnTo>
                    <a:pt x="5955" y="2096"/>
                  </a:lnTo>
                  <a:lnTo>
                    <a:pt x="6169" y="3477"/>
                  </a:lnTo>
                  <a:lnTo>
                    <a:pt x="10432" y="3477"/>
                  </a:lnTo>
                  <a:lnTo>
                    <a:pt x="104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0"/>
            <p:cNvSpPr/>
            <p:nvPr/>
          </p:nvSpPr>
          <p:spPr>
            <a:xfrm>
              <a:off x="5487898" y="3731633"/>
              <a:ext cx="23797" cy="22998"/>
            </a:xfrm>
            <a:custGeom>
              <a:avLst/>
              <a:gdLst/>
              <a:ahLst/>
              <a:cxnLst/>
              <a:rect l="l" t="t" r="r" b="b"/>
              <a:pathLst>
                <a:path w="715" h="691" extrusionOk="0">
                  <a:moveTo>
                    <a:pt x="1" y="0"/>
                  </a:moveTo>
                  <a:lnTo>
                    <a:pt x="1" y="691"/>
                  </a:lnTo>
                  <a:lnTo>
                    <a:pt x="715" y="691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6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035" name="Google Shape;1035;p6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Bibliografie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3438F-9C37-4ED1-92E6-C86D0A52CE88}"/>
              </a:ext>
            </a:extLst>
          </p:cNvPr>
          <p:cNvSpPr txBox="1"/>
          <p:nvPr/>
        </p:nvSpPr>
        <p:spPr>
          <a:xfrm>
            <a:off x="673020" y="1586865"/>
            <a:ext cx="779525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1"/>
                </a:solidFill>
              </a:rPr>
              <a:t>Documentația Android: </a:t>
            </a:r>
            <a:r>
              <a:rPr lang="ro-RO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https://developer.android.com/docs</a:t>
            </a:r>
            <a:r>
              <a:rPr lang="ro-RO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1"/>
                </a:solidFill>
              </a:rPr>
              <a:t>View Binding: </a:t>
            </a:r>
            <a:r>
              <a:rPr lang="ro-RO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https://www.youtube.com/watch?v=omml4lK_b-A</a:t>
            </a:r>
            <a:endParaRPr lang="ro-R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1"/>
                </a:solidFill>
              </a:rPr>
              <a:t>EntityFrameword: </a:t>
            </a:r>
            <a:r>
              <a:rPr lang="ro-RO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https://docs.microsoft.com/en-us/ef/</a:t>
            </a:r>
            <a:endParaRPr lang="ro-R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1"/>
                </a:solidFill>
              </a:rPr>
              <a:t>Validare CNP: </a:t>
            </a:r>
            <a:r>
              <a:rPr lang="ro-RO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https://ro.wikipedia.org/wiki/Cod_numeric_personal_(Rom%C3%A2nia)</a:t>
            </a:r>
            <a:endParaRPr lang="ro-R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1"/>
                </a:solidFill>
              </a:rPr>
              <a:t>Validare Email: </a:t>
            </a:r>
            <a:r>
              <a:rPr lang="ro-RO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7"/>
              </a:rPr>
              <a:t>https://stackoverflow.com/questions/624581/what-is-the-best-java-email-address-validation-method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>
            <a:off x="2787792" y="1871085"/>
            <a:ext cx="663900" cy="6639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6731004" y="1871085"/>
            <a:ext cx="663900" cy="6639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4756709" y="1871085"/>
            <a:ext cx="663900" cy="6639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819723" y="1871085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Introducere</a:t>
            </a:r>
            <a:endParaRPr dirty="0"/>
          </a:p>
        </p:txBody>
      </p:sp>
      <p:sp>
        <p:nvSpPr>
          <p:cNvPr id="348" name="Google Shape;348;p37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Curpins</a:t>
            </a:r>
            <a:endParaRPr dirty="0"/>
          </a:p>
        </p:txBody>
      </p:sp>
      <p:sp>
        <p:nvSpPr>
          <p:cNvPr id="350" name="Google Shape;350;p37"/>
          <p:cNvSpPr txBox="1">
            <a:spLocks noGrp="1"/>
          </p:cNvSpPr>
          <p:nvPr>
            <p:ph type="title" idx="2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Tehnologii folosite</a:t>
            </a:r>
            <a:endParaRPr dirty="0"/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6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title" idx="7"/>
          </p:nvPr>
        </p:nvSpPr>
        <p:spPr>
          <a:xfrm>
            <a:off x="4485375" y="2688931"/>
            <a:ext cx="2039177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Implementare și proiectare</a:t>
            </a:r>
            <a:endParaRPr dirty="0"/>
          </a:p>
        </p:txBody>
      </p:sp>
      <p:sp>
        <p:nvSpPr>
          <p:cNvPr id="356" name="Google Shape;356;p37"/>
          <p:cNvSpPr txBox="1">
            <a:spLocks noGrp="1"/>
          </p:cNvSpPr>
          <p:nvPr>
            <p:ph type="title" idx="9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7" name="Google Shape;357;p37"/>
          <p:cNvSpPr txBox="1">
            <a:spLocks noGrp="1"/>
          </p:cNvSpPr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Bibliografie</a:t>
            </a:r>
            <a:endParaRPr dirty="0"/>
          </a:p>
        </p:txBody>
      </p:sp>
      <p:sp>
        <p:nvSpPr>
          <p:cNvPr id="359" name="Google Shape;359;p37"/>
          <p:cNvSpPr txBox="1">
            <a:spLocks noGrp="1"/>
          </p:cNvSpPr>
          <p:nvPr>
            <p:ph type="title" idx="15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DF682-E0CF-4554-991C-E4FF8FD37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1597A8-5E58-4D76-8F0F-8799F57572A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00246B9-1F15-4C96-8DBF-FBE3C709526A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327248C-0E7E-4236-B389-818DA33BD9D2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lt1"/>
                </a:solidFill>
              </a:rPr>
              <a:t>Introducere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81" name="Google Shape;381;p39"/>
          <p:cNvSpPr txBox="1">
            <a:spLocks noGrp="1"/>
          </p:cNvSpPr>
          <p:nvPr>
            <p:ph type="title" idx="2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/>
          <p:nvPr/>
        </p:nvSpPr>
        <p:spPr>
          <a:xfrm>
            <a:off x="5068847" y="977025"/>
            <a:ext cx="3131400" cy="3145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Ce este PayPal?</a:t>
            </a:r>
            <a:endParaRPr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1"/>
          </p:nvPr>
        </p:nvSpPr>
        <p:spPr>
          <a:xfrm>
            <a:off x="714000" y="1925800"/>
            <a:ext cx="39123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PayPal </a:t>
            </a:r>
            <a:r>
              <a:rPr lang="en-US" dirty="0" err="1"/>
              <a:t>este</a:t>
            </a:r>
            <a:r>
              <a:rPr lang="en-US" dirty="0"/>
              <a:t> un operator al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plăți</a:t>
            </a:r>
            <a:r>
              <a:rPr lang="en-US" dirty="0"/>
              <a:t> on-line,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</a:t>
            </a:r>
            <a:r>
              <a:rPr lang="en-US" dirty="0"/>
              <a:t> la </a:t>
            </a:r>
            <a:r>
              <a:rPr lang="en-US" dirty="0" err="1"/>
              <a:t>achitarea</a:t>
            </a:r>
            <a:r>
              <a:rPr lang="en-US" dirty="0"/>
              <a:t> </a:t>
            </a:r>
            <a:r>
              <a:rPr lang="en-US" dirty="0" err="1"/>
              <a:t>sumelor</a:t>
            </a:r>
            <a:r>
              <a:rPr lang="en-US" dirty="0"/>
              <a:t> </a:t>
            </a:r>
            <a:r>
              <a:rPr lang="en-US" dirty="0" err="1"/>
              <a:t>medii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, de </a:t>
            </a:r>
            <a:r>
              <a:rPr lang="en-US" dirty="0" err="1"/>
              <a:t>exemplu</a:t>
            </a:r>
            <a:r>
              <a:rPr lang="en-US" dirty="0"/>
              <a:t>, la </a:t>
            </a:r>
            <a:r>
              <a:rPr lang="en-US" dirty="0" err="1"/>
              <a:t>cumpărarea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vânzarea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comerț</a:t>
            </a:r>
            <a:r>
              <a:rPr lang="en-US" dirty="0"/>
              <a:t> electronic. </a:t>
            </a: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dirty="0"/>
          </a:p>
        </p:txBody>
      </p:sp>
      <p:sp>
        <p:nvSpPr>
          <p:cNvPr id="395" name="Google Shape;395;p40"/>
          <p:cNvSpPr/>
          <p:nvPr/>
        </p:nvSpPr>
        <p:spPr>
          <a:xfrm>
            <a:off x="5287706" y="3621413"/>
            <a:ext cx="2691282" cy="174032"/>
          </a:xfrm>
          <a:custGeom>
            <a:avLst/>
            <a:gdLst/>
            <a:ahLst/>
            <a:cxnLst/>
            <a:rect l="l" t="t" r="r" b="b"/>
            <a:pathLst>
              <a:path w="97742" h="8117" extrusionOk="0">
                <a:moveTo>
                  <a:pt x="48871" y="0"/>
                </a:moveTo>
                <a:cubicBezTo>
                  <a:pt x="21873" y="0"/>
                  <a:pt x="0" y="1823"/>
                  <a:pt x="0" y="4058"/>
                </a:cubicBezTo>
                <a:cubicBezTo>
                  <a:pt x="0" y="6294"/>
                  <a:pt x="21873" y="8117"/>
                  <a:pt x="48871" y="8117"/>
                </a:cubicBezTo>
                <a:cubicBezTo>
                  <a:pt x="75868" y="8117"/>
                  <a:pt x="97742" y="6294"/>
                  <a:pt x="97742" y="4058"/>
                </a:cubicBezTo>
                <a:cubicBezTo>
                  <a:pt x="97742" y="1823"/>
                  <a:pt x="75868" y="0"/>
                  <a:pt x="488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1" name="Google Shape;431;p40"/>
          <p:cNvCxnSpPr/>
          <p:nvPr/>
        </p:nvCxnSpPr>
        <p:spPr>
          <a:xfrm rot="10800000" flipH="1">
            <a:off x="3874393" y="1543075"/>
            <a:ext cx="1040700" cy="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AF8601-2EBE-4C71-9EB5-4CF3E64E4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82" y="1189136"/>
            <a:ext cx="2757929" cy="272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/>
          <p:nvPr/>
        </p:nvSpPr>
        <p:spPr>
          <a:xfrm>
            <a:off x="1100500" y="11124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56" name="Google Shape;456;p42"/>
          <p:cNvSpPr txBox="1">
            <a:spLocks noGrp="1"/>
          </p:cNvSpPr>
          <p:nvPr>
            <p:ph type="title"/>
          </p:nvPr>
        </p:nvSpPr>
        <p:spPr>
          <a:xfrm>
            <a:off x="5043426" y="1750600"/>
            <a:ext cx="3078598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Proiect PayPal</a:t>
            </a:r>
            <a:endParaRPr dirty="0"/>
          </a:p>
        </p:txBody>
      </p:sp>
      <p:sp>
        <p:nvSpPr>
          <p:cNvPr id="457" name="Google Shape;457;p42"/>
          <p:cNvSpPr txBox="1">
            <a:spLocks noGrp="1"/>
          </p:cNvSpPr>
          <p:nvPr>
            <p:ph type="subTitle" idx="1"/>
          </p:nvPr>
        </p:nvSpPr>
        <p:spPr>
          <a:xfrm>
            <a:off x="5043426" y="2354900"/>
            <a:ext cx="2715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- Creare/conectare cont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- Adăugare sold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- Transfer între utilizatori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458" name="Google Shape;458;p42"/>
          <p:cNvSpPr/>
          <p:nvPr/>
        </p:nvSpPr>
        <p:spPr>
          <a:xfrm>
            <a:off x="1364119" y="3695096"/>
            <a:ext cx="2503063" cy="190391"/>
          </a:xfrm>
          <a:custGeom>
            <a:avLst/>
            <a:gdLst/>
            <a:ahLst/>
            <a:cxnLst/>
            <a:rect l="l" t="t" r="r" b="b"/>
            <a:pathLst>
              <a:path w="48115" h="13036" extrusionOk="0">
                <a:moveTo>
                  <a:pt x="24040" y="1"/>
                </a:moveTo>
                <a:cubicBezTo>
                  <a:pt x="10765" y="1"/>
                  <a:pt x="1" y="2924"/>
                  <a:pt x="1" y="6501"/>
                </a:cubicBezTo>
                <a:cubicBezTo>
                  <a:pt x="1" y="10112"/>
                  <a:pt x="10765" y="13035"/>
                  <a:pt x="24040" y="13035"/>
                </a:cubicBezTo>
                <a:cubicBezTo>
                  <a:pt x="37350" y="13035"/>
                  <a:pt x="48115" y="10112"/>
                  <a:pt x="48115" y="6501"/>
                </a:cubicBezTo>
                <a:cubicBezTo>
                  <a:pt x="48115" y="2924"/>
                  <a:pt x="37350" y="1"/>
                  <a:pt x="24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42"/>
          <p:cNvGrpSpPr/>
          <p:nvPr/>
        </p:nvGrpSpPr>
        <p:grpSpPr>
          <a:xfrm>
            <a:off x="1392942" y="1644525"/>
            <a:ext cx="869625" cy="2133549"/>
            <a:chOff x="1392942" y="1644525"/>
            <a:chExt cx="869625" cy="2133549"/>
          </a:xfrm>
        </p:grpSpPr>
        <p:sp>
          <p:nvSpPr>
            <p:cNvPr id="460" name="Google Shape;460;p42"/>
            <p:cNvSpPr/>
            <p:nvPr/>
          </p:nvSpPr>
          <p:spPr>
            <a:xfrm>
              <a:off x="1832794" y="3695051"/>
              <a:ext cx="229788" cy="83023"/>
            </a:xfrm>
            <a:custGeom>
              <a:avLst/>
              <a:gdLst/>
              <a:ahLst/>
              <a:cxnLst/>
              <a:rect l="l" t="t" r="r" b="b"/>
              <a:pathLst>
                <a:path w="4788" h="1730" extrusionOk="0">
                  <a:moveTo>
                    <a:pt x="242" y="0"/>
                  </a:moveTo>
                  <a:cubicBezTo>
                    <a:pt x="242" y="0"/>
                    <a:pt x="1" y="1596"/>
                    <a:pt x="94" y="1689"/>
                  </a:cubicBezTo>
                  <a:cubicBezTo>
                    <a:pt x="124" y="1720"/>
                    <a:pt x="324" y="1730"/>
                    <a:pt x="602" y="1730"/>
                  </a:cubicBezTo>
                  <a:cubicBezTo>
                    <a:pt x="1157" y="1730"/>
                    <a:pt x="2023" y="1689"/>
                    <a:pt x="2468" y="1689"/>
                  </a:cubicBezTo>
                  <a:cubicBezTo>
                    <a:pt x="2594" y="1692"/>
                    <a:pt x="2736" y="1694"/>
                    <a:pt x="2885" y="1694"/>
                  </a:cubicBezTo>
                  <a:cubicBezTo>
                    <a:pt x="3551" y="1694"/>
                    <a:pt x="4365" y="1651"/>
                    <a:pt x="4546" y="1485"/>
                  </a:cubicBezTo>
                  <a:cubicBezTo>
                    <a:pt x="4788" y="1281"/>
                    <a:pt x="4268" y="1262"/>
                    <a:pt x="3823" y="1114"/>
                  </a:cubicBezTo>
                  <a:cubicBezTo>
                    <a:pt x="3359" y="965"/>
                    <a:pt x="2543" y="613"/>
                    <a:pt x="2227" y="501"/>
                  </a:cubicBezTo>
                  <a:cubicBezTo>
                    <a:pt x="1893" y="409"/>
                    <a:pt x="2005" y="0"/>
                    <a:pt x="2005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1625322" y="3681709"/>
              <a:ext cx="200417" cy="89405"/>
            </a:xfrm>
            <a:custGeom>
              <a:avLst/>
              <a:gdLst/>
              <a:ahLst/>
              <a:cxnLst/>
              <a:rect l="l" t="t" r="r" b="b"/>
              <a:pathLst>
                <a:path w="4176" h="1863" extrusionOk="0">
                  <a:moveTo>
                    <a:pt x="56" y="0"/>
                  </a:moveTo>
                  <a:cubicBezTo>
                    <a:pt x="56" y="0"/>
                    <a:pt x="1" y="1559"/>
                    <a:pt x="56" y="1651"/>
                  </a:cubicBezTo>
                  <a:cubicBezTo>
                    <a:pt x="101" y="1726"/>
                    <a:pt x="268" y="1862"/>
                    <a:pt x="919" y="1862"/>
                  </a:cubicBezTo>
                  <a:cubicBezTo>
                    <a:pt x="1073" y="1862"/>
                    <a:pt x="1254" y="1855"/>
                    <a:pt x="1466" y="1837"/>
                  </a:cubicBezTo>
                  <a:cubicBezTo>
                    <a:pt x="2580" y="1744"/>
                    <a:pt x="3340" y="1596"/>
                    <a:pt x="3767" y="1484"/>
                  </a:cubicBezTo>
                  <a:cubicBezTo>
                    <a:pt x="4175" y="1355"/>
                    <a:pt x="3878" y="1206"/>
                    <a:pt x="3582" y="1150"/>
                  </a:cubicBezTo>
                  <a:cubicBezTo>
                    <a:pt x="3285" y="1076"/>
                    <a:pt x="2487" y="742"/>
                    <a:pt x="2005" y="520"/>
                  </a:cubicBezTo>
                  <a:cubicBezTo>
                    <a:pt x="1504" y="278"/>
                    <a:pt x="1448" y="0"/>
                    <a:pt x="1448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2148922" y="2052029"/>
              <a:ext cx="107791" cy="185385"/>
            </a:xfrm>
            <a:custGeom>
              <a:avLst/>
              <a:gdLst/>
              <a:ahLst/>
              <a:cxnLst/>
              <a:rect l="l" t="t" r="r" b="b"/>
              <a:pathLst>
                <a:path w="2246" h="3863" extrusionOk="0">
                  <a:moveTo>
                    <a:pt x="510" y="1"/>
                  </a:moveTo>
                  <a:cubicBezTo>
                    <a:pt x="427" y="1"/>
                    <a:pt x="353" y="69"/>
                    <a:pt x="353" y="152"/>
                  </a:cubicBezTo>
                  <a:lnTo>
                    <a:pt x="19" y="3510"/>
                  </a:lnTo>
                  <a:cubicBezTo>
                    <a:pt x="0" y="3603"/>
                    <a:pt x="75" y="3696"/>
                    <a:pt x="167" y="3714"/>
                  </a:cubicBezTo>
                  <a:lnTo>
                    <a:pt x="1670" y="3863"/>
                  </a:lnTo>
                  <a:cubicBezTo>
                    <a:pt x="1782" y="3863"/>
                    <a:pt x="1856" y="3788"/>
                    <a:pt x="1874" y="3696"/>
                  </a:cubicBezTo>
                  <a:lnTo>
                    <a:pt x="2227" y="337"/>
                  </a:lnTo>
                  <a:cubicBezTo>
                    <a:pt x="2245" y="245"/>
                    <a:pt x="2171" y="152"/>
                    <a:pt x="2060" y="133"/>
                  </a:cubicBezTo>
                  <a:lnTo>
                    <a:pt x="538" y="3"/>
                  </a:lnTo>
                  <a:cubicBezTo>
                    <a:pt x="529" y="2"/>
                    <a:pt x="519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1392942" y="2169371"/>
              <a:ext cx="187027" cy="444675"/>
            </a:xfrm>
            <a:custGeom>
              <a:avLst/>
              <a:gdLst/>
              <a:ahLst/>
              <a:cxnLst/>
              <a:rect l="l" t="t" r="r" b="b"/>
              <a:pathLst>
                <a:path w="3897" h="9266" extrusionOk="0">
                  <a:moveTo>
                    <a:pt x="1599" y="0"/>
                  </a:moveTo>
                  <a:cubicBezTo>
                    <a:pt x="1554" y="0"/>
                    <a:pt x="1510" y="3"/>
                    <a:pt x="1466" y="8"/>
                  </a:cubicBezTo>
                  <a:cubicBezTo>
                    <a:pt x="1466" y="8"/>
                    <a:pt x="0" y="4386"/>
                    <a:pt x="241" y="6075"/>
                  </a:cubicBezTo>
                  <a:cubicBezTo>
                    <a:pt x="482" y="7763"/>
                    <a:pt x="3247" y="9266"/>
                    <a:pt x="3247" y="9266"/>
                  </a:cubicBezTo>
                  <a:lnTo>
                    <a:pt x="3896" y="7874"/>
                  </a:lnTo>
                  <a:lnTo>
                    <a:pt x="2060" y="5722"/>
                  </a:lnTo>
                  <a:lnTo>
                    <a:pt x="3340" y="750"/>
                  </a:lnTo>
                  <a:cubicBezTo>
                    <a:pt x="3340" y="750"/>
                    <a:pt x="2407" y="0"/>
                    <a:pt x="1599" y="0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1463251" y="2043246"/>
              <a:ext cx="71317" cy="155008"/>
            </a:xfrm>
            <a:custGeom>
              <a:avLst/>
              <a:gdLst/>
              <a:ahLst/>
              <a:cxnLst/>
              <a:rect l="l" t="t" r="r" b="b"/>
              <a:pathLst>
                <a:path w="1486" h="3230" extrusionOk="0">
                  <a:moveTo>
                    <a:pt x="836" y="1"/>
                  </a:moveTo>
                  <a:cubicBezTo>
                    <a:pt x="836" y="1"/>
                    <a:pt x="279" y="1058"/>
                    <a:pt x="1" y="2636"/>
                  </a:cubicBezTo>
                  <a:lnTo>
                    <a:pt x="1485" y="3229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1815901" y="2121618"/>
              <a:ext cx="83747" cy="425671"/>
            </a:xfrm>
            <a:custGeom>
              <a:avLst/>
              <a:gdLst/>
              <a:ahLst/>
              <a:cxnLst/>
              <a:rect l="l" t="t" r="r" b="b"/>
              <a:pathLst>
                <a:path w="1745" h="8870" extrusionOk="0">
                  <a:moveTo>
                    <a:pt x="1392" y="1"/>
                  </a:moveTo>
                  <a:lnTo>
                    <a:pt x="0" y="353"/>
                  </a:lnTo>
                  <a:lnTo>
                    <a:pt x="427" y="8869"/>
                  </a:lnTo>
                  <a:lnTo>
                    <a:pt x="872" y="8869"/>
                  </a:lnTo>
                  <a:cubicBezTo>
                    <a:pt x="872" y="8869"/>
                    <a:pt x="1744" y="2765"/>
                    <a:pt x="1744" y="1745"/>
                  </a:cubicBezTo>
                  <a:cubicBezTo>
                    <a:pt x="1744" y="724"/>
                    <a:pt x="1392" y="1"/>
                    <a:pt x="1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1694768" y="1717234"/>
              <a:ext cx="138986" cy="287796"/>
            </a:xfrm>
            <a:custGeom>
              <a:avLst/>
              <a:gdLst/>
              <a:ahLst/>
              <a:cxnLst/>
              <a:rect l="l" t="t" r="r" b="b"/>
              <a:pathLst>
                <a:path w="2896" h="5997" extrusionOk="0">
                  <a:moveTo>
                    <a:pt x="1773" y="0"/>
                  </a:moveTo>
                  <a:cubicBezTo>
                    <a:pt x="1344" y="0"/>
                    <a:pt x="717" y="325"/>
                    <a:pt x="372" y="1283"/>
                  </a:cubicBezTo>
                  <a:cubicBezTo>
                    <a:pt x="298" y="1506"/>
                    <a:pt x="242" y="1766"/>
                    <a:pt x="186" y="2044"/>
                  </a:cubicBezTo>
                  <a:cubicBezTo>
                    <a:pt x="1" y="3176"/>
                    <a:pt x="38" y="4679"/>
                    <a:pt x="75" y="5384"/>
                  </a:cubicBezTo>
                  <a:cubicBezTo>
                    <a:pt x="94" y="5644"/>
                    <a:pt x="94" y="5811"/>
                    <a:pt x="94" y="5811"/>
                  </a:cubicBezTo>
                  <a:lnTo>
                    <a:pt x="1040" y="5903"/>
                  </a:lnTo>
                  <a:lnTo>
                    <a:pt x="1912" y="5978"/>
                  </a:lnTo>
                  <a:lnTo>
                    <a:pt x="1986" y="5996"/>
                  </a:lnTo>
                  <a:cubicBezTo>
                    <a:pt x="1986" y="5996"/>
                    <a:pt x="1968" y="5978"/>
                    <a:pt x="1949" y="5959"/>
                  </a:cubicBezTo>
                  <a:cubicBezTo>
                    <a:pt x="1801" y="5848"/>
                    <a:pt x="1263" y="5402"/>
                    <a:pt x="1355" y="4901"/>
                  </a:cubicBezTo>
                  <a:cubicBezTo>
                    <a:pt x="1448" y="4326"/>
                    <a:pt x="1838" y="4233"/>
                    <a:pt x="2376" y="4104"/>
                  </a:cubicBezTo>
                  <a:cubicBezTo>
                    <a:pt x="2431" y="4085"/>
                    <a:pt x="2469" y="4048"/>
                    <a:pt x="2524" y="4011"/>
                  </a:cubicBezTo>
                  <a:cubicBezTo>
                    <a:pt x="2895" y="3566"/>
                    <a:pt x="2858" y="1988"/>
                    <a:pt x="2858" y="1988"/>
                  </a:cubicBezTo>
                  <a:cubicBezTo>
                    <a:pt x="2450" y="1951"/>
                    <a:pt x="2431" y="1413"/>
                    <a:pt x="2376" y="949"/>
                  </a:cubicBezTo>
                  <a:cubicBezTo>
                    <a:pt x="2302" y="486"/>
                    <a:pt x="2190" y="170"/>
                    <a:pt x="2190" y="170"/>
                  </a:cubicBezTo>
                  <a:cubicBezTo>
                    <a:pt x="2121" y="66"/>
                    <a:pt x="1967" y="0"/>
                    <a:pt x="1773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1694768" y="1815330"/>
              <a:ext cx="121181" cy="199494"/>
            </a:xfrm>
            <a:custGeom>
              <a:avLst/>
              <a:gdLst/>
              <a:ahLst/>
              <a:cxnLst/>
              <a:rect l="l" t="t" r="r" b="b"/>
              <a:pathLst>
                <a:path w="2525" h="4157" extrusionOk="0">
                  <a:moveTo>
                    <a:pt x="186" y="0"/>
                  </a:moveTo>
                  <a:cubicBezTo>
                    <a:pt x="1" y="1132"/>
                    <a:pt x="38" y="2635"/>
                    <a:pt x="75" y="3340"/>
                  </a:cubicBezTo>
                  <a:lnTo>
                    <a:pt x="1040" y="3859"/>
                  </a:lnTo>
                  <a:lnTo>
                    <a:pt x="1615" y="4156"/>
                  </a:lnTo>
                  <a:cubicBezTo>
                    <a:pt x="1615" y="4156"/>
                    <a:pt x="1745" y="4082"/>
                    <a:pt x="1912" y="3934"/>
                  </a:cubicBezTo>
                  <a:cubicBezTo>
                    <a:pt x="1931" y="3934"/>
                    <a:pt x="1931" y="3934"/>
                    <a:pt x="1949" y="3915"/>
                  </a:cubicBezTo>
                  <a:cubicBezTo>
                    <a:pt x="1801" y="3804"/>
                    <a:pt x="1263" y="3358"/>
                    <a:pt x="1355" y="2857"/>
                  </a:cubicBezTo>
                  <a:cubicBezTo>
                    <a:pt x="1448" y="2282"/>
                    <a:pt x="1838" y="2189"/>
                    <a:pt x="2376" y="2060"/>
                  </a:cubicBezTo>
                  <a:cubicBezTo>
                    <a:pt x="2431" y="2041"/>
                    <a:pt x="2469" y="2004"/>
                    <a:pt x="2524" y="1967"/>
                  </a:cubicBezTo>
                  <a:cubicBezTo>
                    <a:pt x="1114" y="1763"/>
                    <a:pt x="446" y="631"/>
                    <a:pt x="186" y="0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1502461" y="1979177"/>
              <a:ext cx="437260" cy="568106"/>
            </a:xfrm>
            <a:custGeom>
              <a:avLst/>
              <a:gdLst/>
              <a:ahLst/>
              <a:cxnLst/>
              <a:rect l="l" t="t" r="r" b="b"/>
              <a:pathLst>
                <a:path w="9111" h="11838" extrusionOk="0">
                  <a:moveTo>
                    <a:pt x="4806" y="0"/>
                  </a:moveTo>
                  <a:lnTo>
                    <a:pt x="390" y="1169"/>
                  </a:lnTo>
                  <a:cubicBezTo>
                    <a:pt x="390" y="1169"/>
                    <a:pt x="167" y="1484"/>
                    <a:pt x="74" y="2189"/>
                  </a:cubicBezTo>
                  <a:cubicBezTo>
                    <a:pt x="19" y="2486"/>
                    <a:pt x="0" y="2876"/>
                    <a:pt x="19" y="3321"/>
                  </a:cubicBezTo>
                  <a:cubicBezTo>
                    <a:pt x="112" y="4861"/>
                    <a:pt x="1151" y="11837"/>
                    <a:pt x="1151" y="11837"/>
                  </a:cubicBezTo>
                  <a:lnTo>
                    <a:pt x="6958" y="11837"/>
                  </a:lnTo>
                  <a:lnTo>
                    <a:pt x="6939" y="10186"/>
                  </a:lnTo>
                  <a:lnTo>
                    <a:pt x="6884" y="3785"/>
                  </a:lnTo>
                  <a:lnTo>
                    <a:pt x="9110" y="2969"/>
                  </a:lnTo>
                  <a:cubicBezTo>
                    <a:pt x="9110" y="2969"/>
                    <a:pt x="8554" y="1317"/>
                    <a:pt x="7255" y="724"/>
                  </a:cubicBezTo>
                  <a:cubicBezTo>
                    <a:pt x="5938" y="130"/>
                    <a:pt x="4806" y="0"/>
                    <a:pt x="4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1451685" y="1644525"/>
              <a:ext cx="359800" cy="494201"/>
            </a:xfrm>
            <a:custGeom>
              <a:avLst/>
              <a:gdLst/>
              <a:ahLst/>
              <a:cxnLst/>
              <a:rect l="l" t="t" r="r" b="b"/>
              <a:pathLst>
                <a:path w="7497" h="10298" extrusionOk="0">
                  <a:moveTo>
                    <a:pt x="4993" y="0"/>
                  </a:moveTo>
                  <a:cubicBezTo>
                    <a:pt x="3580" y="0"/>
                    <a:pt x="2602" y="674"/>
                    <a:pt x="2487" y="1333"/>
                  </a:cubicBezTo>
                  <a:cubicBezTo>
                    <a:pt x="2487" y="1333"/>
                    <a:pt x="1949" y="2093"/>
                    <a:pt x="2209" y="3949"/>
                  </a:cubicBezTo>
                  <a:cubicBezTo>
                    <a:pt x="2487" y="5804"/>
                    <a:pt x="1" y="7066"/>
                    <a:pt x="1132" y="9051"/>
                  </a:cubicBezTo>
                  <a:cubicBezTo>
                    <a:pt x="1635" y="9932"/>
                    <a:pt x="2491" y="10298"/>
                    <a:pt x="3340" y="10298"/>
                  </a:cubicBezTo>
                  <a:cubicBezTo>
                    <a:pt x="4405" y="10298"/>
                    <a:pt x="5459" y="9722"/>
                    <a:pt x="5790" y="8866"/>
                  </a:cubicBezTo>
                  <a:cubicBezTo>
                    <a:pt x="6365" y="7344"/>
                    <a:pt x="5994" y="4747"/>
                    <a:pt x="5790" y="4134"/>
                  </a:cubicBezTo>
                  <a:cubicBezTo>
                    <a:pt x="5585" y="3522"/>
                    <a:pt x="5660" y="2891"/>
                    <a:pt x="5956" y="2780"/>
                  </a:cubicBezTo>
                  <a:cubicBezTo>
                    <a:pt x="5975" y="2773"/>
                    <a:pt x="5993" y="2770"/>
                    <a:pt x="6011" y="2770"/>
                  </a:cubicBezTo>
                  <a:cubicBezTo>
                    <a:pt x="6250" y="2770"/>
                    <a:pt x="6376" y="3387"/>
                    <a:pt x="6544" y="3387"/>
                  </a:cubicBezTo>
                  <a:cubicBezTo>
                    <a:pt x="6558" y="3387"/>
                    <a:pt x="6573" y="3383"/>
                    <a:pt x="6587" y="3374"/>
                  </a:cubicBezTo>
                  <a:cubicBezTo>
                    <a:pt x="6791" y="3225"/>
                    <a:pt x="6569" y="2335"/>
                    <a:pt x="6773" y="1982"/>
                  </a:cubicBezTo>
                  <a:cubicBezTo>
                    <a:pt x="6977" y="1648"/>
                    <a:pt x="7496" y="1815"/>
                    <a:pt x="7422" y="1333"/>
                  </a:cubicBezTo>
                  <a:cubicBezTo>
                    <a:pt x="7367" y="850"/>
                    <a:pt x="7274" y="238"/>
                    <a:pt x="5548" y="34"/>
                  </a:cubicBezTo>
                  <a:cubicBezTo>
                    <a:pt x="5357" y="11"/>
                    <a:pt x="5171" y="0"/>
                    <a:pt x="4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1496222" y="2547263"/>
              <a:ext cx="553881" cy="1147777"/>
            </a:xfrm>
            <a:custGeom>
              <a:avLst/>
              <a:gdLst/>
              <a:ahLst/>
              <a:cxnLst/>
              <a:rect l="l" t="t" r="r" b="b"/>
              <a:pathLst>
                <a:path w="11541" h="23917" extrusionOk="0">
                  <a:moveTo>
                    <a:pt x="1281" y="0"/>
                  </a:moveTo>
                  <a:cubicBezTo>
                    <a:pt x="1281" y="0"/>
                    <a:pt x="0" y="2208"/>
                    <a:pt x="149" y="5103"/>
                  </a:cubicBezTo>
                  <a:cubicBezTo>
                    <a:pt x="297" y="7979"/>
                    <a:pt x="2320" y="23916"/>
                    <a:pt x="2320" y="23916"/>
                  </a:cubicBezTo>
                  <a:lnTo>
                    <a:pt x="4620" y="23916"/>
                  </a:lnTo>
                  <a:lnTo>
                    <a:pt x="4398" y="6457"/>
                  </a:lnTo>
                  <a:lnTo>
                    <a:pt x="8016" y="13545"/>
                  </a:lnTo>
                  <a:lnTo>
                    <a:pt x="6791" y="23916"/>
                  </a:lnTo>
                  <a:lnTo>
                    <a:pt x="9370" y="23916"/>
                  </a:lnTo>
                  <a:cubicBezTo>
                    <a:pt x="9370" y="23916"/>
                    <a:pt x="11541" y="15215"/>
                    <a:pt x="11355" y="11504"/>
                  </a:cubicBezTo>
                  <a:cubicBezTo>
                    <a:pt x="11170" y="7812"/>
                    <a:pt x="7533" y="0"/>
                    <a:pt x="7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1832794" y="2121618"/>
              <a:ext cx="429773" cy="279014"/>
            </a:xfrm>
            <a:custGeom>
              <a:avLst/>
              <a:gdLst/>
              <a:ahLst/>
              <a:cxnLst/>
              <a:rect l="l" t="t" r="r" b="b"/>
              <a:pathLst>
                <a:path w="8955" h="5814" extrusionOk="0">
                  <a:moveTo>
                    <a:pt x="2227" y="1"/>
                  </a:moveTo>
                  <a:lnTo>
                    <a:pt x="1" y="817"/>
                  </a:lnTo>
                  <a:cubicBezTo>
                    <a:pt x="1" y="817"/>
                    <a:pt x="1058" y="4936"/>
                    <a:pt x="2227" y="5697"/>
                  </a:cubicBezTo>
                  <a:cubicBezTo>
                    <a:pt x="2352" y="5777"/>
                    <a:pt x="2499" y="5813"/>
                    <a:pt x="2661" y="5813"/>
                  </a:cubicBezTo>
                  <a:cubicBezTo>
                    <a:pt x="3969" y="5813"/>
                    <a:pt x="6333" y="3454"/>
                    <a:pt x="7274" y="2431"/>
                  </a:cubicBezTo>
                  <a:cubicBezTo>
                    <a:pt x="7274" y="2431"/>
                    <a:pt x="8332" y="2209"/>
                    <a:pt x="8461" y="2023"/>
                  </a:cubicBezTo>
                  <a:cubicBezTo>
                    <a:pt x="8591" y="1838"/>
                    <a:pt x="8554" y="1689"/>
                    <a:pt x="8628" y="1541"/>
                  </a:cubicBezTo>
                  <a:cubicBezTo>
                    <a:pt x="8703" y="1392"/>
                    <a:pt x="8684" y="1207"/>
                    <a:pt x="8684" y="1207"/>
                  </a:cubicBezTo>
                  <a:cubicBezTo>
                    <a:pt x="8795" y="1003"/>
                    <a:pt x="8703" y="854"/>
                    <a:pt x="8703" y="854"/>
                  </a:cubicBezTo>
                  <a:cubicBezTo>
                    <a:pt x="8954" y="567"/>
                    <a:pt x="8788" y="297"/>
                    <a:pt x="8710" y="297"/>
                  </a:cubicBezTo>
                  <a:cubicBezTo>
                    <a:pt x="8707" y="297"/>
                    <a:pt x="8705" y="297"/>
                    <a:pt x="8703" y="298"/>
                  </a:cubicBezTo>
                  <a:cubicBezTo>
                    <a:pt x="8628" y="316"/>
                    <a:pt x="7849" y="854"/>
                    <a:pt x="7849" y="854"/>
                  </a:cubicBezTo>
                  <a:lnTo>
                    <a:pt x="7793" y="743"/>
                  </a:lnTo>
                  <a:cubicBezTo>
                    <a:pt x="7998" y="539"/>
                    <a:pt x="8239" y="205"/>
                    <a:pt x="8072" y="168"/>
                  </a:cubicBezTo>
                  <a:cubicBezTo>
                    <a:pt x="8067" y="167"/>
                    <a:pt x="8063" y="167"/>
                    <a:pt x="8058" y="167"/>
                  </a:cubicBezTo>
                  <a:cubicBezTo>
                    <a:pt x="7885" y="167"/>
                    <a:pt x="7530" y="489"/>
                    <a:pt x="7385" y="687"/>
                  </a:cubicBezTo>
                  <a:cubicBezTo>
                    <a:pt x="7218" y="891"/>
                    <a:pt x="6773" y="1541"/>
                    <a:pt x="6773" y="1541"/>
                  </a:cubicBezTo>
                  <a:lnTo>
                    <a:pt x="3266" y="3489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1672547" y="2547263"/>
              <a:ext cx="377557" cy="1147777"/>
            </a:xfrm>
            <a:custGeom>
              <a:avLst/>
              <a:gdLst/>
              <a:ahLst/>
              <a:cxnLst/>
              <a:rect l="l" t="t" r="r" b="b"/>
              <a:pathLst>
                <a:path w="7867" h="23917" extrusionOk="0">
                  <a:moveTo>
                    <a:pt x="0" y="0"/>
                  </a:moveTo>
                  <a:cubicBezTo>
                    <a:pt x="2245" y="1930"/>
                    <a:pt x="4843" y="5659"/>
                    <a:pt x="6030" y="9352"/>
                  </a:cubicBezTo>
                  <a:cubicBezTo>
                    <a:pt x="7514" y="13916"/>
                    <a:pt x="4731" y="23916"/>
                    <a:pt x="4731" y="23916"/>
                  </a:cubicBezTo>
                  <a:lnTo>
                    <a:pt x="5696" y="23916"/>
                  </a:lnTo>
                  <a:cubicBezTo>
                    <a:pt x="5696" y="23916"/>
                    <a:pt x="7867" y="15215"/>
                    <a:pt x="7681" y="11504"/>
                  </a:cubicBezTo>
                  <a:cubicBezTo>
                    <a:pt x="7496" y="7812"/>
                    <a:pt x="3859" y="0"/>
                    <a:pt x="385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1643128" y="2841121"/>
              <a:ext cx="82883" cy="853934"/>
            </a:xfrm>
            <a:custGeom>
              <a:avLst/>
              <a:gdLst/>
              <a:ahLst/>
              <a:cxnLst/>
              <a:rect l="l" t="t" r="r" b="b"/>
              <a:pathLst>
                <a:path w="1727" h="17794" extrusionOk="0">
                  <a:moveTo>
                    <a:pt x="131" y="0"/>
                  </a:moveTo>
                  <a:cubicBezTo>
                    <a:pt x="131" y="0"/>
                    <a:pt x="1726" y="11337"/>
                    <a:pt x="1" y="17793"/>
                  </a:cubicBezTo>
                  <a:lnTo>
                    <a:pt x="1559" y="17793"/>
                  </a:lnTo>
                  <a:lnTo>
                    <a:pt x="1337" y="33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502461" y="2084232"/>
              <a:ext cx="333932" cy="463056"/>
            </a:xfrm>
            <a:custGeom>
              <a:avLst/>
              <a:gdLst/>
              <a:ahLst/>
              <a:cxnLst/>
              <a:rect l="l" t="t" r="r" b="b"/>
              <a:pathLst>
                <a:path w="6958" h="9649" extrusionOk="0">
                  <a:moveTo>
                    <a:pt x="74" y="0"/>
                  </a:moveTo>
                  <a:cubicBezTo>
                    <a:pt x="19" y="297"/>
                    <a:pt x="0" y="687"/>
                    <a:pt x="19" y="1132"/>
                  </a:cubicBezTo>
                  <a:cubicBezTo>
                    <a:pt x="112" y="2672"/>
                    <a:pt x="1151" y="9648"/>
                    <a:pt x="1151" y="9648"/>
                  </a:cubicBezTo>
                  <a:lnTo>
                    <a:pt x="6958" y="9648"/>
                  </a:lnTo>
                  <a:lnTo>
                    <a:pt x="6939" y="7997"/>
                  </a:lnTo>
                  <a:cubicBezTo>
                    <a:pt x="2616" y="6847"/>
                    <a:pt x="817" y="2858"/>
                    <a:pt x="74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2"/>
          <p:cNvGrpSpPr/>
          <p:nvPr/>
        </p:nvGrpSpPr>
        <p:grpSpPr>
          <a:xfrm>
            <a:off x="2506967" y="1432389"/>
            <a:ext cx="1165140" cy="2216166"/>
            <a:chOff x="2506967" y="1432389"/>
            <a:chExt cx="1165140" cy="2216166"/>
          </a:xfrm>
        </p:grpSpPr>
        <p:grpSp>
          <p:nvGrpSpPr>
            <p:cNvPr id="476" name="Google Shape;476;p42"/>
            <p:cNvGrpSpPr/>
            <p:nvPr/>
          </p:nvGrpSpPr>
          <p:grpSpPr>
            <a:xfrm flipH="1">
              <a:off x="2506967" y="1432389"/>
              <a:ext cx="1165140" cy="2216166"/>
              <a:chOff x="5372621" y="1793717"/>
              <a:chExt cx="917649" cy="1745425"/>
            </a:xfrm>
          </p:grpSpPr>
          <p:sp>
            <p:nvSpPr>
              <p:cNvPr id="477" name="Google Shape;477;p42"/>
              <p:cNvSpPr/>
              <p:nvPr/>
            </p:nvSpPr>
            <p:spPr>
              <a:xfrm>
                <a:off x="5372621" y="1793717"/>
                <a:ext cx="917649" cy="1745425"/>
              </a:xfrm>
              <a:custGeom>
                <a:avLst/>
                <a:gdLst/>
                <a:ahLst/>
                <a:cxnLst/>
                <a:rect l="l" t="t" r="r" b="b"/>
                <a:pathLst>
                  <a:path w="20819" h="39599" extrusionOk="0">
                    <a:moveTo>
                      <a:pt x="1949" y="1"/>
                    </a:moveTo>
                    <a:cubicBezTo>
                      <a:pt x="873" y="1"/>
                      <a:pt x="1" y="873"/>
                      <a:pt x="1" y="1949"/>
                    </a:cubicBezTo>
                    <a:lnTo>
                      <a:pt x="1" y="37665"/>
                    </a:lnTo>
                    <a:cubicBezTo>
                      <a:pt x="1" y="38735"/>
                      <a:pt x="892" y="39599"/>
                      <a:pt x="1949" y="39599"/>
                    </a:cubicBezTo>
                    <a:cubicBezTo>
                      <a:pt x="1992" y="39599"/>
                      <a:pt x="2035" y="39597"/>
                      <a:pt x="2079" y="39595"/>
                    </a:cubicBezTo>
                    <a:lnTo>
                      <a:pt x="19000" y="38481"/>
                    </a:lnTo>
                    <a:cubicBezTo>
                      <a:pt x="20021" y="38407"/>
                      <a:pt x="20818" y="37572"/>
                      <a:pt x="20818" y="36533"/>
                    </a:cubicBezTo>
                    <a:lnTo>
                      <a:pt x="20818" y="1949"/>
                    </a:lnTo>
                    <a:cubicBezTo>
                      <a:pt x="20818" y="873"/>
                      <a:pt x="19946" y="1"/>
                      <a:pt x="18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2"/>
              <p:cNvSpPr/>
              <p:nvPr/>
            </p:nvSpPr>
            <p:spPr>
              <a:xfrm>
                <a:off x="5430975" y="1854375"/>
                <a:ext cx="800907" cy="1623955"/>
              </a:xfrm>
              <a:custGeom>
                <a:avLst/>
                <a:gdLst/>
                <a:ahLst/>
                <a:cxnLst/>
                <a:rect l="l" t="t" r="r" b="b"/>
                <a:pathLst>
                  <a:path w="20819" h="39599" extrusionOk="0">
                    <a:moveTo>
                      <a:pt x="1949" y="1"/>
                    </a:moveTo>
                    <a:cubicBezTo>
                      <a:pt x="873" y="1"/>
                      <a:pt x="1" y="873"/>
                      <a:pt x="1" y="1949"/>
                    </a:cubicBezTo>
                    <a:lnTo>
                      <a:pt x="1" y="37665"/>
                    </a:lnTo>
                    <a:cubicBezTo>
                      <a:pt x="1" y="38735"/>
                      <a:pt x="892" y="39599"/>
                      <a:pt x="1949" y="39599"/>
                    </a:cubicBezTo>
                    <a:cubicBezTo>
                      <a:pt x="1992" y="39599"/>
                      <a:pt x="2035" y="39597"/>
                      <a:pt x="2079" y="39595"/>
                    </a:cubicBezTo>
                    <a:lnTo>
                      <a:pt x="19000" y="38481"/>
                    </a:lnTo>
                    <a:cubicBezTo>
                      <a:pt x="20021" y="38407"/>
                      <a:pt x="20818" y="37572"/>
                      <a:pt x="20818" y="36533"/>
                    </a:cubicBezTo>
                    <a:lnTo>
                      <a:pt x="20818" y="1949"/>
                    </a:lnTo>
                    <a:cubicBezTo>
                      <a:pt x="20818" y="873"/>
                      <a:pt x="19946" y="1"/>
                      <a:pt x="18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9" name="Google Shape;479;p42"/>
            <p:cNvSpPr/>
            <p:nvPr/>
          </p:nvSpPr>
          <p:spPr>
            <a:xfrm flipH="1">
              <a:off x="2722107" y="1598375"/>
              <a:ext cx="730643" cy="1553073"/>
            </a:xfrm>
            <a:custGeom>
              <a:avLst/>
              <a:gdLst/>
              <a:ahLst/>
              <a:cxnLst/>
              <a:rect l="l" t="t" r="r" b="b"/>
              <a:pathLst>
                <a:path w="20819" h="39599" extrusionOk="0">
                  <a:moveTo>
                    <a:pt x="1949" y="1"/>
                  </a:moveTo>
                  <a:cubicBezTo>
                    <a:pt x="873" y="1"/>
                    <a:pt x="1" y="873"/>
                    <a:pt x="1" y="1949"/>
                  </a:cubicBezTo>
                  <a:lnTo>
                    <a:pt x="1" y="37665"/>
                  </a:lnTo>
                  <a:cubicBezTo>
                    <a:pt x="1" y="38735"/>
                    <a:pt x="892" y="39599"/>
                    <a:pt x="1949" y="39599"/>
                  </a:cubicBezTo>
                  <a:cubicBezTo>
                    <a:pt x="1992" y="39599"/>
                    <a:pt x="2035" y="39597"/>
                    <a:pt x="2079" y="39595"/>
                  </a:cubicBezTo>
                  <a:lnTo>
                    <a:pt x="19000" y="38481"/>
                  </a:lnTo>
                  <a:cubicBezTo>
                    <a:pt x="20021" y="38407"/>
                    <a:pt x="20818" y="37572"/>
                    <a:pt x="20818" y="36533"/>
                  </a:cubicBezTo>
                  <a:lnTo>
                    <a:pt x="20818" y="1949"/>
                  </a:lnTo>
                  <a:cubicBezTo>
                    <a:pt x="20818" y="873"/>
                    <a:pt x="19946" y="1"/>
                    <a:pt x="18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7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7"/>
          <p:cNvSpPr txBox="1">
            <a:spLocks noGrp="1"/>
          </p:cNvSpPr>
          <p:nvPr>
            <p:ph type="title"/>
          </p:nvPr>
        </p:nvSpPr>
        <p:spPr>
          <a:xfrm>
            <a:off x="2312700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Tehnologii </a:t>
            </a:r>
            <a:br>
              <a:rPr lang="ro-RO" dirty="0"/>
            </a:br>
            <a:r>
              <a:rPr lang="ro-RO" dirty="0"/>
              <a:t>folosite</a:t>
            </a:r>
            <a:endParaRPr dirty="0"/>
          </a:p>
        </p:txBody>
      </p:sp>
      <p:sp>
        <p:nvSpPr>
          <p:cNvPr id="587" name="Google Shape;587;p4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89" name="Google Shape;589;p47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  <a:endParaRPr b="1">
              <a:solidFill>
                <a:schemeClr val="accent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95" name="Google Shape;595;p48"/>
          <p:cNvSpPr txBox="1">
            <a:spLocks noGrp="1"/>
          </p:cNvSpPr>
          <p:nvPr>
            <p:ph type="title"/>
          </p:nvPr>
        </p:nvSpPr>
        <p:spPr>
          <a:xfrm>
            <a:off x="2112494" y="679695"/>
            <a:ext cx="1311058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Client</a:t>
            </a:r>
            <a:endParaRPr lang="ro-RO" dirty="0"/>
          </a:p>
        </p:txBody>
      </p:sp>
      <p:sp>
        <p:nvSpPr>
          <p:cNvPr id="596" name="Google Shape;596;p48"/>
          <p:cNvSpPr txBox="1">
            <a:spLocks noGrp="1"/>
          </p:cNvSpPr>
          <p:nvPr>
            <p:ph type="title" idx="2"/>
          </p:nvPr>
        </p:nvSpPr>
        <p:spPr>
          <a:xfrm>
            <a:off x="2253657" y="1375845"/>
            <a:ext cx="2098161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Android Studio</a:t>
            </a:r>
            <a:endParaRPr dirty="0"/>
          </a:p>
        </p:txBody>
      </p:sp>
      <p:sp>
        <p:nvSpPr>
          <p:cNvPr id="597" name="Google Shape;597;p48"/>
          <p:cNvSpPr txBox="1">
            <a:spLocks noGrp="1"/>
          </p:cNvSpPr>
          <p:nvPr>
            <p:ph type="subTitle" idx="1"/>
          </p:nvPr>
        </p:nvSpPr>
        <p:spPr>
          <a:xfrm>
            <a:off x="2253658" y="1760046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IDE dezvoltat de IntelliJ pentru dezvoltarea aplicațiilor Android</a:t>
            </a:r>
            <a:endParaRPr dirty="0"/>
          </a:p>
        </p:txBody>
      </p:sp>
      <p:sp>
        <p:nvSpPr>
          <p:cNvPr id="598" name="Google Shape;598;p48"/>
          <p:cNvSpPr txBox="1">
            <a:spLocks noGrp="1"/>
          </p:cNvSpPr>
          <p:nvPr>
            <p:ph type="title" idx="3"/>
          </p:nvPr>
        </p:nvSpPr>
        <p:spPr>
          <a:xfrm>
            <a:off x="5981408" y="1375845"/>
            <a:ext cx="2443174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Visual Studio 2022</a:t>
            </a:r>
            <a:endParaRPr dirty="0"/>
          </a:p>
        </p:txBody>
      </p:sp>
      <p:sp>
        <p:nvSpPr>
          <p:cNvPr id="599" name="Google Shape;599;p48"/>
          <p:cNvSpPr txBox="1">
            <a:spLocks noGrp="1"/>
          </p:cNvSpPr>
          <p:nvPr>
            <p:ph type="subTitle" idx="4"/>
          </p:nvPr>
        </p:nvSpPr>
        <p:spPr>
          <a:xfrm>
            <a:off x="5981409" y="1760046"/>
            <a:ext cx="209355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IDE dezvoltat de Microsoft, folosit pentru dezvoltarea programelor</a:t>
            </a:r>
            <a:endParaRPr dirty="0"/>
          </a:p>
        </p:txBody>
      </p:sp>
      <p:sp>
        <p:nvSpPr>
          <p:cNvPr id="600" name="Google Shape;600;p48"/>
          <p:cNvSpPr txBox="1">
            <a:spLocks noGrp="1"/>
          </p:cNvSpPr>
          <p:nvPr>
            <p:ph type="title" idx="5"/>
          </p:nvPr>
        </p:nvSpPr>
        <p:spPr>
          <a:xfrm>
            <a:off x="5981409" y="364830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C#</a:t>
            </a:r>
            <a:endParaRPr dirty="0"/>
          </a:p>
        </p:txBody>
      </p:sp>
      <p:sp>
        <p:nvSpPr>
          <p:cNvPr id="601" name="Google Shape;601;p48"/>
          <p:cNvSpPr txBox="1">
            <a:spLocks noGrp="1"/>
          </p:cNvSpPr>
          <p:nvPr>
            <p:ph type="subTitle" idx="8"/>
          </p:nvPr>
        </p:nvSpPr>
        <p:spPr>
          <a:xfrm>
            <a:off x="2253658" y="290969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Limbaj de programare orientat pe obiecte, folosit pentru client</a:t>
            </a:r>
            <a:endParaRPr dirty="0"/>
          </a:p>
        </p:txBody>
      </p:sp>
      <p:sp>
        <p:nvSpPr>
          <p:cNvPr id="602" name="Google Shape;602;p48"/>
          <p:cNvSpPr txBox="1">
            <a:spLocks noGrp="1"/>
          </p:cNvSpPr>
          <p:nvPr>
            <p:ph type="title" idx="9"/>
          </p:nvPr>
        </p:nvSpPr>
        <p:spPr>
          <a:xfrm>
            <a:off x="5981409" y="252539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.NET</a:t>
            </a:r>
            <a:endParaRPr dirty="0"/>
          </a:p>
        </p:txBody>
      </p:sp>
      <p:sp>
        <p:nvSpPr>
          <p:cNvPr id="603" name="Google Shape;603;p48"/>
          <p:cNvSpPr txBox="1">
            <a:spLocks noGrp="1"/>
          </p:cNvSpPr>
          <p:nvPr>
            <p:ph type="subTitle" idx="13"/>
          </p:nvPr>
        </p:nvSpPr>
        <p:spPr>
          <a:xfrm>
            <a:off x="5981409" y="2909693"/>
            <a:ext cx="21366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Este un framwork pentru Windows, care ofera mai multe tehnologii</a:t>
            </a:r>
            <a:endParaRPr dirty="0"/>
          </a:p>
        </p:txBody>
      </p:sp>
      <p:sp>
        <p:nvSpPr>
          <p:cNvPr id="604" name="Google Shape;604;p48"/>
          <p:cNvSpPr txBox="1">
            <a:spLocks noGrp="1"/>
          </p:cNvSpPr>
          <p:nvPr>
            <p:ph type="subTitle" idx="6"/>
          </p:nvPr>
        </p:nvSpPr>
        <p:spPr>
          <a:xfrm>
            <a:off x="5981409" y="403260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Limbaj</a:t>
            </a:r>
            <a:r>
              <a:rPr lang="fr-FR" dirty="0"/>
              <a:t> de </a:t>
            </a:r>
            <a:r>
              <a:rPr lang="fr-FR" dirty="0" err="1"/>
              <a:t>programare</a:t>
            </a:r>
            <a:r>
              <a:rPr lang="fr-FR" dirty="0"/>
              <a:t> </a:t>
            </a:r>
            <a:r>
              <a:rPr lang="fr-FR" dirty="0" err="1"/>
              <a:t>orientat</a:t>
            </a:r>
            <a:r>
              <a:rPr lang="fr-FR" dirty="0"/>
              <a:t> </a:t>
            </a:r>
            <a:r>
              <a:rPr lang="fr-FR" dirty="0" err="1"/>
              <a:t>pe</a:t>
            </a:r>
            <a:r>
              <a:rPr lang="fr-FR" dirty="0"/>
              <a:t> </a:t>
            </a:r>
            <a:r>
              <a:rPr lang="fr-FR" dirty="0" err="1"/>
              <a:t>obiecte</a:t>
            </a:r>
            <a:r>
              <a:rPr lang="fr-FR" dirty="0"/>
              <a:t>, </a:t>
            </a:r>
            <a:r>
              <a:rPr lang="fr-FR" dirty="0" err="1"/>
              <a:t>folosit</a:t>
            </a:r>
            <a:r>
              <a:rPr lang="fr-FR" dirty="0"/>
              <a:t> </a:t>
            </a:r>
            <a:r>
              <a:rPr lang="fr-FR" dirty="0" err="1"/>
              <a:t>pentru</a:t>
            </a:r>
            <a:r>
              <a:rPr lang="fr-FR" dirty="0"/>
              <a:t> </a:t>
            </a:r>
            <a:r>
              <a:rPr lang="ro-RO" dirty="0"/>
              <a:t>server</a:t>
            </a:r>
            <a:endParaRPr lang="fr-FR" dirty="0"/>
          </a:p>
        </p:txBody>
      </p:sp>
      <p:sp>
        <p:nvSpPr>
          <p:cNvPr id="605" name="Google Shape;605;p48"/>
          <p:cNvSpPr txBox="1">
            <a:spLocks noGrp="1"/>
          </p:cNvSpPr>
          <p:nvPr>
            <p:ph type="title" idx="7"/>
          </p:nvPr>
        </p:nvSpPr>
        <p:spPr>
          <a:xfrm>
            <a:off x="2253658" y="252539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Java</a:t>
            </a:r>
            <a:endParaRPr dirty="0"/>
          </a:p>
        </p:txBody>
      </p:sp>
      <p:sp>
        <p:nvSpPr>
          <p:cNvPr id="608" name="Google Shape;608;p48"/>
          <p:cNvSpPr/>
          <p:nvPr/>
        </p:nvSpPr>
        <p:spPr>
          <a:xfrm>
            <a:off x="1250758" y="1452045"/>
            <a:ext cx="774300" cy="7746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/>
          <p:cNvSpPr/>
          <p:nvPr/>
        </p:nvSpPr>
        <p:spPr>
          <a:xfrm>
            <a:off x="1250758" y="2586895"/>
            <a:ext cx="774300" cy="7746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8"/>
          <p:cNvSpPr/>
          <p:nvPr/>
        </p:nvSpPr>
        <p:spPr>
          <a:xfrm>
            <a:off x="4978509" y="1452045"/>
            <a:ext cx="774300" cy="7746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8"/>
          <p:cNvSpPr/>
          <p:nvPr/>
        </p:nvSpPr>
        <p:spPr>
          <a:xfrm>
            <a:off x="4978509" y="2586895"/>
            <a:ext cx="774300" cy="7746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8"/>
          <p:cNvSpPr/>
          <p:nvPr/>
        </p:nvSpPr>
        <p:spPr>
          <a:xfrm>
            <a:off x="4978509" y="3721745"/>
            <a:ext cx="774300" cy="7746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48"/>
          <p:cNvGrpSpPr/>
          <p:nvPr/>
        </p:nvGrpSpPr>
        <p:grpSpPr>
          <a:xfrm>
            <a:off x="5168692" y="2776823"/>
            <a:ext cx="393934" cy="394745"/>
            <a:chOff x="6958471" y="2805843"/>
            <a:chExt cx="393934" cy="394745"/>
          </a:xfrm>
        </p:grpSpPr>
        <p:sp>
          <p:nvSpPr>
            <p:cNvPr id="633" name="Google Shape;633;p48"/>
            <p:cNvSpPr/>
            <p:nvPr/>
          </p:nvSpPr>
          <p:spPr>
            <a:xfrm>
              <a:off x="7166928" y="2956419"/>
              <a:ext cx="46795" cy="46795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691" y="1"/>
                  </a:moveTo>
                  <a:cubicBezTo>
                    <a:pt x="310" y="1"/>
                    <a:pt x="0" y="334"/>
                    <a:pt x="0" y="715"/>
                  </a:cubicBezTo>
                  <a:cubicBezTo>
                    <a:pt x="0" y="1096"/>
                    <a:pt x="310" y="1406"/>
                    <a:pt x="691" y="1406"/>
                  </a:cubicBezTo>
                  <a:cubicBezTo>
                    <a:pt x="1096" y="1406"/>
                    <a:pt x="1405" y="1096"/>
                    <a:pt x="1405" y="715"/>
                  </a:cubicBezTo>
                  <a:cubicBezTo>
                    <a:pt x="1405" y="334"/>
                    <a:pt x="1096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7105087" y="2895410"/>
              <a:ext cx="67397" cy="67397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430" y="0"/>
                  </a:moveTo>
                  <a:cubicBezTo>
                    <a:pt x="810" y="262"/>
                    <a:pt x="286" y="786"/>
                    <a:pt x="1" y="1429"/>
                  </a:cubicBezTo>
                  <a:lnTo>
                    <a:pt x="1263" y="2024"/>
                  </a:lnTo>
                  <a:cubicBezTo>
                    <a:pt x="1406" y="1667"/>
                    <a:pt x="1692" y="1405"/>
                    <a:pt x="2025" y="1262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7175648" y="2887455"/>
              <a:ext cx="107037" cy="107835"/>
            </a:xfrm>
            <a:custGeom>
              <a:avLst/>
              <a:gdLst/>
              <a:ahLst/>
              <a:cxnLst/>
              <a:rect l="l" t="t" r="r" b="b"/>
              <a:pathLst>
                <a:path w="3216" h="3240" extrusionOk="0">
                  <a:moveTo>
                    <a:pt x="429" y="1"/>
                  </a:moveTo>
                  <a:cubicBezTo>
                    <a:pt x="286" y="1"/>
                    <a:pt x="143" y="1"/>
                    <a:pt x="0" y="25"/>
                  </a:cubicBezTo>
                  <a:lnTo>
                    <a:pt x="643" y="1406"/>
                  </a:lnTo>
                  <a:cubicBezTo>
                    <a:pt x="1239" y="1501"/>
                    <a:pt x="1739" y="1977"/>
                    <a:pt x="1810" y="2573"/>
                  </a:cubicBezTo>
                  <a:lnTo>
                    <a:pt x="3191" y="3240"/>
                  </a:lnTo>
                  <a:cubicBezTo>
                    <a:pt x="3215" y="3073"/>
                    <a:pt x="3215" y="2930"/>
                    <a:pt x="3215" y="2787"/>
                  </a:cubicBezTo>
                  <a:cubicBezTo>
                    <a:pt x="3215" y="1239"/>
                    <a:pt x="1977" y="1"/>
                    <a:pt x="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6958471" y="2805843"/>
              <a:ext cx="45996" cy="394730"/>
            </a:xfrm>
            <a:custGeom>
              <a:avLst/>
              <a:gdLst/>
              <a:ahLst/>
              <a:cxnLst/>
              <a:rect l="l" t="t" r="r" b="b"/>
              <a:pathLst>
                <a:path w="1382" h="11860" extrusionOk="0">
                  <a:moveTo>
                    <a:pt x="0" y="0"/>
                  </a:moveTo>
                  <a:lnTo>
                    <a:pt x="0" y="11860"/>
                  </a:lnTo>
                  <a:lnTo>
                    <a:pt x="1381" y="11860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7028201" y="3153792"/>
              <a:ext cx="324205" cy="46795"/>
            </a:xfrm>
            <a:custGeom>
              <a:avLst/>
              <a:gdLst/>
              <a:ahLst/>
              <a:cxnLst/>
              <a:rect l="l" t="t" r="r" b="b"/>
              <a:pathLst>
                <a:path w="9741" h="1406" extrusionOk="0">
                  <a:moveTo>
                    <a:pt x="1" y="1"/>
                  </a:moveTo>
                  <a:lnTo>
                    <a:pt x="1" y="1406"/>
                  </a:lnTo>
                  <a:lnTo>
                    <a:pt x="9741" y="1406"/>
                  </a:lnTo>
                  <a:lnTo>
                    <a:pt x="9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7208133" y="2997658"/>
              <a:ext cx="66598" cy="67397"/>
            </a:xfrm>
            <a:custGeom>
              <a:avLst/>
              <a:gdLst/>
              <a:ahLst/>
              <a:cxnLst/>
              <a:rect l="l" t="t" r="r" b="b"/>
              <a:pathLst>
                <a:path w="2001" h="2025" extrusionOk="0">
                  <a:moveTo>
                    <a:pt x="763" y="0"/>
                  </a:moveTo>
                  <a:cubicBezTo>
                    <a:pt x="620" y="334"/>
                    <a:pt x="334" y="619"/>
                    <a:pt x="1" y="762"/>
                  </a:cubicBezTo>
                  <a:lnTo>
                    <a:pt x="596" y="2024"/>
                  </a:lnTo>
                  <a:cubicBezTo>
                    <a:pt x="1215" y="1739"/>
                    <a:pt x="1739" y="1238"/>
                    <a:pt x="2001" y="595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7028201" y="2805843"/>
              <a:ext cx="324205" cy="324970"/>
            </a:xfrm>
            <a:custGeom>
              <a:avLst/>
              <a:gdLst/>
              <a:ahLst/>
              <a:cxnLst/>
              <a:rect l="l" t="t" r="r" b="b"/>
              <a:pathLst>
                <a:path w="9741" h="9764" extrusionOk="0">
                  <a:moveTo>
                    <a:pt x="1739" y="1405"/>
                  </a:moveTo>
                  <a:lnTo>
                    <a:pt x="1739" y="2096"/>
                  </a:lnTo>
                  <a:lnTo>
                    <a:pt x="1025" y="2096"/>
                  </a:lnTo>
                  <a:lnTo>
                    <a:pt x="1025" y="1405"/>
                  </a:lnTo>
                  <a:close/>
                  <a:moveTo>
                    <a:pt x="8693" y="1405"/>
                  </a:moveTo>
                  <a:lnTo>
                    <a:pt x="8693" y="2096"/>
                  </a:lnTo>
                  <a:lnTo>
                    <a:pt x="8002" y="2096"/>
                  </a:lnTo>
                  <a:lnTo>
                    <a:pt x="8002" y="1405"/>
                  </a:lnTo>
                  <a:close/>
                  <a:moveTo>
                    <a:pt x="4859" y="1738"/>
                  </a:moveTo>
                  <a:cubicBezTo>
                    <a:pt x="6788" y="1738"/>
                    <a:pt x="8360" y="3310"/>
                    <a:pt x="8360" y="5239"/>
                  </a:cubicBezTo>
                  <a:cubicBezTo>
                    <a:pt x="8360" y="7144"/>
                    <a:pt x="6788" y="8716"/>
                    <a:pt x="4859" y="8716"/>
                  </a:cubicBezTo>
                  <a:cubicBezTo>
                    <a:pt x="2954" y="8716"/>
                    <a:pt x="1382" y="7144"/>
                    <a:pt x="1382" y="5239"/>
                  </a:cubicBezTo>
                  <a:cubicBezTo>
                    <a:pt x="1382" y="3310"/>
                    <a:pt x="2954" y="1738"/>
                    <a:pt x="4859" y="1738"/>
                  </a:cubicBezTo>
                  <a:close/>
                  <a:moveTo>
                    <a:pt x="1739" y="8359"/>
                  </a:moveTo>
                  <a:lnTo>
                    <a:pt x="1739" y="9073"/>
                  </a:lnTo>
                  <a:lnTo>
                    <a:pt x="1025" y="9073"/>
                  </a:lnTo>
                  <a:lnTo>
                    <a:pt x="1025" y="8359"/>
                  </a:lnTo>
                  <a:close/>
                  <a:moveTo>
                    <a:pt x="8693" y="8359"/>
                  </a:moveTo>
                  <a:lnTo>
                    <a:pt x="8693" y="9073"/>
                  </a:lnTo>
                  <a:lnTo>
                    <a:pt x="8002" y="9073"/>
                  </a:lnTo>
                  <a:lnTo>
                    <a:pt x="8002" y="8359"/>
                  </a:lnTo>
                  <a:close/>
                  <a:moveTo>
                    <a:pt x="1" y="0"/>
                  </a:moveTo>
                  <a:lnTo>
                    <a:pt x="1" y="9764"/>
                  </a:lnTo>
                  <a:lnTo>
                    <a:pt x="9741" y="9764"/>
                  </a:lnTo>
                  <a:lnTo>
                    <a:pt x="9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7097165" y="2965139"/>
              <a:ext cx="107835" cy="107835"/>
            </a:xfrm>
            <a:custGeom>
              <a:avLst/>
              <a:gdLst/>
              <a:ahLst/>
              <a:cxnLst/>
              <a:rect l="l" t="t" r="r" b="b"/>
              <a:pathLst>
                <a:path w="3240" h="3240" extrusionOk="0">
                  <a:moveTo>
                    <a:pt x="48" y="1"/>
                  </a:moveTo>
                  <a:cubicBezTo>
                    <a:pt x="24" y="144"/>
                    <a:pt x="1" y="286"/>
                    <a:pt x="1" y="453"/>
                  </a:cubicBezTo>
                  <a:cubicBezTo>
                    <a:pt x="1" y="1977"/>
                    <a:pt x="1263" y="3239"/>
                    <a:pt x="2787" y="3239"/>
                  </a:cubicBezTo>
                  <a:cubicBezTo>
                    <a:pt x="2954" y="3239"/>
                    <a:pt x="3096" y="3216"/>
                    <a:pt x="3239" y="3192"/>
                  </a:cubicBezTo>
                  <a:lnTo>
                    <a:pt x="2596" y="1834"/>
                  </a:lnTo>
                  <a:cubicBezTo>
                    <a:pt x="1977" y="1739"/>
                    <a:pt x="1501" y="1263"/>
                    <a:pt x="1406" y="644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48"/>
          <p:cNvSpPr/>
          <p:nvPr/>
        </p:nvSpPr>
        <p:spPr>
          <a:xfrm>
            <a:off x="7218425" y="-660001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95;p48">
            <a:extLst>
              <a:ext uri="{FF2B5EF4-FFF2-40B4-BE49-F238E27FC236}">
                <a16:creationId xmlns:a16="http://schemas.microsoft.com/office/drawing/2014/main" id="{A777D1F5-EE20-495C-A2E7-2F00AE112ABA}"/>
              </a:ext>
            </a:extLst>
          </p:cNvPr>
          <p:cNvSpPr txBox="1">
            <a:spLocks/>
          </p:cNvSpPr>
          <p:nvPr/>
        </p:nvSpPr>
        <p:spPr>
          <a:xfrm>
            <a:off x="5907366" y="702622"/>
            <a:ext cx="140783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ro-RO" dirty="0"/>
              <a:t>Server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B3400E8-63DF-46AF-9C16-798948BFC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23" y="1500386"/>
            <a:ext cx="665367" cy="66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ava icon">
            <a:extLst>
              <a:ext uri="{FF2B5EF4-FFF2-40B4-BE49-F238E27FC236}">
                <a16:creationId xmlns:a16="http://schemas.microsoft.com/office/drawing/2014/main" id="{E0AD3CE5-B3D4-4DC1-96F9-BE18BE8DC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15" y="2684179"/>
            <a:ext cx="564181" cy="56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isual Studio logo and symbol, meaning, history, PNG">
            <a:extLst>
              <a:ext uri="{FF2B5EF4-FFF2-40B4-BE49-F238E27FC236}">
                <a16:creationId xmlns:a16="http://schemas.microsoft.com/office/drawing/2014/main" id="{FF8D0B3A-1D80-4A02-9123-379FADAA9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554" y="1533851"/>
            <a:ext cx="957497" cy="5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33FB829C-763A-422E-B3E9-E7DF42031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395" y="2581132"/>
            <a:ext cx="786112" cy="7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C# Logo Download Icon PNG Transparent Background, Free Download #28402 -  FreeIconsPNG">
            <a:extLst>
              <a:ext uri="{FF2B5EF4-FFF2-40B4-BE49-F238E27FC236}">
                <a16:creationId xmlns:a16="http://schemas.microsoft.com/office/drawing/2014/main" id="{2F969F6C-FA91-4B40-A2FD-773701EB6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479" y="3780895"/>
            <a:ext cx="683646" cy="6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"/>
          <p:cNvSpPr txBox="1">
            <a:spLocks noGrp="1"/>
          </p:cNvSpPr>
          <p:nvPr>
            <p:ph type="title"/>
          </p:nvPr>
        </p:nvSpPr>
        <p:spPr>
          <a:xfrm>
            <a:off x="2312700" y="2316938"/>
            <a:ext cx="471294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Implementare și proiectare</a:t>
            </a:r>
            <a:endParaRPr dirty="0"/>
          </a:p>
        </p:txBody>
      </p:sp>
      <p:sp>
        <p:nvSpPr>
          <p:cNvPr id="587" name="Google Shape;587;p4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345;p37">
            <a:extLst>
              <a:ext uri="{FF2B5EF4-FFF2-40B4-BE49-F238E27FC236}">
                <a16:creationId xmlns:a16="http://schemas.microsoft.com/office/drawing/2014/main" id="{6589B94B-AA90-4E5A-B563-C1F15C7E3DF5}"/>
              </a:ext>
            </a:extLst>
          </p:cNvPr>
          <p:cNvSpPr/>
          <p:nvPr/>
        </p:nvSpPr>
        <p:spPr>
          <a:xfrm>
            <a:off x="3860444" y="849585"/>
            <a:ext cx="1423111" cy="13044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56;p37">
            <a:extLst>
              <a:ext uri="{FF2B5EF4-FFF2-40B4-BE49-F238E27FC236}">
                <a16:creationId xmlns:a16="http://schemas.microsoft.com/office/drawing/2014/main" id="{EFEEF33C-4B46-4C9E-839D-87B330A31F93}"/>
              </a:ext>
            </a:extLst>
          </p:cNvPr>
          <p:cNvSpPr txBox="1">
            <a:spLocks/>
          </p:cNvSpPr>
          <p:nvPr/>
        </p:nvSpPr>
        <p:spPr>
          <a:xfrm>
            <a:off x="4093603" y="1273035"/>
            <a:ext cx="956791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000" b="1" dirty="0">
                <a:solidFill>
                  <a:srgbClr val="5CFFF8"/>
                </a:solidFill>
                <a:latin typeface="Barlow Semi Condensed" panose="00000506000000000000" pitchFamily="2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5829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1656E0-6C9A-41CF-BBD3-F8F6511FB0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7F6720-761B-49E3-8FAD-3378E91F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150" y="328951"/>
            <a:ext cx="4518600" cy="1304400"/>
          </a:xfrm>
        </p:spPr>
        <p:txBody>
          <a:bodyPr/>
          <a:lstStyle/>
          <a:p>
            <a:r>
              <a:rPr lang="ro-RO" dirty="0"/>
              <a:t>Schema bloc 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BE086C-7E8D-4D06-923A-A4316DE008C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13459" y="2430779"/>
            <a:ext cx="97653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C5E5D89-387D-416B-8C18-54C64A060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151751"/>
              </p:ext>
            </p:extLst>
          </p:nvPr>
        </p:nvGraphicFramePr>
        <p:xfrm>
          <a:off x="1013459" y="1996440"/>
          <a:ext cx="7774871" cy="184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3" imgW="7115175" imgH="1685925" progId="Visio.Drawing.15">
                  <p:embed/>
                </p:oleObj>
              </mc:Choice>
              <mc:Fallback>
                <p:oleObj name="Visio" r:id="rId3" imgW="7115175" imgH="16859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59" y="1996440"/>
                        <a:ext cx="7774871" cy="1844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428794"/>
      </p:ext>
    </p:extLst>
  </p:cSld>
  <p:clrMapOvr>
    <a:masterClrMapping/>
  </p:clrMapOvr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On-screen Show (16:9)</PresentationFormat>
  <Paragraphs>77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Symbol</vt:lpstr>
      <vt:lpstr>Barlow Semi Condensed Medium</vt:lpstr>
      <vt:lpstr>Montserrat ExtraBold</vt:lpstr>
      <vt:lpstr>Barlow Semi Condensed</vt:lpstr>
      <vt:lpstr>Cascadia Mono</vt:lpstr>
      <vt:lpstr>Times New Roman</vt:lpstr>
      <vt:lpstr>Awesome Augmented Reality App Pitch Deck by Slidesgo</vt:lpstr>
      <vt:lpstr>Microsoft Visio Drawing</vt:lpstr>
      <vt:lpstr>Proict Android: PayPal</vt:lpstr>
      <vt:lpstr>Introducere</vt:lpstr>
      <vt:lpstr>Introducere</vt:lpstr>
      <vt:lpstr>Ce este PayPal?</vt:lpstr>
      <vt:lpstr>Proiect PayPal</vt:lpstr>
      <vt:lpstr>Tehnologii  folosite</vt:lpstr>
      <vt:lpstr>Client</vt:lpstr>
      <vt:lpstr>Implementare și proiectare</vt:lpstr>
      <vt:lpstr>Schema bloc </vt:lpstr>
      <vt:lpstr>Server</vt:lpstr>
      <vt:lpstr>Client – MainActivity</vt:lpstr>
      <vt:lpstr>Client – LoginActivity</vt:lpstr>
      <vt:lpstr>Client – LoginActivity</vt:lpstr>
      <vt:lpstr>Comunicare Client-Server</vt:lpstr>
      <vt:lpstr>Permisiuni aplicație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Proict Android: PayPal</dc:title>
  <dc:creator>Iagar Catalin</dc:creator>
  <cp:lastModifiedBy>Iagar Catalin</cp:lastModifiedBy>
  <cp:revision>1</cp:revision>
  <dcterms:modified xsi:type="dcterms:W3CDTF">2022-04-12T18:57:46Z</dcterms:modified>
</cp:coreProperties>
</file>