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70" r:id="rId2"/>
    <p:sldId id="257" r:id="rId3"/>
    <p:sldId id="297" r:id="rId4"/>
    <p:sldId id="302" r:id="rId5"/>
    <p:sldId id="303" r:id="rId6"/>
    <p:sldId id="304" r:id="rId7"/>
    <p:sldId id="306" r:id="rId8"/>
    <p:sldId id="305" r:id="rId9"/>
    <p:sldId id="307" r:id="rId10"/>
    <p:sldId id="308" r:id="rId11"/>
    <p:sldId id="309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58B"/>
    <a:srgbClr val="0DA7AF"/>
    <a:srgbClr val="08696E"/>
    <a:srgbClr val="075861"/>
    <a:srgbClr val="075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 Serban" userId="7fd3b2b062eb8dac" providerId="LiveId" clId="{91560AD6-A946-4E98-A097-5A13AD3BED2E}"/>
    <pc:docChg chg="undo custSel addSld modSld">
      <pc:chgData name="Andra Serban" userId="7fd3b2b062eb8dac" providerId="LiveId" clId="{91560AD6-A946-4E98-A097-5A13AD3BED2E}" dt="2022-01-27T16:44:51.706" v="221" actId="20577"/>
      <pc:docMkLst>
        <pc:docMk/>
      </pc:docMkLst>
      <pc:sldChg chg="modSp mod">
        <pc:chgData name="Andra Serban" userId="7fd3b2b062eb8dac" providerId="LiveId" clId="{91560AD6-A946-4E98-A097-5A13AD3BED2E}" dt="2022-01-27T16:39:48.025" v="203" actId="20577"/>
        <pc:sldMkLst>
          <pc:docMk/>
          <pc:sldMk cId="927243668" sldId="302"/>
        </pc:sldMkLst>
        <pc:graphicFrameChg chg="mod modGraphic">
          <ac:chgData name="Andra Serban" userId="7fd3b2b062eb8dac" providerId="LiveId" clId="{91560AD6-A946-4E98-A097-5A13AD3BED2E}" dt="2022-01-27T16:39:48.025" v="203" actId="20577"/>
          <ac:graphicFrameMkLst>
            <pc:docMk/>
            <pc:sldMk cId="927243668" sldId="302"/>
            <ac:graphicFrameMk id="6" creationId="{8FCDBCA7-01B8-41B8-B75A-184F41C4DC7F}"/>
          </ac:graphicFrameMkLst>
        </pc:graphicFrameChg>
      </pc:sldChg>
      <pc:sldChg chg="modSp mod">
        <pc:chgData name="Andra Serban" userId="7fd3b2b062eb8dac" providerId="LiveId" clId="{91560AD6-A946-4E98-A097-5A13AD3BED2E}" dt="2022-01-27T16:44:00.072" v="213" actId="20577"/>
        <pc:sldMkLst>
          <pc:docMk/>
          <pc:sldMk cId="3813555676" sldId="303"/>
        </pc:sldMkLst>
        <pc:spChg chg="mod">
          <ac:chgData name="Andra Serban" userId="7fd3b2b062eb8dac" providerId="LiveId" clId="{91560AD6-A946-4E98-A097-5A13AD3BED2E}" dt="2022-01-27T16:44:00.072" v="213" actId="20577"/>
          <ac:spMkLst>
            <pc:docMk/>
            <pc:sldMk cId="3813555676" sldId="303"/>
            <ac:spMk id="2" creationId="{E16ECCC9-29FC-4483-91E0-A7555DD4EA3C}"/>
          </ac:spMkLst>
        </pc:spChg>
      </pc:sldChg>
      <pc:sldChg chg="modSp mod">
        <pc:chgData name="Andra Serban" userId="7fd3b2b062eb8dac" providerId="LiveId" clId="{91560AD6-A946-4E98-A097-5A13AD3BED2E}" dt="2022-01-27T16:44:51.706" v="221" actId="20577"/>
        <pc:sldMkLst>
          <pc:docMk/>
          <pc:sldMk cId="3019767515" sldId="304"/>
        </pc:sldMkLst>
        <pc:graphicFrameChg chg="mod modGraphic">
          <ac:chgData name="Andra Serban" userId="7fd3b2b062eb8dac" providerId="LiveId" clId="{91560AD6-A946-4E98-A097-5A13AD3BED2E}" dt="2022-01-27T16:44:51.706" v="221" actId="20577"/>
          <ac:graphicFrameMkLst>
            <pc:docMk/>
            <pc:sldMk cId="3019767515" sldId="304"/>
            <ac:graphicFrameMk id="6" creationId="{8FCDBCA7-01B8-41B8-B75A-184F41C4DC7F}"/>
          </ac:graphicFrameMkLst>
        </pc:graphicFrameChg>
      </pc:sldChg>
      <pc:sldChg chg="addSp delSp modSp mod">
        <pc:chgData name="Andra Serban" userId="7fd3b2b062eb8dac" providerId="LiveId" clId="{91560AD6-A946-4E98-A097-5A13AD3BED2E}" dt="2022-01-27T13:33:53.074" v="78" actId="20577"/>
        <pc:sldMkLst>
          <pc:docMk/>
          <pc:sldMk cId="2144708233" sldId="305"/>
        </pc:sldMkLst>
        <pc:spChg chg="mod">
          <ac:chgData name="Andra Serban" userId="7fd3b2b062eb8dac" providerId="LiveId" clId="{91560AD6-A946-4E98-A097-5A13AD3BED2E}" dt="2022-01-27T13:33:53.074" v="78" actId="20577"/>
          <ac:spMkLst>
            <pc:docMk/>
            <pc:sldMk cId="2144708233" sldId="305"/>
            <ac:spMk id="2" creationId="{8B65221F-1564-4A3E-A279-9352B194AF96}"/>
          </ac:spMkLst>
        </pc:spChg>
        <pc:spChg chg="add del mod">
          <ac:chgData name="Andra Serban" userId="7fd3b2b062eb8dac" providerId="LiveId" clId="{91560AD6-A946-4E98-A097-5A13AD3BED2E}" dt="2022-01-27T13:33:39.816" v="65" actId="20577"/>
          <ac:spMkLst>
            <pc:docMk/>
            <pc:sldMk cId="2144708233" sldId="305"/>
            <ac:spMk id="3" creationId="{4A0473F7-657C-42A9-9532-6638C5DA9E50}"/>
          </ac:spMkLst>
        </pc:spChg>
        <pc:spChg chg="add del mod">
          <ac:chgData name="Andra Serban" userId="7fd3b2b062eb8dac" providerId="LiveId" clId="{91560AD6-A946-4E98-A097-5A13AD3BED2E}" dt="2022-01-27T08:55:22.847" v="56"/>
          <ac:spMkLst>
            <pc:docMk/>
            <pc:sldMk cId="2144708233" sldId="305"/>
            <ac:spMk id="4" creationId="{AEEBD772-ECC3-4847-AAE9-64ADF2CAC576}"/>
          </ac:spMkLst>
        </pc:spChg>
        <pc:spChg chg="add del mod">
          <ac:chgData name="Andra Serban" userId="7fd3b2b062eb8dac" providerId="LiveId" clId="{91560AD6-A946-4E98-A097-5A13AD3BED2E}" dt="2022-01-27T08:55:36.569" v="60"/>
          <ac:spMkLst>
            <pc:docMk/>
            <pc:sldMk cId="2144708233" sldId="305"/>
            <ac:spMk id="5" creationId="{5C33D09B-5FFE-48DC-8134-DFB042D1D550}"/>
          </ac:spMkLst>
        </pc:spChg>
      </pc:sldChg>
      <pc:sldChg chg="addSp delSp modSp new mod">
        <pc:chgData name="Andra Serban" userId="7fd3b2b062eb8dac" providerId="LiveId" clId="{91560AD6-A946-4E98-A097-5A13AD3BED2E}" dt="2022-01-27T13:34:27.007" v="93" actId="14100"/>
        <pc:sldMkLst>
          <pc:docMk/>
          <pc:sldMk cId="2784936986" sldId="307"/>
        </pc:sldMkLst>
        <pc:spChg chg="mod">
          <ac:chgData name="Andra Serban" userId="7fd3b2b062eb8dac" providerId="LiveId" clId="{91560AD6-A946-4E98-A097-5A13AD3BED2E}" dt="2022-01-27T13:34:02.782" v="88" actId="20577"/>
          <ac:spMkLst>
            <pc:docMk/>
            <pc:sldMk cId="2784936986" sldId="307"/>
            <ac:spMk id="2" creationId="{E6AAAB7D-3BF8-4CEF-A676-66C0D42D6FF4}"/>
          </ac:spMkLst>
        </pc:spChg>
        <pc:spChg chg="del">
          <ac:chgData name="Andra Serban" userId="7fd3b2b062eb8dac" providerId="LiveId" clId="{91560AD6-A946-4E98-A097-5A13AD3BED2E}" dt="2022-01-27T13:34:21.786" v="91" actId="478"/>
          <ac:spMkLst>
            <pc:docMk/>
            <pc:sldMk cId="2784936986" sldId="307"/>
            <ac:spMk id="3" creationId="{2C0CFB9D-CD66-4804-8A8E-55D54342E98E}"/>
          </ac:spMkLst>
        </pc:spChg>
        <pc:picChg chg="add mod">
          <ac:chgData name="Andra Serban" userId="7fd3b2b062eb8dac" providerId="LiveId" clId="{91560AD6-A946-4E98-A097-5A13AD3BED2E}" dt="2022-01-27T13:34:27.007" v="93" actId="14100"/>
          <ac:picMkLst>
            <pc:docMk/>
            <pc:sldMk cId="2784936986" sldId="307"/>
            <ac:picMk id="5" creationId="{2F861F24-D31C-4520-925D-D85E96EB0AD6}"/>
          </ac:picMkLst>
        </pc:picChg>
      </pc:sldChg>
      <pc:sldChg chg="addSp delSp modSp new mod">
        <pc:chgData name="Andra Serban" userId="7fd3b2b062eb8dac" providerId="LiveId" clId="{91560AD6-A946-4E98-A097-5A13AD3BED2E}" dt="2022-01-27T13:38:16.742" v="130" actId="14100"/>
        <pc:sldMkLst>
          <pc:docMk/>
          <pc:sldMk cId="4285026562" sldId="308"/>
        </pc:sldMkLst>
        <pc:spChg chg="mod">
          <ac:chgData name="Andra Serban" userId="7fd3b2b062eb8dac" providerId="LiveId" clId="{91560AD6-A946-4E98-A097-5A13AD3BED2E}" dt="2022-01-27T13:34:46.033" v="105" actId="20577"/>
          <ac:spMkLst>
            <pc:docMk/>
            <pc:sldMk cId="4285026562" sldId="308"/>
            <ac:spMk id="2" creationId="{B0210AE0-B42D-4A15-A27C-3A82F5CE0C26}"/>
          </ac:spMkLst>
        </pc:spChg>
        <pc:spChg chg="mod">
          <ac:chgData name="Andra Serban" userId="7fd3b2b062eb8dac" providerId="LiveId" clId="{91560AD6-A946-4E98-A097-5A13AD3BED2E}" dt="2022-01-27T13:38:12.136" v="128" actId="1076"/>
          <ac:spMkLst>
            <pc:docMk/>
            <pc:sldMk cId="4285026562" sldId="308"/>
            <ac:spMk id="3" creationId="{168AB9C3-7D19-4795-8FDA-270F6FE567C2}"/>
          </ac:spMkLst>
        </pc:spChg>
        <pc:picChg chg="add del">
          <ac:chgData name="Andra Serban" userId="7fd3b2b062eb8dac" providerId="LiveId" clId="{91560AD6-A946-4E98-A097-5A13AD3BED2E}" dt="2022-01-27T13:34:33.051" v="96" actId="22"/>
          <ac:picMkLst>
            <pc:docMk/>
            <pc:sldMk cId="4285026562" sldId="308"/>
            <ac:picMk id="5" creationId="{252A79AB-AFC2-47BB-B18B-05F58B522AA5}"/>
          </ac:picMkLst>
        </pc:picChg>
        <pc:picChg chg="add mod">
          <ac:chgData name="Andra Serban" userId="7fd3b2b062eb8dac" providerId="LiveId" clId="{91560AD6-A946-4E98-A097-5A13AD3BED2E}" dt="2022-01-27T13:38:16.742" v="130" actId="14100"/>
          <ac:picMkLst>
            <pc:docMk/>
            <pc:sldMk cId="4285026562" sldId="308"/>
            <ac:picMk id="7" creationId="{37C7812D-66D5-4C6D-8138-B479FDDA5D92}"/>
          </ac:picMkLst>
        </pc:picChg>
      </pc:sldChg>
      <pc:sldChg chg="addSp modSp new mod">
        <pc:chgData name="Andra Serban" userId="7fd3b2b062eb8dac" providerId="LiveId" clId="{91560AD6-A946-4E98-A097-5A13AD3BED2E}" dt="2022-01-27T13:45:14.170" v="196" actId="14100"/>
        <pc:sldMkLst>
          <pc:docMk/>
          <pc:sldMk cId="647253061" sldId="309"/>
        </pc:sldMkLst>
        <pc:spChg chg="mod">
          <ac:chgData name="Andra Serban" userId="7fd3b2b062eb8dac" providerId="LiveId" clId="{91560AD6-A946-4E98-A097-5A13AD3BED2E}" dt="2022-01-27T13:38:45.477" v="143" actId="20577"/>
          <ac:spMkLst>
            <pc:docMk/>
            <pc:sldMk cId="647253061" sldId="309"/>
            <ac:spMk id="2" creationId="{7AF87350-7242-445D-83B2-71A6C8D968D5}"/>
          </ac:spMkLst>
        </pc:spChg>
        <pc:spChg chg="mod">
          <ac:chgData name="Andra Serban" userId="7fd3b2b062eb8dac" providerId="LiveId" clId="{91560AD6-A946-4E98-A097-5A13AD3BED2E}" dt="2022-01-27T13:43:54.139" v="183" actId="20577"/>
          <ac:spMkLst>
            <pc:docMk/>
            <pc:sldMk cId="647253061" sldId="309"/>
            <ac:spMk id="3" creationId="{4F72C819-C232-4AA3-A3C3-3C1DB4BDB846}"/>
          </ac:spMkLst>
        </pc:spChg>
        <pc:picChg chg="add mod">
          <ac:chgData name="Andra Serban" userId="7fd3b2b062eb8dac" providerId="LiveId" clId="{91560AD6-A946-4E98-A097-5A13AD3BED2E}" dt="2022-01-27T13:43:34.629" v="175" actId="14100"/>
          <ac:picMkLst>
            <pc:docMk/>
            <pc:sldMk cId="647253061" sldId="309"/>
            <ac:picMk id="5" creationId="{9F78F616-0415-4A34-8678-10E69420F07D}"/>
          </ac:picMkLst>
        </pc:picChg>
        <pc:picChg chg="add mod">
          <ac:chgData name="Andra Serban" userId="7fd3b2b062eb8dac" providerId="LiveId" clId="{91560AD6-A946-4E98-A097-5A13AD3BED2E}" dt="2022-01-27T13:45:07.004" v="194" actId="1076"/>
          <ac:picMkLst>
            <pc:docMk/>
            <pc:sldMk cId="647253061" sldId="309"/>
            <ac:picMk id="6" creationId="{561F336C-B0A5-4DAD-B453-68900ACEDB62}"/>
          </ac:picMkLst>
        </pc:picChg>
        <pc:picChg chg="add mod">
          <ac:chgData name="Andra Serban" userId="7fd3b2b062eb8dac" providerId="LiveId" clId="{91560AD6-A946-4E98-A097-5A13AD3BED2E}" dt="2022-01-27T13:45:14.170" v="196" actId="14100"/>
          <ac:picMkLst>
            <pc:docMk/>
            <pc:sldMk cId="647253061" sldId="309"/>
            <ac:picMk id="8" creationId="{D17B975A-650C-4DFD-8E6A-C7695F26A856}"/>
          </ac:picMkLst>
        </pc:picChg>
      </pc:sldChg>
    </pc:docChg>
  </pc:docChgLst>
  <pc:docChgLst>
    <pc:chgData name="Andra Serban" userId="7fd3b2b062eb8dac" providerId="LiveId" clId="{AA30E5EC-E081-4535-BC90-CE476EB7DE7D}"/>
    <pc:docChg chg="undo custSel addSld delSld modSld sldOrd">
      <pc:chgData name="Andra Serban" userId="7fd3b2b062eb8dac" providerId="LiveId" clId="{AA30E5EC-E081-4535-BC90-CE476EB7DE7D}" dt="2021-12-25T17:18:00.223" v="2017" actId="1076"/>
      <pc:docMkLst>
        <pc:docMk/>
      </pc:docMkLst>
      <pc:sldChg chg="modSp mod">
        <pc:chgData name="Andra Serban" userId="7fd3b2b062eb8dac" providerId="LiveId" clId="{AA30E5EC-E081-4535-BC90-CE476EB7DE7D}" dt="2021-12-25T16:47:56.284" v="1093" actId="20577"/>
        <pc:sldMkLst>
          <pc:docMk/>
          <pc:sldMk cId="1768000633" sldId="257"/>
        </pc:sldMkLst>
        <pc:spChg chg="mod">
          <ac:chgData name="Andra Serban" userId="7fd3b2b062eb8dac" providerId="LiveId" clId="{AA30E5EC-E081-4535-BC90-CE476EB7DE7D}" dt="2021-12-25T16:47:56.284" v="1093" actId="20577"/>
          <ac:spMkLst>
            <pc:docMk/>
            <pc:sldMk cId="1768000633" sldId="257"/>
            <ac:spMk id="3" creationId="{4DC9B6AD-1FB7-4052-A364-3B3802AE4E9A}"/>
          </ac:spMkLst>
        </pc:spChg>
      </pc:sldChg>
      <pc:sldChg chg="modSp mod">
        <pc:chgData name="Andra Serban" userId="7fd3b2b062eb8dac" providerId="LiveId" clId="{AA30E5EC-E081-4535-BC90-CE476EB7DE7D}" dt="2021-12-25T16:02:37.538" v="39" actId="20577"/>
        <pc:sldMkLst>
          <pc:docMk/>
          <pc:sldMk cId="1745072876" sldId="270"/>
        </pc:sldMkLst>
        <pc:spChg chg="mod">
          <ac:chgData name="Andra Serban" userId="7fd3b2b062eb8dac" providerId="LiveId" clId="{AA30E5EC-E081-4535-BC90-CE476EB7DE7D}" dt="2021-12-25T16:02:37.538" v="39" actId="20577"/>
          <ac:spMkLst>
            <pc:docMk/>
            <pc:sldMk cId="1745072876" sldId="270"/>
            <ac:spMk id="2" creationId="{0E08F22C-D968-4298-8258-2348ADF977F2}"/>
          </ac:spMkLst>
        </pc:spChg>
      </pc:sldChg>
      <pc:sldChg chg="delSp modSp del mod">
        <pc:chgData name="Andra Serban" userId="7fd3b2b062eb8dac" providerId="LiveId" clId="{AA30E5EC-E081-4535-BC90-CE476EB7DE7D}" dt="2021-12-25T16:01:58.493" v="8" actId="47"/>
        <pc:sldMkLst>
          <pc:docMk/>
          <pc:sldMk cId="3166663680" sldId="279"/>
        </pc:sldMkLst>
        <pc:spChg chg="mod">
          <ac:chgData name="Andra Serban" userId="7fd3b2b062eb8dac" providerId="LiveId" clId="{AA30E5EC-E081-4535-BC90-CE476EB7DE7D}" dt="2021-12-25T16:01:38.781" v="0" actId="20577"/>
          <ac:spMkLst>
            <pc:docMk/>
            <pc:sldMk cId="3166663680" sldId="279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01:45.367" v="3" actId="20577"/>
          <ac:spMkLst>
            <pc:docMk/>
            <pc:sldMk cId="3166663680" sldId="279"/>
            <ac:spMk id="4" creationId="{AB10C0FD-2F6E-4384-A1D8-C1D062C92E37}"/>
          </ac:spMkLst>
        </pc:spChg>
        <pc:picChg chg="del">
          <ac:chgData name="Andra Serban" userId="7fd3b2b062eb8dac" providerId="LiveId" clId="{AA30E5EC-E081-4535-BC90-CE476EB7DE7D}" dt="2021-12-25T16:01:46.715" v="4" actId="478"/>
          <ac:picMkLst>
            <pc:docMk/>
            <pc:sldMk cId="3166663680" sldId="279"/>
            <ac:picMk id="6" creationId="{F751B9C1-FFE9-4B9E-A714-5C63A0CE794E}"/>
          </ac:picMkLst>
        </pc:picChg>
      </pc:sldChg>
      <pc:sldChg chg="del">
        <pc:chgData name="Andra Serban" userId="7fd3b2b062eb8dac" providerId="LiveId" clId="{AA30E5EC-E081-4535-BC90-CE476EB7DE7D}" dt="2021-12-25T16:01:59.372" v="9" actId="47"/>
        <pc:sldMkLst>
          <pc:docMk/>
          <pc:sldMk cId="3698394483" sldId="295"/>
        </pc:sldMkLst>
      </pc:sldChg>
      <pc:sldChg chg="del">
        <pc:chgData name="Andra Serban" userId="7fd3b2b062eb8dac" providerId="LiveId" clId="{AA30E5EC-E081-4535-BC90-CE476EB7DE7D}" dt="2021-12-25T16:02:01.455" v="10" actId="47"/>
        <pc:sldMkLst>
          <pc:docMk/>
          <pc:sldMk cId="28368391" sldId="296"/>
        </pc:sldMkLst>
      </pc:sldChg>
      <pc:sldChg chg="addSp delSp modSp mod">
        <pc:chgData name="Andra Serban" userId="7fd3b2b062eb8dac" providerId="LiveId" clId="{AA30E5EC-E081-4535-BC90-CE476EB7DE7D}" dt="2021-12-25T16:07:30.343" v="220" actId="20577"/>
        <pc:sldMkLst>
          <pc:docMk/>
          <pc:sldMk cId="1957671560" sldId="297"/>
        </pc:sldMkLst>
        <pc:spChg chg="mod">
          <ac:chgData name="Andra Serban" userId="7fd3b2b062eb8dac" providerId="LiveId" clId="{AA30E5EC-E081-4535-BC90-CE476EB7DE7D}" dt="2021-12-25T16:03:08.947" v="77" actId="20577"/>
          <ac:spMkLst>
            <pc:docMk/>
            <pc:sldMk cId="1957671560" sldId="297"/>
            <ac:spMk id="2" creationId="{2DDB382D-EEB0-49B8-B9BB-9414186E925E}"/>
          </ac:spMkLst>
        </pc:spChg>
        <pc:spChg chg="add del">
          <ac:chgData name="Andra Serban" userId="7fd3b2b062eb8dac" providerId="LiveId" clId="{AA30E5EC-E081-4535-BC90-CE476EB7DE7D}" dt="2021-12-25T16:07:00.177" v="198"/>
          <ac:spMkLst>
            <pc:docMk/>
            <pc:sldMk cId="1957671560" sldId="297"/>
            <ac:spMk id="3" creationId="{7712FB4B-4A0E-4F02-BD31-E32CBCBA6CD0}"/>
          </ac:spMkLst>
        </pc:spChg>
        <pc:spChg chg="mod">
          <ac:chgData name="Andra Serban" userId="7fd3b2b062eb8dac" providerId="LiveId" clId="{AA30E5EC-E081-4535-BC90-CE476EB7DE7D}" dt="2021-12-25T16:07:30.343" v="220" actId="20577"/>
          <ac:spMkLst>
            <pc:docMk/>
            <pc:sldMk cId="1957671560" sldId="297"/>
            <ac:spMk id="4" creationId="{AB10C0FD-2F6E-4384-A1D8-C1D062C92E37}"/>
          </ac:spMkLst>
        </pc:spChg>
      </pc:sldChg>
      <pc:sldChg chg="del">
        <pc:chgData name="Andra Serban" userId="7fd3b2b062eb8dac" providerId="LiveId" clId="{AA30E5EC-E081-4535-BC90-CE476EB7DE7D}" dt="2021-12-25T16:02:02.624" v="11" actId="47"/>
        <pc:sldMkLst>
          <pc:docMk/>
          <pc:sldMk cId="2083169945" sldId="298"/>
        </pc:sldMkLst>
      </pc:sldChg>
      <pc:sldChg chg="del">
        <pc:chgData name="Andra Serban" userId="7fd3b2b062eb8dac" providerId="LiveId" clId="{AA30E5EC-E081-4535-BC90-CE476EB7DE7D}" dt="2021-12-25T16:02:03.381" v="12" actId="47"/>
        <pc:sldMkLst>
          <pc:docMk/>
          <pc:sldMk cId="380483342" sldId="299"/>
        </pc:sldMkLst>
      </pc:sldChg>
      <pc:sldChg chg="del">
        <pc:chgData name="Andra Serban" userId="7fd3b2b062eb8dac" providerId="LiveId" clId="{AA30E5EC-E081-4535-BC90-CE476EB7DE7D}" dt="2021-12-25T16:02:03.806" v="13" actId="47"/>
        <pc:sldMkLst>
          <pc:docMk/>
          <pc:sldMk cId="2635746017" sldId="300"/>
        </pc:sldMkLst>
      </pc:sldChg>
      <pc:sldChg chg="del">
        <pc:chgData name="Andra Serban" userId="7fd3b2b062eb8dac" providerId="LiveId" clId="{AA30E5EC-E081-4535-BC90-CE476EB7DE7D}" dt="2021-12-25T16:02:04.149" v="14" actId="47"/>
        <pc:sldMkLst>
          <pc:docMk/>
          <pc:sldMk cId="2959390763" sldId="303"/>
        </pc:sldMkLst>
      </pc:sldChg>
      <pc:sldChg chg="del">
        <pc:chgData name="Andra Serban" userId="7fd3b2b062eb8dac" providerId="LiveId" clId="{AA30E5EC-E081-4535-BC90-CE476EB7DE7D}" dt="2021-12-25T16:02:04.507" v="15" actId="47"/>
        <pc:sldMkLst>
          <pc:docMk/>
          <pc:sldMk cId="2518130909" sldId="304"/>
        </pc:sldMkLst>
      </pc:sldChg>
      <pc:sldChg chg="del">
        <pc:chgData name="Andra Serban" userId="7fd3b2b062eb8dac" providerId="LiveId" clId="{AA30E5EC-E081-4535-BC90-CE476EB7DE7D}" dt="2021-12-25T16:02:05.130" v="16" actId="47"/>
        <pc:sldMkLst>
          <pc:docMk/>
          <pc:sldMk cId="2008363997" sldId="305"/>
        </pc:sldMkLst>
      </pc:sldChg>
      <pc:sldChg chg="del">
        <pc:chgData name="Andra Serban" userId="7fd3b2b062eb8dac" providerId="LiveId" clId="{AA30E5EC-E081-4535-BC90-CE476EB7DE7D}" dt="2021-12-25T16:02:05.379" v="17" actId="47"/>
        <pc:sldMkLst>
          <pc:docMk/>
          <pc:sldMk cId="2517676202" sldId="306"/>
        </pc:sldMkLst>
      </pc:sldChg>
      <pc:sldChg chg="del">
        <pc:chgData name="Andra Serban" userId="7fd3b2b062eb8dac" providerId="LiveId" clId="{AA30E5EC-E081-4535-BC90-CE476EB7DE7D}" dt="2021-12-25T16:02:05.633" v="18" actId="47"/>
        <pc:sldMkLst>
          <pc:docMk/>
          <pc:sldMk cId="113748918" sldId="307"/>
        </pc:sldMkLst>
      </pc:sldChg>
      <pc:sldChg chg="del">
        <pc:chgData name="Andra Serban" userId="7fd3b2b062eb8dac" providerId="LiveId" clId="{AA30E5EC-E081-4535-BC90-CE476EB7DE7D}" dt="2021-12-25T16:02:05.812" v="19" actId="47"/>
        <pc:sldMkLst>
          <pc:docMk/>
          <pc:sldMk cId="4185393457" sldId="308"/>
        </pc:sldMkLst>
      </pc:sldChg>
      <pc:sldChg chg="del">
        <pc:chgData name="Andra Serban" userId="7fd3b2b062eb8dac" providerId="LiveId" clId="{AA30E5EC-E081-4535-BC90-CE476EB7DE7D}" dt="2021-12-25T16:02:06.046" v="20" actId="47"/>
        <pc:sldMkLst>
          <pc:docMk/>
          <pc:sldMk cId="2707348063" sldId="309"/>
        </pc:sldMkLst>
      </pc:sldChg>
      <pc:sldChg chg="del">
        <pc:chgData name="Andra Serban" userId="7fd3b2b062eb8dac" providerId="LiveId" clId="{AA30E5EC-E081-4535-BC90-CE476EB7DE7D}" dt="2021-12-25T16:02:06.285" v="21" actId="47"/>
        <pc:sldMkLst>
          <pc:docMk/>
          <pc:sldMk cId="3423096763" sldId="310"/>
        </pc:sldMkLst>
      </pc:sldChg>
      <pc:sldChg chg="modSp add del mod ord">
        <pc:chgData name="Andra Serban" userId="7fd3b2b062eb8dac" providerId="LiveId" clId="{AA30E5EC-E081-4535-BC90-CE476EB7DE7D}" dt="2021-12-25T16:26:02.201" v="633" actId="313"/>
        <pc:sldMkLst>
          <pc:docMk/>
          <pc:sldMk cId="2670854149" sldId="311"/>
        </pc:sldMkLst>
        <pc:spChg chg="mod">
          <ac:chgData name="Andra Serban" userId="7fd3b2b062eb8dac" providerId="LiveId" clId="{AA30E5EC-E081-4535-BC90-CE476EB7DE7D}" dt="2021-12-25T16:22:15.908" v="375" actId="20577"/>
          <ac:spMkLst>
            <pc:docMk/>
            <pc:sldMk cId="2670854149" sldId="311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26:02.201" v="633" actId="313"/>
          <ac:spMkLst>
            <pc:docMk/>
            <pc:sldMk cId="2670854149" sldId="311"/>
            <ac:spMk id="4" creationId="{AB10C0FD-2F6E-4384-A1D8-C1D062C92E37}"/>
          </ac:spMkLst>
        </pc:spChg>
      </pc:sldChg>
      <pc:sldChg chg="del">
        <pc:chgData name="Andra Serban" userId="7fd3b2b062eb8dac" providerId="LiveId" clId="{AA30E5EC-E081-4535-BC90-CE476EB7DE7D}" dt="2021-12-25T16:02:10.659" v="24" actId="47"/>
        <pc:sldMkLst>
          <pc:docMk/>
          <pc:sldMk cId="2878703438" sldId="312"/>
        </pc:sldMkLst>
      </pc:sldChg>
      <pc:sldChg chg="addSp delSp modSp add mod">
        <pc:chgData name="Andra Serban" userId="7fd3b2b062eb8dac" providerId="LiveId" clId="{AA30E5EC-E081-4535-BC90-CE476EB7DE7D}" dt="2021-12-25T16:10:30.091" v="279" actId="22"/>
        <pc:sldMkLst>
          <pc:docMk/>
          <pc:sldMk cId="3651387284" sldId="312"/>
        </pc:sldMkLst>
        <pc:spChg chg="mod">
          <ac:chgData name="Andra Serban" userId="7fd3b2b062eb8dac" providerId="LiveId" clId="{AA30E5EC-E081-4535-BC90-CE476EB7DE7D}" dt="2021-12-25T16:08:19.709" v="265"/>
          <ac:spMkLst>
            <pc:docMk/>
            <pc:sldMk cId="3651387284" sldId="312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09:30.887" v="273"/>
          <ac:spMkLst>
            <pc:docMk/>
            <pc:sldMk cId="3651387284" sldId="312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10:21.364" v="277" actId="1076"/>
          <ac:picMkLst>
            <pc:docMk/>
            <pc:sldMk cId="3651387284" sldId="312"/>
            <ac:picMk id="5" creationId="{CEA08C73-706C-46F9-927C-3D609EE700D0}"/>
          </ac:picMkLst>
        </pc:picChg>
        <pc:picChg chg="add del">
          <ac:chgData name="Andra Serban" userId="7fd3b2b062eb8dac" providerId="LiveId" clId="{AA30E5EC-E081-4535-BC90-CE476EB7DE7D}" dt="2021-12-25T16:10:30.091" v="279" actId="22"/>
          <ac:picMkLst>
            <pc:docMk/>
            <pc:sldMk cId="3651387284" sldId="312"/>
            <ac:picMk id="7" creationId="{2D0E12BB-95D5-49C4-9F09-0E7876F2618A}"/>
          </ac:picMkLst>
        </pc:picChg>
      </pc:sldChg>
      <pc:sldChg chg="addSp delSp modSp add mod">
        <pc:chgData name="Andra Serban" userId="7fd3b2b062eb8dac" providerId="LiveId" clId="{AA30E5EC-E081-4535-BC90-CE476EB7DE7D}" dt="2021-12-25T16:21:18.251" v="358" actId="1076"/>
        <pc:sldMkLst>
          <pc:docMk/>
          <pc:sldMk cId="1182725026" sldId="313"/>
        </pc:sldMkLst>
        <pc:spChg chg="mod">
          <ac:chgData name="Andra Serban" userId="7fd3b2b062eb8dac" providerId="LiveId" clId="{AA30E5EC-E081-4535-BC90-CE476EB7DE7D}" dt="2021-12-25T16:16:16.734" v="346" actId="20577"/>
          <ac:spMkLst>
            <pc:docMk/>
            <pc:sldMk cId="1182725026" sldId="313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16:45.367" v="352" actId="20577"/>
          <ac:spMkLst>
            <pc:docMk/>
            <pc:sldMk cId="1182725026" sldId="313"/>
            <ac:spMk id="4" creationId="{AB10C0FD-2F6E-4384-A1D8-C1D062C92E37}"/>
          </ac:spMkLst>
        </pc:spChg>
        <pc:picChg chg="del">
          <ac:chgData name="Andra Serban" userId="7fd3b2b062eb8dac" providerId="LiveId" clId="{AA30E5EC-E081-4535-BC90-CE476EB7DE7D}" dt="2021-12-25T16:10:35.618" v="281" actId="478"/>
          <ac:picMkLst>
            <pc:docMk/>
            <pc:sldMk cId="1182725026" sldId="313"/>
            <ac:picMk id="5" creationId="{CEA08C73-706C-46F9-927C-3D609EE700D0}"/>
          </ac:picMkLst>
        </pc:picChg>
        <pc:picChg chg="add mod">
          <ac:chgData name="Andra Serban" userId="7fd3b2b062eb8dac" providerId="LiveId" clId="{AA30E5EC-E081-4535-BC90-CE476EB7DE7D}" dt="2021-12-25T16:21:18.251" v="358" actId="1076"/>
          <ac:picMkLst>
            <pc:docMk/>
            <pc:sldMk cId="1182725026" sldId="313"/>
            <ac:picMk id="6" creationId="{06DF9F93-5312-4F69-8795-8DE5A8CF5AEE}"/>
          </ac:picMkLst>
        </pc:picChg>
      </pc:sldChg>
      <pc:sldChg chg="del">
        <pc:chgData name="Andra Serban" userId="7fd3b2b062eb8dac" providerId="LiveId" clId="{AA30E5EC-E081-4535-BC90-CE476EB7DE7D}" dt="2021-12-25T16:02:11.468" v="25" actId="47"/>
        <pc:sldMkLst>
          <pc:docMk/>
          <pc:sldMk cId="1628518866" sldId="313"/>
        </pc:sldMkLst>
      </pc:sldChg>
      <pc:sldChg chg="addSp delSp modSp add mod">
        <pc:chgData name="Andra Serban" userId="7fd3b2b062eb8dac" providerId="LiveId" clId="{AA30E5EC-E081-4535-BC90-CE476EB7DE7D}" dt="2021-12-25T16:29:51.614" v="703" actId="14100"/>
        <pc:sldMkLst>
          <pc:docMk/>
          <pc:sldMk cId="1722170620" sldId="314"/>
        </pc:sldMkLst>
        <pc:spChg chg="mod">
          <ac:chgData name="Andra Serban" userId="7fd3b2b062eb8dac" providerId="LiveId" clId="{AA30E5EC-E081-4535-BC90-CE476EB7DE7D}" dt="2021-12-25T16:27:17.874" v="697" actId="20577"/>
          <ac:spMkLst>
            <pc:docMk/>
            <pc:sldMk cId="1722170620" sldId="314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6:29:35.596" v="698" actId="22"/>
          <ac:spMkLst>
            <pc:docMk/>
            <pc:sldMk cId="1722170620" sldId="314"/>
            <ac:spMk id="4" creationId="{AB10C0FD-2F6E-4384-A1D8-C1D062C92E37}"/>
          </ac:spMkLst>
        </pc:spChg>
        <pc:picChg chg="add mod ord">
          <ac:chgData name="Andra Serban" userId="7fd3b2b062eb8dac" providerId="LiveId" clId="{AA30E5EC-E081-4535-BC90-CE476EB7DE7D}" dt="2021-12-25T16:29:39.098" v="700" actId="14100"/>
          <ac:picMkLst>
            <pc:docMk/>
            <pc:sldMk cId="1722170620" sldId="314"/>
            <ac:picMk id="5" creationId="{342995CE-D84D-49E0-8E7B-34DF729B8A69}"/>
          </ac:picMkLst>
        </pc:picChg>
        <pc:picChg chg="add mod">
          <ac:chgData name="Andra Serban" userId="7fd3b2b062eb8dac" providerId="LiveId" clId="{AA30E5EC-E081-4535-BC90-CE476EB7DE7D}" dt="2021-12-25T16:29:51.614" v="703" actId="14100"/>
          <ac:picMkLst>
            <pc:docMk/>
            <pc:sldMk cId="1722170620" sldId="314"/>
            <ac:picMk id="7" creationId="{5EA31FDE-B646-4B24-88FB-51FA2C1376E3}"/>
          </ac:picMkLst>
        </pc:picChg>
      </pc:sldChg>
      <pc:sldChg chg="del">
        <pc:chgData name="Andra Serban" userId="7fd3b2b062eb8dac" providerId="LiveId" clId="{AA30E5EC-E081-4535-BC90-CE476EB7DE7D}" dt="2021-12-25T16:02:12.120" v="26" actId="47"/>
        <pc:sldMkLst>
          <pc:docMk/>
          <pc:sldMk cId="2658934241" sldId="314"/>
        </pc:sldMkLst>
      </pc:sldChg>
      <pc:sldChg chg="addSp modSp add mod">
        <pc:chgData name="Andra Serban" userId="7fd3b2b062eb8dac" providerId="LiveId" clId="{AA30E5EC-E081-4535-BC90-CE476EB7DE7D}" dt="2021-12-25T16:30:52.889" v="799" actId="1076"/>
        <pc:sldMkLst>
          <pc:docMk/>
          <pc:sldMk cId="3451000333" sldId="315"/>
        </pc:sldMkLst>
        <pc:spChg chg="mod">
          <ac:chgData name="Andra Serban" userId="7fd3b2b062eb8dac" providerId="LiveId" clId="{AA30E5EC-E081-4535-BC90-CE476EB7DE7D}" dt="2021-12-25T16:30:12.673" v="722" actId="20577"/>
          <ac:spMkLst>
            <pc:docMk/>
            <pc:sldMk cId="3451000333" sldId="315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30:47.186" v="795" actId="5793"/>
          <ac:spMkLst>
            <pc:docMk/>
            <pc:sldMk cId="3451000333" sldId="315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30:52.889" v="799" actId="1076"/>
          <ac:picMkLst>
            <pc:docMk/>
            <pc:sldMk cId="3451000333" sldId="315"/>
            <ac:picMk id="5" creationId="{E00B4C74-400A-4B57-AC1F-476D0D845A10}"/>
          </ac:picMkLst>
        </pc:picChg>
      </pc:sldChg>
      <pc:sldChg chg="del">
        <pc:chgData name="Andra Serban" userId="7fd3b2b062eb8dac" providerId="LiveId" clId="{AA30E5EC-E081-4535-BC90-CE476EB7DE7D}" dt="2021-12-25T16:02:15.706" v="29" actId="47"/>
        <pc:sldMkLst>
          <pc:docMk/>
          <pc:sldMk cId="2561226781" sldId="316"/>
        </pc:sldMkLst>
      </pc:sldChg>
      <pc:sldChg chg="addSp delSp modSp add mod">
        <pc:chgData name="Andra Serban" userId="7fd3b2b062eb8dac" providerId="LiveId" clId="{AA30E5EC-E081-4535-BC90-CE476EB7DE7D}" dt="2021-12-25T16:36:00.368" v="912" actId="1076"/>
        <pc:sldMkLst>
          <pc:docMk/>
          <pc:sldMk cId="2846019034" sldId="316"/>
        </pc:sldMkLst>
        <pc:spChg chg="mod">
          <ac:chgData name="Andra Serban" userId="7fd3b2b062eb8dac" providerId="LiveId" clId="{AA30E5EC-E081-4535-BC90-CE476EB7DE7D}" dt="2021-12-25T16:33:03.880" v="863" actId="27636"/>
          <ac:spMkLst>
            <pc:docMk/>
            <pc:sldMk cId="2846019034" sldId="316"/>
            <ac:spMk id="2" creationId="{2DDB382D-EEB0-49B8-B9BB-9414186E925E}"/>
          </ac:spMkLst>
        </pc:spChg>
        <pc:spChg chg="add del mod">
          <ac:chgData name="Andra Serban" userId="7fd3b2b062eb8dac" providerId="LiveId" clId="{AA30E5EC-E081-4535-BC90-CE476EB7DE7D}" dt="2021-12-25T16:35:05.538" v="866"/>
          <ac:spMkLst>
            <pc:docMk/>
            <pc:sldMk cId="2846019034" sldId="316"/>
            <ac:spMk id="3" creationId="{9D80AA79-631B-41FD-BCDA-202A90781217}"/>
          </ac:spMkLst>
        </pc:spChg>
        <pc:spChg chg="add del mod">
          <ac:chgData name="Andra Serban" userId="7fd3b2b062eb8dac" providerId="LiveId" clId="{AA30E5EC-E081-4535-BC90-CE476EB7DE7D}" dt="2021-12-25T16:35:57.240" v="910" actId="1076"/>
          <ac:spMkLst>
            <pc:docMk/>
            <pc:sldMk cId="2846019034" sldId="316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36:00.368" v="912" actId="1076"/>
          <ac:picMkLst>
            <pc:docMk/>
            <pc:sldMk cId="2846019034" sldId="316"/>
            <ac:picMk id="6" creationId="{0332A5B6-991E-4C63-8D16-45B7857D0091}"/>
          </ac:picMkLst>
        </pc:picChg>
      </pc:sldChg>
      <pc:sldChg chg="addSp delSp modSp add mod">
        <pc:chgData name="Andra Serban" userId="7fd3b2b062eb8dac" providerId="LiveId" clId="{AA30E5EC-E081-4535-BC90-CE476EB7DE7D}" dt="2021-12-25T16:37:49.575" v="928" actId="1076"/>
        <pc:sldMkLst>
          <pc:docMk/>
          <pc:sldMk cId="58000604" sldId="317"/>
        </pc:sldMkLst>
        <pc:spChg chg="mod">
          <ac:chgData name="Andra Serban" userId="7fd3b2b062eb8dac" providerId="LiveId" clId="{AA30E5EC-E081-4535-BC90-CE476EB7DE7D}" dt="2021-12-25T16:37:02.228" v="919"/>
          <ac:spMkLst>
            <pc:docMk/>
            <pc:sldMk cId="58000604" sldId="317"/>
            <ac:spMk id="2" creationId="{2DDB382D-EEB0-49B8-B9BB-9414186E925E}"/>
          </ac:spMkLst>
        </pc:spChg>
        <pc:spChg chg="add del mod">
          <ac:chgData name="Andra Serban" userId="7fd3b2b062eb8dac" providerId="LiveId" clId="{AA30E5EC-E081-4535-BC90-CE476EB7DE7D}" dt="2021-12-25T16:36:47.238" v="914"/>
          <ac:spMkLst>
            <pc:docMk/>
            <pc:sldMk cId="58000604" sldId="317"/>
            <ac:spMk id="3" creationId="{C4610018-2938-47C1-9F68-2B29C5868FFB}"/>
          </ac:spMkLst>
        </pc:spChg>
        <pc:spChg chg="add del mod">
          <ac:chgData name="Andra Serban" userId="7fd3b2b062eb8dac" providerId="LiveId" clId="{AA30E5EC-E081-4535-BC90-CE476EB7DE7D}" dt="2021-12-25T16:37:13.295" v="924" actId="20577"/>
          <ac:spMkLst>
            <pc:docMk/>
            <pc:sldMk cId="58000604" sldId="317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37:49.575" v="928" actId="1076"/>
          <ac:picMkLst>
            <pc:docMk/>
            <pc:sldMk cId="58000604" sldId="317"/>
            <ac:picMk id="6" creationId="{C48BBBE6-2D73-469F-B42E-CB11406667B9}"/>
          </ac:picMkLst>
        </pc:picChg>
      </pc:sldChg>
      <pc:sldChg chg="del">
        <pc:chgData name="Andra Serban" userId="7fd3b2b062eb8dac" providerId="LiveId" clId="{AA30E5EC-E081-4535-BC90-CE476EB7DE7D}" dt="2021-12-25T16:02:14.879" v="28" actId="47"/>
        <pc:sldMkLst>
          <pc:docMk/>
          <pc:sldMk cId="3589397304" sldId="317"/>
        </pc:sldMkLst>
      </pc:sldChg>
      <pc:sldChg chg="del">
        <pc:chgData name="Andra Serban" userId="7fd3b2b062eb8dac" providerId="LiveId" clId="{AA30E5EC-E081-4535-BC90-CE476EB7DE7D}" dt="2021-12-25T16:02:13.907" v="27" actId="47"/>
        <pc:sldMkLst>
          <pc:docMk/>
          <pc:sldMk cId="179238531" sldId="318"/>
        </pc:sldMkLst>
      </pc:sldChg>
      <pc:sldChg chg="addSp modSp add mod">
        <pc:chgData name="Andra Serban" userId="7fd3b2b062eb8dac" providerId="LiveId" clId="{AA30E5EC-E081-4535-BC90-CE476EB7DE7D}" dt="2021-12-25T16:47:08.580" v="1082" actId="11"/>
        <pc:sldMkLst>
          <pc:docMk/>
          <pc:sldMk cId="1604283550" sldId="318"/>
        </pc:sldMkLst>
        <pc:spChg chg="mod">
          <ac:chgData name="Andra Serban" userId="7fd3b2b062eb8dac" providerId="LiveId" clId="{AA30E5EC-E081-4535-BC90-CE476EB7DE7D}" dt="2021-12-25T16:46:03.003" v="1080" actId="20577"/>
          <ac:spMkLst>
            <pc:docMk/>
            <pc:sldMk cId="1604283550" sldId="318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6:47:08.580" v="1082" actId="11"/>
          <ac:spMkLst>
            <pc:docMk/>
            <pc:sldMk cId="1604283550" sldId="318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45:20.844" v="1067" actId="1076"/>
          <ac:picMkLst>
            <pc:docMk/>
            <pc:sldMk cId="1604283550" sldId="318"/>
            <ac:picMk id="5" creationId="{1CEDEA4B-BD9E-4886-95C0-F3E63FFF6CE0}"/>
          </ac:picMkLst>
        </pc:picChg>
        <pc:picChg chg="add mod">
          <ac:chgData name="Andra Serban" userId="7fd3b2b062eb8dac" providerId="LiveId" clId="{AA30E5EC-E081-4535-BC90-CE476EB7DE7D}" dt="2021-12-25T16:45:45.846" v="1074" actId="14100"/>
          <ac:picMkLst>
            <pc:docMk/>
            <pc:sldMk cId="1604283550" sldId="318"/>
            <ac:picMk id="7" creationId="{55D1C4B8-E19F-477C-A222-5BF99D5022DC}"/>
          </ac:picMkLst>
        </pc:picChg>
      </pc:sldChg>
      <pc:sldChg chg="addSp delSp modSp add mod">
        <pc:chgData name="Andra Serban" userId="7fd3b2b062eb8dac" providerId="LiveId" clId="{AA30E5EC-E081-4535-BC90-CE476EB7DE7D}" dt="2021-12-25T16:50:28.402" v="1163" actId="14100"/>
        <pc:sldMkLst>
          <pc:docMk/>
          <pc:sldMk cId="3260592539" sldId="319"/>
        </pc:sldMkLst>
        <pc:spChg chg="mod">
          <ac:chgData name="Andra Serban" userId="7fd3b2b062eb8dac" providerId="LiveId" clId="{AA30E5EC-E081-4535-BC90-CE476EB7DE7D}" dt="2021-12-25T16:50:03.788" v="1153"/>
          <ac:spMkLst>
            <pc:docMk/>
            <pc:sldMk cId="3260592539" sldId="319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6:50:25.577" v="1161" actId="478"/>
          <ac:spMkLst>
            <pc:docMk/>
            <pc:sldMk cId="3260592539" sldId="319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50:28.402" v="1163" actId="14100"/>
          <ac:picMkLst>
            <pc:docMk/>
            <pc:sldMk cId="3260592539" sldId="319"/>
            <ac:picMk id="5" creationId="{95555B95-3416-479D-8D68-060D417B7CEF}"/>
          </ac:picMkLst>
        </pc:picChg>
      </pc:sldChg>
      <pc:sldChg chg="addSp modSp add mod">
        <pc:chgData name="Andra Serban" userId="7fd3b2b062eb8dac" providerId="LiveId" clId="{AA30E5EC-E081-4535-BC90-CE476EB7DE7D}" dt="2021-12-25T17:02:17.437" v="1382" actId="1076"/>
        <pc:sldMkLst>
          <pc:docMk/>
          <pc:sldMk cId="1568387811" sldId="320"/>
        </pc:sldMkLst>
        <pc:spChg chg="mod">
          <ac:chgData name="Andra Serban" userId="7fd3b2b062eb8dac" providerId="LiveId" clId="{AA30E5EC-E081-4535-BC90-CE476EB7DE7D}" dt="2021-12-25T17:01:16.918" v="1369" actId="20577"/>
          <ac:spMkLst>
            <pc:docMk/>
            <pc:sldMk cId="1568387811" sldId="320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7:02:17.437" v="1382" actId="1076"/>
          <ac:spMkLst>
            <pc:docMk/>
            <pc:sldMk cId="1568387811" sldId="320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02:13.680" v="1381" actId="1076"/>
          <ac:picMkLst>
            <pc:docMk/>
            <pc:sldMk cId="1568387811" sldId="320"/>
            <ac:picMk id="5" creationId="{AC7F611F-CBE5-489B-947D-8648CBC836C8}"/>
          </ac:picMkLst>
        </pc:picChg>
      </pc:sldChg>
      <pc:sldChg chg="addSp modSp add mod">
        <pc:chgData name="Andra Serban" userId="7fd3b2b062eb8dac" providerId="LiveId" clId="{AA30E5EC-E081-4535-BC90-CE476EB7DE7D}" dt="2021-12-25T17:06:21.456" v="1494" actId="20577"/>
        <pc:sldMkLst>
          <pc:docMk/>
          <pc:sldMk cId="386105837" sldId="321"/>
        </pc:sldMkLst>
        <pc:spChg chg="mod">
          <ac:chgData name="Andra Serban" userId="7fd3b2b062eb8dac" providerId="LiveId" clId="{AA30E5EC-E081-4535-BC90-CE476EB7DE7D}" dt="2021-12-25T17:02:26.140" v="1383"/>
          <ac:spMkLst>
            <pc:docMk/>
            <pc:sldMk cId="386105837" sldId="321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7:06:21.456" v="1494" actId="20577"/>
          <ac:spMkLst>
            <pc:docMk/>
            <pc:sldMk cId="386105837" sldId="321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04:01.130" v="1445" actId="1076"/>
          <ac:picMkLst>
            <pc:docMk/>
            <pc:sldMk cId="386105837" sldId="321"/>
            <ac:picMk id="5" creationId="{6EA95124-5BFF-486D-B002-D67D3BA2C4F5}"/>
          </ac:picMkLst>
        </pc:picChg>
      </pc:sldChg>
      <pc:sldChg chg="addSp modSp add mod">
        <pc:chgData name="Andra Serban" userId="7fd3b2b062eb8dac" providerId="LiveId" clId="{AA30E5EC-E081-4535-BC90-CE476EB7DE7D}" dt="2021-12-25T17:04:52.013" v="1472" actId="14100"/>
        <pc:sldMkLst>
          <pc:docMk/>
          <pc:sldMk cId="2300053154" sldId="322"/>
        </pc:sldMkLst>
        <pc:spChg chg="mod">
          <ac:chgData name="Andra Serban" userId="7fd3b2b062eb8dac" providerId="LiveId" clId="{AA30E5EC-E081-4535-BC90-CE476EB7DE7D}" dt="2021-12-25T17:04:15.189" v="1466" actId="20577"/>
          <ac:spMkLst>
            <pc:docMk/>
            <pc:sldMk cId="2300053154" sldId="322"/>
            <ac:spMk id="2" creationId="{2DDB382D-EEB0-49B8-B9BB-9414186E925E}"/>
          </ac:spMkLst>
        </pc:spChg>
        <pc:spChg chg="mod">
          <ac:chgData name="Andra Serban" userId="7fd3b2b062eb8dac" providerId="LiveId" clId="{AA30E5EC-E081-4535-BC90-CE476EB7DE7D}" dt="2021-12-25T17:04:33.730" v="1467" actId="1076"/>
          <ac:spMkLst>
            <pc:docMk/>
            <pc:sldMk cId="2300053154" sldId="322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04:52.013" v="1472" actId="14100"/>
          <ac:picMkLst>
            <pc:docMk/>
            <pc:sldMk cId="2300053154" sldId="322"/>
            <ac:picMk id="5" creationId="{85091763-4337-44F3-BF28-5871583C30C2}"/>
          </ac:picMkLst>
        </pc:picChg>
        <pc:picChg chg="add mod">
          <ac:chgData name="Andra Serban" userId="7fd3b2b062eb8dac" providerId="LiveId" clId="{AA30E5EC-E081-4535-BC90-CE476EB7DE7D}" dt="2021-12-25T17:04:48.828" v="1471" actId="1076"/>
          <ac:picMkLst>
            <pc:docMk/>
            <pc:sldMk cId="2300053154" sldId="322"/>
            <ac:picMk id="7" creationId="{7EE790DB-DC66-431E-8D3A-EB387E754CF8}"/>
          </ac:picMkLst>
        </pc:picChg>
      </pc:sldChg>
      <pc:sldChg chg="addSp delSp modSp add mod">
        <pc:chgData name="Andra Serban" userId="7fd3b2b062eb8dac" providerId="LiveId" clId="{AA30E5EC-E081-4535-BC90-CE476EB7DE7D}" dt="2021-12-25T17:10:23.081" v="1900" actId="5793"/>
        <pc:sldMkLst>
          <pc:docMk/>
          <pc:sldMk cId="2872830525" sldId="323"/>
        </pc:sldMkLst>
        <pc:spChg chg="mod">
          <ac:chgData name="Andra Serban" userId="7fd3b2b062eb8dac" providerId="LiveId" clId="{AA30E5EC-E081-4535-BC90-CE476EB7DE7D}" dt="2021-12-25T17:06:38.543" v="1506" actId="20577"/>
          <ac:spMkLst>
            <pc:docMk/>
            <pc:sldMk cId="2872830525" sldId="323"/>
            <ac:spMk id="2" creationId="{2DDB382D-EEB0-49B8-B9BB-9414186E925E}"/>
          </ac:spMkLst>
        </pc:spChg>
        <pc:spChg chg="add del mod">
          <ac:chgData name="Andra Serban" userId="7fd3b2b062eb8dac" providerId="LiveId" clId="{AA30E5EC-E081-4535-BC90-CE476EB7DE7D}" dt="2021-12-25T17:10:23.081" v="1900" actId="5793"/>
          <ac:spMkLst>
            <pc:docMk/>
            <pc:sldMk cId="2872830525" sldId="323"/>
            <ac:spMk id="4" creationId="{AB10C0FD-2F6E-4384-A1D8-C1D062C92E37}"/>
          </ac:spMkLst>
        </pc:spChg>
        <pc:picChg chg="add del mod">
          <ac:chgData name="Andra Serban" userId="7fd3b2b062eb8dac" providerId="LiveId" clId="{AA30E5EC-E081-4535-BC90-CE476EB7DE7D}" dt="2021-12-25T17:06:52.091" v="1510"/>
          <ac:picMkLst>
            <pc:docMk/>
            <pc:sldMk cId="2872830525" sldId="323"/>
            <ac:picMk id="5" creationId="{CCA387BD-C0FA-4D7D-83BB-B6685FB7EB12}"/>
          </ac:picMkLst>
        </pc:picChg>
      </pc:sldChg>
      <pc:sldChg chg="addSp delSp modSp add mod ord">
        <pc:chgData name="Andra Serban" userId="7fd3b2b062eb8dac" providerId="LiveId" clId="{AA30E5EC-E081-4535-BC90-CE476EB7DE7D}" dt="2021-12-25T17:14:58.788" v="1981" actId="14100"/>
        <pc:sldMkLst>
          <pc:docMk/>
          <pc:sldMk cId="1381434848" sldId="324"/>
        </pc:sldMkLst>
        <pc:spChg chg="mod">
          <ac:chgData name="Andra Serban" userId="7fd3b2b062eb8dac" providerId="LiveId" clId="{AA30E5EC-E081-4535-BC90-CE476EB7DE7D}" dt="2021-12-25T17:12:06.099" v="1922" actId="20577"/>
          <ac:spMkLst>
            <pc:docMk/>
            <pc:sldMk cId="1381434848" sldId="324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7:14:53.404" v="1977" actId="22"/>
          <ac:spMkLst>
            <pc:docMk/>
            <pc:sldMk cId="1381434848" sldId="324"/>
            <ac:spMk id="4" creationId="{AB10C0FD-2F6E-4384-A1D8-C1D062C92E37}"/>
          </ac:spMkLst>
        </pc:spChg>
        <pc:picChg chg="add mod ord">
          <ac:chgData name="Andra Serban" userId="7fd3b2b062eb8dac" providerId="LiveId" clId="{AA30E5EC-E081-4535-BC90-CE476EB7DE7D}" dt="2021-12-25T17:14:58.788" v="1981" actId="14100"/>
          <ac:picMkLst>
            <pc:docMk/>
            <pc:sldMk cId="1381434848" sldId="324"/>
            <ac:picMk id="5" creationId="{E7776023-8235-4C17-A3EF-F52752B2C718}"/>
          </ac:picMkLst>
        </pc:picChg>
      </pc:sldChg>
      <pc:sldChg chg="add del">
        <pc:chgData name="Andra Serban" userId="7fd3b2b062eb8dac" providerId="LiveId" clId="{AA30E5EC-E081-4535-BC90-CE476EB7DE7D}" dt="2021-12-25T17:12:17.326" v="1934" actId="47"/>
        <pc:sldMkLst>
          <pc:docMk/>
          <pc:sldMk cId="1713240102" sldId="325"/>
        </pc:sldMkLst>
      </pc:sldChg>
      <pc:sldChg chg="add del">
        <pc:chgData name="Andra Serban" userId="7fd3b2b062eb8dac" providerId="LiveId" clId="{AA30E5EC-E081-4535-BC90-CE476EB7DE7D}" dt="2021-12-25T17:12:17.538" v="1935" actId="47"/>
        <pc:sldMkLst>
          <pc:docMk/>
          <pc:sldMk cId="1007988158" sldId="326"/>
        </pc:sldMkLst>
      </pc:sldChg>
      <pc:sldChg chg="add del">
        <pc:chgData name="Andra Serban" userId="7fd3b2b062eb8dac" providerId="LiveId" clId="{AA30E5EC-E081-4535-BC90-CE476EB7DE7D}" dt="2021-12-25T17:12:17.750" v="1936" actId="47"/>
        <pc:sldMkLst>
          <pc:docMk/>
          <pc:sldMk cId="96679359" sldId="327"/>
        </pc:sldMkLst>
      </pc:sldChg>
      <pc:sldChg chg="add del">
        <pc:chgData name="Andra Serban" userId="7fd3b2b062eb8dac" providerId="LiveId" clId="{AA30E5EC-E081-4535-BC90-CE476EB7DE7D}" dt="2021-12-25T17:12:18.334" v="1937" actId="47"/>
        <pc:sldMkLst>
          <pc:docMk/>
          <pc:sldMk cId="2765778065" sldId="328"/>
        </pc:sldMkLst>
      </pc:sldChg>
      <pc:sldChg chg="add del">
        <pc:chgData name="Andra Serban" userId="7fd3b2b062eb8dac" providerId="LiveId" clId="{AA30E5EC-E081-4535-BC90-CE476EB7DE7D}" dt="2021-12-25T17:12:18.828" v="1938" actId="47"/>
        <pc:sldMkLst>
          <pc:docMk/>
          <pc:sldMk cId="636985950" sldId="329"/>
        </pc:sldMkLst>
      </pc:sldChg>
      <pc:sldChg chg="add del">
        <pc:chgData name="Andra Serban" userId="7fd3b2b062eb8dac" providerId="LiveId" clId="{AA30E5EC-E081-4535-BC90-CE476EB7DE7D}" dt="2021-12-25T17:12:19.357" v="1939" actId="47"/>
        <pc:sldMkLst>
          <pc:docMk/>
          <pc:sldMk cId="874197880" sldId="330"/>
        </pc:sldMkLst>
      </pc:sldChg>
      <pc:sldChg chg="add del">
        <pc:chgData name="Andra Serban" userId="7fd3b2b062eb8dac" providerId="LiveId" clId="{AA30E5EC-E081-4535-BC90-CE476EB7DE7D}" dt="2021-12-25T17:12:19.923" v="1940" actId="47"/>
        <pc:sldMkLst>
          <pc:docMk/>
          <pc:sldMk cId="1841998343" sldId="331"/>
        </pc:sldMkLst>
      </pc:sldChg>
      <pc:sldChg chg="add del">
        <pc:chgData name="Andra Serban" userId="7fd3b2b062eb8dac" providerId="LiveId" clId="{AA30E5EC-E081-4535-BC90-CE476EB7DE7D}" dt="2021-12-25T17:12:20.388" v="1941" actId="47"/>
        <pc:sldMkLst>
          <pc:docMk/>
          <pc:sldMk cId="1884712475" sldId="332"/>
        </pc:sldMkLst>
      </pc:sldChg>
      <pc:sldChg chg="add del">
        <pc:chgData name="Andra Serban" userId="7fd3b2b062eb8dac" providerId="LiveId" clId="{AA30E5EC-E081-4535-BC90-CE476EB7DE7D}" dt="2021-12-25T17:12:20.892" v="1942" actId="47"/>
        <pc:sldMkLst>
          <pc:docMk/>
          <pc:sldMk cId="422352686" sldId="333"/>
        </pc:sldMkLst>
      </pc:sldChg>
      <pc:sldChg chg="add del">
        <pc:chgData name="Andra Serban" userId="7fd3b2b062eb8dac" providerId="LiveId" clId="{AA30E5EC-E081-4535-BC90-CE476EB7DE7D}" dt="2021-12-25T17:12:22.263" v="1943" actId="47"/>
        <pc:sldMkLst>
          <pc:docMk/>
          <pc:sldMk cId="4263916460" sldId="334"/>
        </pc:sldMkLst>
      </pc:sldChg>
      <pc:sldChg chg="add del">
        <pc:chgData name="Andra Serban" userId="7fd3b2b062eb8dac" providerId="LiveId" clId="{AA30E5EC-E081-4535-BC90-CE476EB7DE7D}" dt="2021-12-25T17:12:13.696" v="1933" actId="47"/>
        <pc:sldMkLst>
          <pc:docMk/>
          <pc:sldMk cId="3467382197" sldId="335"/>
        </pc:sldMkLst>
      </pc:sldChg>
      <pc:sldChg chg="new del">
        <pc:chgData name="Andra Serban" userId="7fd3b2b062eb8dac" providerId="LiveId" clId="{AA30E5EC-E081-4535-BC90-CE476EB7DE7D}" dt="2021-12-25T16:42:34.572" v="1007" actId="47"/>
        <pc:sldMkLst>
          <pc:docMk/>
          <pc:sldMk cId="642452807" sldId="336"/>
        </pc:sldMkLst>
      </pc:sldChg>
      <pc:sldChg chg="addSp delSp modSp add mod">
        <pc:chgData name="Andra Serban" userId="7fd3b2b062eb8dac" providerId="LiveId" clId="{AA30E5EC-E081-4535-BC90-CE476EB7DE7D}" dt="2021-12-25T16:54:38.719" v="1178" actId="20577"/>
        <pc:sldMkLst>
          <pc:docMk/>
          <pc:sldMk cId="3300456908" sldId="336"/>
        </pc:sldMkLst>
        <pc:spChg chg="mod">
          <ac:chgData name="Andra Serban" userId="7fd3b2b062eb8dac" providerId="LiveId" clId="{AA30E5EC-E081-4535-BC90-CE476EB7DE7D}" dt="2021-12-25T16:54:38.719" v="1178" actId="20577"/>
          <ac:spMkLst>
            <pc:docMk/>
            <pc:sldMk cId="3300456908" sldId="336"/>
            <ac:spMk id="4" creationId="{AB10C0FD-2F6E-4384-A1D8-C1D062C92E37}"/>
          </ac:spMkLst>
        </pc:spChg>
        <pc:picChg chg="del">
          <ac:chgData name="Andra Serban" userId="7fd3b2b062eb8dac" providerId="LiveId" clId="{AA30E5EC-E081-4535-BC90-CE476EB7DE7D}" dt="2021-12-25T16:48:02.074" v="1094" actId="478"/>
          <ac:picMkLst>
            <pc:docMk/>
            <pc:sldMk cId="3300456908" sldId="336"/>
            <ac:picMk id="5" creationId="{1CEDEA4B-BD9E-4886-95C0-F3E63FFF6CE0}"/>
          </ac:picMkLst>
        </pc:picChg>
        <pc:picChg chg="add mod">
          <ac:chgData name="Andra Serban" userId="7fd3b2b062eb8dac" providerId="LiveId" clId="{AA30E5EC-E081-4535-BC90-CE476EB7DE7D}" dt="2021-12-25T16:48:55.309" v="1144" actId="1076"/>
          <ac:picMkLst>
            <pc:docMk/>
            <pc:sldMk cId="3300456908" sldId="336"/>
            <ac:picMk id="6" creationId="{DB1A917A-0450-4C1F-BA5B-869392EB2B48}"/>
          </ac:picMkLst>
        </pc:picChg>
        <pc:picChg chg="del">
          <ac:chgData name="Andra Serban" userId="7fd3b2b062eb8dac" providerId="LiveId" clId="{AA30E5EC-E081-4535-BC90-CE476EB7DE7D}" dt="2021-12-25T16:48:02.746" v="1095" actId="478"/>
          <ac:picMkLst>
            <pc:docMk/>
            <pc:sldMk cId="3300456908" sldId="336"/>
            <ac:picMk id="7" creationId="{55D1C4B8-E19F-477C-A222-5BF99D5022DC}"/>
          </ac:picMkLst>
        </pc:picChg>
        <pc:picChg chg="add mod">
          <ac:chgData name="Andra Serban" userId="7fd3b2b062eb8dac" providerId="LiveId" clId="{AA30E5EC-E081-4535-BC90-CE476EB7DE7D}" dt="2021-12-25T16:49:13.839" v="1147" actId="14100"/>
          <ac:picMkLst>
            <pc:docMk/>
            <pc:sldMk cId="3300456908" sldId="336"/>
            <ac:picMk id="9" creationId="{B97CEC13-BE58-4497-A07A-37A045B21475}"/>
          </ac:picMkLst>
        </pc:picChg>
      </pc:sldChg>
      <pc:sldChg chg="addSp delSp modSp new mod">
        <pc:chgData name="Andra Serban" userId="7fd3b2b062eb8dac" providerId="LiveId" clId="{AA30E5EC-E081-4535-BC90-CE476EB7DE7D}" dt="2021-12-25T16:49:55.991" v="1152" actId="14100"/>
        <pc:sldMkLst>
          <pc:docMk/>
          <pc:sldMk cId="2526533022" sldId="337"/>
        </pc:sldMkLst>
        <pc:spChg chg="mod">
          <ac:chgData name="Andra Serban" userId="7fd3b2b062eb8dac" providerId="LiveId" clId="{AA30E5EC-E081-4535-BC90-CE476EB7DE7D}" dt="2021-12-25T16:49:37.651" v="1149"/>
          <ac:spMkLst>
            <pc:docMk/>
            <pc:sldMk cId="2526533022" sldId="337"/>
            <ac:spMk id="2" creationId="{1D0CBCDA-7E00-4846-A840-94882CC8A089}"/>
          </ac:spMkLst>
        </pc:spChg>
        <pc:spChg chg="del">
          <ac:chgData name="Andra Serban" userId="7fd3b2b062eb8dac" providerId="LiveId" clId="{AA30E5EC-E081-4535-BC90-CE476EB7DE7D}" dt="2021-12-25T16:49:52.809" v="1150" actId="22"/>
          <ac:spMkLst>
            <pc:docMk/>
            <pc:sldMk cId="2526533022" sldId="337"/>
            <ac:spMk id="3" creationId="{CE4180DB-E76C-472B-9E06-CF87F36580E6}"/>
          </ac:spMkLst>
        </pc:spChg>
        <pc:picChg chg="add mod ord">
          <ac:chgData name="Andra Serban" userId="7fd3b2b062eb8dac" providerId="LiveId" clId="{AA30E5EC-E081-4535-BC90-CE476EB7DE7D}" dt="2021-12-25T16:49:55.991" v="1152" actId="14100"/>
          <ac:picMkLst>
            <pc:docMk/>
            <pc:sldMk cId="2526533022" sldId="337"/>
            <ac:picMk id="5" creationId="{87EA5C7E-57B6-47D4-BF04-0749597E9689}"/>
          </ac:picMkLst>
        </pc:picChg>
      </pc:sldChg>
      <pc:sldChg chg="modSp add del mod">
        <pc:chgData name="Andra Serban" userId="7fd3b2b062eb8dac" providerId="LiveId" clId="{AA30E5EC-E081-4535-BC90-CE476EB7DE7D}" dt="2021-12-25T16:54:43.420" v="1179" actId="47"/>
        <pc:sldMkLst>
          <pc:docMk/>
          <pc:sldMk cId="1199696648" sldId="338"/>
        </pc:sldMkLst>
        <pc:spChg chg="mod">
          <ac:chgData name="Andra Serban" userId="7fd3b2b062eb8dac" providerId="LiveId" clId="{AA30E5EC-E081-4535-BC90-CE476EB7DE7D}" dt="2021-12-25T16:54:14.904" v="1168" actId="20577"/>
          <ac:spMkLst>
            <pc:docMk/>
            <pc:sldMk cId="1199696648" sldId="338"/>
            <ac:spMk id="4" creationId="{AB10C0FD-2F6E-4384-A1D8-C1D062C92E37}"/>
          </ac:spMkLst>
        </pc:spChg>
      </pc:sldChg>
      <pc:sldChg chg="addSp modSp add mod">
        <pc:chgData name="Andra Serban" userId="7fd3b2b062eb8dac" providerId="LiveId" clId="{AA30E5EC-E081-4535-BC90-CE476EB7DE7D}" dt="2021-12-25T16:55:43.947" v="1247" actId="1076"/>
        <pc:sldMkLst>
          <pc:docMk/>
          <pc:sldMk cId="1757466950" sldId="339"/>
        </pc:sldMkLst>
        <pc:spChg chg="mod">
          <ac:chgData name="Andra Serban" userId="7fd3b2b062eb8dac" providerId="LiveId" clId="{AA30E5EC-E081-4535-BC90-CE476EB7DE7D}" dt="2021-12-25T16:55:04.664" v="1240" actId="20577"/>
          <ac:spMkLst>
            <pc:docMk/>
            <pc:sldMk cId="1757466950" sldId="339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55:34.325" v="1245" actId="14100"/>
          <ac:picMkLst>
            <pc:docMk/>
            <pc:sldMk cId="1757466950" sldId="339"/>
            <ac:picMk id="5" creationId="{A9FC30D6-173F-457C-B15A-30D2DF125755}"/>
          </ac:picMkLst>
        </pc:picChg>
        <pc:picChg chg="add mod">
          <ac:chgData name="Andra Serban" userId="7fd3b2b062eb8dac" providerId="LiveId" clId="{AA30E5EC-E081-4535-BC90-CE476EB7DE7D}" dt="2021-12-25T16:55:28.945" v="1244" actId="1076"/>
          <ac:picMkLst>
            <pc:docMk/>
            <pc:sldMk cId="1757466950" sldId="339"/>
            <ac:picMk id="7" creationId="{589E8AB9-287E-4675-A101-62B0D1D0E2A8}"/>
          </ac:picMkLst>
        </pc:picChg>
        <pc:picChg chg="add mod">
          <ac:chgData name="Andra Serban" userId="7fd3b2b062eb8dac" providerId="LiveId" clId="{AA30E5EC-E081-4535-BC90-CE476EB7DE7D}" dt="2021-12-25T16:55:43.947" v="1247" actId="1076"/>
          <ac:picMkLst>
            <pc:docMk/>
            <pc:sldMk cId="1757466950" sldId="339"/>
            <ac:picMk id="9" creationId="{C713A670-83BB-433B-9FF2-626854F28C39}"/>
          </ac:picMkLst>
        </pc:picChg>
      </pc:sldChg>
      <pc:sldChg chg="addSp modSp add mod">
        <pc:chgData name="Andra Serban" userId="7fd3b2b062eb8dac" providerId="LiveId" clId="{AA30E5EC-E081-4535-BC90-CE476EB7DE7D}" dt="2021-12-25T17:05:54.798" v="1492" actId="20577"/>
        <pc:sldMkLst>
          <pc:docMk/>
          <pc:sldMk cId="3982385066" sldId="340"/>
        </pc:sldMkLst>
        <pc:spChg chg="mod">
          <ac:chgData name="Andra Serban" userId="7fd3b2b062eb8dac" providerId="LiveId" clId="{AA30E5EC-E081-4535-BC90-CE476EB7DE7D}" dt="2021-12-25T17:05:54.798" v="1492" actId="20577"/>
          <ac:spMkLst>
            <pc:docMk/>
            <pc:sldMk cId="3982385066" sldId="340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58:09.086" v="1303" actId="1076"/>
          <ac:picMkLst>
            <pc:docMk/>
            <pc:sldMk cId="3982385066" sldId="340"/>
            <ac:picMk id="5" creationId="{C3007992-E4C7-4646-9C76-EBD785795D3B}"/>
          </ac:picMkLst>
        </pc:picChg>
      </pc:sldChg>
      <pc:sldChg chg="addSp modSp add mod">
        <pc:chgData name="Andra Serban" userId="7fd3b2b062eb8dac" providerId="LiveId" clId="{AA30E5EC-E081-4535-BC90-CE476EB7DE7D}" dt="2021-12-25T16:58:48.085" v="1316" actId="1076"/>
        <pc:sldMkLst>
          <pc:docMk/>
          <pc:sldMk cId="2322728677" sldId="341"/>
        </pc:sldMkLst>
        <pc:spChg chg="mod">
          <ac:chgData name="Andra Serban" userId="7fd3b2b062eb8dac" providerId="LiveId" clId="{AA30E5EC-E081-4535-BC90-CE476EB7DE7D}" dt="2021-12-25T16:58:41.916" v="1312" actId="5793"/>
          <ac:spMkLst>
            <pc:docMk/>
            <pc:sldMk cId="2322728677" sldId="341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6:58:48.085" v="1316" actId="1076"/>
          <ac:picMkLst>
            <pc:docMk/>
            <pc:sldMk cId="2322728677" sldId="341"/>
            <ac:picMk id="5" creationId="{4BDB3B02-C6C9-4AE8-8A35-9E02763E60B9}"/>
          </ac:picMkLst>
        </pc:picChg>
      </pc:sldChg>
      <pc:sldChg chg="addSp modSp add mod">
        <pc:chgData name="Andra Serban" userId="7fd3b2b062eb8dac" providerId="LiveId" clId="{AA30E5EC-E081-4535-BC90-CE476EB7DE7D}" dt="2021-12-25T17:01:10.197" v="1359" actId="14100"/>
        <pc:sldMkLst>
          <pc:docMk/>
          <pc:sldMk cId="3070361236" sldId="342"/>
        </pc:sldMkLst>
        <pc:spChg chg="mod">
          <ac:chgData name="Andra Serban" userId="7fd3b2b062eb8dac" providerId="LiveId" clId="{AA30E5EC-E081-4535-BC90-CE476EB7DE7D}" dt="2021-12-25T17:01:05.540" v="1356" actId="20577"/>
          <ac:spMkLst>
            <pc:docMk/>
            <pc:sldMk cId="3070361236" sldId="342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01:10.197" v="1359" actId="14100"/>
          <ac:picMkLst>
            <pc:docMk/>
            <pc:sldMk cId="3070361236" sldId="342"/>
            <ac:picMk id="5" creationId="{1C16B971-7AB1-43ED-B626-C7099F6A50F2}"/>
          </ac:picMkLst>
        </pc:picChg>
      </pc:sldChg>
      <pc:sldChg chg="addSp delSp modSp add mod">
        <pc:chgData name="Andra Serban" userId="7fd3b2b062eb8dac" providerId="LiveId" clId="{AA30E5EC-E081-4535-BC90-CE476EB7DE7D}" dt="2021-12-25T17:15:30.924" v="1986" actId="14100"/>
        <pc:sldMkLst>
          <pc:docMk/>
          <pc:sldMk cId="1721458627" sldId="343"/>
        </pc:sldMkLst>
        <pc:spChg chg="mod">
          <ac:chgData name="Andra Serban" userId="7fd3b2b062eb8dac" providerId="LiveId" clId="{AA30E5EC-E081-4535-BC90-CE476EB7DE7D}" dt="2021-12-25T17:12:49.715" v="1954" actId="20577"/>
          <ac:spMkLst>
            <pc:docMk/>
            <pc:sldMk cId="1721458627" sldId="343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7:15:26.217" v="1983" actId="478"/>
          <ac:spMkLst>
            <pc:docMk/>
            <pc:sldMk cId="1721458627" sldId="343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15:30.924" v="1986" actId="14100"/>
          <ac:picMkLst>
            <pc:docMk/>
            <pc:sldMk cId="1721458627" sldId="343"/>
            <ac:picMk id="5" creationId="{DCCCB1FC-3EA8-4ED7-9367-2A0FF0C9A88F}"/>
          </ac:picMkLst>
        </pc:picChg>
      </pc:sldChg>
      <pc:sldChg chg="addSp delSp modSp add mod">
        <pc:chgData name="Andra Serban" userId="7fd3b2b062eb8dac" providerId="LiveId" clId="{AA30E5EC-E081-4535-BC90-CE476EB7DE7D}" dt="2021-12-25T17:16:04.822" v="1993" actId="1076"/>
        <pc:sldMkLst>
          <pc:docMk/>
          <pc:sldMk cId="1863164703" sldId="344"/>
        </pc:sldMkLst>
        <pc:spChg chg="mod">
          <ac:chgData name="Andra Serban" userId="7fd3b2b062eb8dac" providerId="LiveId" clId="{AA30E5EC-E081-4535-BC90-CE476EB7DE7D}" dt="2021-12-25T17:12:53.807" v="1960" actId="20577"/>
          <ac:spMkLst>
            <pc:docMk/>
            <pc:sldMk cId="1863164703" sldId="344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7:15:56.361" v="1988" actId="478"/>
          <ac:spMkLst>
            <pc:docMk/>
            <pc:sldMk cId="1863164703" sldId="344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16:04.822" v="1993" actId="1076"/>
          <ac:picMkLst>
            <pc:docMk/>
            <pc:sldMk cId="1863164703" sldId="344"/>
            <ac:picMk id="5" creationId="{5382772B-1CA2-4C94-A53D-F92BAE2F6125}"/>
          </ac:picMkLst>
        </pc:picChg>
      </pc:sldChg>
      <pc:sldChg chg="addSp delSp modSp add mod">
        <pc:chgData name="Andra Serban" userId="7fd3b2b062eb8dac" providerId="LiveId" clId="{AA30E5EC-E081-4535-BC90-CE476EB7DE7D}" dt="2021-12-25T17:17:07.448" v="2005" actId="1076"/>
        <pc:sldMkLst>
          <pc:docMk/>
          <pc:sldMk cId="4182459273" sldId="345"/>
        </pc:sldMkLst>
        <pc:spChg chg="mod">
          <ac:chgData name="Andra Serban" userId="7fd3b2b062eb8dac" providerId="LiveId" clId="{AA30E5EC-E081-4535-BC90-CE476EB7DE7D}" dt="2021-12-25T17:12:59.362" v="1966" actId="20577"/>
          <ac:spMkLst>
            <pc:docMk/>
            <pc:sldMk cId="4182459273" sldId="345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7:16:23.881" v="1995" actId="478"/>
          <ac:spMkLst>
            <pc:docMk/>
            <pc:sldMk cId="4182459273" sldId="345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16:33.481" v="2000" actId="1076"/>
          <ac:picMkLst>
            <pc:docMk/>
            <pc:sldMk cId="4182459273" sldId="345"/>
            <ac:picMk id="5" creationId="{BEAE9673-23BC-43FC-B25F-D4453C83981B}"/>
          </ac:picMkLst>
        </pc:picChg>
        <pc:picChg chg="add mod">
          <ac:chgData name="Andra Serban" userId="7fd3b2b062eb8dac" providerId="LiveId" clId="{AA30E5EC-E081-4535-BC90-CE476EB7DE7D}" dt="2021-12-25T17:17:07.448" v="2005" actId="1076"/>
          <ac:picMkLst>
            <pc:docMk/>
            <pc:sldMk cId="4182459273" sldId="345"/>
            <ac:picMk id="7" creationId="{ED2C2DC4-DF71-48CD-A2A7-813527565931}"/>
          </ac:picMkLst>
        </pc:picChg>
      </pc:sldChg>
      <pc:sldChg chg="addSp delSp modSp add mod">
        <pc:chgData name="Andra Serban" userId="7fd3b2b062eb8dac" providerId="LiveId" clId="{AA30E5EC-E081-4535-BC90-CE476EB7DE7D}" dt="2021-12-25T17:18:00.223" v="2017" actId="1076"/>
        <pc:sldMkLst>
          <pc:docMk/>
          <pc:sldMk cId="3137327605" sldId="346"/>
        </pc:sldMkLst>
        <pc:spChg chg="mod">
          <ac:chgData name="Andra Serban" userId="7fd3b2b062eb8dac" providerId="LiveId" clId="{AA30E5EC-E081-4535-BC90-CE476EB7DE7D}" dt="2021-12-25T17:13:08.754" v="1970" actId="20577"/>
          <ac:spMkLst>
            <pc:docMk/>
            <pc:sldMk cId="3137327605" sldId="346"/>
            <ac:spMk id="2" creationId="{2DDB382D-EEB0-49B8-B9BB-9414186E925E}"/>
          </ac:spMkLst>
        </pc:spChg>
        <pc:spChg chg="del">
          <ac:chgData name="Andra Serban" userId="7fd3b2b062eb8dac" providerId="LiveId" clId="{AA30E5EC-E081-4535-BC90-CE476EB7DE7D}" dt="2021-12-25T17:17:23.609" v="2006" actId="478"/>
          <ac:spMkLst>
            <pc:docMk/>
            <pc:sldMk cId="3137327605" sldId="346"/>
            <ac:spMk id="4" creationId="{AB10C0FD-2F6E-4384-A1D8-C1D062C92E37}"/>
          </ac:spMkLst>
        </pc:spChg>
        <pc:picChg chg="add mod">
          <ac:chgData name="Andra Serban" userId="7fd3b2b062eb8dac" providerId="LiveId" clId="{AA30E5EC-E081-4535-BC90-CE476EB7DE7D}" dt="2021-12-25T17:17:46.931" v="2013" actId="1076"/>
          <ac:picMkLst>
            <pc:docMk/>
            <pc:sldMk cId="3137327605" sldId="346"/>
            <ac:picMk id="5" creationId="{E7EB32FB-B058-45CE-9D09-A10886B811C7}"/>
          </ac:picMkLst>
        </pc:picChg>
        <pc:picChg chg="add mod">
          <ac:chgData name="Andra Serban" userId="7fd3b2b062eb8dac" providerId="LiveId" clId="{AA30E5EC-E081-4535-BC90-CE476EB7DE7D}" dt="2021-12-25T17:18:00.223" v="2017" actId="1076"/>
          <ac:picMkLst>
            <pc:docMk/>
            <pc:sldMk cId="3137327605" sldId="346"/>
            <ac:picMk id="7" creationId="{14F5D540-10F8-4CFB-A4F9-F2C5483ADAA2}"/>
          </ac:picMkLst>
        </pc:picChg>
      </pc:sldChg>
      <pc:sldChg chg="add del">
        <pc:chgData name="Andra Serban" userId="7fd3b2b062eb8dac" providerId="LiveId" clId="{AA30E5EC-E081-4535-BC90-CE476EB7DE7D}" dt="2021-12-25T17:13:15.588" v="1971" actId="47"/>
        <pc:sldMkLst>
          <pc:docMk/>
          <pc:sldMk cId="68144214" sldId="347"/>
        </pc:sldMkLst>
      </pc:sldChg>
      <pc:sldChg chg="add del">
        <pc:chgData name="Andra Serban" userId="7fd3b2b062eb8dac" providerId="LiveId" clId="{AA30E5EC-E081-4535-BC90-CE476EB7DE7D}" dt="2021-12-25T17:13:17.192" v="1972" actId="47"/>
        <pc:sldMkLst>
          <pc:docMk/>
          <pc:sldMk cId="2003651167" sldId="348"/>
        </pc:sldMkLst>
      </pc:sldChg>
      <pc:sldChg chg="add del">
        <pc:chgData name="Andra Serban" userId="7fd3b2b062eb8dac" providerId="LiveId" clId="{AA30E5EC-E081-4535-BC90-CE476EB7DE7D}" dt="2021-12-25T17:13:17.734" v="1973" actId="47"/>
        <pc:sldMkLst>
          <pc:docMk/>
          <pc:sldMk cId="2518284069" sldId="349"/>
        </pc:sldMkLst>
      </pc:sldChg>
      <pc:sldChg chg="add del">
        <pc:chgData name="Andra Serban" userId="7fd3b2b062eb8dac" providerId="LiveId" clId="{AA30E5EC-E081-4535-BC90-CE476EB7DE7D}" dt="2021-12-25T17:13:18.269" v="1974" actId="47"/>
        <pc:sldMkLst>
          <pc:docMk/>
          <pc:sldMk cId="227939007" sldId="350"/>
        </pc:sldMkLst>
      </pc:sldChg>
      <pc:sldChg chg="add del">
        <pc:chgData name="Andra Serban" userId="7fd3b2b062eb8dac" providerId="LiveId" clId="{AA30E5EC-E081-4535-BC90-CE476EB7DE7D}" dt="2021-12-25T17:13:18.780" v="1975" actId="47"/>
        <pc:sldMkLst>
          <pc:docMk/>
          <pc:sldMk cId="3385245040" sldId="351"/>
        </pc:sldMkLst>
      </pc:sldChg>
      <pc:sldChg chg="add del">
        <pc:chgData name="Andra Serban" userId="7fd3b2b062eb8dac" providerId="LiveId" clId="{AA30E5EC-E081-4535-BC90-CE476EB7DE7D}" dt="2021-12-25T17:13:19.518" v="1976" actId="47"/>
        <pc:sldMkLst>
          <pc:docMk/>
          <pc:sldMk cId="419922585" sldId="352"/>
        </pc:sldMkLst>
      </pc:sldChg>
    </pc:docChg>
  </pc:docChgLst>
  <pc:docChgLst>
    <pc:chgData name="Andra Serban" userId="7fd3b2b062eb8dac" providerId="LiveId" clId="{5791999F-E646-4339-BB1A-AB7468BC2A0F}"/>
    <pc:docChg chg="undo custSel addSld delSld modSld sldOrd">
      <pc:chgData name="Andra Serban" userId="7fd3b2b062eb8dac" providerId="LiveId" clId="{5791999F-E646-4339-BB1A-AB7468BC2A0F}" dt="2022-01-21T20:09:57.772" v="2931" actId="20577"/>
      <pc:docMkLst>
        <pc:docMk/>
      </pc:docMkLst>
      <pc:sldChg chg="addSp modSp mod">
        <pc:chgData name="Andra Serban" userId="7fd3b2b062eb8dac" providerId="LiveId" clId="{5791999F-E646-4339-BB1A-AB7468BC2A0F}" dt="2022-01-21T18:41:00.970" v="130" actId="1076"/>
        <pc:sldMkLst>
          <pc:docMk/>
          <pc:sldMk cId="1768000633" sldId="257"/>
        </pc:sldMkLst>
        <pc:spChg chg="mod">
          <ac:chgData name="Andra Serban" userId="7fd3b2b062eb8dac" providerId="LiveId" clId="{5791999F-E646-4339-BB1A-AB7468BC2A0F}" dt="2022-01-21T18:36:59.867" v="30" actId="20577"/>
          <ac:spMkLst>
            <pc:docMk/>
            <pc:sldMk cId="1768000633" sldId="257"/>
            <ac:spMk id="3" creationId="{4DC9B6AD-1FB7-4052-A364-3B3802AE4E9A}"/>
          </ac:spMkLst>
        </pc:spChg>
        <pc:picChg chg="add mod">
          <ac:chgData name="Andra Serban" userId="7fd3b2b062eb8dac" providerId="LiveId" clId="{5791999F-E646-4339-BB1A-AB7468BC2A0F}" dt="2022-01-21T18:41:00.970" v="130" actId="1076"/>
          <ac:picMkLst>
            <pc:docMk/>
            <pc:sldMk cId="1768000633" sldId="257"/>
            <ac:picMk id="5" creationId="{70B2AA12-8B41-4879-AED4-8B308BB9C41D}"/>
          </ac:picMkLst>
        </pc:picChg>
      </pc:sldChg>
      <pc:sldChg chg="modSp mod">
        <pc:chgData name="Andra Serban" userId="7fd3b2b062eb8dac" providerId="LiveId" clId="{5791999F-E646-4339-BB1A-AB7468BC2A0F}" dt="2022-01-21T18:36:47.391" v="12" actId="20577"/>
        <pc:sldMkLst>
          <pc:docMk/>
          <pc:sldMk cId="1745072876" sldId="270"/>
        </pc:sldMkLst>
        <pc:spChg chg="mod">
          <ac:chgData name="Andra Serban" userId="7fd3b2b062eb8dac" providerId="LiveId" clId="{5791999F-E646-4339-BB1A-AB7468BC2A0F}" dt="2022-01-21T18:36:47.391" v="12" actId="20577"/>
          <ac:spMkLst>
            <pc:docMk/>
            <pc:sldMk cId="1745072876" sldId="270"/>
            <ac:spMk id="2" creationId="{0E08F22C-D968-4298-8258-2348ADF977F2}"/>
          </ac:spMkLst>
        </pc:spChg>
      </pc:sldChg>
      <pc:sldChg chg="addSp delSp modSp mod">
        <pc:chgData name="Andra Serban" userId="7fd3b2b062eb8dac" providerId="LiveId" clId="{5791999F-E646-4339-BB1A-AB7468BC2A0F}" dt="2022-01-21T18:40:16.490" v="124" actId="20577"/>
        <pc:sldMkLst>
          <pc:docMk/>
          <pc:sldMk cId="1957671560" sldId="297"/>
        </pc:sldMkLst>
        <pc:spChg chg="mod">
          <ac:chgData name="Andra Serban" userId="7fd3b2b062eb8dac" providerId="LiveId" clId="{5791999F-E646-4339-BB1A-AB7468BC2A0F}" dt="2022-01-21T18:40:16.490" v="124" actId="20577"/>
          <ac:spMkLst>
            <pc:docMk/>
            <pc:sldMk cId="1957671560" sldId="297"/>
            <ac:spMk id="2" creationId="{2DDB382D-EEB0-49B8-B9BB-9414186E925E}"/>
          </ac:spMkLst>
        </pc:spChg>
        <pc:spChg chg="mod">
          <ac:chgData name="Andra Serban" userId="7fd3b2b062eb8dac" providerId="LiveId" clId="{5791999F-E646-4339-BB1A-AB7468BC2A0F}" dt="2022-01-21T18:39:16.107" v="73" actId="1076"/>
          <ac:spMkLst>
            <pc:docMk/>
            <pc:sldMk cId="1957671560" sldId="297"/>
            <ac:spMk id="4" creationId="{AB10C0FD-2F6E-4384-A1D8-C1D062C92E37}"/>
          </ac:spMkLst>
        </pc:spChg>
        <pc:picChg chg="del">
          <ac:chgData name="Andra Serban" userId="7fd3b2b062eb8dac" providerId="LiveId" clId="{5791999F-E646-4339-BB1A-AB7468BC2A0F}" dt="2022-01-21T18:37:21.222" v="39" actId="478"/>
          <ac:picMkLst>
            <pc:docMk/>
            <pc:sldMk cId="1957671560" sldId="297"/>
            <ac:picMk id="5" creationId="{BC0E1869-105F-4CC7-A5DC-E33C2BFF9D81}"/>
          </ac:picMkLst>
        </pc:picChg>
        <pc:picChg chg="add mod">
          <ac:chgData name="Andra Serban" userId="7fd3b2b062eb8dac" providerId="LiveId" clId="{5791999F-E646-4339-BB1A-AB7468BC2A0F}" dt="2022-01-21T18:39:24.675" v="76" actId="1076"/>
          <ac:picMkLst>
            <pc:docMk/>
            <pc:sldMk cId="1957671560" sldId="297"/>
            <ac:picMk id="6" creationId="{E606A03D-B34F-49AA-9657-3E1F7951D72C}"/>
          </ac:picMkLst>
        </pc:picChg>
      </pc:sldChg>
      <pc:sldChg chg="addSp delSp modSp new mod">
        <pc:chgData name="Andra Serban" userId="7fd3b2b062eb8dac" providerId="LiveId" clId="{5791999F-E646-4339-BB1A-AB7468BC2A0F}" dt="2022-01-21T19:08:02.238" v="1324" actId="20577"/>
        <pc:sldMkLst>
          <pc:docMk/>
          <pc:sldMk cId="927243668" sldId="302"/>
        </pc:sldMkLst>
        <pc:spChg chg="mod">
          <ac:chgData name="Andra Serban" userId="7fd3b2b062eb8dac" providerId="LiveId" clId="{5791999F-E646-4339-BB1A-AB7468BC2A0F}" dt="2022-01-21T18:41:27.160" v="134" actId="27636"/>
          <ac:spMkLst>
            <pc:docMk/>
            <pc:sldMk cId="927243668" sldId="302"/>
            <ac:spMk id="2" creationId="{0CD9C83B-46F0-4BBA-B764-2C1EE41E08F7}"/>
          </ac:spMkLst>
        </pc:spChg>
        <pc:spChg chg="del">
          <ac:chgData name="Andra Serban" userId="7fd3b2b062eb8dac" providerId="LiveId" clId="{5791999F-E646-4339-BB1A-AB7468BC2A0F}" dt="2022-01-21T18:41:44.332" v="135" actId="3680"/>
          <ac:spMkLst>
            <pc:docMk/>
            <pc:sldMk cId="927243668" sldId="302"/>
            <ac:spMk id="3" creationId="{68FDC23E-6E74-40D3-AD14-0964A3B99E1B}"/>
          </ac:spMkLst>
        </pc:spChg>
        <pc:graphicFrameChg chg="add mod ord modGraphic">
          <ac:chgData name="Andra Serban" userId="7fd3b2b062eb8dac" providerId="LiveId" clId="{5791999F-E646-4339-BB1A-AB7468BC2A0F}" dt="2022-01-21T19:08:02.238" v="1324" actId="20577"/>
          <ac:graphicFrameMkLst>
            <pc:docMk/>
            <pc:sldMk cId="927243668" sldId="302"/>
            <ac:graphicFrameMk id="6" creationId="{8FCDBCA7-01B8-41B8-B75A-184F41C4DC7F}"/>
          </ac:graphicFrameMkLst>
        </pc:graphicFrameChg>
        <pc:picChg chg="add del">
          <ac:chgData name="Andra Serban" userId="7fd3b2b062eb8dac" providerId="LiveId" clId="{5791999F-E646-4339-BB1A-AB7468BC2A0F}" dt="2022-01-21T18:41:18.584" v="132" actId="478"/>
          <ac:picMkLst>
            <pc:docMk/>
            <pc:sldMk cId="927243668" sldId="302"/>
            <ac:picMk id="5" creationId="{2067294D-2BD3-4F6B-80CD-5CAB465D661C}"/>
          </ac:picMkLst>
        </pc:picChg>
      </pc:sldChg>
      <pc:sldChg chg="addSp modSp new mod">
        <pc:chgData name="Andra Serban" userId="7fd3b2b062eb8dac" providerId="LiveId" clId="{5791999F-E646-4339-BB1A-AB7468BC2A0F}" dt="2022-01-21T19:26:08.157" v="1339" actId="21"/>
        <pc:sldMkLst>
          <pc:docMk/>
          <pc:sldMk cId="3813555676" sldId="303"/>
        </pc:sldMkLst>
        <pc:spChg chg="mod">
          <ac:chgData name="Andra Serban" userId="7fd3b2b062eb8dac" providerId="LiveId" clId="{5791999F-E646-4339-BB1A-AB7468BC2A0F}" dt="2022-01-21T19:26:08.157" v="1339" actId="21"/>
          <ac:spMkLst>
            <pc:docMk/>
            <pc:sldMk cId="3813555676" sldId="303"/>
            <ac:spMk id="2" creationId="{E16ECCC9-29FC-4483-91E0-A7555DD4EA3C}"/>
          </ac:spMkLst>
        </pc:spChg>
        <pc:spChg chg="mod">
          <ac:chgData name="Andra Serban" userId="7fd3b2b062eb8dac" providerId="LiveId" clId="{5791999F-E646-4339-BB1A-AB7468BC2A0F}" dt="2022-01-21T19:24:59.530" v="1331" actId="20577"/>
          <ac:spMkLst>
            <pc:docMk/>
            <pc:sldMk cId="3813555676" sldId="303"/>
            <ac:spMk id="3" creationId="{934C8DA7-F195-4746-8F72-DC810BEFB08F}"/>
          </ac:spMkLst>
        </pc:spChg>
        <pc:picChg chg="add mod">
          <ac:chgData name="Andra Serban" userId="7fd3b2b062eb8dac" providerId="LiveId" clId="{5791999F-E646-4339-BB1A-AB7468BC2A0F}" dt="2022-01-21T19:25:21.310" v="1335" actId="1076"/>
          <ac:picMkLst>
            <pc:docMk/>
            <pc:sldMk cId="3813555676" sldId="303"/>
            <ac:picMk id="5" creationId="{3383634D-4D01-4661-B78E-E7D728AAC4D2}"/>
          </ac:picMkLst>
        </pc:picChg>
      </pc:sldChg>
      <pc:sldChg chg="modSp add mod ord">
        <pc:chgData name="Andra Serban" userId="7fd3b2b062eb8dac" providerId="LiveId" clId="{5791999F-E646-4339-BB1A-AB7468BC2A0F}" dt="2022-01-21T20:01:04.337" v="2430" actId="20577"/>
        <pc:sldMkLst>
          <pc:docMk/>
          <pc:sldMk cId="3019767515" sldId="304"/>
        </pc:sldMkLst>
        <pc:spChg chg="mod">
          <ac:chgData name="Andra Serban" userId="7fd3b2b062eb8dac" providerId="LiveId" clId="{5791999F-E646-4339-BB1A-AB7468BC2A0F}" dt="2022-01-21T19:26:14.919" v="1341" actId="27636"/>
          <ac:spMkLst>
            <pc:docMk/>
            <pc:sldMk cId="3019767515" sldId="304"/>
            <ac:spMk id="2" creationId="{0CD9C83B-46F0-4BBA-B764-2C1EE41E08F7}"/>
          </ac:spMkLst>
        </pc:spChg>
        <pc:graphicFrameChg chg="mod modGraphic">
          <ac:chgData name="Andra Serban" userId="7fd3b2b062eb8dac" providerId="LiveId" clId="{5791999F-E646-4339-BB1A-AB7468BC2A0F}" dt="2022-01-21T20:01:04.337" v="2430" actId="20577"/>
          <ac:graphicFrameMkLst>
            <pc:docMk/>
            <pc:sldMk cId="3019767515" sldId="304"/>
            <ac:graphicFrameMk id="6" creationId="{8FCDBCA7-01B8-41B8-B75A-184F41C4DC7F}"/>
          </ac:graphicFrameMkLst>
        </pc:graphicFrameChg>
      </pc:sldChg>
      <pc:sldChg chg="modSp new mod">
        <pc:chgData name="Andra Serban" userId="7fd3b2b062eb8dac" providerId="LiveId" clId="{5791999F-E646-4339-BB1A-AB7468BC2A0F}" dt="2022-01-21T20:01:25.385" v="2441" actId="20577"/>
        <pc:sldMkLst>
          <pc:docMk/>
          <pc:sldMk cId="2144708233" sldId="305"/>
        </pc:sldMkLst>
        <pc:spChg chg="mod">
          <ac:chgData name="Andra Serban" userId="7fd3b2b062eb8dac" providerId="LiveId" clId="{5791999F-E646-4339-BB1A-AB7468BC2A0F}" dt="2022-01-21T20:01:25.385" v="2441" actId="20577"/>
          <ac:spMkLst>
            <pc:docMk/>
            <pc:sldMk cId="2144708233" sldId="305"/>
            <ac:spMk id="2" creationId="{8B65221F-1564-4A3E-A279-9352B194AF96}"/>
          </ac:spMkLst>
        </pc:spChg>
      </pc:sldChg>
      <pc:sldChg chg="addSp delSp modSp new mod">
        <pc:chgData name="Andra Serban" userId="7fd3b2b062eb8dac" providerId="LiveId" clId="{5791999F-E646-4339-BB1A-AB7468BC2A0F}" dt="2022-01-21T20:09:57.772" v="2931" actId="20577"/>
        <pc:sldMkLst>
          <pc:docMk/>
          <pc:sldMk cId="494373025" sldId="306"/>
        </pc:sldMkLst>
        <pc:spChg chg="mod">
          <ac:chgData name="Andra Serban" userId="7fd3b2b062eb8dac" providerId="LiveId" clId="{5791999F-E646-4339-BB1A-AB7468BC2A0F}" dt="2022-01-21T20:01:44.994" v="2470" actId="20577"/>
          <ac:spMkLst>
            <pc:docMk/>
            <pc:sldMk cId="494373025" sldId="306"/>
            <ac:spMk id="2" creationId="{13232BB4-A99B-4706-B86F-56DC744E201E}"/>
          </ac:spMkLst>
        </pc:spChg>
        <pc:spChg chg="mod">
          <ac:chgData name="Andra Serban" userId="7fd3b2b062eb8dac" providerId="LiveId" clId="{5791999F-E646-4339-BB1A-AB7468BC2A0F}" dt="2022-01-21T20:09:57.772" v="2931" actId="20577"/>
          <ac:spMkLst>
            <pc:docMk/>
            <pc:sldMk cId="494373025" sldId="306"/>
            <ac:spMk id="3" creationId="{BAE5191B-7400-45B5-BC8B-418B6BFA67C0}"/>
          </ac:spMkLst>
        </pc:spChg>
        <pc:picChg chg="add del mod">
          <ac:chgData name="Andra Serban" userId="7fd3b2b062eb8dac" providerId="LiveId" clId="{5791999F-E646-4339-BB1A-AB7468BC2A0F}" dt="2022-01-21T20:07:14.248" v="2701" actId="478"/>
          <ac:picMkLst>
            <pc:docMk/>
            <pc:sldMk cId="494373025" sldId="306"/>
            <ac:picMk id="5" creationId="{ED97FD06-70B4-41AA-ACF9-F38D54A4ABD3}"/>
          </ac:picMkLst>
        </pc:picChg>
        <pc:picChg chg="add del mod">
          <ac:chgData name="Andra Serban" userId="7fd3b2b062eb8dac" providerId="LiveId" clId="{5791999F-E646-4339-BB1A-AB7468BC2A0F}" dt="2022-01-21T20:07:24.167" v="2705" actId="478"/>
          <ac:picMkLst>
            <pc:docMk/>
            <pc:sldMk cId="494373025" sldId="306"/>
            <ac:picMk id="7" creationId="{EC124B28-7007-4A28-AE6C-9E59972FCB9F}"/>
          </ac:picMkLst>
        </pc:picChg>
        <pc:picChg chg="add mod">
          <ac:chgData name="Andra Serban" userId="7fd3b2b062eb8dac" providerId="LiveId" clId="{5791999F-E646-4339-BB1A-AB7468BC2A0F}" dt="2022-01-21T20:09:46.839" v="2892" actId="1076"/>
          <ac:picMkLst>
            <pc:docMk/>
            <pc:sldMk cId="494373025" sldId="306"/>
            <ac:picMk id="9" creationId="{E8701132-A9DD-4408-8E27-8F67610E53B2}"/>
          </ac:picMkLst>
        </pc:picChg>
      </pc:sldChg>
      <pc:sldChg chg="del">
        <pc:chgData name="Andra Serban" userId="7fd3b2b062eb8dac" providerId="LiveId" clId="{5791999F-E646-4339-BB1A-AB7468BC2A0F}" dt="2022-01-21T18:37:33.685" v="58" actId="47"/>
        <pc:sldMkLst>
          <pc:docMk/>
          <pc:sldMk cId="2670854149" sldId="311"/>
        </pc:sldMkLst>
      </pc:sldChg>
      <pc:sldChg chg="del">
        <pc:chgData name="Andra Serban" userId="7fd3b2b062eb8dac" providerId="LiveId" clId="{5791999F-E646-4339-BB1A-AB7468BC2A0F}" dt="2022-01-21T18:37:26.514" v="40" actId="47"/>
        <pc:sldMkLst>
          <pc:docMk/>
          <pc:sldMk cId="1861386763" sldId="312"/>
        </pc:sldMkLst>
      </pc:sldChg>
      <pc:sldChg chg="del">
        <pc:chgData name="Andra Serban" userId="7fd3b2b062eb8dac" providerId="LiveId" clId="{5791999F-E646-4339-BB1A-AB7468BC2A0F}" dt="2022-01-21T18:37:26.940" v="41" actId="47"/>
        <pc:sldMkLst>
          <pc:docMk/>
          <pc:sldMk cId="3593874592" sldId="313"/>
        </pc:sldMkLst>
      </pc:sldChg>
      <pc:sldChg chg="del">
        <pc:chgData name="Andra Serban" userId="7fd3b2b062eb8dac" providerId="LiveId" clId="{5791999F-E646-4339-BB1A-AB7468BC2A0F}" dt="2022-01-21T18:37:27.291" v="42" actId="47"/>
        <pc:sldMkLst>
          <pc:docMk/>
          <pc:sldMk cId="3620323953" sldId="314"/>
        </pc:sldMkLst>
      </pc:sldChg>
      <pc:sldChg chg="del">
        <pc:chgData name="Andra Serban" userId="7fd3b2b062eb8dac" providerId="LiveId" clId="{5791999F-E646-4339-BB1A-AB7468BC2A0F}" dt="2022-01-21T18:37:27.550" v="43" actId="47"/>
        <pc:sldMkLst>
          <pc:docMk/>
          <pc:sldMk cId="1360929945" sldId="315"/>
        </pc:sldMkLst>
      </pc:sldChg>
      <pc:sldChg chg="del">
        <pc:chgData name="Andra Serban" userId="7fd3b2b062eb8dac" providerId="LiveId" clId="{5791999F-E646-4339-BB1A-AB7468BC2A0F}" dt="2022-01-21T18:37:27.834" v="44" actId="47"/>
        <pc:sldMkLst>
          <pc:docMk/>
          <pc:sldMk cId="1977836438" sldId="316"/>
        </pc:sldMkLst>
      </pc:sldChg>
      <pc:sldChg chg="del">
        <pc:chgData name="Andra Serban" userId="7fd3b2b062eb8dac" providerId="LiveId" clId="{5791999F-E646-4339-BB1A-AB7468BC2A0F}" dt="2022-01-21T18:37:28.069" v="45" actId="47"/>
        <pc:sldMkLst>
          <pc:docMk/>
          <pc:sldMk cId="3121440586" sldId="317"/>
        </pc:sldMkLst>
      </pc:sldChg>
      <pc:sldChg chg="del">
        <pc:chgData name="Andra Serban" userId="7fd3b2b062eb8dac" providerId="LiveId" clId="{5791999F-E646-4339-BB1A-AB7468BC2A0F}" dt="2022-01-21T18:37:28.427" v="46" actId="47"/>
        <pc:sldMkLst>
          <pc:docMk/>
          <pc:sldMk cId="1950702502" sldId="318"/>
        </pc:sldMkLst>
      </pc:sldChg>
      <pc:sldChg chg="del">
        <pc:chgData name="Andra Serban" userId="7fd3b2b062eb8dac" providerId="LiveId" clId="{5791999F-E646-4339-BB1A-AB7468BC2A0F}" dt="2022-01-21T18:37:28.719" v="47" actId="47"/>
        <pc:sldMkLst>
          <pc:docMk/>
          <pc:sldMk cId="2661707000" sldId="319"/>
        </pc:sldMkLst>
      </pc:sldChg>
      <pc:sldChg chg="del">
        <pc:chgData name="Andra Serban" userId="7fd3b2b062eb8dac" providerId="LiveId" clId="{5791999F-E646-4339-BB1A-AB7468BC2A0F}" dt="2022-01-21T18:37:29.118" v="48" actId="47"/>
        <pc:sldMkLst>
          <pc:docMk/>
          <pc:sldMk cId="1917427877" sldId="320"/>
        </pc:sldMkLst>
      </pc:sldChg>
      <pc:sldChg chg="del">
        <pc:chgData name="Andra Serban" userId="7fd3b2b062eb8dac" providerId="LiveId" clId="{5791999F-E646-4339-BB1A-AB7468BC2A0F}" dt="2022-01-21T18:37:29.572" v="49" actId="47"/>
        <pc:sldMkLst>
          <pc:docMk/>
          <pc:sldMk cId="1601668226" sldId="321"/>
        </pc:sldMkLst>
      </pc:sldChg>
      <pc:sldChg chg="del">
        <pc:chgData name="Andra Serban" userId="7fd3b2b062eb8dac" providerId="LiveId" clId="{5791999F-E646-4339-BB1A-AB7468BC2A0F}" dt="2022-01-21T18:37:29.849" v="50" actId="47"/>
        <pc:sldMkLst>
          <pc:docMk/>
          <pc:sldMk cId="3402261289" sldId="322"/>
        </pc:sldMkLst>
      </pc:sldChg>
      <pc:sldChg chg="del">
        <pc:chgData name="Andra Serban" userId="7fd3b2b062eb8dac" providerId="LiveId" clId="{5791999F-E646-4339-BB1A-AB7468BC2A0F}" dt="2022-01-21T18:37:30.171" v="51" actId="47"/>
        <pc:sldMkLst>
          <pc:docMk/>
          <pc:sldMk cId="1448490993" sldId="323"/>
        </pc:sldMkLst>
      </pc:sldChg>
      <pc:sldChg chg="del">
        <pc:chgData name="Andra Serban" userId="7fd3b2b062eb8dac" providerId="LiveId" clId="{5791999F-E646-4339-BB1A-AB7468BC2A0F}" dt="2022-01-21T18:37:30.490" v="52" actId="47"/>
        <pc:sldMkLst>
          <pc:docMk/>
          <pc:sldMk cId="3467677807" sldId="324"/>
        </pc:sldMkLst>
      </pc:sldChg>
      <pc:sldChg chg="del">
        <pc:chgData name="Andra Serban" userId="7fd3b2b062eb8dac" providerId="LiveId" clId="{5791999F-E646-4339-BB1A-AB7468BC2A0F}" dt="2022-01-21T18:37:30.825" v="53" actId="47"/>
        <pc:sldMkLst>
          <pc:docMk/>
          <pc:sldMk cId="173906699" sldId="325"/>
        </pc:sldMkLst>
      </pc:sldChg>
      <pc:sldChg chg="del">
        <pc:chgData name="Andra Serban" userId="7fd3b2b062eb8dac" providerId="LiveId" clId="{5791999F-E646-4339-BB1A-AB7468BC2A0F}" dt="2022-01-21T18:37:31.363" v="54" actId="47"/>
        <pc:sldMkLst>
          <pc:docMk/>
          <pc:sldMk cId="293150291" sldId="326"/>
        </pc:sldMkLst>
      </pc:sldChg>
      <pc:sldChg chg="del">
        <pc:chgData name="Andra Serban" userId="7fd3b2b062eb8dac" providerId="LiveId" clId="{5791999F-E646-4339-BB1A-AB7468BC2A0F}" dt="2022-01-21T18:37:31.703" v="55" actId="47"/>
        <pc:sldMkLst>
          <pc:docMk/>
          <pc:sldMk cId="1285896443" sldId="327"/>
        </pc:sldMkLst>
      </pc:sldChg>
      <pc:sldChg chg="del">
        <pc:chgData name="Andra Serban" userId="7fd3b2b062eb8dac" providerId="LiveId" clId="{5791999F-E646-4339-BB1A-AB7468BC2A0F}" dt="2022-01-21T18:37:32.352" v="56" actId="47"/>
        <pc:sldMkLst>
          <pc:docMk/>
          <pc:sldMk cId="3139560972" sldId="328"/>
        </pc:sldMkLst>
      </pc:sldChg>
      <pc:sldChg chg="del">
        <pc:chgData name="Andra Serban" userId="7fd3b2b062eb8dac" providerId="LiveId" clId="{5791999F-E646-4339-BB1A-AB7468BC2A0F}" dt="2022-01-21T18:37:32.749" v="57" actId="47"/>
        <pc:sldMkLst>
          <pc:docMk/>
          <pc:sldMk cId="820908596" sldId="329"/>
        </pc:sldMkLst>
      </pc:sldChg>
      <pc:sldChg chg="del">
        <pc:chgData name="Andra Serban" userId="7fd3b2b062eb8dac" providerId="LiveId" clId="{5791999F-E646-4339-BB1A-AB7468BC2A0F}" dt="2022-01-21T18:37:33.961" v="59" actId="47"/>
        <pc:sldMkLst>
          <pc:docMk/>
          <pc:sldMk cId="2442821966" sldId="330"/>
        </pc:sldMkLst>
      </pc:sldChg>
      <pc:sldChg chg="del">
        <pc:chgData name="Andra Serban" userId="7fd3b2b062eb8dac" providerId="LiveId" clId="{5791999F-E646-4339-BB1A-AB7468BC2A0F}" dt="2022-01-21T18:37:34.592" v="61" actId="47"/>
        <pc:sldMkLst>
          <pc:docMk/>
          <pc:sldMk cId="3169015993" sldId="331"/>
        </pc:sldMkLst>
      </pc:sldChg>
      <pc:sldChg chg="del">
        <pc:chgData name="Andra Serban" userId="7fd3b2b062eb8dac" providerId="LiveId" clId="{5791999F-E646-4339-BB1A-AB7468BC2A0F}" dt="2022-01-21T18:37:34.860" v="62" actId="47"/>
        <pc:sldMkLst>
          <pc:docMk/>
          <pc:sldMk cId="959245756" sldId="332"/>
        </pc:sldMkLst>
      </pc:sldChg>
      <pc:sldChg chg="del">
        <pc:chgData name="Andra Serban" userId="7fd3b2b062eb8dac" providerId="LiveId" clId="{5791999F-E646-4339-BB1A-AB7468BC2A0F}" dt="2022-01-21T18:37:35.127" v="63" actId="47"/>
        <pc:sldMkLst>
          <pc:docMk/>
          <pc:sldMk cId="1357497359" sldId="333"/>
        </pc:sldMkLst>
      </pc:sldChg>
      <pc:sldChg chg="del">
        <pc:chgData name="Andra Serban" userId="7fd3b2b062eb8dac" providerId="LiveId" clId="{5791999F-E646-4339-BB1A-AB7468BC2A0F}" dt="2022-01-21T18:37:35.478" v="64" actId="47"/>
        <pc:sldMkLst>
          <pc:docMk/>
          <pc:sldMk cId="796349038" sldId="334"/>
        </pc:sldMkLst>
      </pc:sldChg>
      <pc:sldChg chg="del">
        <pc:chgData name="Andra Serban" userId="7fd3b2b062eb8dac" providerId="LiveId" clId="{5791999F-E646-4339-BB1A-AB7468BC2A0F}" dt="2022-01-21T18:37:34.276" v="60" actId="47"/>
        <pc:sldMkLst>
          <pc:docMk/>
          <pc:sldMk cId="2422229833" sldId="335"/>
        </pc:sldMkLst>
      </pc:sldChg>
      <pc:sldChg chg="del">
        <pc:chgData name="Andra Serban" userId="7fd3b2b062eb8dac" providerId="LiveId" clId="{5791999F-E646-4339-BB1A-AB7468BC2A0F}" dt="2022-01-21T18:37:35.772" v="65" actId="47"/>
        <pc:sldMkLst>
          <pc:docMk/>
          <pc:sldMk cId="3437292608" sldId="336"/>
        </pc:sldMkLst>
      </pc:sldChg>
      <pc:sldChg chg="del">
        <pc:chgData name="Andra Serban" userId="7fd3b2b062eb8dac" providerId="LiveId" clId="{5791999F-E646-4339-BB1A-AB7468BC2A0F}" dt="2022-01-21T18:37:36.421" v="66" actId="47"/>
        <pc:sldMkLst>
          <pc:docMk/>
          <pc:sldMk cId="1913547721" sldId="337"/>
        </pc:sldMkLst>
      </pc:sldChg>
      <pc:sldChg chg="del">
        <pc:chgData name="Andra Serban" userId="7fd3b2b062eb8dac" providerId="LiveId" clId="{5791999F-E646-4339-BB1A-AB7468BC2A0F}" dt="2022-01-21T18:37:37.300" v="67" actId="47"/>
        <pc:sldMkLst>
          <pc:docMk/>
          <pc:sldMk cId="3320429034" sldId="338"/>
        </pc:sldMkLst>
      </pc:sldChg>
    </pc:docChg>
  </pc:docChgLst>
  <pc:docChgLst>
    <pc:chgData name="Andra Serban" userId="7fd3b2b062eb8dac" providerId="LiveId" clId="{E6595235-C0B8-4F9E-9B8E-D94022605188}"/>
    <pc:docChg chg="undo custSel addSld delSld modSld sldOrd">
      <pc:chgData name="Andra Serban" userId="7fd3b2b062eb8dac" providerId="LiveId" clId="{E6595235-C0B8-4F9E-9B8E-D94022605188}" dt="2021-12-22T16:33:14.232" v="2130" actId="27636"/>
      <pc:docMkLst>
        <pc:docMk/>
      </pc:docMkLst>
      <pc:sldChg chg="modSp mod">
        <pc:chgData name="Andra Serban" userId="7fd3b2b062eb8dac" providerId="LiveId" clId="{E6595235-C0B8-4F9E-9B8E-D94022605188}" dt="2021-12-22T16:28:46.572" v="2089" actId="20577"/>
        <pc:sldMkLst>
          <pc:docMk/>
          <pc:sldMk cId="1768000633" sldId="257"/>
        </pc:sldMkLst>
        <pc:spChg chg="mod">
          <ac:chgData name="Andra Serban" userId="7fd3b2b062eb8dac" providerId="LiveId" clId="{E6595235-C0B8-4F9E-9B8E-D94022605188}" dt="2021-12-22T16:28:46.572" v="2089" actId="20577"/>
          <ac:spMkLst>
            <pc:docMk/>
            <pc:sldMk cId="1768000633" sldId="257"/>
            <ac:spMk id="3" creationId="{4DC9B6AD-1FB7-4052-A364-3B3802AE4E9A}"/>
          </ac:spMkLst>
        </pc:spChg>
      </pc:sldChg>
      <pc:sldChg chg="modSp mod">
        <pc:chgData name="Andra Serban" userId="7fd3b2b062eb8dac" providerId="LiveId" clId="{E6595235-C0B8-4F9E-9B8E-D94022605188}" dt="2021-12-22T13:44:25.712" v="76" actId="20577"/>
        <pc:sldMkLst>
          <pc:docMk/>
          <pc:sldMk cId="1745072876" sldId="270"/>
        </pc:sldMkLst>
        <pc:spChg chg="mod">
          <ac:chgData name="Andra Serban" userId="7fd3b2b062eb8dac" providerId="LiveId" clId="{E6595235-C0B8-4F9E-9B8E-D94022605188}" dt="2021-12-22T13:44:25.712" v="76" actId="20577"/>
          <ac:spMkLst>
            <pc:docMk/>
            <pc:sldMk cId="1745072876" sldId="270"/>
            <ac:spMk id="2" creationId="{0E08F22C-D968-4298-8258-2348ADF977F2}"/>
          </ac:spMkLst>
        </pc:spChg>
      </pc:sldChg>
      <pc:sldChg chg="del">
        <pc:chgData name="Andra Serban" userId="7fd3b2b062eb8dac" providerId="LiveId" clId="{E6595235-C0B8-4F9E-9B8E-D94022605188}" dt="2021-12-22T13:43:30.398" v="2" actId="47"/>
        <pc:sldMkLst>
          <pc:docMk/>
          <pc:sldMk cId="2658074434" sldId="271"/>
        </pc:sldMkLst>
      </pc:sldChg>
      <pc:sldChg chg="del">
        <pc:chgData name="Andra Serban" userId="7fd3b2b062eb8dac" providerId="LiveId" clId="{E6595235-C0B8-4F9E-9B8E-D94022605188}" dt="2021-12-22T13:43:31.324" v="3" actId="47"/>
        <pc:sldMkLst>
          <pc:docMk/>
          <pc:sldMk cId="3820967062" sldId="272"/>
        </pc:sldMkLst>
      </pc:sldChg>
      <pc:sldChg chg="del">
        <pc:chgData name="Andra Serban" userId="7fd3b2b062eb8dac" providerId="LiveId" clId="{E6595235-C0B8-4F9E-9B8E-D94022605188}" dt="2021-12-22T13:43:32.107" v="4" actId="47"/>
        <pc:sldMkLst>
          <pc:docMk/>
          <pc:sldMk cId="2275561930" sldId="273"/>
        </pc:sldMkLst>
      </pc:sldChg>
      <pc:sldChg chg="del">
        <pc:chgData name="Andra Serban" userId="7fd3b2b062eb8dac" providerId="LiveId" clId="{E6595235-C0B8-4F9E-9B8E-D94022605188}" dt="2021-12-22T13:43:32.966" v="5" actId="47"/>
        <pc:sldMkLst>
          <pc:docMk/>
          <pc:sldMk cId="1555818788" sldId="275"/>
        </pc:sldMkLst>
      </pc:sldChg>
      <pc:sldChg chg="addSp delSp modSp mod">
        <pc:chgData name="Andra Serban" userId="7fd3b2b062eb8dac" providerId="LiveId" clId="{E6595235-C0B8-4F9E-9B8E-D94022605188}" dt="2021-12-22T13:49:36.225" v="126" actId="1076"/>
        <pc:sldMkLst>
          <pc:docMk/>
          <pc:sldMk cId="3166663680" sldId="279"/>
        </pc:sldMkLst>
        <pc:spChg chg="mod">
          <ac:chgData name="Andra Serban" userId="7fd3b2b062eb8dac" providerId="LiveId" clId="{E6595235-C0B8-4F9E-9B8E-D94022605188}" dt="2021-12-22T13:44:30.514" v="81" actId="20577"/>
          <ac:spMkLst>
            <pc:docMk/>
            <pc:sldMk cId="3166663680" sldId="279"/>
            <ac:spMk id="2" creationId="{2DDB382D-EEB0-49B8-B9BB-9414186E925E}"/>
          </ac:spMkLst>
        </pc:spChg>
        <pc:spChg chg="add mod">
          <ac:chgData name="Andra Serban" userId="7fd3b2b062eb8dac" providerId="LiveId" clId="{E6595235-C0B8-4F9E-9B8E-D94022605188}" dt="2021-12-22T13:49:36.225" v="126" actId="1076"/>
          <ac:spMkLst>
            <pc:docMk/>
            <pc:sldMk cId="3166663680" sldId="279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3:46:12.480" v="94" actId="1076"/>
          <ac:picMkLst>
            <pc:docMk/>
            <pc:sldMk cId="3166663680" sldId="279"/>
            <ac:picMk id="6" creationId="{F751B9C1-FFE9-4B9E-A714-5C63A0CE794E}"/>
          </ac:picMkLst>
        </pc:picChg>
        <pc:picChg chg="del">
          <ac:chgData name="Andra Serban" userId="7fd3b2b062eb8dac" providerId="LiveId" clId="{E6595235-C0B8-4F9E-9B8E-D94022605188}" dt="2021-12-22T13:43:25.880" v="0" actId="478"/>
          <ac:picMkLst>
            <pc:docMk/>
            <pc:sldMk cId="3166663680" sldId="279"/>
            <ac:picMk id="7" creationId="{7ED9BF95-1FE8-4FF1-9408-41F901889826}"/>
          </ac:picMkLst>
        </pc:picChg>
        <pc:picChg chg="add del">
          <ac:chgData name="Andra Serban" userId="7fd3b2b062eb8dac" providerId="LiveId" clId="{E6595235-C0B8-4F9E-9B8E-D94022605188}" dt="2021-12-22T13:46:47.768" v="96" actId="478"/>
          <ac:picMkLst>
            <pc:docMk/>
            <pc:sldMk cId="3166663680" sldId="279"/>
            <ac:picMk id="9" creationId="{9A1D5857-6152-4C15-8F8D-F1B518B2D02D}"/>
          </ac:picMkLst>
        </pc:picChg>
      </pc:sldChg>
      <pc:sldChg chg="add del">
        <pc:chgData name="Andra Serban" userId="7fd3b2b062eb8dac" providerId="LiveId" clId="{E6595235-C0B8-4F9E-9B8E-D94022605188}" dt="2021-12-22T14:18:37.735" v="539" actId="47"/>
        <pc:sldMkLst>
          <pc:docMk/>
          <pc:sldMk cId="1926266844" sldId="294"/>
        </pc:sldMkLst>
      </pc:sldChg>
      <pc:sldChg chg="del">
        <pc:chgData name="Andra Serban" userId="7fd3b2b062eb8dac" providerId="LiveId" clId="{E6595235-C0B8-4F9E-9B8E-D94022605188}" dt="2021-12-22T13:43:34.699" v="7" actId="47"/>
        <pc:sldMkLst>
          <pc:docMk/>
          <pc:sldMk cId="3148447526" sldId="295"/>
        </pc:sldMkLst>
      </pc:sldChg>
      <pc:sldChg chg="addSp delSp modSp add mod">
        <pc:chgData name="Andra Serban" userId="7fd3b2b062eb8dac" providerId="LiveId" clId="{E6595235-C0B8-4F9E-9B8E-D94022605188}" dt="2021-12-22T13:49:31.641" v="125" actId="1076"/>
        <pc:sldMkLst>
          <pc:docMk/>
          <pc:sldMk cId="3698394483" sldId="295"/>
        </pc:sldMkLst>
        <pc:spChg chg="mod">
          <ac:chgData name="Andra Serban" userId="7fd3b2b062eb8dac" providerId="LiveId" clId="{E6595235-C0B8-4F9E-9B8E-D94022605188}" dt="2021-12-22T13:49:31.641" v="125" actId="1076"/>
          <ac:spMkLst>
            <pc:docMk/>
            <pc:sldMk cId="3698394483" sldId="295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3:47:20.059" v="103" actId="1076"/>
          <ac:picMkLst>
            <pc:docMk/>
            <pc:sldMk cId="3698394483" sldId="295"/>
            <ac:picMk id="5" creationId="{632C6742-5F02-473D-9C6A-CC503195201F}"/>
          </ac:picMkLst>
        </pc:picChg>
        <pc:picChg chg="del">
          <ac:chgData name="Andra Serban" userId="7fd3b2b062eb8dac" providerId="LiveId" clId="{E6595235-C0B8-4F9E-9B8E-D94022605188}" dt="2021-12-22T13:46:53.977" v="98" actId="478"/>
          <ac:picMkLst>
            <pc:docMk/>
            <pc:sldMk cId="3698394483" sldId="295"/>
            <ac:picMk id="6" creationId="{F751B9C1-FFE9-4B9E-A714-5C63A0CE794E}"/>
          </ac:picMkLst>
        </pc:picChg>
      </pc:sldChg>
      <pc:sldChg chg="addSp delSp modSp add mod">
        <pc:chgData name="Andra Serban" userId="7fd3b2b062eb8dac" providerId="LiveId" clId="{E6595235-C0B8-4F9E-9B8E-D94022605188}" dt="2021-12-22T13:49:40.241" v="127" actId="1076"/>
        <pc:sldMkLst>
          <pc:docMk/>
          <pc:sldMk cId="28368391" sldId="296"/>
        </pc:sldMkLst>
        <pc:spChg chg="mod">
          <ac:chgData name="Andra Serban" userId="7fd3b2b062eb8dac" providerId="LiveId" clId="{E6595235-C0B8-4F9E-9B8E-D94022605188}" dt="2021-12-22T13:49:40.241" v="127" actId="1076"/>
          <ac:spMkLst>
            <pc:docMk/>
            <pc:sldMk cId="28368391" sldId="296"/>
            <ac:spMk id="4" creationId="{AB10C0FD-2F6E-4384-A1D8-C1D062C92E37}"/>
          </ac:spMkLst>
        </pc:spChg>
        <pc:spChg chg="add del">
          <ac:chgData name="Andra Serban" userId="7fd3b2b062eb8dac" providerId="LiveId" clId="{E6595235-C0B8-4F9E-9B8E-D94022605188}" dt="2021-12-22T13:49:01.719" v="114" actId="22"/>
          <ac:spMkLst>
            <pc:docMk/>
            <pc:sldMk cId="28368391" sldId="296"/>
            <ac:spMk id="8" creationId="{5648ABC4-E5A1-45C7-BEB1-BFA198D7D5D8}"/>
          </ac:spMkLst>
        </pc:spChg>
        <pc:picChg chg="del">
          <ac:chgData name="Andra Serban" userId="7fd3b2b062eb8dac" providerId="LiveId" clId="{E6595235-C0B8-4F9E-9B8E-D94022605188}" dt="2021-12-22T13:47:27.256" v="105" actId="478"/>
          <ac:picMkLst>
            <pc:docMk/>
            <pc:sldMk cId="28368391" sldId="296"/>
            <ac:picMk id="5" creationId="{632C6742-5F02-473D-9C6A-CC503195201F}"/>
          </ac:picMkLst>
        </pc:picChg>
        <pc:picChg chg="add del mod">
          <ac:chgData name="Andra Serban" userId="7fd3b2b062eb8dac" providerId="LiveId" clId="{E6595235-C0B8-4F9E-9B8E-D94022605188}" dt="2021-12-22T13:49:03.621" v="116" actId="22"/>
          <ac:picMkLst>
            <pc:docMk/>
            <pc:sldMk cId="28368391" sldId="296"/>
            <ac:picMk id="6" creationId="{22FF7682-F203-4CB6-B024-801F9F565BC2}"/>
          </ac:picMkLst>
        </pc:picChg>
        <pc:picChg chg="add mod">
          <ac:chgData name="Andra Serban" userId="7fd3b2b062eb8dac" providerId="LiveId" clId="{E6595235-C0B8-4F9E-9B8E-D94022605188}" dt="2021-12-22T13:49:26.524" v="124" actId="1076"/>
          <ac:picMkLst>
            <pc:docMk/>
            <pc:sldMk cId="28368391" sldId="296"/>
            <ac:picMk id="10" creationId="{5AC60701-F80B-4D74-A458-4DD032D2D661}"/>
          </ac:picMkLst>
        </pc:picChg>
      </pc:sldChg>
      <pc:sldChg chg="del">
        <pc:chgData name="Andra Serban" userId="7fd3b2b062eb8dac" providerId="LiveId" clId="{E6595235-C0B8-4F9E-9B8E-D94022605188}" dt="2021-12-22T13:43:35.614" v="8" actId="47"/>
        <pc:sldMkLst>
          <pc:docMk/>
          <pc:sldMk cId="836800676" sldId="296"/>
        </pc:sldMkLst>
      </pc:sldChg>
      <pc:sldChg chg="del">
        <pc:chgData name="Andra Serban" userId="7fd3b2b062eb8dac" providerId="LiveId" clId="{E6595235-C0B8-4F9E-9B8E-D94022605188}" dt="2021-12-22T13:43:36.016" v="9" actId="47"/>
        <pc:sldMkLst>
          <pc:docMk/>
          <pc:sldMk cId="693115997" sldId="297"/>
        </pc:sldMkLst>
      </pc:sldChg>
      <pc:sldChg chg="addSp delSp modSp add mod">
        <pc:chgData name="Andra Serban" userId="7fd3b2b062eb8dac" providerId="LiveId" clId="{E6595235-C0B8-4F9E-9B8E-D94022605188}" dt="2021-12-22T14:04:52.025" v="332" actId="113"/>
        <pc:sldMkLst>
          <pc:docMk/>
          <pc:sldMk cId="1957671560" sldId="297"/>
        </pc:sldMkLst>
        <pc:spChg chg="mod">
          <ac:chgData name="Andra Serban" userId="7fd3b2b062eb8dac" providerId="LiveId" clId="{E6595235-C0B8-4F9E-9B8E-D94022605188}" dt="2021-12-22T13:51:23.470" v="184"/>
          <ac:spMkLst>
            <pc:docMk/>
            <pc:sldMk cId="1957671560" sldId="297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3:58:42.344" v="188"/>
          <ac:spMkLst>
            <pc:docMk/>
            <pc:sldMk cId="1957671560" sldId="297"/>
            <ac:spMk id="3" creationId="{DBCDD337-4135-4CD1-87C9-BD49721559D9}"/>
          </ac:spMkLst>
        </pc:spChg>
        <pc:spChg chg="add del mod">
          <ac:chgData name="Andra Serban" userId="7fd3b2b062eb8dac" providerId="LiveId" clId="{E6595235-C0B8-4F9E-9B8E-D94022605188}" dt="2021-12-22T14:04:52.025" v="332" actId="113"/>
          <ac:spMkLst>
            <pc:docMk/>
            <pc:sldMk cId="1957671560" sldId="297"/>
            <ac:spMk id="4" creationId="{AB10C0FD-2F6E-4384-A1D8-C1D062C92E37}"/>
          </ac:spMkLst>
        </pc:spChg>
        <pc:spChg chg="add del">
          <ac:chgData name="Andra Serban" userId="7fd3b2b062eb8dac" providerId="LiveId" clId="{E6595235-C0B8-4F9E-9B8E-D94022605188}" dt="2021-12-22T13:59:46.239" v="251"/>
          <ac:spMkLst>
            <pc:docMk/>
            <pc:sldMk cId="1957671560" sldId="297"/>
            <ac:spMk id="5" creationId="{937F4658-4733-425A-ACC4-09D54EA92E8E}"/>
          </ac:spMkLst>
        </pc:spChg>
        <pc:spChg chg="add del">
          <ac:chgData name="Andra Serban" userId="7fd3b2b062eb8dac" providerId="LiveId" clId="{E6595235-C0B8-4F9E-9B8E-D94022605188}" dt="2021-12-22T13:59:55.151" v="257"/>
          <ac:spMkLst>
            <pc:docMk/>
            <pc:sldMk cId="1957671560" sldId="297"/>
            <ac:spMk id="6" creationId="{A608A4FE-5A87-4F88-A001-239DFBE7D53B}"/>
          </ac:spMkLst>
        </pc:spChg>
        <pc:spChg chg="add del">
          <ac:chgData name="Andra Serban" userId="7fd3b2b062eb8dac" providerId="LiveId" clId="{E6595235-C0B8-4F9E-9B8E-D94022605188}" dt="2021-12-22T14:00:47.246" v="265"/>
          <ac:spMkLst>
            <pc:docMk/>
            <pc:sldMk cId="1957671560" sldId="297"/>
            <ac:spMk id="7" creationId="{74CED0FC-8C9F-4F61-B0DA-E148CD5777D1}"/>
          </ac:spMkLst>
        </pc:spChg>
        <pc:spChg chg="add del">
          <ac:chgData name="Andra Serban" userId="7fd3b2b062eb8dac" providerId="LiveId" clId="{E6595235-C0B8-4F9E-9B8E-D94022605188}" dt="2021-12-22T14:02:16.961" v="292"/>
          <ac:spMkLst>
            <pc:docMk/>
            <pc:sldMk cId="1957671560" sldId="297"/>
            <ac:spMk id="8" creationId="{767DD274-46CB-4AC9-88EE-5EC23755D433}"/>
          </ac:spMkLst>
        </pc:spChg>
        <pc:picChg chg="del">
          <ac:chgData name="Andra Serban" userId="7fd3b2b062eb8dac" providerId="LiveId" clId="{E6595235-C0B8-4F9E-9B8E-D94022605188}" dt="2021-12-22T13:50:33.010" v="181" actId="478"/>
          <ac:picMkLst>
            <pc:docMk/>
            <pc:sldMk cId="1957671560" sldId="297"/>
            <ac:picMk id="10" creationId="{5AC60701-F80B-4D74-A458-4DD032D2D661}"/>
          </ac:picMkLst>
        </pc:picChg>
      </pc:sldChg>
      <pc:sldChg chg="addSp delSp modSp add mod">
        <pc:chgData name="Andra Serban" userId="7fd3b2b062eb8dac" providerId="LiveId" clId="{E6595235-C0B8-4F9E-9B8E-D94022605188}" dt="2021-12-22T14:18:28.759" v="538" actId="20577"/>
        <pc:sldMkLst>
          <pc:docMk/>
          <pc:sldMk cId="2083169945" sldId="298"/>
        </pc:sldMkLst>
        <pc:spChg chg="mod">
          <ac:chgData name="Andra Serban" userId="7fd3b2b062eb8dac" providerId="LiveId" clId="{E6595235-C0B8-4F9E-9B8E-D94022605188}" dt="2021-12-22T14:18:28.759" v="538" actId="20577"/>
          <ac:spMkLst>
            <pc:docMk/>
            <pc:sldMk cId="2083169945" sldId="298"/>
            <ac:spMk id="4" creationId="{AB10C0FD-2F6E-4384-A1D8-C1D062C92E37}"/>
          </ac:spMkLst>
        </pc:spChg>
        <pc:spChg chg="add del">
          <ac:chgData name="Andra Serban" userId="7fd3b2b062eb8dac" providerId="LiveId" clId="{E6595235-C0B8-4F9E-9B8E-D94022605188}" dt="2021-12-22T14:11:20.054" v="415"/>
          <ac:spMkLst>
            <pc:docMk/>
            <pc:sldMk cId="2083169945" sldId="298"/>
            <ac:spMk id="6" creationId="{E66C1C1A-1443-4942-8761-C340B1C8A28E}"/>
          </ac:spMkLst>
        </pc:spChg>
        <pc:picChg chg="add mod">
          <ac:chgData name="Andra Serban" userId="7fd3b2b062eb8dac" providerId="LiveId" clId="{E6595235-C0B8-4F9E-9B8E-D94022605188}" dt="2021-12-22T14:12:35.661" v="431" actId="14100"/>
          <ac:picMkLst>
            <pc:docMk/>
            <pc:sldMk cId="2083169945" sldId="298"/>
            <ac:picMk id="5" creationId="{21AC3197-074A-4983-89B1-61A154769DA6}"/>
          </ac:picMkLst>
        </pc:picChg>
        <pc:picChg chg="add mod">
          <ac:chgData name="Andra Serban" userId="7fd3b2b062eb8dac" providerId="LiveId" clId="{E6595235-C0B8-4F9E-9B8E-D94022605188}" dt="2021-12-22T14:12:37.923" v="432" actId="14100"/>
          <ac:picMkLst>
            <pc:docMk/>
            <pc:sldMk cId="2083169945" sldId="298"/>
            <ac:picMk id="8" creationId="{9BE6A05D-2E71-406F-8276-759FCB5FFA3D}"/>
          </ac:picMkLst>
        </pc:picChg>
      </pc:sldChg>
      <pc:sldChg chg="del">
        <pc:chgData name="Andra Serban" userId="7fd3b2b062eb8dac" providerId="LiveId" clId="{E6595235-C0B8-4F9E-9B8E-D94022605188}" dt="2021-12-22T13:43:36.386" v="10" actId="47"/>
        <pc:sldMkLst>
          <pc:docMk/>
          <pc:sldMk cId="2206476458" sldId="298"/>
        </pc:sldMkLst>
      </pc:sldChg>
      <pc:sldChg chg="addSp delSp modSp add mod">
        <pc:chgData name="Andra Serban" userId="7fd3b2b062eb8dac" providerId="LiveId" clId="{E6595235-C0B8-4F9E-9B8E-D94022605188}" dt="2021-12-22T14:14:35.200" v="449" actId="14734"/>
        <pc:sldMkLst>
          <pc:docMk/>
          <pc:sldMk cId="380483342" sldId="299"/>
        </pc:sldMkLst>
        <pc:spChg chg="mod">
          <ac:chgData name="Andra Serban" userId="7fd3b2b062eb8dac" providerId="LiveId" clId="{E6595235-C0B8-4F9E-9B8E-D94022605188}" dt="2021-12-22T14:12:48.548" v="434"/>
          <ac:spMkLst>
            <pc:docMk/>
            <pc:sldMk cId="380483342" sldId="299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4:14:11.393" v="443" actId="5793"/>
          <ac:spMkLst>
            <pc:docMk/>
            <pc:sldMk cId="380483342" sldId="299"/>
            <ac:spMk id="4" creationId="{AB10C0FD-2F6E-4384-A1D8-C1D062C92E37}"/>
          </ac:spMkLst>
        </pc:spChg>
        <pc:graphicFrameChg chg="add mod modGraphic">
          <ac:chgData name="Andra Serban" userId="7fd3b2b062eb8dac" providerId="LiveId" clId="{E6595235-C0B8-4F9E-9B8E-D94022605188}" dt="2021-12-22T14:14:35.200" v="449" actId="14734"/>
          <ac:graphicFrameMkLst>
            <pc:docMk/>
            <pc:sldMk cId="380483342" sldId="299"/>
            <ac:graphicFrameMk id="3" creationId="{A47C1A64-EEA8-48FE-89B4-EB2CAAC4634A}"/>
          </ac:graphicFrameMkLst>
        </pc:graphicFrameChg>
        <pc:picChg chg="del">
          <ac:chgData name="Andra Serban" userId="7fd3b2b062eb8dac" providerId="LiveId" clId="{E6595235-C0B8-4F9E-9B8E-D94022605188}" dt="2021-12-22T14:12:50.753" v="435" actId="478"/>
          <ac:picMkLst>
            <pc:docMk/>
            <pc:sldMk cId="380483342" sldId="299"/>
            <ac:picMk id="5" creationId="{21AC3197-074A-4983-89B1-61A154769DA6}"/>
          </ac:picMkLst>
        </pc:picChg>
        <pc:picChg chg="del">
          <ac:chgData name="Andra Serban" userId="7fd3b2b062eb8dac" providerId="LiveId" clId="{E6595235-C0B8-4F9E-9B8E-D94022605188}" dt="2021-12-22T14:12:51.632" v="436" actId="478"/>
          <ac:picMkLst>
            <pc:docMk/>
            <pc:sldMk cId="380483342" sldId="299"/>
            <ac:picMk id="8" creationId="{9BE6A05D-2E71-406F-8276-759FCB5FFA3D}"/>
          </ac:picMkLst>
        </pc:picChg>
      </pc:sldChg>
      <pc:sldChg chg="del">
        <pc:chgData name="Andra Serban" userId="7fd3b2b062eb8dac" providerId="LiveId" clId="{E6595235-C0B8-4F9E-9B8E-D94022605188}" dt="2021-12-22T13:43:36.770" v="11" actId="47"/>
        <pc:sldMkLst>
          <pc:docMk/>
          <pc:sldMk cId="1973400382" sldId="299"/>
        </pc:sldMkLst>
      </pc:sldChg>
      <pc:sldChg chg="del">
        <pc:chgData name="Andra Serban" userId="7fd3b2b062eb8dac" providerId="LiveId" clId="{E6595235-C0B8-4F9E-9B8E-D94022605188}" dt="2021-12-22T13:43:37.051" v="12" actId="47"/>
        <pc:sldMkLst>
          <pc:docMk/>
          <pc:sldMk cId="2248660762" sldId="300"/>
        </pc:sldMkLst>
      </pc:sldChg>
      <pc:sldChg chg="addSp delSp modSp add mod">
        <pc:chgData name="Andra Serban" userId="7fd3b2b062eb8dac" providerId="LiveId" clId="{E6595235-C0B8-4F9E-9B8E-D94022605188}" dt="2021-12-22T14:17:21.661" v="462" actId="14100"/>
        <pc:sldMkLst>
          <pc:docMk/>
          <pc:sldMk cId="2635746017" sldId="300"/>
        </pc:sldMkLst>
        <pc:spChg chg="mod">
          <ac:chgData name="Andra Serban" userId="7fd3b2b062eb8dac" providerId="LiveId" clId="{E6595235-C0B8-4F9E-9B8E-D94022605188}" dt="2021-12-22T14:16:35.855" v="453" actId="20577"/>
          <ac:spMkLst>
            <pc:docMk/>
            <pc:sldMk cId="2635746017" sldId="300"/>
            <ac:spMk id="4" creationId="{AB10C0FD-2F6E-4384-A1D8-C1D062C92E37}"/>
          </ac:spMkLst>
        </pc:spChg>
        <pc:graphicFrameChg chg="del modGraphic">
          <ac:chgData name="Andra Serban" userId="7fd3b2b062eb8dac" providerId="LiveId" clId="{E6595235-C0B8-4F9E-9B8E-D94022605188}" dt="2021-12-22T14:16:32.477" v="452" actId="478"/>
          <ac:graphicFrameMkLst>
            <pc:docMk/>
            <pc:sldMk cId="2635746017" sldId="300"/>
            <ac:graphicFrameMk id="3" creationId="{A47C1A64-EEA8-48FE-89B4-EB2CAAC4634A}"/>
          </ac:graphicFrameMkLst>
        </pc:graphicFrameChg>
        <pc:picChg chg="add mod">
          <ac:chgData name="Andra Serban" userId="7fd3b2b062eb8dac" providerId="LiveId" clId="{E6595235-C0B8-4F9E-9B8E-D94022605188}" dt="2021-12-22T14:17:21.661" v="462" actId="14100"/>
          <ac:picMkLst>
            <pc:docMk/>
            <pc:sldMk cId="2635746017" sldId="300"/>
            <ac:picMk id="6" creationId="{003FF8D9-0809-4993-89E8-B0E51C7F690A}"/>
          </ac:picMkLst>
        </pc:picChg>
        <pc:picChg chg="add mod">
          <ac:chgData name="Andra Serban" userId="7fd3b2b062eb8dac" providerId="LiveId" clId="{E6595235-C0B8-4F9E-9B8E-D94022605188}" dt="2021-12-22T14:17:13.860" v="459" actId="14100"/>
          <ac:picMkLst>
            <pc:docMk/>
            <pc:sldMk cId="2635746017" sldId="300"/>
            <ac:picMk id="8" creationId="{9EA522AC-2582-4BB2-B22D-596D525DCF0E}"/>
          </ac:picMkLst>
        </pc:picChg>
      </pc:sldChg>
      <pc:sldChg chg="del">
        <pc:chgData name="Andra Serban" userId="7fd3b2b062eb8dac" providerId="LiveId" clId="{E6595235-C0B8-4F9E-9B8E-D94022605188}" dt="2021-12-22T13:43:37.583" v="14" actId="47"/>
        <pc:sldMkLst>
          <pc:docMk/>
          <pc:sldMk cId="448861144" sldId="301"/>
        </pc:sldMkLst>
      </pc:sldChg>
      <pc:sldChg chg="add">
        <pc:chgData name="Andra Serban" userId="7fd3b2b062eb8dac" providerId="LiveId" clId="{E6595235-C0B8-4F9E-9B8E-D94022605188}" dt="2021-12-22T14:17:34" v="463"/>
        <pc:sldMkLst>
          <pc:docMk/>
          <pc:sldMk cId="511451008" sldId="301"/>
        </pc:sldMkLst>
      </pc:sldChg>
      <pc:sldChg chg="del">
        <pc:chgData name="Andra Serban" userId="7fd3b2b062eb8dac" providerId="LiveId" clId="{E6595235-C0B8-4F9E-9B8E-D94022605188}" dt="2021-12-22T13:43:37.835" v="15" actId="47"/>
        <pc:sldMkLst>
          <pc:docMk/>
          <pc:sldMk cId="1726658735" sldId="302"/>
        </pc:sldMkLst>
      </pc:sldChg>
      <pc:sldChg chg="delSp add del mod">
        <pc:chgData name="Andra Serban" userId="7fd3b2b062eb8dac" providerId="LiveId" clId="{E6595235-C0B8-4F9E-9B8E-D94022605188}" dt="2021-12-22T14:19:02.216" v="544" actId="47"/>
        <pc:sldMkLst>
          <pc:docMk/>
          <pc:sldMk cId="2327660780" sldId="302"/>
        </pc:sldMkLst>
        <pc:picChg chg="del">
          <ac:chgData name="Andra Serban" userId="7fd3b2b062eb8dac" providerId="LiveId" clId="{E6595235-C0B8-4F9E-9B8E-D94022605188}" dt="2021-12-22T14:18:52.976" v="541" actId="478"/>
          <ac:picMkLst>
            <pc:docMk/>
            <pc:sldMk cId="2327660780" sldId="302"/>
            <ac:picMk id="6" creationId="{003FF8D9-0809-4993-89E8-B0E51C7F690A}"/>
          </ac:picMkLst>
        </pc:picChg>
        <pc:picChg chg="del">
          <ac:chgData name="Andra Serban" userId="7fd3b2b062eb8dac" providerId="LiveId" clId="{E6595235-C0B8-4F9E-9B8E-D94022605188}" dt="2021-12-22T14:18:53.550" v="542" actId="478"/>
          <ac:picMkLst>
            <pc:docMk/>
            <pc:sldMk cId="2327660780" sldId="302"/>
            <ac:picMk id="8" creationId="{9EA522AC-2582-4BB2-B22D-596D525DCF0E}"/>
          </ac:picMkLst>
        </pc:picChg>
      </pc:sldChg>
      <pc:sldChg chg="addSp modSp add mod">
        <pc:chgData name="Andra Serban" userId="7fd3b2b062eb8dac" providerId="LiveId" clId="{E6595235-C0B8-4F9E-9B8E-D94022605188}" dt="2021-12-22T14:24:28.999" v="901" actId="1076"/>
        <pc:sldMkLst>
          <pc:docMk/>
          <pc:sldMk cId="2959390763" sldId="303"/>
        </pc:sldMkLst>
        <pc:spChg chg="mod">
          <ac:chgData name="Andra Serban" userId="7fd3b2b062eb8dac" providerId="LiveId" clId="{E6595235-C0B8-4F9E-9B8E-D94022605188}" dt="2021-12-22T14:23:42.799" v="897" actId="20577"/>
          <ac:spMkLst>
            <pc:docMk/>
            <pc:sldMk cId="2959390763" sldId="303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4:24:28.999" v="901" actId="1076"/>
          <ac:picMkLst>
            <pc:docMk/>
            <pc:sldMk cId="2959390763" sldId="303"/>
            <ac:picMk id="5" creationId="{8B83A3E9-12AA-4620-8352-3AD670CC80DC}"/>
          </ac:picMkLst>
        </pc:picChg>
      </pc:sldChg>
      <pc:sldChg chg="del">
        <pc:chgData name="Andra Serban" userId="7fd3b2b062eb8dac" providerId="LiveId" clId="{E6595235-C0B8-4F9E-9B8E-D94022605188}" dt="2021-12-22T13:43:38.035" v="16" actId="47"/>
        <pc:sldMkLst>
          <pc:docMk/>
          <pc:sldMk cId="3298956109" sldId="303"/>
        </pc:sldMkLst>
      </pc:sldChg>
      <pc:sldChg chg="addSp delSp modSp add mod">
        <pc:chgData name="Andra Serban" userId="7fd3b2b062eb8dac" providerId="LiveId" clId="{E6595235-C0B8-4F9E-9B8E-D94022605188}" dt="2021-12-22T14:53:59.487" v="1040" actId="14100"/>
        <pc:sldMkLst>
          <pc:docMk/>
          <pc:sldMk cId="2518130909" sldId="304"/>
        </pc:sldMkLst>
        <pc:spChg chg="mod">
          <ac:chgData name="Andra Serban" userId="7fd3b2b062eb8dac" providerId="LiveId" clId="{E6595235-C0B8-4F9E-9B8E-D94022605188}" dt="2021-12-22T14:25:08.940" v="908" actId="20577"/>
          <ac:spMkLst>
            <pc:docMk/>
            <pc:sldMk cId="2518130909" sldId="304"/>
            <ac:spMk id="2" creationId="{2DDB382D-EEB0-49B8-B9BB-9414186E925E}"/>
          </ac:spMkLst>
        </pc:spChg>
        <pc:spChg chg="add del">
          <ac:chgData name="Andra Serban" userId="7fd3b2b062eb8dac" providerId="LiveId" clId="{E6595235-C0B8-4F9E-9B8E-D94022605188}" dt="2021-12-22T14:53:11.320" v="1026"/>
          <ac:spMkLst>
            <pc:docMk/>
            <pc:sldMk cId="2518130909" sldId="304"/>
            <ac:spMk id="3" creationId="{BCE3B9F1-B235-4CAD-99CA-A55F26880B59}"/>
          </ac:spMkLst>
        </pc:spChg>
        <pc:spChg chg="mod">
          <ac:chgData name="Andra Serban" userId="7fd3b2b062eb8dac" providerId="LiveId" clId="{E6595235-C0B8-4F9E-9B8E-D94022605188}" dt="2021-12-22T14:53:54.193" v="1037" actId="20577"/>
          <ac:spMkLst>
            <pc:docMk/>
            <pc:sldMk cId="2518130909" sldId="304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4:53:59.487" v="1040" actId="14100"/>
          <ac:picMkLst>
            <pc:docMk/>
            <pc:sldMk cId="2518130909" sldId="304"/>
            <ac:picMk id="6" creationId="{2D525C43-DA7B-41AF-AB50-7EA238AD7797}"/>
          </ac:picMkLst>
        </pc:picChg>
      </pc:sldChg>
      <pc:sldChg chg="del">
        <pc:chgData name="Andra Serban" userId="7fd3b2b062eb8dac" providerId="LiveId" clId="{E6595235-C0B8-4F9E-9B8E-D94022605188}" dt="2021-12-22T13:43:38.242" v="17" actId="47"/>
        <pc:sldMkLst>
          <pc:docMk/>
          <pc:sldMk cId="3328630364" sldId="304"/>
        </pc:sldMkLst>
      </pc:sldChg>
      <pc:sldChg chg="addSp delSp modSp add mod">
        <pc:chgData name="Andra Serban" userId="7fd3b2b062eb8dac" providerId="LiveId" clId="{E6595235-C0B8-4F9E-9B8E-D94022605188}" dt="2021-12-22T14:57:12.465" v="1102" actId="20577"/>
        <pc:sldMkLst>
          <pc:docMk/>
          <pc:sldMk cId="2008363997" sldId="305"/>
        </pc:sldMkLst>
        <pc:spChg chg="mod">
          <ac:chgData name="Andra Serban" userId="7fd3b2b062eb8dac" providerId="LiveId" clId="{E6595235-C0B8-4F9E-9B8E-D94022605188}" dt="2021-12-22T14:54:47.578" v="1055" actId="20577"/>
          <ac:spMkLst>
            <pc:docMk/>
            <pc:sldMk cId="2008363997" sldId="305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4:55:15.651" v="1057"/>
          <ac:spMkLst>
            <pc:docMk/>
            <pc:sldMk cId="2008363997" sldId="305"/>
            <ac:spMk id="3" creationId="{0B5C2259-6FD7-4DCC-99F1-A7201E53B646}"/>
          </ac:spMkLst>
        </pc:spChg>
        <pc:spChg chg="add del mod">
          <ac:chgData name="Andra Serban" userId="7fd3b2b062eb8dac" providerId="LiveId" clId="{E6595235-C0B8-4F9E-9B8E-D94022605188}" dt="2021-12-22T14:57:12.465" v="1102" actId="20577"/>
          <ac:spMkLst>
            <pc:docMk/>
            <pc:sldMk cId="2008363997" sldId="305"/>
            <ac:spMk id="4" creationId="{AB10C0FD-2F6E-4384-A1D8-C1D062C92E37}"/>
          </ac:spMkLst>
        </pc:spChg>
      </pc:sldChg>
      <pc:sldChg chg="del">
        <pc:chgData name="Andra Serban" userId="7fd3b2b062eb8dac" providerId="LiveId" clId="{E6595235-C0B8-4F9E-9B8E-D94022605188}" dt="2021-12-22T13:43:38.710" v="19" actId="47"/>
        <pc:sldMkLst>
          <pc:docMk/>
          <pc:sldMk cId="2530756835" sldId="305"/>
        </pc:sldMkLst>
      </pc:sldChg>
      <pc:sldChg chg="addSp delSp modSp add mod">
        <pc:chgData name="Andra Serban" userId="7fd3b2b062eb8dac" providerId="LiveId" clId="{E6595235-C0B8-4F9E-9B8E-D94022605188}" dt="2021-12-22T15:05:30.929" v="1120" actId="1076"/>
        <pc:sldMkLst>
          <pc:docMk/>
          <pc:sldMk cId="2517676202" sldId="306"/>
        </pc:sldMkLst>
        <pc:spChg chg="mod">
          <ac:chgData name="Andra Serban" userId="7fd3b2b062eb8dac" providerId="LiveId" clId="{E6595235-C0B8-4F9E-9B8E-D94022605188}" dt="2021-12-22T14:57:47.033" v="1113" actId="20577"/>
          <ac:spMkLst>
            <pc:docMk/>
            <pc:sldMk cId="2517676202" sldId="306"/>
            <ac:spMk id="2" creationId="{2DDB382D-EEB0-49B8-B9BB-9414186E925E}"/>
          </ac:spMkLst>
        </pc:spChg>
        <pc:spChg chg="del">
          <ac:chgData name="Andra Serban" userId="7fd3b2b062eb8dac" providerId="LiveId" clId="{E6595235-C0B8-4F9E-9B8E-D94022605188}" dt="2021-12-22T14:57:35.964" v="1103" actId="22"/>
          <ac:spMkLst>
            <pc:docMk/>
            <pc:sldMk cId="2517676202" sldId="306"/>
            <ac:spMk id="4" creationId="{AB10C0FD-2F6E-4384-A1D8-C1D062C92E37}"/>
          </ac:spMkLst>
        </pc:spChg>
        <pc:picChg chg="add mod ord">
          <ac:chgData name="Andra Serban" userId="7fd3b2b062eb8dac" providerId="LiveId" clId="{E6595235-C0B8-4F9E-9B8E-D94022605188}" dt="2021-12-22T15:05:30.929" v="1120" actId="1076"/>
          <ac:picMkLst>
            <pc:docMk/>
            <pc:sldMk cId="2517676202" sldId="306"/>
            <ac:picMk id="5" creationId="{FE8C56B5-3C45-4977-8E4C-587CCE5CD0B0}"/>
          </ac:picMkLst>
        </pc:picChg>
      </pc:sldChg>
      <pc:sldChg chg="del">
        <pc:chgData name="Andra Serban" userId="7fd3b2b062eb8dac" providerId="LiveId" clId="{E6595235-C0B8-4F9E-9B8E-D94022605188}" dt="2021-12-22T13:43:38.931" v="20" actId="47"/>
        <pc:sldMkLst>
          <pc:docMk/>
          <pc:sldMk cId="3377966522" sldId="306"/>
        </pc:sldMkLst>
      </pc:sldChg>
      <pc:sldChg chg="addSp delSp modSp add mod">
        <pc:chgData name="Andra Serban" userId="7fd3b2b062eb8dac" providerId="LiveId" clId="{E6595235-C0B8-4F9E-9B8E-D94022605188}" dt="2021-12-22T15:08:28.808" v="1159" actId="1076"/>
        <pc:sldMkLst>
          <pc:docMk/>
          <pc:sldMk cId="113748918" sldId="307"/>
        </pc:sldMkLst>
        <pc:spChg chg="mod">
          <ac:chgData name="Andra Serban" userId="7fd3b2b062eb8dac" providerId="LiveId" clId="{E6595235-C0B8-4F9E-9B8E-D94022605188}" dt="2021-12-22T15:05:17.685" v="1118"/>
          <ac:spMkLst>
            <pc:docMk/>
            <pc:sldMk cId="113748918" sldId="307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5:07:11.393" v="1122"/>
          <ac:spMkLst>
            <pc:docMk/>
            <pc:sldMk cId="113748918" sldId="307"/>
            <ac:spMk id="3" creationId="{1FAF7CA2-3EB5-47AF-B570-FC9820B53CFB}"/>
          </ac:spMkLst>
        </pc:spChg>
        <pc:spChg chg="add del mod">
          <ac:chgData name="Andra Serban" userId="7fd3b2b062eb8dac" providerId="LiveId" clId="{E6595235-C0B8-4F9E-9B8E-D94022605188}" dt="2021-12-22T15:07:59.858" v="1155" actId="20577"/>
          <ac:spMkLst>
            <pc:docMk/>
            <pc:sldMk cId="113748918" sldId="307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5:08:28.808" v="1159" actId="1076"/>
          <ac:picMkLst>
            <pc:docMk/>
            <pc:sldMk cId="113748918" sldId="307"/>
            <ac:picMk id="6" creationId="{68D61270-0F1E-42A9-BF43-2C589D9193D3}"/>
          </ac:picMkLst>
        </pc:picChg>
      </pc:sldChg>
      <pc:sldChg chg="del">
        <pc:chgData name="Andra Serban" userId="7fd3b2b062eb8dac" providerId="LiveId" clId="{E6595235-C0B8-4F9E-9B8E-D94022605188}" dt="2021-12-22T13:43:39.118" v="21" actId="47"/>
        <pc:sldMkLst>
          <pc:docMk/>
          <pc:sldMk cId="389476511" sldId="307"/>
        </pc:sldMkLst>
      </pc:sldChg>
      <pc:sldChg chg="del">
        <pc:chgData name="Andra Serban" userId="7fd3b2b062eb8dac" providerId="LiveId" clId="{E6595235-C0B8-4F9E-9B8E-D94022605188}" dt="2021-12-22T13:43:39.324" v="22" actId="47"/>
        <pc:sldMkLst>
          <pc:docMk/>
          <pc:sldMk cId="2859559714" sldId="308"/>
        </pc:sldMkLst>
      </pc:sldChg>
      <pc:sldChg chg="addSp delSp modSp add mod">
        <pc:chgData name="Andra Serban" userId="7fd3b2b062eb8dac" providerId="LiveId" clId="{E6595235-C0B8-4F9E-9B8E-D94022605188}" dt="2021-12-22T15:18:20.971" v="1196" actId="1076"/>
        <pc:sldMkLst>
          <pc:docMk/>
          <pc:sldMk cId="4185393457" sldId="308"/>
        </pc:sldMkLst>
        <pc:spChg chg="mod">
          <ac:chgData name="Andra Serban" userId="7fd3b2b062eb8dac" providerId="LiveId" clId="{E6595235-C0B8-4F9E-9B8E-D94022605188}" dt="2021-12-22T15:09:00.453" v="1166" actId="20577"/>
          <ac:spMkLst>
            <pc:docMk/>
            <pc:sldMk cId="4185393457" sldId="308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5:09:55.528" v="1169"/>
          <ac:spMkLst>
            <pc:docMk/>
            <pc:sldMk cId="4185393457" sldId="308"/>
            <ac:spMk id="3" creationId="{4EBC8CAD-781E-47D1-AE05-FE656CE61114}"/>
          </ac:spMkLst>
        </pc:spChg>
        <pc:spChg chg="add del mod">
          <ac:chgData name="Andra Serban" userId="7fd3b2b062eb8dac" providerId="LiveId" clId="{E6595235-C0B8-4F9E-9B8E-D94022605188}" dt="2021-12-22T15:10:42.928" v="1184" actId="20577"/>
          <ac:spMkLst>
            <pc:docMk/>
            <pc:sldMk cId="4185393457" sldId="308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5:18:20.971" v="1196" actId="1076"/>
          <ac:picMkLst>
            <pc:docMk/>
            <pc:sldMk cId="4185393457" sldId="308"/>
            <ac:picMk id="6" creationId="{9736E9D1-BD66-4477-B978-A8EAD6E9EC40}"/>
          </ac:picMkLst>
        </pc:picChg>
      </pc:sldChg>
      <pc:sldChg chg="del">
        <pc:chgData name="Andra Serban" userId="7fd3b2b062eb8dac" providerId="LiveId" clId="{E6595235-C0B8-4F9E-9B8E-D94022605188}" dt="2021-12-22T13:43:39.543" v="23" actId="47"/>
        <pc:sldMkLst>
          <pc:docMk/>
          <pc:sldMk cId="590275962" sldId="309"/>
        </pc:sldMkLst>
      </pc:sldChg>
      <pc:sldChg chg="addSp delSp modSp add mod">
        <pc:chgData name="Andra Serban" userId="7fd3b2b062eb8dac" providerId="LiveId" clId="{E6595235-C0B8-4F9E-9B8E-D94022605188}" dt="2021-12-22T15:25:12.925" v="1285" actId="1076"/>
        <pc:sldMkLst>
          <pc:docMk/>
          <pc:sldMk cId="2707348063" sldId="309"/>
        </pc:sldMkLst>
        <pc:spChg chg="mod">
          <ac:chgData name="Andra Serban" userId="7fd3b2b062eb8dac" providerId="LiveId" clId="{E6595235-C0B8-4F9E-9B8E-D94022605188}" dt="2021-12-22T15:13:15.301" v="1191"/>
          <ac:spMkLst>
            <pc:docMk/>
            <pc:sldMk cId="2707348063" sldId="309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5:18:59.905" v="1198"/>
          <ac:spMkLst>
            <pc:docMk/>
            <pc:sldMk cId="2707348063" sldId="309"/>
            <ac:spMk id="3" creationId="{8366E113-6551-4527-B388-47E3D394D555}"/>
          </ac:spMkLst>
        </pc:spChg>
        <pc:spChg chg="add del mod">
          <ac:chgData name="Andra Serban" userId="7fd3b2b062eb8dac" providerId="LiveId" clId="{E6595235-C0B8-4F9E-9B8E-D94022605188}" dt="2021-12-22T15:24:08.074" v="1280" actId="20577"/>
          <ac:spMkLst>
            <pc:docMk/>
            <pc:sldMk cId="2707348063" sldId="309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5:25:12.925" v="1285" actId="1076"/>
          <ac:picMkLst>
            <pc:docMk/>
            <pc:sldMk cId="2707348063" sldId="309"/>
            <ac:picMk id="6" creationId="{1640E533-6DA3-490E-9E38-B13AEF05E31B}"/>
          </ac:picMkLst>
        </pc:picChg>
      </pc:sldChg>
      <pc:sldChg chg="del">
        <pc:chgData name="Andra Serban" userId="7fd3b2b062eb8dac" providerId="LiveId" clId="{E6595235-C0B8-4F9E-9B8E-D94022605188}" dt="2021-12-22T13:43:40.191" v="26" actId="47"/>
        <pc:sldMkLst>
          <pc:docMk/>
          <pc:sldMk cId="1308553421" sldId="310"/>
        </pc:sldMkLst>
      </pc:sldChg>
      <pc:sldChg chg="addSp delSp modSp add mod">
        <pc:chgData name="Andra Serban" userId="7fd3b2b062eb8dac" providerId="LiveId" clId="{E6595235-C0B8-4F9E-9B8E-D94022605188}" dt="2021-12-22T15:29:56.699" v="1351" actId="1076"/>
        <pc:sldMkLst>
          <pc:docMk/>
          <pc:sldMk cId="3423096763" sldId="310"/>
        </pc:sldMkLst>
        <pc:spChg chg="mod">
          <ac:chgData name="Andra Serban" userId="7fd3b2b062eb8dac" providerId="LiveId" clId="{E6595235-C0B8-4F9E-9B8E-D94022605188}" dt="2021-12-22T15:26:21.632" v="1290"/>
          <ac:spMkLst>
            <pc:docMk/>
            <pc:sldMk cId="3423096763" sldId="310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5:26:12.002" v="1287"/>
          <ac:spMkLst>
            <pc:docMk/>
            <pc:sldMk cId="3423096763" sldId="310"/>
            <ac:spMk id="3" creationId="{F1F5FF54-D733-44BC-A041-D3F60DD6D75A}"/>
          </ac:spMkLst>
        </pc:spChg>
        <pc:spChg chg="add del mod">
          <ac:chgData name="Andra Serban" userId="7fd3b2b062eb8dac" providerId="LiveId" clId="{E6595235-C0B8-4F9E-9B8E-D94022605188}" dt="2021-12-22T15:28:52.190" v="1340" actId="20577"/>
          <ac:spMkLst>
            <pc:docMk/>
            <pc:sldMk cId="3423096763" sldId="310"/>
            <ac:spMk id="4" creationId="{AB10C0FD-2F6E-4384-A1D8-C1D062C92E37}"/>
          </ac:spMkLst>
        </pc:spChg>
        <pc:picChg chg="add del mod">
          <ac:chgData name="Andra Serban" userId="7fd3b2b062eb8dac" providerId="LiveId" clId="{E6595235-C0B8-4F9E-9B8E-D94022605188}" dt="2021-12-22T15:29:26.573" v="1345" actId="478"/>
          <ac:picMkLst>
            <pc:docMk/>
            <pc:sldMk cId="3423096763" sldId="310"/>
            <ac:picMk id="6" creationId="{BE08BAF9-664E-40E1-9CF0-2A04C3412DFD}"/>
          </ac:picMkLst>
        </pc:picChg>
        <pc:picChg chg="add mod">
          <ac:chgData name="Andra Serban" userId="7fd3b2b062eb8dac" providerId="LiveId" clId="{E6595235-C0B8-4F9E-9B8E-D94022605188}" dt="2021-12-22T15:29:56.699" v="1351" actId="1076"/>
          <ac:picMkLst>
            <pc:docMk/>
            <pc:sldMk cId="3423096763" sldId="310"/>
            <ac:picMk id="8" creationId="{63DE7C40-EA3B-4A33-B8BE-E427B6F4930A}"/>
          </ac:picMkLst>
        </pc:picChg>
      </pc:sldChg>
      <pc:sldChg chg="del">
        <pc:chgData name="Andra Serban" userId="7fd3b2b062eb8dac" providerId="LiveId" clId="{E6595235-C0B8-4F9E-9B8E-D94022605188}" dt="2021-12-22T13:43:40.423" v="27" actId="47"/>
        <pc:sldMkLst>
          <pc:docMk/>
          <pc:sldMk cId="687253399" sldId="311"/>
        </pc:sldMkLst>
      </pc:sldChg>
      <pc:sldChg chg="addSp modSp add mod">
        <pc:chgData name="Andra Serban" userId="7fd3b2b062eb8dac" providerId="LiveId" clId="{E6595235-C0B8-4F9E-9B8E-D94022605188}" dt="2021-12-22T15:38:23.680" v="1716" actId="1076"/>
        <pc:sldMkLst>
          <pc:docMk/>
          <pc:sldMk cId="2670854149" sldId="311"/>
        </pc:sldMkLst>
        <pc:spChg chg="mod">
          <ac:chgData name="Andra Serban" userId="7fd3b2b062eb8dac" providerId="LiveId" clId="{E6595235-C0B8-4F9E-9B8E-D94022605188}" dt="2021-12-22T15:31:06.145" v="1352"/>
          <ac:spMkLst>
            <pc:docMk/>
            <pc:sldMk cId="2670854149" sldId="311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5:38:08.718" v="1713" actId="20577"/>
          <ac:spMkLst>
            <pc:docMk/>
            <pc:sldMk cId="2670854149" sldId="311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5:38:23.680" v="1716" actId="1076"/>
          <ac:picMkLst>
            <pc:docMk/>
            <pc:sldMk cId="2670854149" sldId="311"/>
            <ac:picMk id="5" creationId="{D37D55F1-CE04-4644-B5EF-108DCFC01B84}"/>
          </ac:picMkLst>
        </pc:picChg>
      </pc:sldChg>
      <pc:sldChg chg="del">
        <pc:chgData name="Andra Serban" userId="7fd3b2b062eb8dac" providerId="LiveId" clId="{E6595235-C0B8-4F9E-9B8E-D94022605188}" dt="2021-12-22T13:43:40.610" v="28" actId="47"/>
        <pc:sldMkLst>
          <pc:docMk/>
          <pc:sldMk cId="1834475528" sldId="312"/>
        </pc:sldMkLst>
      </pc:sldChg>
      <pc:sldChg chg="addSp delSp modSp add mod">
        <pc:chgData name="Andra Serban" userId="7fd3b2b062eb8dac" providerId="LiveId" clId="{E6595235-C0B8-4F9E-9B8E-D94022605188}" dt="2021-12-22T15:42:39.167" v="1841" actId="20577"/>
        <pc:sldMkLst>
          <pc:docMk/>
          <pc:sldMk cId="2878703438" sldId="312"/>
        </pc:sldMkLst>
        <pc:spChg chg="mod">
          <ac:chgData name="Andra Serban" userId="7fd3b2b062eb8dac" providerId="LiveId" clId="{E6595235-C0B8-4F9E-9B8E-D94022605188}" dt="2021-12-22T15:38:03.488" v="1711"/>
          <ac:spMkLst>
            <pc:docMk/>
            <pc:sldMk cId="2878703438" sldId="312"/>
            <ac:spMk id="2" creationId="{2DDB382D-EEB0-49B8-B9BB-9414186E925E}"/>
          </ac:spMkLst>
        </pc:spChg>
        <pc:spChg chg="add del mod">
          <ac:chgData name="Andra Serban" userId="7fd3b2b062eb8dac" providerId="LiveId" clId="{E6595235-C0B8-4F9E-9B8E-D94022605188}" dt="2021-12-22T15:39:42.684" v="1718"/>
          <ac:spMkLst>
            <pc:docMk/>
            <pc:sldMk cId="2878703438" sldId="312"/>
            <ac:spMk id="3" creationId="{15B627A6-21DB-45F3-B1B8-8F7D72A73F4D}"/>
          </ac:spMkLst>
        </pc:spChg>
        <pc:spChg chg="add del mod">
          <ac:chgData name="Andra Serban" userId="7fd3b2b062eb8dac" providerId="LiveId" clId="{E6595235-C0B8-4F9E-9B8E-D94022605188}" dt="2021-12-22T15:42:39.167" v="1841" actId="20577"/>
          <ac:spMkLst>
            <pc:docMk/>
            <pc:sldMk cId="2878703438" sldId="312"/>
            <ac:spMk id="4" creationId="{AB10C0FD-2F6E-4384-A1D8-C1D062C92E37}"/>
          </ac:spMkLst>
        </pc:spChg>
        <pc:spChg chg="add del mod">
          <ac:chgData name="Andra Serban" userId="7fd3b2b062eb8dac" providerId="LiveId" clId="{E6595235-C0B8-4F9E-9B8E-D94022605188}" dt="2021-12-22T15:40:30.688" v="1766"/>
          <ac:spMkLst>
            <pc:docMk/>
            <pc:sldMk cId="2878703438" sldId="312"/>
            <ac:spMk id="5" creationId="{77937468-5262-47B9-9C9A-0D306A532D15}"/>
          </ac:spMkLst>
        </pc:spChg>
      </pc:sldChg>
      <pc:sldChg chg="addSp modSp add mod">
        <pc:chgData name="Andra Serban" userId="7fd3b2b062eb8dac" providerId="LiveId" clId="{E6595235-C0B8-4F9E-9B8E-D94022605188}" dt="2021-12-22T15:44:19.194" v="1872" actId="1076"/>
        <pc:sldMkLst>
          <pc:docMk/>
          <pc:sldMk cId="1628518866" sldId="313"/>
        </pc:sldMkLst>
        <pc:spChg chg="mod">
          <ac:chgData name="Andra Serban" userId="7fd3b2b062eb8dac" providerId="LiveId" clId="{E6595235-C0B8-4F9E-9B8E-D94022605188}" dt="2021-12-22T15:42:52.682" v="1843"/>
          <ac:spMkLst>
            <pc:docMk/>
            <pc:sldMk cId="1628518866" sldId="313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5:44:01.467" v="1865" actId="20577"/>
          <ac:spMkLst>
            <pc:docMk/>
            <pc:sldMk cId="1628518866" sldId="313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5:44:19.194" v="1872" actId="1076"/>
          <ac:picMkLst>
            <pc:docMk/>
            <pc:sldMk cId="1628518866" sldId="313"/>
            <ac:picMk id="5" creationId="{CA8046F9-B244-4555-B28F-8FD336034C0E}"/>
          </ac:picMkLst>
        </pc:picChg>
      </pc:sldChg>
      <pc:sldChg chg="modSp add mod">
        <pc:chgData name="Andra Serban" userId="7fd3b2b062eb8dac" providerId="LiveId" clId="{E6595235-C0B8-4F9E-9B8E-D94022605188}" dt="2021-12-22T16:10:18.006" v="1888"/>
        <pc:sldMkLst>
          <pc:docMk/>
          <pc:sldMk cId="2658934241" sldId="314"/>
        </pc:sldMkLst>
        <pc:spChg chg="mod">
          <ac:chgData name="Andra Serban" userId="7fd3b2b062eb8dac" providerId="LiveId" clId="{E6595235-C0B8-4F9E-9B8E-D94022605188}" dt="2021-12-22T15:49:46.255" v="1877"/>
          <ac:spMkLst>
            <pc:docMk/>
            <pc:sldMk cId="2658934241" sldId="314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6:10:18.006" v="1888"/>
          <ac:spMkLst>
            <pc:docMk/>
            <pc:sldMk cId="2658934241" sldId="314"/>
            <ac:spMk id="4" creationId="{AB10C0FD-2F6E-4384-A1D8-C1D062C92E37}"/>
          </ac:spMkLst>
        </pc:spChg>
      </pc:sldChg>
      <pc:sldChg chg="modSp add del mod ord">
        <pc:chgData name="Andra Serban" userId="7fd3b2b062eb8dac" providerId="LiveId" clId="{E6595235-C0B8-4F9E-9B8E-D94022605188}" dt="2021-12-22T16:07:17.717" v="1882" actId="47"/>
        <pc:sldMkLst>
          <pc:docMk/>
          <pc:sldMk cId="4274768762" sldId="315"/>
        </pc:sldMkLst>
        <pc:spChg chg="mod">
          <ac:chgData name="Andra Serban" userId="7fd3b2b062eb8dac" providerId="LiveId" clId="{E6595235-C0B8-4F9E-9B8E-D94022605188}" dt="2021-12-22T15:50:00.981" v="1880"/>
          <ac:spMkLst>
            <pc:docMk/>
            <pc:sldMk cId="4274768762" sldId="315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5:50:30.030" v="1881" actId="11"/>
          <ac:spMkLst>
            <pc:docMk/>
            <pc:sldMk cId="4274768762" sldId="315"/>
            <ac:spMk id="4" creationId="{AB10C0FD-2F6E-4384-A1D8-C1D062C92E37}"/>
          </ac:spMkLst>
        </pc:spChg>
      </pc:sldChg>
      <pc:sldChg chg="addSp modSp add mod">
        <pc:chgData name="Andra Serban" userId="7fd3b2b062eb8dac" providerId="LiveId" clId="{E6595235-C0B8-4F9E-9B8E-D94022605188}" dt="2021-12-22T16:25:29.025" v="1923" actId="1076"/>
        <pc:sldMkLst>
          <pc:docMk/>
          <pc:sldMk cId="2561226781" sldId="316"/>
        </pc:sldMkLst>
        <pc:spChg chg="mod">
          <ac:chgData name="Andra Serban" userId="7fd3b2b062eb8dac" providerId="LiveId" clId="{E6595235-C0B8-4F9E-9B8E-D94022605188}" dt="2021-12-22T16:23:10.529" v="1889"/>
          <ac:spMkLst>
            <pc:docMk/>
            <pc:sldMk cId="2561226781" sldId="316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6:24:01.036" v="1916" actId="15"/>
          <ac:spMkLst>
            <pc:docMk/>
            <pc:sldMk cId="2561226781" sldId="316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6:25:29.025" v="1923" actId="1076"/>
          <ac:picMkLst>
            <pc:docMk/>
            <pc:sldMk cId="2561226781" sldId="316"/>
            <ac:picMk id="5" creationId="{32CD0E36-2B52-422F-B6C0-FD0F79C88CB8}"/>
          </ac:picMkLst>
        </pc:picChg>
      </pc:sldChg>
      <pc:sldChg chg="addSp modSp add mod">
        <pc:chgData name="Andra Serban" userId="7fd3b2b062eb8dac" providerId="LiveId" clId="{E6595235-C0B8-4F9E-9B8E-D94022605188}" dt="2021-12-22T16:28:26.240" v="2065" actId="20577"/>
        <pc:sldMkLst>
          <pc:docMk/>
          <pc:sldMk cId="3589397304" sldId="317"/>
        </pc:sldMkLst>
        <pc:spChg chg="mod">
          <ac:chgData name="Andra Serban" userId="7fd3b2b062eb8dac" providerId="LiveId" clId="{E6595235-C0B8-4F9E-9B8E-D94022605188}" dt="2021-12-22T16:28:26.240" v="2065" actId="20577"/>
          <ac:spMkLst>
            <pc:docMk/>
            <pc:sldMk cId="3589397304" sldId="317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6:27:52.078" v="2054" actId="5793"/>
          <ac:spMkLst>
            <pc:docMk/>
            <pc:sldMk cId="3589397304" sldId="317"/>
            <ac:spMk id="4" creationId="{AB10C0FD-2F6E-4384-A1D8-C1D062C92E37}"/>
          </ac:spMkLst>
        </pc:spChg>
        <pc:picChg chg="add mod">
          <ac:chgData name="Andra Serban" userId="7fd3b2b062eb8dac" providerId="LiveId" clId="{E6595235-C0B8-4F9E-9B8E-D94022605188}" dt="2021-12-22T16:27:57.021" v="2057" actId="14100"/>
          <ac:picMkLst>
            <pc:docMk/>
            <pc:sldMk cId="3589397304" sldId="317"/>
            <ac:picMk id="5" creationId="{6B6AA899-59A3-4330-98C5-1653FBA2077D}"/>
          </ac:picMkLst>
        </pc:picChg>
      </pc:sldChg>
      <pc:sldChg chg="modSp add mod">
        <pc:chgData name="Andra Serban" userId="7fd3b2b062eb8dac" providerId="LiveId" clId="{E6595235-C0B8-4F9E-9B8E-D94022605188}" dt="2021-12-22T16:33:14.232" v="2130" actId="27636"/>
        <pc:sldMkLst>
          <pc:docMk/>
          <pc:sldMk cId="179238531" sldId="318"/>
        </pc:sldMkLst>
        <pc:spChg chg="mod">
          <ac:chgData name="Andra Serban" userId="7fd3b2b062eb8dac" providerId="LiveId" clId="{E6595235-C0B8-4F9E-9B8E-D94022605188}" dt="2021-12-22T16:29:37.288" v="2107" actId="20577"/>
          <ac:spMkLst>
            <pc:docMk/>
            <pc:sldMk cId="179238531" sldId="318"/>
            <ac:spMk id="2" creationId="{2DDB382D-EEB0-49B8-B9BB-9414186E925E}"/>
          </ac:spMkLst>
        </pc:spChg>
        <pc:spChg chg="mod">
          <ac:chgData name="Andra Serban" userId="7fd3b2b062eb8dac" providerId="LiveId" clId="{E6595235-C0B8-4F9E-9B8E-D94022605188}" dt="2021-12-22T16:33:14.232" v="2130" actId="27636"/>
          <ac:spMkLst>
            <pc:docMk/>
            <pc:sldMk cId="179238531" sldId="318"/>
            <ac:spMk id="4" creationId="{AB10C0FD-2F6E-4384-A1D8-C1D062C92E37}"/>
          </ac:spMkLst>
        </pc:spChg>
      </pc:sldChg>
      <pc:sldChg chg="add del">
        <pc:chgData name="Andra Serban" userId="7fd3b2b062eb8dac" providerId="LiveId" clId="{E6595235-C0B8-4F9E-9B8E-D94022605188}" dt="2021-12-22T16:30:14.771" v="2120" actId="47"/>
        <pc:sldMkLst>
          <pc:docMk/>
          <pc:sldMk cId="2114187750" sldId="319"/>
        </pc:sldMkLst>
      </pc:sldChg>
      <pc:sldChg chg="add del">
        <pc:chgData name="Andra Serban" userId="7fd3b2b062eb8dac" providerId="LiveId" clId="{E6595235-C0B8-4F9E-9B8E-D94022605188}" dt="2021-12-22T16:30:15.762" v="2121" actId="47"/>
        <pc:sldMkLst>
          <pc:docMk/>
          <pc:sldMk cId="2826213483" sldId="320"/>
        </pc:sldMkLst>
      </pc:sldChg>
      <pc:sldChg chg="add del">
        <pc:chgData name="Andra Serban" userId="7fd3b2b062eb8dac" providerId="LiveId" clId="{E6595235-C0B8-4F9E-9B8E-D94022605188}" dt="2021-12-22T16:30:17.331" v="2122" actId="47"/>
        <pc:sldMkLst>
          <pc:docMk/>
          <pc:sldMk cId="2848871801" sldId="321"/>
        </pc:sldMkLst>
      </pc:sldChg>
      <pc:sldChg chg="add del">
        <pc:chgData name="Andra Serban" userId="7fd3b2b062eb8dac" providerId="LiveId" clId="{E6595235-C0B8-4F9E-9B8E-D94022605188}" dt="2021-12-22T16:30:18.193" v="2123" actId="47"/>
        <pc:sldMkLst>
          <pc:docMk/>
          <pc:sldMk cId="3394488948" sldId="322"/>
        </pc:sldMkLst>
      </pc:sldChg>
      <pc:sldChg chg="add del">
        <pc:chgData name="Andra Serban" userId="7fd3b2b062eb8dac" providerId="LiveId" clId="{E6595235-C0B8-4F9E-9B8E-D94022605188}" dt="2021-12-22T16:30:19.961" v="2124" actId="47"/>
        <pc:sldMkLst>
          <pc:docMk/>
          <pc:sldMk cId="2443680546" sldId="323"/>
        </pc:sldMkLst>
      </pc:sldChg>
      <pc:sldChg chg="del">
        <pc:chgData name="Andra Serban" userId="7fd3b2b062eb8dac" providerId="LiveId" clId="{E6595235-C0B8-4F9E-9B8E-D94022605188}" dt="2021-12-22T13:43:37.375" v="13" actId="47"/>
        <pc:sldMkLst>
          <pc:docMk/>
          <pc:sldMk cId="2731864633" sldId="323"/>
        </pc:sldMkLst>
      </pc:sldChg>
      <pc:sldChg chg="del">
        <pc:chgData name="Andra Serban" userId="7fd3b2b062eb8dac" providerId="LiveId" clId="{E6595235-C0B8-4F9E-9B8E-D94022605188}" dt="2021-12-22T13:43:33.883" v="6" actId="47"/>
        <pc:sldMkLst>
          <pc:docMk/>
          <pc:sldMk cId="315812005" sldId="324"/>
        </pc:sldMkLst>
      </pc:sldChg>
      <pc:sldChg chg="del">
        <pc:chgData name="Andra Serban" userId="7fd3b2b062eb8dac" providerId="LiveId" clId="{E6595235-C0B8-4F9E-9B8E-D94022605188}" dt="2021-12-22T13:43:38.497" v="18" actId="47"/>
        <pc:sldMkLst>
          <pc:docMk/>
          <pc:sldMk cId="1643987474" sldId="325"/>
        </pc:sldMkLst>
      </pc:sldChg>
      <pc:sldChg chg="del">
        <pc:chgData name="Andra Serban" userId="7fd3b2b062eb8dac" providerId="LiveId" clId="{E6595235-C0B8-4F9E-9B8E-D94022605188}" dt="2021-12-22T13:43:39.959" v="25" actId="47"/>
        <pc:sldMkLst>
          <pc:docMk/>
          <pc:sldMk cId="924007812" sldId="326"/>
        </pc:sldMkLst>
      </pc:sldChg>
      <pc:sldChg chg="del">
        <pc:chgData name="Andra Serban" userId="7fd3b2b062eb8dac" providerId="LiveId" clId="{E6595235-C0B8-4F9E-9B8E-D94022605188}" dt="2021-12-22T13:43:39.764" v="24" actId="47"/>
        <pc:sldMkLst>
          <pc:docMk/>
          <pc:sldMk cId="3081174512" sldId="327"/>
        </pc:sldMkLst>
      </pc:sldChg>
    </pc:docChg>
  </pc:docChgLst>
  <pc:docChgLst>
    <pc:chgData name="Andra Serban" userId="7fd3b2b062eb8dac" providerId="LiveId" clId="{A0574E80-1DCA-42D1-B95C-6A0DD58CE91B}"/>
    <pc:docChg chg="undo custSel addSld delSld modSld sldOrd">
      <pc:chgData name="Andra Serban" userId="7fd3b2b062eb8dac" providerId="LiveId" clId="{A0574E80-1DCA-42D1-B95C-6A0DD58CE91B}" dt="2021-12-21T19:21:59.514" v="2871" actId="20577"/>
      <pc:docMkLst>
        <pc:docMk/>
      </pc:docMkLst>
      <pc:sldChg chg="modSp mod">
        <pc:chgData name="Andra Serban" userId="7fd3b2b062eb8dac" providerId="LiveId" clId="{A0574E80-1DCA-42D1-B95C-6A0DD58CE91B}" dt="2021-12-21T09:56:02.379" v="2831" actId="5793"/>
        <pc:sldMkLst>
          <pc:docMk/>
          <pc:sldMk cId="1768000633" sldId="257"/>
        </pc:sldMkLst>
        <pc:spChg chg="mod">
          <ac:chgData name="Andra Serban" userId="7fd3b2b062eb8dac" providerId="LiveId" clId="{A0574E80-1DCA-42D1-B95C-6A0DD58CE91B}" dt="2021-12-21T09:56:02.379" v="2831" actId="5793"/>
          <ac:spMkLst>
            <pc:docMk/>
            <pc:sldMk cId="1768000633" sldId="257"/>
            <ac:spMk id="3" creationId="{4DC9B6AD-1FB7-4052-A364-3B3802AE4E9A}"/>
          </ac:spMkLst>
        </pc:spChg>
      </pc:sldChg>
      <pc:sldChg chg="modSp mod">
        <pc:chgData name="Andra Serban" userId="7fd3b2b062eb8dac" providerId="LiveId" clId="{A0574E80-1DCA-42D1-B95C-6A0DD58CE91B}" dt="2021-12-20T15:50:51.080" v="4"/>
        <pc:sldMkLst>
          <pc:docMk/>
          <pc:sldMk cId="1745072876" sldId="270"/>
        </pc:sldMkLst>
        <pc:spChg chg="mod">
          <ac:chgData name="Andra Serban" userId="7fd3b2b062eb8dac" providerId="LiveId" clId="{A0574E80-1DCA-42D1-B95C-6A0DD58CE91B}" dt="2021-12-20T15:50:51.080" v="4"/>
          <ac:spMkLst>
            <pc:docMk/>
            <pc:sldMk cId="1745072876" sldId="270"/>
            <ac:spMk id="2" creationId="{0E08F22C-D968-4298-8258-2348ADF977F2}"/>
          </ac:spMkLst>
        </pc:spChg>
      </pc:sldChg>
      <pc:sldChg chg="addSp delSp modSp mod">
        <pc:chgData name="Andra Serban" userId="7fd3b2b062eb8dac" providerId="LiveId" clId="{A0574E80-1DCA-42D1-B95C-6A0DD58CE91B}" dt="2021-12-21T08:23:12.665" v="639" actId="20577"/>
        <pc:sldMkLst>
          <pc:docMk/>
          <pc:sldMk cId="2658074434" sldId="271"/>
        </pc:sldMkLst>
        <pc:spChg chg="mod">
          <ac:chgData name="Andra Serban" userId="7fd3b2b062eb8dac" providerId="LiveId" clId="{A0574E80-1DCA-42D1-B95C-6A0DD58CE91B}" dt="2021-12-20T15:58:19.745" v="85"/>
          <ac:spMkLst>
            <pc:docMk/>
            <pc:sldMk cId="2658074434" sldId="271"/>
            <ac:spMk id="2" creationId="{00000000-0000-0000-0000-000000000000}"/>
          </ac:spMkLst>
        </pc:spChg>
        <pc:spChg chg="mod">
          <ac:chgData name="Andra Serban" userId="7fd3b2b062eb8dac" providerId="LiveId" clId="{A0574E80-1DCA-42D1-B95C-6A0DD58CE91B}" dt="2021-12-21T08:23:12.665" v="639" actId="20577"/>
          <ac:spMkLst>
            <pc:docMk/>
            <pc:sldMk cId="2658074434" sldId="271"/>
            <ac:spMk id="3" creationId="{00000000-0000-0000-0000-000000000000}"/>
          </ac:spMkLst>
        </pc:spChg>
        <pc:spChg chg="add del">
          <ac:chgData name="Andra Serban" userId="7fd3b2b062eb8dac" providerId="LiveId" clId="{A0574E80-1DCA-42D1-B95C-6A0DD58CE91B}" dt="2021-12-20T15:56:52.064" v="53"/>
          <ac:spMkLst>
            <pc:docMk/>
            <pc:sldMk cId="2658074434" sldId="271"/>
            <ac:spMk id="4" creationId="{69B79643-1F83-41DF-B1C9-5880768E2781}"/>
          </ac:spMkLst>
        </pc:spChg>
      </pc:sldChg>
      <pc:sldChg chg="addSp delSp modSp mod">
        <pc:chgData name="Andra Serban" userId="7fd3b2b062eb8dac" providerId="LiveId" clId="{A0574E80-1DCA-42D1-B95C-6A0DD58CE91B}" dt="2021-12-20T16:00:03.024" v="94" actId="14100"/>
        <pc:sldMkLst>
          <pc:docMk/>
          <pc:sldMk cId="3820967062" sldId="272"/>
        </pc:sldMkLst>
        <pc:spChg chg="mod">
          <ac:chgData name="Andra Serban" userId="7fd3b2b062eb8dac" providerId="LiveId" clId="{A0574E80-1DCA-42D1-B95C-6A0DD58CE91B}" dt="2021-12-20T15:58:25.116" v="86"/>
          <ac:spMkLst>
            <pc:docMk/>
            <pc:sldMk cId="3820967062" sldId="272"/>
            <ac:spMk id="2" creationId="{11F37BB9-A59C-4A29-ACC1-2D506907A0C4}"/>
          </ac:spMkLst>
        </pc:spChg>
        <pc:spChg chg="del mod">
          <ac:chgData name="Andra Serban" userId="7fd3b2b062eb8dac" providerId="LiveId" clId="{A0574E80-1DCA-42D1-B95C-6A0DD58CE91B}" dt="2021-12-20T15:59:40.667" v="90" actId="22"/>
          <ac:spMkLst>
            <pc:docMk/>
            <pc:sldMk cId="3820967062" sldId="272"/>
            <ac:spMk id="3" creationId="{7BD311BF-D533-47B4-80B7-BD7140317DE4}"/>
          </ac:spMkLst>
        </pc:spChg>
        <pc:picChg chg="del">
          <ac:chgData name="Andra Serban" userId="7fd3b2b062eb8dac" providerId="LiveId" clId="{A0574E80-1DCA-42D1-B95C-6A0DD58CE91B}" dt="2021-12-20T15:58:27.587" v="87" actId="478"/>
          <ac:picMkLst>
            <pc:docMk/>
            <pc:sldMk cId="3820967062" sldId="272"/>
            <ac:picMk id="5" creationId="{759ACE14-85BE-4E83-A15A-1F2487E0216D}"/>
          </ac:picMkLst>
        </pc:picChg>
        <pc:picChg chg="add mod ord">
          <ac:chgData name="Andra Serban" userId="7fd3b2b062eb8dac" providerId="LiveId" clId="{A0574E80-1DCA-42D1-B95C-6A0DD58CE91B}" dt="2021-12-20T16:00:03.024" v="94" actId="14100"/>
          <ac:picMkLst>
            <pc:docMk/>
            <pc:sldMk cId="3820967062" sldId="272"/>
            <ac:picMk id="6" creationId="{FA45B2C4-EF15-41F7-ABFD-7948AE5543A9}"/>
          </ac:picMkLst>
        </pc:picChg>
        <pc:picChg chg="add mod">
          <ac:chgData name="Andra Serban" userId="7fd3b2b062eb8dac" providerId="LiveId" clId="{A0574E80-1DCA-42D1-B95C-6A0DD58CE91B}" dt="2021-12-20T15:59:59.622" v="93" actId="1076"/>
          <ac:picMkLst>
            <pc:docMk/>
            <pc:sldMk cId="3820967062" sldId="272"/>
            <ac:picMk id="8" creationId="{8EC8B7A7-2BE1-47F5-B72F-131A6565E911}"/>
          </ac:picMkLst>
        </pc:picChg>
      </pc:sldChg>
      <pc:sldChg chg="addSp delSp modSp mod">
        <pc:chgData name="Andra Serban" userId="7fd3b2b062eb8dac" providerId="LiveId" clId="{A0574E80-1DCA-42D1-B95C-6A0DD58CE91B}" dt="2021-12-20T16:02:37.081" v="157" actId="14100"/>
        <pc:sldMkLst>
          <pc:docMk/>
          <pc:sldMk cId="2275561930" sldId="273"/>
        </pc:sldMkLst>
        <pc:spChg chg="mod">
          <ac:chgData name="Andra Serban" userId="7fd3b2b062eb8dac" providerId="LiveId" clId="{A0574E80-1DCA-42D1-B95C-6A0DD58CE91B}" dt="2021-12-20T16:00:46.021" v="146" actId="20577"/>
          <ac:spMkLst>
            <pc:docMk/>
            <pc:sldMk cId="2275561930" sldId="273"/>
            <ac:spMk id="2" creationId="{A6FEB7F0-333D-4CFF-BBA9-5266AFD0BF3A}"/>
          </ac:spMkLst>
        </pc:spChg>
        <pc:spChg chg="add del mod">
          <ac:chgData name="Andra Serban" userId="7fd3b2b062eb8dac" providerId="LiveId" clId="{A0574E80-1DCA-42D1-B95C-6A0DD58CE91B}" dt="2021-12-20T16:02:30.785" v="154" actId="20577"/>
          <ac:spMkLst>
            <pc:docMk/>
            <pc:sldMk cId="2275561930" sldId="273"/>
            <ac:spMk id="3" creationId="{6C760C97-3711-4D1A-A7D4-870969531A5D}"/>
          </ac:spMkLst>
        </pc:spChg>
        <pc:spChg chg="add del mod">
          <ac:chgData name="Andra Serban" userId="7fd3b2b062eb8dac" providerId="LiveId" clId="{A0574E80-1DCA-42D1-B95C-6A0DD58CE91B}" dt="2021-12-20T16:01:15.947" v="148"/>
          <ac:spMkLst>
            <pc:docMk/>
            <pc:sldMk cId="2275561930" sldId="273"/>
            <ac:spMk id="4" creationId="{42C5F012-25B2-46BE-B094-2DC184FA960F}"/>
          </ac:spMkLst>
        </pc:spChg>
        <pc:picChg chg="del">
          <ac:chgData name="Andra Serban" userId="7fd3b2b062eb8dac" providerId="LiveId" clId="{A0574E80-1DCA-42D1-B95C-6A0DD58CE91B}" dt="2021-12-20T16:00:35.114" v="122" actId="478"/>
          <ac:picMkLst>
            <pc:docMk/>
            <pc:sldMk cId="2275561930" sldId="273"/>
            <ac:picMk id="6" creationId="{636ABC71-18CA-4581-B076-0617889943E9}"/>
          </ac:picMkLst>
        </pc:picChg>
        <pc:picChg chg="add mod">
          <ac:chgData name="Andra Serban" userId="7fd3b2b062eb8dac" providerId="LiveId" clId="{A0574E80-1DCA-42D1-B95C-6A0DD58CE91B}" dt="2021-12-20T16:02:37.081" v="157" actId="14100"/>
          <ac:picMkLst>
            <pc:docMk/>
            <pc:sldMk cId="2275561930" sldId="273"/>
            <ac:picMk id="7" creationId="{0CEC846C-5144-4B00-ACA3-F21B38E61AFC}"/>
          </ac:picMkLst>
        </pc:picChg>
      </pc:sldChg>
      <pc:sldChg chg="del">
        <pc:chgData name="Andra Serban" userId="7fd3b2b062eb8dac" providerId="LiveId" clId="{A0574E80-1DCA-42D1-B95C-6A0DD58CE91B}" dt="2021-12-20T16:03:31.599" v="158" actId="2696"/>
        <pc:sldMkLst>
          <pc:docMk/>
          <pc:sldMk cId="3220868453" sldId="274"/>
        </pc:sldMkLst>
      </pc:sldChg>
      <pc:sldChg chg="addSp delSp modSp mod">
        <pc:chgData name="Andra Serban" userId="7fd3b2b062eb8dac" providerId="LiveId" clId="{A0574E80-1DCA-42D1-B95C-6A0DD58CE91B}" dt="2021-12-20T16:07:56.226" v="270"/>
        <pc:sldMkLst>
          <pc:docMk/>
          <pc:sldMk cId="1555818788" sldId="275"/>
        </pc:sldMkLst>
        <pc:spChg chg="mod">
          <ac:chgData name="Andra Serban" userId="7fd3b2b062eb8dac" providerId="LiveId" clId="{A0574E80-1DCA-42D1-B95C-6A0DD58CE91B}" dt="2021-12-20T16:05:42.682" v="214" actId="20577"/>
          <ac:spMkLst>
            <pc:docMk/>
            <pc:sldMk cId="1555818788" sldId="275"/>
            <ac:spMk id="2" creationId="{16244D19-D787-4F82-B958-A93FF4ED9B4F}"/>
          </ac:spMkLst>
        </pc:spChg>
        <pc:spChg chg="add del mod">
          <ac:chgData name="Andra Serban" userId="7fd3b2b062eb8dac" providerId="LiveId" clId="{A0574E80-1DCA-42D1-B95C-6A0DD58CE91B}" dt="2021-12-20T16:07:56.226" v="270"/>
          <ac:spMkLst>
            <pc:docMk/>
            <pc:sldMk cId="1555818788" sldId="275"/>
            <ac:spMk id="3" creationId="{86EC7E08-DF3F-4C2B-8175-D8731E63ADB1}"/>
          </ac:spMkLst>
        </pc:spChg>
        <pc:spChg chg="add del mod">
          <ac:chgData name="Andra Serban" userId="7fd3b2b062eb8dac" providerId="LiveId" clId="{A0574E80-1DCA-42D1-B95C-6A0DD58CE91B}" dt="2021-12-20T16:06:05.380" v="216"/>
          <ac:spMkLst>
            <pc:docMk/>
            <pc:sldMk cId="1555818788" sldId="275"/>
            <ac:spMk id="4" creationId="{7655EEA9-5397-4521-B11A-DA84DAB592DE}"/>
          </ac:spMkLst>
        </pc:spChg>
        <pc:spChg chg="add del">
          <ac:chgData name="Andra Serban" userId="7fd3b2b062eb8dac" providerId="LiveId" clId="{A0574E80-1DCA-42D1-B95C-6A0DD58CE91B}" dt="2021-12-20T16:07:36.932" v="263"/>
          <ac:spMkLst>
            <pc:docMk/>
            <pc:sldMk cId="1555818788" sldId="275"/>
            <ac:spMk id="5" creationId="{3DDC0BF1-9013-4BA5-BDC7-0322EFB42804}"/>
          </ac:spMkLst>
        </pc:spChg>
        <pc:picChg chg="del">
          <ac:chgData name="Andra Serban" userId="7fd3b2b062eb8dac" providerId="LiveId" clId="{A0574E80-1DCA-42D1-B95C-6A0DD58CE91B}" dt="2021-12-20T16:03:35.785" v="159" actId="478"/>
          <ac:picMkLst>
            <pc:docMk/>
            <pc:sldMk cId="1555818788" sldId="275"/>
            <ac:picMk id="6" creationId="{98944C2B-AEA6-4C21-9E4A-26C28A249FD2}"/>
          </ac:picMkLst>
        </pc:picChg>
      </pc:sldChg>
      <pc:sldChg chg="del">
        <pc:chgData name="Andra Serban" userId="7fd3b2b062eb8dac" providerId="LiveId" clId="{A0574E80-1DCA-42D1-B95C-6A0DD58CE91B}" dt="2021-12-20T16:03:43.292" v="162" actId="47"/>
        <pc:sldMkLst>
          <pc:docMk/>
          <pc:sldMk cId="3306538024" sldId="276"/>
        </pc:sldMkLst>
      </pc:sldChg>
      <pc:sldChg chg="del">
        <pc:chgData name="Andra Serban" userId="7fd3b2b062eb8dac" providerId="LiveId" clId="{A0574E80-1DCA-42D1-B95C-6A0DD58CE91B}" dt="2021-12-20T16:03:44.327" v="163" actId="47"/>
        <pc:sldMkLst>
          <pc:docMk/>
          <pc:sldMk cId="2156819823" sldId="277"/>
        </pc:sldMkLst>
      </pc:sldChg>
      <pc:sldChg chg="del">
        <pc:chgData name="Andra Serban" userId="7fd3b2b062eb8dac" providerId="LiveId" clId="{A0574E80-1DCA-42D1-B95C-6A0DD58CE91B}" dt="2021-12-20T16:03:45.403" v="164" actId="47"/>
        <pc:sldMkLst>
          <pc:docMk/>
          <pc:sldMk cId="4091942698" sldId="278"/>
        </pc:sldMkLst>
      </pc:sldChg>
      <pc:sldChg chg="addSp delSp modSp mod">
        <pc:chgData name="Andra Serban" userId="7fd3b2b062eb8dac" providerId="LiveId" clId="{A0574E80-1DCA-42D1-B95C-6A0DD58CE91B}" dt="2021-12-20T15:53:07.546" v="19" actId="14100"/>
        <pc:sldMkLst>
          <pc:docMk/>
          <pc:sldMk cId="3166663680" sldId="279"/>
        </pc:sldMkLst>
        <pc:spChg chg="mod">
          <ac:chgData name="Andra Serban" userId="7fd3b2b062eb8dac" providerId="LiveId" clId="{A0574E80-1DCA-42D1-B95C-6A0DD58CE91B}" dt="2021-12-20T15:51:25.469" v="14" actId="20577"/>
          <ac:spMkLst>
            <pc:docMk/>
            <pc:sldMk cId="3166663680" sldId="279"/>
            <ac:spMk id="2" creationId="{2DDB382D-EEB0-49B8-B9BB-9414186E925E}"/>
          </ac:spMkLst>
        </pc:spChg>
        <pc:spChg chg="add del mod">
          <ac:chgData name="Andra Serban" userId="7fd3b2b062eb8dac" providerId="LiveId" clId="{A0574E80-1DCA-42D1-B95C-6A0DD58CE91B}" dt="2021-12-20T15:52:53.994" v="15" actId="22"/>
          <ac:spMkLst>
            <pc:docMk/>
            <pc:sldMk cId="3166663680" sldId="279"/>
            <ac:spMk id="4" creationId="{6C8AA78D-77D7-4926-A2ED-54626610014D}"/>
          </ac:spMkLst>
        </pc:spChg>
        <pc:picChg chg="del">
          <ac:chgData name="Andra Serban" userId="7fd3b2b062eb8dac" providerId="LiveId" clId="{A0574E80-1DCA-42D1-B95C-6A0DD58CE91B}" dt="2021-12-20T15:51:18.123" v="5" actId="478"/>
          <ac:picMkLst>
            <pc:docMk/>
            <pc:sldMk cId="3166663680" sldId="279"/>
            <ac:picMk id="5" creationId="{5953BE50-4478-4633-B481-D675AC4C375D}"/>
          </ac:picMkLst>
        </pc:picChg>
        <pc:picChg chg="add mod ord">
          <ac:chgData name="Andra Serban" userId="7fd3b2b062eb8dac" providerId="LiveId" clId="{A0574E80-1DCA-42D1-B95C-6A0DD58CE91B}" dt="2021-12-20T15:53:07.546" v="19" actId="14100"/>
          <ac:picMkLst>
            <pc:docMk/>
            <pc:sldMk cId="3166663680" sldId="279"/>
            <ac:picMk id="7" creationId="{7ED9BF95-1FE8-4FF1-9408-41F901889826}"/>
          </ac:picMkLst>
        </pc:picChg>
      </pc:sldChg>
      <pc:sldChg chg="del">
        <pc:chgData name="Andra Serban" userId="7fd3b2b062eb8dac" providerId="LiveId" clId="{A0574E80-1DCA-42D1-B95C-6A0DD58CE91B}" dt="2021-12-20T16:03:46.349" v="165" actId="47"/>
        <pc:sldMkLst>
          <pc:docMk/>
          <pc:sldMk cId="1510553537" sldId="280"/>
        </pc:sldMkLst>
      </pc:sldChg>
      <pc:sldChg chg="del">
        <pc:chgData name="Andra Serban" userId="7fd3b2b062eb8dac" providerId="LiveId" clId="{A0574E80-1DCA-42D1-B95C-6A0DD58CE91B}" dt="2021-12-20T16:03:47.194" v="166" actId="47"/>
        <pc:sldMkLst>
          <pc:docMk/>
          <pc:sldMk cId="4080971516" sldId="281"/>
        </pc:sldMkLst>
      </pc:sldChg>
      <pc:sldChg chg="del">
        <pc:chgData name="Andra Serban" userId="7fd3b2b062eb8dac" providerId="LiveId" clId="{A0574E80-1DCA-42D1-B95C-6A0DD58CE91B}" dt="2021-12-20T16:03:47.900" v="167" actId="47"/>
        <pc:sldMkLst>
          <pc:docMk/>
          <pc:sldMk cId="4120897222" sldId="282"/>
        </pc:sldMkLst>
      </pc:sldChg>
      <pc:sldChg chg="del">
        <pc:chgData name="Andra Serban" userId="7fd3b2b062eb8dac" providerId="LiveId" clId="{A0574E80-1DCA-42D1-B95C-6A0DD58CE91B}" dt="2021-12-20T16:03:48.474" v="168" actId="47"/>
        <pc:sldMkLst>
          <pc:docMk/>
          <pc:sldMk cId="707428806" sldId="283"/>
        </pc:sldMkLst>
      </pc:sldChg>
      <pc:sldChg chg="del">
        <pc:chgData name="Andra Serban" userId="7fd3b2b062eb8dac" providerId="LiveId" clId="{A0574E80-1DCA-42D1-B95C-6A0DD58CE91B}" dt="2021-12-20T16:03:49.112" v="169" actId="47"/>
        <pc:sldMkLst>
          <pc:docMk/>
          <pc:sldMk cId="2013024720" sldId="284"/>
        </pc:sldMkLst>
      </pc:sldChg>
      <pc:sldChg chg="del">
        <pc:chgData name="Andra Serban" userId="7fd3b2b062eb8dac" providerId="LiveId" clId="{A0574E80-1DCA-42D1-B95C-6A0DD58CE91B}" dt="2021-12-20T16:03:50.313" v="170" actId="47"/>
        <pc:sldMkLst>
          <pc:docMk/>
          <pc:sldMk cId="1054603735" sldId="285"/>
        </pc:sldMkLst>
      </pc:sldChg>
      <pc:sldChg chg="del">
        <pc:chgData name="Andra Serban" userId="7fd3b2b062eb8dac" providerId="LiveId" clId="{A0574E80-1DCA-42D1-B95C-6A0DD58CE91B}" dt="2021-12-20T16:03:50.894" v="171" actId="47"/>
        <pc:sldMkLst>
          <pc:docMk/>
          <pc:sldMk cId="915843022" sldId="286"/>
        </pc:sldMkLst>
      </pc:sldChg>
      <pc:sldChg chg="del">
        <pc:chgData name="Andra Serban" userId="7fd3b2b062eb8dac" providerId="LiveId" clId="{A0574E80-1DCA-42D1-B95C-6A0DD58CE91B}" dt="2021-12-20T16:03:51.723" v="172" actId="47"/>
        <pc:sldMkLst>
          <pc:docMk/>
          <pc:sldMk cId="1711873004" sldId="287"/>
        </pc:sldMkLst>
      </pc:sldChg>
      <pc:sldChg chg="del">
        <pc:chgData name="Andra Serban" userId="7fd3b2b062eb8dac" providerId="LiveId" clId="{A0574E80-1DCA-42D1-B95C-6A0DD58CE91B}" dt="2021-12-20T16:03:52.486" v="173" actId="47"/>
        <pc:sldMkLst>
          <pc:docMk/>
          <pc:sldMk cId="3693564100" sldId="288"/>
        </pc:sldMkLst>
      </pc:sldChg>
      <pc:sldChg chg="del">
        <pc:chgData name="Andra Serban" userId="7fd3b2b062eb8dac" providerId="LiveId" clId="{A0574E80-1DCA-42D1-B95C-6A0DD58CE91B}" dt="2021-12-20T16:03:53.182" v="174" actId="47"/>
        <pc:sldMkLst>
          <pc:docMk/>
          <pc:sldMk cId="4188022996" sldId="289"/>
        </pc:sldMkLst>
      </pc:sldChg>
      <pc:sldChg chg="del">
        <pc:chgData name="Andra Serban" userId="7fd3b2b062eb8dac" providerId="LiveId" clId="{A0574E80-1DCA-42D1-B95C-6A0DD58CE91B}" dt="2021-12-20T16:03:53.699" v="175" actId="47"/>
        <pc:sldMkLst>
          <pc:docMk/>
          <pc:sldMk cId="2380965364" sldId="290"/>
        </pc:sldMkLst>
      </pc:sldChg>
      <pc:sldChg chg="del">
        <pc:chgData name="Andra Serban" userId="7fd3b2b062eb8dac" providerId="LiveId" clId="{A0574E80-1DCA-42D1-B95C-6A0DD58CE91B}" dt="2021-12-20T16:03:54.529" v="176" actId="47"/>
        <pc:sldMkLst>
          <pc:docMk/>
          <pc:sldMk cId="4217106129" sldId="292"/>
        </pc:sldMkLst>
      </pc:sldChg>
      <pc:sldChg chg="del">
        <pc:chgData name="Andra Serban" userId="7fd3b2b062eb8dac" providerId="LiveId" clId="{A0574E80-1DCA-42D1-B95C-6A0DD58CE91B}" dt="2021-12-20T16:03:55.085" v="177" actId="47"/>
        <pc:sldMkLst>
          <pc:docMk/>
          <pc:sldMk cId="3471315923" sldId="293"/>
        </pc:sldMkLst>
      </pc:sldChg>
      <pc:sldChg chg="modSp add mod">
        <pc:chgData name="Andra Serban" userId="7fd3b2b062eb8dac" providerId="LiveId" clId="{A0574E80-1DCA-42D1-B95C-6A0DD58CE91B}" dt="2021-12-20T16:11:32.861" v="366" actId="5793"/>
        <pc:sldMkLst>
          <pc:docMk/>
          <pc:sldMk cId="3148447526" sldId="295"/>
        </pc:sldMkLst>
        <pc:spChg chg="mod">
          <ac:chgData name="Andra Serban" userId="7fd3b2b062eb8dac" providerId="LiveId" clId="{A0574E80-1DCA-42D1-B95C-6A0DD58CE91B}" dt="2021-12-20T16:10:04.434" v="347" actId="20577"/>
          <ac:spMkLst>
            <pc:docMk/>
            <pc:sldMk cId="3148447526" sldId="295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11:32.861" v="366" actId="5793"/>
          <ac:spMkLst>
            <pc:docMk/>
            <pc:sldMk cId="3148447526" sldId="295"/>
            <ac:spMk id="3" creationId="{86EC7E08-DF3F-4C2B-8175-D8731E63ADB1}"/>
          </ac:spMkLst>
        </pc:spChg>
      </pc:sldChg>
      <pc:sldChg chg="addSp modSp add mod">
        <pc:chgData name="Andra Serban" userId="7fd3b2b062eb8dac" providerId="LiveId" clId="{A0574E80-1DCA-42D1-B95C-6A0DD58CE91B}" dt="2021-12-20T16:14:34.632" v="427" actId="1076"/>
        <pc:sldMkLst>
          <pc:docMk/>
          <pc:sldMk cId="836800676" sldId="296"/>
        </pc:sldMkLst>
        <pc:spChg chg="mod">
          <ac:chgData name="Andra Serban" userId="7fd3b2b062eb8dac" providerId="LiveId" clId="{A0574E80-1DCA-42D1-B95C-6A0DD58CE91B}" dt="2021-12-20T16:12:31.392" v="411" actId="20577"/>
          <ac:spMkLst>
            <pc:docMk/>
            <pc:sldMk cId="836800676" sldId="296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14:21.851" v="423" actId="20577"/>
          <ac:spMkLst>
            <pc:docMk/>
            <pc:sldMk cId="836800676" sldId="296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0T16:14:34.632" v="427" actId="1076"/>
          <ac:picMkLst>
            <pc:docMk/>
            <pc:sldMk cId="836800676" sldId="296"/>
            <ac:picMk id="5" creationId="{91C216BB-F68C-4813-B3BE-A92DB85ECA96}"/>
          </ac:picMkLst>
        </pc:picChg>
      </pc:sldChg>
      <pc:sldChg chg="addSp modSp add mod">
        <pc:chgData name="Andra Serban" userId="7fd3b2b062eb8dac" providerId="LiveId" clId="{A0574E80-1DCA-42D1-B95C-6A0DD58CE91B}" dt="2021-12-20T16:23:54.689" v="490" actId="115"/>
        <pc:sldMkLst>
          <pc:docMk/>
          <pc:sldMk cId="693115997" sldId="297"/>
        </pc:sldMkLst>
        <pc:spChg chg="mod">
          <ac:chgData name="Andra Serban" userId="7fd3b2b062eb8dac" providerId="LiveId" clId="{A0574E80-1DCA-42D1-B95C-6A0DD58CE91B}" dt="2021-12-20T16:14:51.237" v="428"/>
          <ac:spMkLst>
            <pc:docMk/>
            <pc:sldMk cId="693115997" sldId="297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23:54.689" v="490" actId="115"/>
          <ac:spMkLst>
            <pc:docMk/>
            <pc:sldMk cId="693115997" sldId="297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0T16:23:25.034" v="448" actId="1076"/>
          <ac:picMkLst>
            <pc:docMk/>
            <pc:sldMk cId="693115997" sldId="297"/>
            <ac:picMk id="5" creationId="{AE76F3F8-728E-4979-8DB6-FCEC2954A528}"/>
          </ac:picMkLst>
        </pc:picChg>
      </pc:sldChg>
      <pc:sldChg chg="addSp delSp modSp add mod">
        <pc:chgData name="Andra Serban" userId="7fd3b2b062eb8dac" providerId="LiveId" clId="{A0574E80-1DCA-42D1-B95C-6A0DD58CE91B}" dt="2021-12-20T16:23:14.182" v="445" actId="1076"/>
        <pc:sldMkLst>
          <pc:docMk/>
          <pc:sldMk cId="2206476458" sldId="298"/>
        </pc:sldMkLst>
        <pc:spChg chg="mod">
          <ac:chgData name="Andra Serban" userId="7fd3b2b062eb8dac" providerId="LiveId" clId="{A0574E80-1DCA-42D1-B95C-6A0DD58CE91B}" dt="2021-12-20T16:23:10.021" v="444"/>
          <ac:spMkLst>
            <pc:docMk/>
            <pc:sldMk cId="2206476458" sldId="298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0T16:22:59.365" v="442" actId="22"/>
          <ac:spMkLst>
            <pc:docMk/>
            <pc:sldMk cId="2206476458" sldId="298"/>
            <ac:spMk id="3" creationId="{86EC7E08-DF3F-4C2B-8175-D8731E63ADB1}"/>
          </ac:spMkLst>
        </pc:spChg>
        <pc:picChg chg="add mod ord">
          <ac:chgData name="Andra Serban" userId="7fd3b2b062eb8dac" providerId="LiveId" clId="{A0574E80-1DCA-42D1-B95C-6A0DD58CE91B}" dt="2021-12-20T16:23:14.182" v="445" actId="1076"/>
          <ac:picMkLst>
            <pc:docMk/>
            <pc:sldMk cId="2206476458" sldId="298"/>
            <ac:picMk id="5" creationId="{229E6C3F-FA61-48A8-88D4-FBA5858CBBC7}"/>
          </ac:picMkLst>
        </pc:picChg>
      </pc:sldChg>
      <pc:sldChg chg="addSp modSp add mod">
        <pc:chgData name="Andra Serban" userId="7fd3b2b062eb8dac" providerId="LiveId" clId="{A0574E80-1DCA-42D1-B95C-6A0DD58CE91B}" dt="2021-12-20T16:24:39.161" v="536"/>
        <pc:sldMkLst>
          <pc:docMk/>
          <pc:sldMk cId="1973400382" sldId="299"/>
        </pc:sldMkLst>
        <pc:spChg chg="mod">
          <ac:chgData name="Andra Serban" userId="7fd3b2b062eb8dac" providerId="LiveId" clId="{A0574E80-1DCA-42D1-B95C-6A0DD58CE91B}" dt="2021-12-20T16:24:39.161" v="536"/>
          <ac:spMkLst>
            <pc:docMk/>
            <pc:sldMk cId="1973400382" sldId="299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24:28.091" v="532" actId="20577"/>
          <ac:spMkLst>
            <pc:docMk/>
            <pc:sldMk cId="1973400382" sldId="299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0T16:24:32.686" v="535" actId="14100"/>
          <ac:picMkLst>
            <pc:docMk/>
            <pc:sldMk cId="1973400382" sldId="299"/>
            <ac:picMk id="5" creationId="{4D2C81AA-45D3-47B6-B9D9-AC63D8B6C7E7}"/>
          </ac:picMkLst>
        </pc:picChg>
      </pc:sldChg>
      <pc:sldChg chg="addSp modSp add mod">
        <pc:chgData name="Andra Serban" userId="7fd3b2b062eb8dac" providerId="LiveId" clId="{A0574E80-1DCA-42D1-B95C-6A0DD58CE91B}" dt="2021-12-20T16:27:09.501" v="598" actId="1076"/>
        <pc:sldMkLst>
          <pc:docMk/>
          <pc:sldMk cId="2248660762" sldId="300"/>
        </pc:sldMkLst>
        <pc:spChg chg="mod">
          <ac:chgData name="Andra Serban" userId="7fd3b2b062eb8dac" providerId="LiveId" clId="{A0574E80-1DCA-42D1-B95C-6A0DD58CE91B}" dt="2021-12-20T16:25:33.561" v="537"/>
          <ac:spMkLst>
            <pc:docMk/>
            <pc:sldMk cId="2248660762" sldId="300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26:53.107" v="594" actId="1076"/>
          <ac:spMkLst>
            <pc:docMk/>
            <pc:sldMk cId="2248660762" sldId="300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0T16:26:54.423" v="595" actId="1076"/>
          <ac:picMkLst>
            <pc:docMk/>
            <pc:sldMk cId="2248660762" sldId="300"/>
            <ac:picMk id="5" creationId="{8730AB86-B8FD-420A-970B-204F152CE803}"/>
          </ac:picMkLst>
        </pc:picChg>
        <pc:picChg chg="add mod">
          <ac:chgData name="Andra Serban" userId="7fd3b2b062eb8dac" providerId="LiveId" clId="{A0574E80-1DCA-42D1-B95C-6A0DD58CE91B}" dt="2021-12-20T16:26:55.587" v="596" actId="1076"/>
          <ac:picMkLst>
            <pc:docMk/>
            <pc:sldMk cId="2248660762" sldId="300"/>
            <ac:picMk id="7" creationId="{8B5F9E03-DFC5-48FB-815C-2793EE270409}"/>
          </ac:picMkLst>
        </pc:picChg>
        <pc:picChg chg="add mod">
          <ac:chgData name="Andra Serban" userId="7fd3b2b062eb8dac" providerId="LiveId" clId="{A0574E80-1DCA-42D1-B95C-6A0DD58CE91B}" dt="2021-12-20T16:27:09.501" v="598" actId="1076"/>
          <ac:picMkLst>
            <pc:docMk/>
            <pc:sldMk cId="2248660762" sldId="300"/>
            <ac:picMk id="9" creationId="{8AA62EAE-BEB2-4927-B0CF-EB943D69768F}"/>
          </ac:picMkLst>
        </pc:picChg>
      </pc:sldChg>
      <pc:sldChg chg="addSp delSp modSp add mod">
        <pc:chgData name="Andra Serban" userId="7fd3b2b062eb8dac" providerId="LiveId" clId="{A0574E80-1DCA-42D1-B95C-6A0DD58CE91B}" dt="2021-12-20T16:30:12.717" v="635" actId="1076"/>
        <pc:sldMkLst>
          <pc:docMk/>
          <pc:sldMk cId="448861144" sldId="301"/>
        </pc:sldMkLst>
        <pc:spChg chg="mod">
          <ac:chgData name="Andra Serban" userId="7fd3b2b062eb8dac" providerId="LiveId" clId="{A0574E80-1DCA-42D1-B95C-6A0DD58CE91B}" dt="2021-12-20T16:28:21.643" v="603"/>
          <ac:spMkLst>
            <pc:docMk/>
            <pc:sldMk cId="448861144" sldId="301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0T16:30:10.803" v="634"/>
          <ac:spMkLst>
            <pc:docMk/>
            <pc:sldMk cId="448861144" sldId="301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0T16:30:12.717" v="635" actId="1076"/>
          <ac:picMkLst>
            <pc:docMk/>
            <pc:sldMk cId="448861144" sldId="301"/>
            <ac:picMk id="5" creationId="{B4A11EEF-4C9D-4EB5-94B9-E47332CC4ED0}"/>
          </ac:picMkLst>
        </pc:picChg>
        <pc:picChg chg="add del">
          <ac:chgData name="Andra Serban" userId="7fd3b2b062eb8dac" providerId="LiveId" clId="{A0574E80-1DCA-42D1-B95C-6A0DD58CE91B}" dt="2021-12-20T16:30:06.354" v="630" actId="478"/>
          <ac:picMkLst>
            <pc:docMk/>
            <pc:sldMk cId="448861144" sldId="301"/>
            <ac:picMk id="7" creationId="{81E804C7-A83C-4523-8E33-48893E352B80}"/>
          </ac:picMkLst>
        </pc:picChg>
      </pc:sldChg>
      <pc:sldChg chg="addSp delSp modSp add mod">
        <pc:chgData name="Andra Serban" userId="7fd3b2b062eb8dac" providerId="LiveId" clId="{A0574E80-1DCA-42D1-B95C-6A0DD58CE91B}" dt="2021-12-21T08:54:43.631" v="906"/>
        <pc:sldMkLst>
          <pc:docMk/>
          <pc:sldMk cId="1726658735" sldId="302"/>
        </pc:sldMkLst>
        <pc:spChg chg="mod">
          <ac:chgData name="Andra Serban" userId="7fd3b2b062eb8dac" providerId="LiveId" clId="{A0574E80-1DCA-42D1-B95C-6A0DD58CE91B}" dt="2021-12-21T08:54:43.631" v="906"/>
          <ac:spMkLst>
            <pc:docMk/>
            <pc:sldMk cId="1726658735" sldId="302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1T08:54:37.497" v="905" actId="22"/>
          <ac:spMkLst>
            <pc:docMk/>
            <pc:sldMk cId="1726658735" sldId="302"/>
            <ac:spMk id="3" creationId="{86EC7E08-DF3F-4C2B-8175-D8731E63ADB1}"/>
          </ac:spMkLst>
        </pc:spChg>
        <pc:picChg chg="add mod ord">
          <ac:chgData name="Andra Serban" userId="7fd3b2b062eb8dac" providerId="LiveId" clId="{A0574E80-1DCA-42D1-B95C-6A0DD58CE91B}" dt="2021-12-21T08:54:37.497" v="905" actId="22"/>
          <ac:picMkLst>
            <pc:docMk/>
            <pc:sldMk cId="1726658735" sldId="302"/>
            <ac:picMk id="5" creationId="{5B299E75-9956-4254-ADE0-C51A478022E2}"/>
          </ac:picMkLst>
        </pc:picChg>
      </pc:sldChg>
      <pc:sldChg chg="modSp add mod">
        <pc:chgData name="Andra Serban" userId="7fd3b2b062eb8dac" providerId="LiveId" clId="{A0574E80-1DCA-42D1-B95C-6A0DD58CE91B}" dt="2021-12-21T18:41:07.686" v="2868" actId="20577"/>
        <pc:sldMkLst>
          <pc:docMk/>
          <pc:sldMk cId="3298956109" sldId="303"/>
        </pc:sldMkLst>
        <pc:spChg chg="mod">
          <ac:chgData name="Andra Serban" userId="7fd3b2b062eb8dac" providerId="LiveId" clId="{A0574E80-1DCA-42D1-B95C-6A0DD58CE91B}" dt="2021-12-21T08:57:25.548" v="907"/>
          <ac:spMkLst>
            <pc:docMk/>
            <pc:sldMk cId="3298956109" sldId="303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18:41:07.686" v="2868" actId="20577"/>
          <ac:spMkLst>
            <pc:docMk/>
            <pc:sldMk cId="3298956109" sldId="303"/>
            <ac:spMk id="3" creationId="{86EC7E08-DF3F-4C2B-8175-D8731E63ADB1}"/>
          </ac:spMkLst>
        </pc:spChg>
      </pc:sldChg>
      <pc:sldChg chg="addSp modSp add mod">
        <pc:chgData name="Andra Serban" userId="7fd3b2b062eb8dac" providerId="LiveId" clId="{A0574E80-1DCA-42D1-B95C-6A0DD58CE91B}" dt="2021-12-21T09:12:43.833" v="1810" actId="1076"/>
        <pc:sldMkLst>
          <pc:docMk/>
          <pc:sldMk cId="3328630364" sldId="304"/>
        </pc:sldMkLst>
        <pc:spChg chg="mod">
          <ac:chgData name="Andra Serban" userId="7fd3b2b062eb8dac" providerId="LiveId" clId="{A0574E80-1DCA-42D1-B95C-6A0DD58CE91B}" dt="2021-12-21T09:09:09.962" v="1658" actId="20577"/>
          <ac:spMkLst>
            <pc:docMk/>
            <pc:sldMk cId="3328630364" sldId="304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09:12:38.182" v="1806" actId="5793"/>
          <ac:spMkLst>
            <pc:docMk/>
            <pc:sldMk cId="3328630364" sldId="304"/>
            <ac:spMk id="3" creationId="{86EC7E08-DF3F-4C2B-8175-D8731E63ADB1}"/>
          </ac:spMkLst>
        </pc:spChg>
        <pc:picChg chg="add mod">
          <ac:chgData name="Andra Serban" userId="7fd3b2b062eb8dac" providerId="LiveId" clId="{A0574E80-1DCA-42D1-B95C-6A0DD58CE91B}" dt="2021-12-21T09:12:43.833" v="1810" actId="1076"/>
          <ac:picMkLst>
            <pc:docMk/>
            <pc:sldMk cId="3328630364" sldId="304"/>
            <ac:picMk id="5" creationId="{D4177B8C-EC45-4C57-A807-C39D7F59442D}"/>
          </ac:picMkLst>
        </pc:picChg>
      </pc:sldChg>
      <pc:sldChg chg="addSp delSp modSp add mod">
        <pc:chgData name="Andra Serban" userId="7fd3b2b062eb8dac" providerId="LiveId" clId="{A0574E80-1DCA-42D1-B95C-6A0DD58CE91B}" dt="2021-12-21T09:21:49.879" v="2061" actId="20577"/>
        <pc:sldMkLst>
          <pc:docMk/>
          <pc:sldMk cId="2530756835" sldId="305"/>
        </pc:sldMkLst>
        <pc:spChg chg="mod">
          <ac:chgData name="Andra Serban" userId="7fd3b2b062eb8dac" providerId="LiveId" clId="{A0574E80-1DCA-42D1-B95C-6A0DD58CE91B}" dt="2021-12-21T09:18:17.006" v="1858" actId="20577"/>
          <ac:spMkLst>
            <pc:docMk/>
            <pc:sldMk cId="2530756835" sldId="305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09:21:49.879" v="2061" actId="20577"/>
          <ac:spMkLst>
            <pc:docMk/>
            <pc:sldMk cId="2530756835" sldId="305"/>
            <ac:spMk id="3" creationId="{86EC7E08-DF3F-4C2B-8175-D8731E63ADB1}"/>
          </ac:spMkLst>
        </pc:spChg>
        <pc:picChg chg="add del mod">
          <ac:chgData name="Andra Serban" userId="7fd3b2b062eb8dac" providerId="LiveId" clId="{A0574E80-1DCA-42D1-B95C-6A0DD58CE91B}" dt="2021-12-21T09:21:16.091" v="1998" actId="478"/>
          <ac:picMkLst>
            <pc:docMk/>
            <pc:sldMk cId="2530756835" sldId="305"/>
            <ac:picMk id="5" creationId="{56778EFB-46A6-4A04-AE0E-4BBAC20200E8}"/>
          </ac:picMkLst>
        </pc:picChg>
      </pc:sldChg>
      <pc:sldChg chg="addSp delSp modSp add mod">
        <pc:chgData name="Andra Serban" userId="7fd3b2b062eb8dac" providerId="LiveId" clId="{A0574E80-1DCA-42D1-B95C-6A0DD58CE91B}" dt="2021-12-21T09:23:03.073" v="2079" actId="1076"/>
        <pc:sldMkLst>
          <pc:docMk/>
          <pc:sldMk cId="3377966522" sldId="306"/>
        </pc:sldMkLst>
        <pc:spChg chg="mod">
          <ac:chgData name="Andra Serban" userId="7fd3b2b062eb8dac" providerId="LiveId" clId="{A0574E80-1DCA-42D1-B95C-6A0DD58CE91B}" dt="2021-12-21T09:22:56.783" v="2076" actId="14100"/>
          <ac:spMkLst>
            <pc:docMk/>
            <pc:sldMk cId="3377966522" sldId="306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1T09:22:18.309" v="2064" actId="22"/>
          <ac:spMkLst>
            <pc:docMk/>
            <pc:sldMk cId="3377966522" sldId="306"/>
            <ac:spMk id="3" creationId="{86EC7E08-DF3F-4C2B-8175-D8731E63ADB1}"/>
          </ac:spMkLst>
        </pc:spChg>
        <pc:picChg chg="add mod ord">
          <ac:chgData name="Andra Serban" userId="7fd3b2b062eb8dac" providerId="LiveId" clId="{A0574E80-1DCA-42D1-B95C-6A0DD58CE91B}" dt="2021-12-21T09:22:58.157" v="2077" actId="1076"/>
          <ac:picMkLst>
            <pc:docMk/>
            <pc:sldMk cId="3377966522" sldId="306"/>
            <ac:picMk id="5" creationId="{F7B9AC3B-4BB9-4505-B92D-EBDBD434F6F3}"/>
          </ac:picMkLst>
        </pc:picChg>
        <pc:picChg chg="add mod">
          <ac:chgData name="Andra Serban" userId="7fd3b2b062eb8dac" providerId="LiveId" clId="{A0574E80-1DCA-42D1-B95C-6A0DD58CE91B}" dt="2021-12-21T09:23:03.073" v="2079" actId="1076"/>
          <ac:picMkLst>
            <pc:docMk/>
            <pc:sldMk cId="3377966522" sldId="306"/>
            <ac:picMk id="7" creationId="{99301207-C3F8-463C-ABD5-120AC1BECFCC}"/>
          </ac:picMkLst>
        </pc:picChg>
      </pc:sldChg>
      <pc:sldChg chg="modSp add mod">
        <pc:chgData name="Andra Serban" userId="7fd3b2b062eb8dac" providerId="LiveId" clId="{A0574E80-1DCA-42D1-B95C-6A0DD58CE91B}" dt="2021-12-21T09:33:22.258" v="2333" actId="20577"/>
        <pc:sldMkLst>
          <pc:docMk/>
          <pc:sldMk cId="389476511" sldId="307"/>
        </pc:sldMkLst>
        <pc:spChg chg="mod">
          <ac:chgData name="Andra Serban" userId="7fd3b2b062eb8dac" providerId="LiveId" clId="{A0574E80-1DCA-42D1-B95C-6A0DD58CE91B}" dt="2021-12-21T09:26:06.677" v="2115" actId="20577"/>
          <ac:spMkLst>
            <pc:docMk/>
            <pc:sldMk cId="389476511" sldId="307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09:33:22.258" v="2333" actId="20577"/>
          <ac:spMkLst>
            <pc:docMk/>
            <pc:sldMk cId="389476511" sldId="307"/>
            <ac:spMk id="3" creationId="{86EC7E08-DF3F-4C2B-8175-D8731E63ADB1}"/>
          </ac:spMkLst>
        </pc:spChg>
      </pc:sldChg>
      <pc:sldChg chg="addSp delSp modSp add mod">
        <pc:chgData name="Andra Serban" userId="7fd3b2b062eb8dac" providerId="LiveId" clId="{A0574E80-1DCA-42D1-B95C-6A0DD58CE91B}" dt="2021-12-21T09:34:16.504" v="2341" actId="14100"/>
        <pc:sldMkLst>
          <pc:docMk/>
          <pc:sldMk cId="2859559714" sldId="308"/>
        </pc:sldMkLst>
        <pc:spChg chg="mod">
          <ac:chgData name="Andra Serban" userId="7fd3b2b062eb8dac" providerId="LiveId" clId="{A0574E80-1DCA-42D1-B95C-6A0DD58CE91B}" dt="2021-12-21T09:33:56.554" v="2335"/>
          <ac:spMkLst>
            <pc:docMk/>
            <pc:sldMk cId="2859559714" sldId="308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1T09:33:48.879" v="2334" actId="22"/>
          <ac:spMkLst>
            <pc:docMk/>
            <pc:sldMk cId="2859559714" sldId="308"/>
            <ac:spMk id="3" creationId="{86EC7E08-DF3F-4C2B-8175-D8731E63ADB1}"/>
          </ac:spMkLst>
        </pc:spChg>
        <pc:spChg chg="add del mod">
          <ac:chgData name="Andra Serban" userId="7fd3b2b062eb8dac" providerId="LiveId" clId="{A0574E80-1DCA-42D1-B95C-6A0DD58CE91B}" dt="2021-12-21T09:34:12.936" v="2339" actId="478"/>
          <ac:spMkLst>
            <pc:docMk/>
            <pc:sldMk cId="2859559714" sldId="308"/>
            <ac:spMk id="7" creationId="{BEF116D6-0CA6-43D2-8AB1-3669608C016D}"/>
          </ac:spMkLst>
        </pc:spChg>
        <pc:picChg chg="add del mod ord">
          <ac:chgData name="Andra Serban" userId="7fd3b2b062eb8dac" providerId="LiveId" clId="{A0574E80-1DCA-42D1-B95C-6A0DD58CE91B}" dt="2021-12-21T09:34:07.057" v="2336" actId="478"/>
          <ac:picMkLst>
            <pc:docMk/>
            <pc:sldMk cId="2859559714" sldId="308"/>
            <ac:picMk id="5" creationId="{D08597A0-E0CF-4E07-8B0C-3A4981CCED0E}"/>
          </ac:picMkLst>
        </pc:picChg>
        <pc:picChg chg="add mod">
          <ac:chgData name="Andra Serban" userId="7fd3b2b062eb8dac" providerId="LiveId" clId="{A0574E80-1DCA-42D1-B95C-6A0DD58CE91B}" dt="2021-12-21T09:34:16.504" v="2341" actId="14100"/>
          <ac:picMkLst>
            <pc:docMk/>
            <pc:sldMk cId="2859559714" sldId="308"/>
            <ac:picMk id="9" creationId="{A96365E3-D9BE-49EA-8A4D-21078E0453BA}"/>
          </ac:picMkLst>
        </pc:picChg>
      </pc:sldChg>
      <pc:sldChg chg="addSp delSp modSp add mod">
        <pc:chgData name="Andra Serban" userId="7fd3b2b062eb8dac" providerId="LiveId" clId="{A0574E80-1DCA-42D1-B95C-6A0DD58CE91B}" dt="2021-12-21T09:36:48.959" v="2346" actId="1076"/>
        <pc:sldMkLst>
          <pc:docMk/>
          <pc:sldMk cId="590275962" sldId="309"/>
        </pc:sldMkLst>
        <pc:spChg chg="mod">
          <ac:chgData name="Andra Serban" userId="7fd3b2b062eb8dac" providerId="LiveId" clId="{A0574E80-1DCA-42D1-B95C-6A0DD58CE91B}" dt="2021-12-21T09:36:09.278" v="2342"/>
          <ac:spMkLst>
            <pc:docMk/>
            <pc:sldMk cId="590275962" sldId="309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1T09:36:43.592" v="2343" actId="22"/>
          <ac:spMkLst>
            <pc:docMk/>
            <pc:sldMk cId="590275962" sldId="309"/>
            <ac:spMk id="3" creationId="{86EC7E08-DF3F-4C2B-8175-D8731E63ADB1}"/>
          </ac:spMkLst>
        </pc:spChg>
        <pc:picChg chg="add mod ord">
          <ac:chgData name="Andra Serban" userId="7fd3b2b062eb8dac" providerId="LiveId" clId="{A0574E80-1DCA-42D1-B95C-6A0DD58CE91B}" dt="2021-12-21T09:36:48.959" v="2346" actId="1076"/>
          <ac:picMkLst>
            <pc:docMk/>
            <pc:sldMk cId="590275962" sldId="309"/>
            <ac:picMk id="5" creationId="{E7F8ADB9-A32C-4F7B-A15F-33E500C30355}"/>
          </ac:picMkLst>
        </pc:picChg>
      </pc:sldChg>
      <pc:sldChg chg="addSp delSp modSp add mod">
        <pc:chgData name="Andra Serban" userId="7fd3b2b062eb8dac" providerId="LiveId" clId="{A0574E80-1DCA-42D1-B95C-6A0DD58CE91B}" dt="2021-12-21T09:39:09.754" v="2375" actId="1076"/>
        <pc:sldMkLst>
          <pc:docMk/>
          <pc:sldMk cId="1308553421" sldId="310"/>
        </pc:sldMkLst>
        <pc:spChg chg="mod">
          <ac:chgData name="Andra Serban" userId="7fd3b2b062eb8dac" providerId="LiveId" clId="{A0574E80-1DCA-42D1-B95C-6A0DD58CE91B}" dt="2021-12-21T09:38:26.205" v="2360" actId="20577"/>
          <ac:spMkLst>
            <pc:docMk/>
            <pc:sldMk cId="1308553421" sldId="310"/>
            <ac:spMk id="2" creationId="{16244D19-D787-4F82-B958-A93FF4ED9B4F}"/>
          </ac:spMkLst>
        </pc:spChg>
        <pc:spChg chg="del">
          <ac:chgData name="Andra Serban" userId="7fd3b2b062eb8dac" providerId="LiveId" clId="{A0574E80-1DCA-42D1-B95C-6A0DD58CE91B}" dt="2021-12-21T09:38:33.475" v="2361" actId="22"/>
          <ac:spMkLst>
            <pc:docMk/>
            <pc:sldMk cId="1308553421" sldId="310"/>
            <ac:spMk id="3" creationId="{86EC7E08-DF3F-4C2B-8175-D8731E63ADB1}"/>
          </ac:spMkLst>
        </pc:spChg>
        <pc:picChg chg="add mod ord">
          <ac:chgData name="Andra Serban" userId="7fd3b2b062eb8dac" providerId="LiveId" clId="{A0574E80-1DCA-42D1-B95C-6A0DD58CE91B}" dt="2021-12-21T09:39:03.800" v="2373" actId="1076"/>
          <ac:picMkLst>
            <pc:docMk/>
            <pc:sldMk cId="1308553421" sldId="310"/>
            <ac:picMk id="5" creationId="{0D304772-2260-4ADE-BF81-029C1E12651F}"/>
          </ac:picMkLst>
        </pc:picChg>
        <pc:picChg chg="add mod">
          <ac:chgData name="Andra Serban" userId="7fd3b2b062eb8dac" providerId="LiveId" clId="{A0574E80-1DCA-42D1-B95C-6A0DD58CE91B}" dt="2021-12-21T09:39:09.754" v="2375" actId="1076"/>
          <ac:picMkLst>
            <pc:docMk/>
            <pc:sldMk cId="1308553421" sldId="310"/>
            <ac:picMk id="7" creationId="{A7873B2B-5899-40D9-88BA-380C4F53D994}"/>
          </ac:picMkLst>
        </pc:picChg>
      </pc:sldChg>
      <pc:sldChg chg="modSp add mod">
        <pc:chgData name="Andra Serban" userId="7fd3b2b062eb8dac" providerId="LiveId" clId="{A0574E80-1DCA-42D1-B95C-6A0DD58CE91B}" dt="2021-12-21T09:53:43.145" v="2804" actId="12"/>
        <pc:sldMkLst>
          <pc:docMk/>
          <pc:sldMk cId="687253399" sldId="311"/>
        </pc:sldMkLst>
        <pc:spChg chg="mod">
          <ac:chgData name="Andra Serban" userId="7fd3b2b062eb8dac" providerId="LiveId" clId="{A0574E80-1DCA-42D1-B95C-6A0DD58CE91B}" dt="2021-12-21T09:52:17.035" v="2788" actId="20577"/>
          <ac:spMkLst>
            <pc:docMk/>
            <pc:sldMk cId="687253399" sldId="311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09:53:43.145" v="2804" actId="12"/>
          <ac:spMkLst>
            <pc:docMk/>
            <pc:sldMk cId="687253399" sldId="311"/>
            <ac:spMk id="3" creationId="{86EC7E08-DF3F-4C2B-8175-D8731E63ADB1}"/>
          </ac:spMkLst>
        </pc:spChg>
      </pc:sldChg>
      <pc:sldChg chg="modSp add mod">
        <pc:chgData name="Andra Serban" userId="7fd3b2b062eb8dac" providerId="LiveId" clId="{A0574E80-1DCA-42D1-B95C-6A0DD58CE91B}" dt="2021-12-21T10:02:39.806" v="2837" actId="6549"/>
        <pc:sldMkLst>
          <pc:docMk/>
          <pc:sldMk cId="1834475528" sldId="312"/>
        </pc:sldMkLst>
        <pc:spChg chg="mod">
          <ac:chgData name="Andra Serban" userId="7fd3b2b062eb8dac" providerId="LiveId" clId="{A0574E80-1DCA-42D1-B95C-6A0DD58CE91B}" dt="2021-12-21T09:54:04.427" v="2805"/>
          <ac:spMkLst>
            <pc:docMk/>
            <pc:sldMk cId="1834475528" sldId="312"/>
            <ac:spMk id="2" creationId="{16244D19-D787-4F82-B958-A93FF4ED9B4F}"/>
          </ac:spMkLst>
        </pc:spChg>
        <pc:spChg chg="mod">
          <ac:chgData name="Andra Serban" userId="7fd3b2b062eb8dac" providerId="LiveId" clId="{A0574E80-1DCA-42D1-B95C-6A0DD58CE91B}" dt="2021-12-21T10:02:39.806" v="2837" actId="6549"/>
          <ac:spMkLst>
            <pc:docMk/>
            <pc:sldMk cId="1834475528" sldId="312"/>
            <ac:spMk id="3" creationId="{86EC7E08-DF3F-4C2B-8175-D8731E63ADB1}"/>
          </ac:spMkLst>
        </pc:spChg>
      </pc:sldChg>
      <pc:sldChg chg="add del">
        <pc:chgData name="Andra Serban" userId="7fd3b2b062eb8dac" providerId="LiveId" clId="{A0574E80-1DCA-42D1-B95C-6A0DD58CE91B}" dt="2021-12-21T10:02:40.747" v="2838" actId="47"/>
        <pc:sldMkLst>
          <pc:docMk/>
          <pc:sldMk cId="902696170" sldId="313"/>
        </pc:sldMkLst>
      </pc:sldChg>
      <pc:sldChg chg="add del">
        <pc:chgData name="Andra Serban" userId="7fd3b2b062eb8dac" providerId="LiveId" clId="{A0574E80-1DCA-42D1-B95C-6A0DD58CE91B}" dt="2021-12-21T10:02:41.725" v="2839" actId="47"/>
        <pc:sldMkLst>
          <pc:docMk/>
          <pc:sldMk cId="3170354960" sldId="314"/>
        </pc:sldMkLst>
      </pc:sldChg>
      <pc:sldChg chg="add del">
        <pc:chgData name="Andra Serban" userId="7fd3b2b062eb8dac" providerId="LiveId" clId="{A0574E80-1DCA-42D1-B95C-6A0DD58CE91B}" dt="2021-12-21T10:02:42.735" v="2840" actId="47"/>
        <pc:sldMkLst>
          <pc:docMk/>
          <pc:sldMk cId="1493799675" sldId="315"/>
        </pc:sldMkLst>
      </pc:sldChg>
      <pc:sldChg chg="add del">
        <pc:chgData name="Andra Serban" userId="7fd3b2b062eb8dac" providerId="LiveId" clId="{A0574E80-1DCA-42D1-B95C-6A0DD58CE91B}" dt="2021-12-21T10:02:48.862" v="2846" actId="47"/>
        <pc:sldMkLst>
          <pc:docMk/>
          <pc:sldMk cId="2913185076" sldId="316"/>
        </pc:sldMkLst>
      </pc:sldChg>
      <pc:sldChg chg="add del">
        <pc:chgData name="Andra Serban" userId="7fd3b2b062eb8dac" providerId="LiveId" clId="{A0574E80-1DCA-42D1-B95C-6A0DD58CE91B}" dt="2021-12-21T10:02:47.880" v="2845" actId="47"/>
        <pc:sldMkLst>
          <pc:docMk/>
          <pc:sldMk cId="2675854828" sldId="317"/>
        </pc:sldMkLst>
      </pc:sldChg>
      <pc:sldChg chg="add del">
        <pc:chgData name="Andra Serban" userId="7fd3b2b062eb8dac" providerId="LiveId" clId="{A0574E80-1DCA-42D1-B95C-6A0DD58CE91B}" dt="2021-12-21T10:02:49.782" v="2847" actId="47"/>
        <pc:sldMkLst>
          <pc:docMk/>
          <pc:sldMk cId="3228665707" sldId="318"/>
        </pc:sldMkLst>
      </pc:sldChg>
      <pc:sldChg chg="add del">
        <pc:chgData name="Andra Serban" userId="7fd3b2b062eb8dac" providerId="LiveId" clId="{A0574E80-1DCA-42D1-B95C-6A0DD58CE91B}" dt="2021-12-21T10:02:47.105" v="2844" actId="47"/>
        <pc:sldMkLst>
          <pc:docMk/>
          <pc:sldMk cId="377967156" sldId="319"/>
        </pc:sldMkLst>
      </pc:sldChg>
      <pc:sldChg chg="add del">
        <pc:chgData name="Andra Serban" userId="7fd3b2b062eb8dac" providerId="LiveId" clId="{A0574E80-1DCA-42D1-B95C-6A0DD58CE91B}" dt="2021-12-21T10:02:46.464" v="2843" actId="47"/>
        <pc:sldMkLst>
          <pc:docMk/>
          <pc:sldMk cId="1925692181" sldId="320"/>
        </pc:sldMkLst>
      </pc:sldChg>
      <pc:sldChg chg="add del">
        <pc:chgData name="Andra Serban" userId="7fd3b2b062eb8dac" providerId="LiveId" clId="{A0574E80-1DCA-42D1-B95C-6A0DD58CE91B}" dt="2021-12-21T10:02:45.723" v="2842" actId="47"/>
        <pc:sldMkLst>
          <pc:docMk/>
          <pc:sldMk cId="3943430331" sldId="321"/>
        </pc:sldMkLst>
      </pc:sldChg>
      <pc:sldChg chg="add del">
        <pc:chgData name="Andra Serban" userId="7fd3b2b062eb8dac" providerId="LiveId" clId="{A0574E80-1DCA-42D1-B95C-6A0DD58CE91B}" dt="2021-12-21T10:02:44.708" v="2841" actId="47"/>
        <pc:sldMkLst>
          <pc:docMk/>
          <pc:sldMk cId="1306474972" sldId="322"/>
        </pc:sldMkLst>
      </pc:sldChg>
      <pc:sldChg chg="addSp delSp modSp new mod">
        <pc:chgData name="Andra Serban" userId="7fd3b2b062eb8dac" providerId="LiveId" clId="{A0574E80-1DCA-42D1-B95C-6A0DD58CE91B}" dt="2021-12-21T17:39:02.685" v="2862" actId="20577"/>
        <pc:sldMkLst>
          <pc:docMk/>
          <pc:sldMk cId="2731864633" sldId="323"/>
        </pc:sldMkLst>
        <pc:spChg chg="mod">
          <ac:chgData name="Andra Serban" userId="7fd3b2b062eb8dac" providerId="LiveId" clId="{A0574E80-1DCA-42D1-B95C-6A0DD58CE91B}" dt="2021-12-21T08:35:09.092" v="641"/>
          <ac:spMkLst>
            <pc:docMk/>
            <pc:sldMk cId="2731864633" sldId="323"/>
            <ac:spMk id="2" creationId="{F336F078-5E44-48C2-A85A-058F47CBFF5F}"/>
          </ac:spMkLst>
        </pc:spChg>
        <pc:spChg chg="mod">
          <ac:chgData name="Andra Serban" userId="7fd3b2b062eb8dac" providerId="LiveId" clId="{A0574E80-1DCA-42D1-B95C-6A0DD58CE91B}" dt="2021-12-21T17:39:02.685" v="2862" actId="20577"/>
          <ac:spMkLst>
            <pc:docMk/>
            <pc:sldMk cId="2731864633" sldId="323"/>
            <ac:spMk id="3" creationId="{27F76E5E-5102-4FDB-BBAC-9BB68CF23372}"/>
          </ac:spMkLst>
        </pc:spChg>
        <pc:spChg chg="add del">
          <ac:chgData name="Andra Serban" userId="7fd3b2b062eb8dac" providerId="LiveId" clId="{A0574E80-1DCA-42D1-B95C-6A0DD58CE91B}" dt="2021-12-21T08:42:24.340" v="811"/>
          <ac:spMkLst>
            <pc:docMk/>
            <pc:sldMk cId="2731864633" sldId="323"/>
            <ac:spMk id="4" creationId="{0C58C36C-FD36-4F2C-8F68-6271B032B00F}"/>
          </ac:spMkLst>
        </pc:spChg>
      </pc:sldChg>
      <pc:sldChg chg="addSp delSp modSp new mod">
        <pc:chgData name="Andra Serban" userId="7fd3b2b062eb8dac" providerId="LiveId" clId="{A0574E80-1DCA-42D1-B95C-6A0DD58CE91B}" dt="2021-12-21T08:37:27.077" v="647" actId="14100"/>
        <pc:sldMkLst>
          <pc:docMk/>
          <pc:sldMk cId="315812005" sldId="324"/>
        </pc:sldMkLst>
        <pc:spChg chg="mod">
          <ac:chgData name="Andra Serban" userId="7fd3b2b062eb8dac" providerId="LiveId" clId="{A0574E80-1DCA-42D1-B95C-6A0DD58CE91B}" dt="2021-12-21T08:37:08.171" v="644"/>
          <ac:spMkLst>
            <pc:docMk/>
            <pc:sldMk cId="315812005" sldId="324"/>
            <ac:spMk id="2" creationId="{CF49888D-34DD-41ED-B46A-48852073BF45}"/>
          </ac:spMkLst>
        </pc:spChg>
        <pc:spChg chg="del">
          <ac:chgData name="Andra Serban" userId="7fd3b2b062eb8dac" providerId="LiveId" clId="{A0574E80-1DCA-42D1-B95C-6A0DD58CE91B}" dt="2021-12-21T08:37:23.260" v="645" actId="22"/>
          <ac:spMkLst>
            <pc:docMk/>
            <pc:sldMk cId="315812005" sldId="324"/>
            <ac:spMk id="3" creationId="{5D4CF4B4-4ABF-44A3-994B-299B0F5163BB}"/>
          </ac:spMkLst>
        </pc:spChg>
        <pc:picChg chg="add mod ord">
          <ac:chgData name="Andra Serban" userId="7fd3b2b062eb8dac" providerId="LiveId" clId="{A0574E80-1DCA-42D1-B95C-6A0DD58CE91B}" dt="2021-12-21T08:37:27.077" v="647" actId="14100"/>
          <ac:picMkLst>
            <pc:docMk/>
            <pc:sldMk cId="315812005" sldId="324"/>
            <ac:picMk id="5" creationId="{17E950D2-206F-439B-8F78-164EB8035AF4}"/>
          </ac:picMkLst>
        </pc:picChg>
      </pc:sldChg>
      <pc:sldChg chg="addSp delSp modSp new mod">
        <pc:chgData name="Andra Serban" userId="7fd3b2b062eb8dac" providerId="LiveId" clId="{A0574E80-1DCA-42D1-B95C-6A0DD58CE91B}" dt="2021-12-21T09:18:11.696" v="1850" actId="20577"/>
        <pc:sldMkLst>
          <pc:docMk/>
          <pc:sldMk cId="1643987474" sldId="325"/>
        </pc:sldMkLst>
        <pc:spChg chg="mod">
          <ac:chgData name="Andra Serban" userId="7fd3b2b062eb8dac" providerId="LiveId" clId="{A0574E80-1DCA-42D1-B95C-6A0DD58CE91B}" dt="2021-12-21T09:18:11.696" v="1850" actId="20577"/>
          <ac:spMkLst>
            <pc:docMk/>
            <pc:sldMk cId="1643987474" sldId="325"/>
            <ac:spMk id="2" creationId="{C750E6E4-57C0-436A-9E7F-2F4E8FE9626D}"/>
          </ac:spMkLst>
        </pc:spChg>
        <pc:spChg chg="del">
          <ac:chgData name="Andra Serban" userId="7fd3b2b062eb8dac" providerId="LiveId" clId="{A0574E80-1DCA-42D1-B95C-6A0DD58CE91B}" dt="2021-12-21T09:15:06.542" v="1812" actId="22"/>
          <ac:spMkLst>
            <pc:docMk/>
            <pc:sldMk cId="1643987474" sldId="325"/>
            <ac:spMk id="3" creationId="{E4E7C09F-8D95-47CD-8B09-5573C338D8DF}"/>
          </ac:spMkLst>
        </pc:spChg>
        <pc:picChg chg="add mod ord">
          <ac:chgData name="Andra Serban" userId="7fd3b2b062eb8dac" providerId="LiveId" clId="{A0574E80-1DCA-42D1-B95C-6A0DD58CE91B}" dt="2021-12-21T09:15:13.424" v="1816" actId="14100"/>
          <ac:picMkLst>
            <pc:docMk/>
            <pc:sldMk cId="1643987474" sldId="325"/>
            <ac:picMk id="5" creationId="{D692610B-A230-4A0E-AC23-F6B2E3EA842A}"/>
          </ac:picMkLst>
        </pc:picChg>
      </pc:sldChg>
      <pc:sldChg chg="modSp new mod">
        <pc:chgData name="Andra Serban" userId="7fd3b2b062eb8dac" providerId="LiveId" clId="{A0574E80-1DCA-42D1-B95C-6A0DD58CE91B}" dt="2021-12-21T19:21:59.514" v="2871" actId="20577"/>
        <pc:sldMkLst>
          <pc:docMk/>
          <pc:sldMk cId="924007812" sldId="326"/>
        </pc:sldMkLst>
        <pc:spChg chg="mod">
          <ac:chgData name="Andra Serban" userId="7fd3b2b062eb8dac" providerId="LiveId" clId="{A0574E80-1DCA-42D1-B95C-6A0DD58CE91B}" dt="2021-12-21T09:38:18.568" v="2348"/>
          <ac:spMkLst>
            <pc:docMk/>
            <pc:sldMk cId="924007812" sldId="326"/>
            <ac:spMk id="2" creationId="{997938A5-E6DD-4437-8499-AC223887BD25}"/>
          </ac:spMkLst>
        </pc:spChg>
        <pc:spChg chg="mod">
          <ac:chgData name="Andra Serban" userId="7fd3b2b062eb8dac" providerId="LiveId" clId="{A0574E80-1DCA-42D1-B95C-6A0DD58CE91B}" dt="2021-12-21T19:21:59.514" v="2871" actId="20577"/>
          <ac:spMkLst>
            <pc:docMk/>
            <pc:sldMk cId="924007812" sldId="326"/>
            <ac:spMk id="3" creationId="{CA3D20F6-3F45-439D-9B53-3B1D3A05C5A1}"/>
          </ac:spMkLst>
        </pc:spChg>
      </pc:sldChg>
      <pc:sldChg chg="addSp delSp modSp new mod ord">
        <pc:chgData name="Andra Serban" userId="7fd3b2b062eb8dac" providerId="LiveId" clId="{A0574E80-1DCA-42D1-B95C-6A0DD58CE91B}" dt="2021-12-21T09:48:44.645" v="2617" actId="1076"/>
        <pc:sldMkLst>
          <pc:docMk/>
          <pc:sldMk cId="3081174512" sldId="327"/>
        </pc:sldMkLst>
        <pc:spChg chg="mod">
          <ac:chgData name="Andra Serban" userId="7fd3b2b062eb8dac" providerId="LiveId" clId="{A0574E80-1DCA-42D1-B95C-6A0DD58CE91B}" dt="2021-12-21T09:48:28.252" v="2608"/>
          <ac:spMkLst>
            <pc:docMk/>
            <pc:sldMk cId="3081174512" sldId="327"/>
            <ac:spMk id="2" creationId="{0A6A089C-645F-4A44-AAFE-C78DD3E0A0D9}"/>
          </ac:spMkLst>
        </pc:spChg>
        <pc:spChg chg="del">
          <ac:chgData name="Andra Serban" userId="7fd3b2b062eb8dac" providerId="LiveId" clId="{A0574E80-1DCA-42D1-B95C-6A0DD58CE91B}" dt="2021-12-21T09:47:44.835" v="2601" actId="22"/>
          <ac:spMkLst>
            <pc:docMk/>
            <pc:sldMk cId="3081174512" sldId="327"/>
            <ac:spMk id="3" creationId="{DAB0C6E6-AE2D-4663-995B-04F8436ED2A4}"/>
          </ac:spMkLst>
        </pc:spChg>
        <pc:picChg chg="add mod ord">
          <ac:chgData name="Andra Serban" userId="7fd3b2b062eb8dac" providerId="LiveId" clId="{A0574E80-1DCA-42D1-B95C-6A0DD58CE91B}" dt="2021-12-21T09:48:33.841" v="2612" actId="1076"/>
          <ac:picMkLst>
            <pc:docMk/>
            <pc:sldMk cId="3081174512" sldId="327"/>
            <ac:picMk id="5" creationId="{75D3132C-B811-4BFE-9ED9-73E1BB9440CA}"/>
          </ac:picMkLst>
        </pc:picChg>
        <pc:picChg chg="add mod">
          <ac:chgData name="Andra Serban" userId="7fd3b2b062eb8dac" providerId="LiveId" clId="{A0574E80-1DCA-42D1-B95C-6A0DD58CE91B}" dt="2021-12-21T09:48:44.645" v="2617" actId="1076"/>
          <ac:picMkLst>
            <pc:docMk/>
            <pc:sldMk cId="3081174512" sldId="327"/>
            <ac:picMk id="7" creationId="{5F01B7D7-E713-4C59-89E7-EC3F9225FE7B}"/>
          </ac:picMkLst>
        </pc:picChg>
      </pc:sldChg>
    </pc:docChg>
  </pc:docChgLst>
  <pc:docChgLst>
    <pc:chgData name="Andra Serban" userId="7fd3b2b062eb8dac" providerId="LiveId" clId="{26AB2311-D473-459E-91AE-D574A3E3E5AE}"/>
    <pc:docChg chg="modSld">
      <pc:chgData name="Andra Serban" userId="7fd3b2b062eb8dac" providerId="LiveId" clId="{26AB2311-D473-459E-91AE-D574A3E3E5AE}" dt="2021-10-27T16:50:42.485" v="26" actId="20577"/>
      <pc:docMkLst>
        <pc:docMk/>
      </pc:docMkLst>
      <pc:sldChg chg="modSp">
        <pc:chgData name="Andra Serban" userId="7fd3b2b062eb8dac" providerId="LiveId" clId="{26AB2311-D473-459E-91AE-D574A3E3E5AE}" dt="2021-10-27T16:50:42.485" v="26" actId="20577"/>
        <pc:sldMkLst>
          <pc:docMk/>
          <pc:sldMk cId="1745072876" sldId="270"/>
        </pc:sldMkLst>
        <pc:spChg chg="mod">
          <ac:chgData name="Andra Serban" userId="7fd3b2b062eb8dac" providerId="LiveId" clId="{26AB2311-D473-459E-91AE-D574A3E3E5AE}" dt="2021-10-27T16:50:29.791" v="7" actId="20577"/>
          <ac:spMkLst>
            <pc:docMk/>
            <pc:sldMk cId="1745072876" sldId="270"/>
            <ac:spMk id="2" creationId="{0E08F22C-D968-4298-8258-2348ADF977F2}"/>
          </ac:spMkLst>
        </pc:spChg>
        <pc:spChg chg="mod">
          <ac:chgData name="Andra Serban" userId="7fd3b2b062eb8dac" providerId="LiveId" clId="{26AB2311-D473-459E-91AE-D574A3E3E5AE}" dt="2021-10-27T16:50:42.485" v="26" actId="20577"/>
          <ac:spMkLst>
            <pc:docMk/>
            <pc:sldMk cId="1745072876" sldId="270"/>
            <ac:spMk id="3" creationId="{1DF2D593-B555-4F6D-8C7F-B2938A17481E}"/>
          </ac:spMkLst>
        </pc:spChg>
      </pc:sldChg>
    </pc:docChg>
  </pc:docChgLst>
  <pc:docChgLst>
    <pc:chgData name="Andra Serban" userId="7fd3b2b062eb8dac" providerId="LiveId" clId="{4E21FDFF-0664-40C3-B320-ED9E527FE4A6}"/>
    <pc:docChg chg="undo redo custSel addSld delSld modSld sldOrd">
      <pc:chgData name="Andra Serban" userId="7fd3b2b062eb8dac" providerId="LiveId" clId="{4E21FDFF-0664-40C3-B320-ED9E527FE4A6}" dt="2021-12-19T16:54:47.882" v="1313" actId="2696"/>
      <pc:docMkLst>
        <pc:docMk/>
      </pc:docMkLst>
      <pc:sldChg chg="modSp mod">
        <pc:chgData name="Andra Serban" userId="7fd3b2b062eb8dac" providerId="LiveId" clId="{4E21FDFF-0664-40C3-B320-ED9E527FE4A6}" dt="2021-12-19T16:27:26.940" v="1184" actId="20577"/>
        <pc:sldMkLst>
          <pc:docMk/>
          <pc:sldMk cId="1768000633" sldId="257"/>
        </pc:sldMkLst>
        <pc:spChg chg="mod">
          <ac:chgData name="Andra Serban" userId="7fd3b2b062eb8dac" providerId="LiveId" clId="{4E21FDFF-0664-40C3-B320-ED9E527FE4A6}" dt="2021-12-15T18:12:07.366" v="5" actId="20577"/>
          <ac:spMkLst>
            <pc:docMk/>
            <pc:sldMk cId="1768000633" sldId="257"/>
            <ac:spMk id="2" creationId="{EF7AC46D-0930-4695-9BA9-66C6668ACC90}"/>
          </ac:spMkLst>
        </pc:spChg>
        <pc:spChg chg="mod">
          <ac:chgData name="Andra Serban" userId="7fd3b2b062eb8dac" providerId="LiveId" clId="{4E21FDFF-0664-40C3-B320-ED9E527FE4A6}" dt="2021-12-19T16:27:26.940" v="1184" actId="20577"/>
          <ac:spMkLst>
            <pc:docMk/>
            <pc:sldMk cId="1768000633" sldId="257"/>
            <ac:spMk id="3" creationId="{4DC9B6AD-1FB7-4052-A364-3B3802AE4E9A}"/>
          </ac:spMkLst>
        </pc:spChg>
      </pc:sldChg>
      <pc:sldChg chg="modSp mod">
        <pc:chgData name="Andra Serban" userId="7fd3b2b062eb8dac" providerId="LiveId" clId="{4E21FDFF-0664-40C3-B320-ED9E527FE4A6}" dt="2021-12-15T18:12:22.784" v="7" actId="27636"/>
        <pc:sldMkLst>
          <pc:docMk/>
          <pc:sldMk cId="1745072876" sldId="270"/>
        </pc:sldMkLst>
        <pc:spChg chg="mod">
          <ac:chgData name="Andra Serban" userId="7fd3b2b062eb8dac" providerId="LiveId" clId="{4E21FDFF-0664-40C3-B320-ED9E527FE4A6}" dt="2021-12-15T18:12:22.784" v="7" actId="27636"/>
          <ac:spMkLst>
            <pc:docMk/>
            <pc:sldMk cId="1745072876" sldId="270"/>
            <ac:spMk id="2" creationId="{0E08F22C-D968-4298-8258-2348ADF977F2}"/>
          </ac:spMkLst>
        </pc:spChg>
      </pc:sldChg>
      <pc:sldChg chg="addSp delSp modSp mod">
        <pc:chgData name="Andra Serban" userId="7fd3b2b062eb8dac" providerId="LiveId" clId="{4E21FDFF-0664-40C3-B320-ED9E527FE4A6}" dt="2021-12-19T16:22:19.596" v="1141" actId="5793"/>
        <pc:sldMkLst>
          <pc:docMk/>
          <pc:sldMk cId="2658074434" sldId="271"/>
        </pc:sldMkLst>
        <pc:spChg chg="mod">
          <ac:chgData name="Andra Serban" userId="7fd3b2b062eb8dac" providerId="LiveId" clId="{4E21FDFF-0664-40C3-B320-ED9E527FE4A6}" dt="2021-12-15T18:26:27.921" v="429" actId="20577"/>
          <ac:spMkLst>
            <pc:docMk/>
            <pc:sldMk cId="2658074434" sldId="271"/>
            <ac:spMk id="2" creationId="{00000000-0000-0000-0000-000000000000}"/>
          </ac:spMkLst>
        </pc:spChg>
        <pc:spChg chg="add del mod">
          <ac:chgData name="Andra Serban" userId="7fd3b2b062eb8dac" providerId="LiveId" clId="{4E21FDFF-0664-40C3-B320-ED9E527FE4A6}" dt="2021-12-19T16:22:19.596" v="1141" actId="5793"/>
          <ac:spMkLst>
            <pc:docMk/>
            <pc:sldMk cId="2658074434" sldId="271"/>
            <ac:spMk id="3" creationId="{00000000-0000-0000-0000-000000000000}"/>
          </ac:spMkLst>
        </pc:spChg>
        <pc:spChg chg="add del mod">
          <ac:chgData name="Andra Serban" userId="7fd3b2b062eb8dac" providerId="LiveId" clId="{4E21FDFF-0664-40C3-B320-ED9E527FE4A6}" dt="2021-12-15T18:14:05.349" v="42"/>
          <ac:spMkLst>
            <pc:docMk/>
            <pc:sldMk cId="2658074434" sldId="271"/>
            <ac:spMk id="4" creationId="{FFF9B872-26EA-466F-910C-B450CCBD0029}"/>
          </ac:spMkLst>
        </pc:spChg>
      </pc:sldChg>
      <pc:sldChg chg="del">
        <pc:chgData name="Andra Serban" userId="7fd3b2b062eb8dac" providerId="LiveId" clId="{4E21FDFF-0664-40C3-B320-ED9E527FE4A6}" dt="2021-12-15T18:12:28.172" v="8" actId="47"/>
        <pc:sldMkLst>
          <pc:docMk/>
          <pc:sldMk cId="2000547801" sldId="272"/>
        </pc:sldMkLst>
      </pc:sldChg>
      <pc:sldChg chg="addSp modSp new mod">
        <pc:chgData name="Andra Serban" userId="7fd3b2b062eb8dac" providerId="LiveId" clId="{4E21FDFF-0664-40C3-B320-ED9E527FE4A6}" dt="2021-12-15T18:26:47.635" v="439" actId="20577"/>
        <pc:sldMkLst>
          <pc:docMk/>
          <pc:sldMk cId="3820967062" sldId="272"/>
        </pc:sldMkLst>
        <pc:spChg chg="mod">
          <ac:chgData name="Andra Serban" userId="7fd3b2b062eb8dac" providerId="LiveId" clId="{4E21FDFF-0664-40C3-B320-ED9E527FE4A6}" dt="2021-12-15T18:26:47.635" v="439" actId="20577"/>
          <ac:spMkLst>
            <pc:docMk/>
            <pc:sldMk cId="3820967062" sldId="272"/>
            <ac:spMk id="2" creationId="{11F37BB9-A59C-4A29-ACC1-2D506907A0C4}"/>
          </ac:spMkLst>
        </pc:spChg>
        <pc:spChg chg="mod">
          <ac:chgData name="Andra Serban" userId="7fd3b2b062eb8dac" providerId="LiveId" clId="{4E21FDFF-0664-40C3-B320-ED9E527FE4A6}" dt="2021-12-15T18:26:07.647" v="396" actId="207"/>
          <ac:spMkLst>
            <pc:docMk/>
            <pc:sldMk cId="3820967062" sldId="272"/>
            <ac:spMk id="3" creationId="{7BD311BF-D533-47B4-80B7-BD7140317DE4}"/>
          </ac:spMkLst>
        </pc:spChg>
        <pc:picChg chg="add mod">
          <ac:chgData name="Andra Serban" userId="7fd3b2b062eb8dac" providerId="LiveId" clId="{4E21FDFF-0664-40C3-B320-ED9E527FE4A6}" dt="2021-12-15T18:26:10.177" v="397" actId="1076"/>
          <ac:picMkLst>
            <pc:docMk/>
            <pc:sldMk cId="3820967062" sldId="272"/>
            <ac:picMk id="5" creationId="{759ACE14-85BE-4E83-A15A-1F2487E0216D}"/>
          </ac:picMkLst>
        </pc:picChg>
      </pc:sldChg>
      <pc:sldChg chg="del">
        <pc:chgData name="Andra Serban" userId="7fd3b2b062eb8dac" providerId="LiveId" clId="{4E21FDFF-0664-40C3-B320-ED9E527FE4A6}" dt="2021-12-15T18:12:28.329" v="9" actId="47"/>
        <pc:sldMkLst>
          <pc:docMk/>
          <pc:sldMk cId="2240027687" sldId="273"/>
        </pc:sldMkLst>
      </pc:sldChg>
      <pc:sldChg chg="addSp delSp modSp new mod">
        <pc:chgData name="Andra Serban" userId="7fd3b2b062eb8dac" providerId="LiveId" clId="{4E21FDFF-0664-40C3-B320-ED9E527FE4A6}" dt="2021-12-15T18:30:30.075" v="487" actId="1076"/>
        <pc:sldMkLst>
          <pc:docMk/>
          <pc:sldMk cId="2275561930" sldId="273"/>
        </pc:sldMkLst>
        <pc:spChg chg="mod">
          <ac:chgData name="Andra Serban" userId="7fd3b2b062eb8dac" providerId="LiveId" clId="{4E21FDFF-0664-40C3-B320-ED9E527FE4A6}" dt="2021-12-15T18:27:06.876" v="448" actId="20577"/>
          <ac:spMkLst>
            <pc:docMk/>
            <pc:sldMk cId="2275561930" sldId="273"/>
            <ac:spMk id="2" creationId="{A6FEB7F0-333D-4CFF-BBA9-5266AFD0BF3A}"/>
          </ac:spMkLst>
        </pc:spChg>
        <pc:spChg chg="add del mod">
          <ac:chgData name="Andra Serban" userId="7fd3b2b062eb8dac" providerId="LiveId" clId="{4E21FDFF-0664-40C3-B320-ED9E527FE4A6}" dt="2021-12-15T18:30:30.075" v="487" actId="1076"/>
          <ac:spMkLst>
            <pc:docMk/>
            <pc:sldMk cId="2275561930" sldId="273"/>
            <ac:spMk id="3" creationId="{6C760C97-3711-4D1A-A7D4-870969531A5D}"/>
          </ac:spMkLst>
        </pc:spChg>
        <pc:spChg chg="add del mod">
          <ac:chgData name="Andra Serban" userId="7fd3b2b062eb8dac" providerId="LiveId" clId="{4E21FDFF-0664-40C3-B320-ED9E527FE4A6}" dt="2021-12-15T18:27:57.835" v="450"/>
          <ac:spMkLst>
            <pc:docMk/>
            <pc:sldMk cId="2275561930" sldId="273"/>
            <ac:spMk id="4" creationId="{3F635A3C-4F5E-40FB-93D4-3E4E7BB497E9}"/>
          </ac:spMkLst>
        </pc:spChg>
        <pc:picChg chg="add mod">
          <ac:chgData name="Andra Serban" userId="7fd3b2b062eb8dac" providerId="LiveId" clId="{4E21FDFF-0664-40C3-B320-ED9E527FE4A6}" dt="2021-12-15T18:30:25.083" v="486" actId="14100"/>
          <ac:picMkLst>
            <pc:docMk/>
            <pc:sldMk cId="2275561930" sldId="273"/>
            <ac:picMk id="6" creationId="{636ABC71-18CA-4581-B076-0617889943E9}"/>
          </ac:picMkLst>
        </pc:picChg>
      </pc:sldChg>
      <pc:sldChg chg="addSp delSp modSp new mod">
        <pc:chgData name="Andra Serban" userId="7fd3b2b062eb8dac" providerId="LiveId" clId="{4E21FDFF-0664-40C3-B320-ED9E527FE4A6}" dt="2021-12-15T18:34:54.222" v="534" actId="14100"/>
        <pc:sldMkLst>
          <pc:docMk/>
          <pc:sldMk cId="3220868453" sldId="274"/>
        </pc:sldMkLst>
        <pc:spChg chg="mod">
          <ac:chgData name="Andra Serban" userId="7fd3b2b062eb8dac" providerId="LiveId" clId="{4E21FDFF-0664-40C3-B320-ED9E527FE4A6}" dt="2021-12-15T18:32:15.094" v="508" actId="20577"/>
          <ac:spMkLst>
            <pc:docMk/>
            <pc:sldMk cId="3220868453" sldId="274"/>
            <ac:spMk id="2" creationId="{747008A4-8382-44CA-AED8-FFF0E779B1CB}"/>
          </ac:spMkLst>
        </pc:spChg>
        <pc:spChg chg="del mod">
          <ac:chgData name="Andra Serban" userId="7fd3b2b062eb8dac" providerId="LiveId" clId="{4E21FDFF-0664-40C3-B320-ED9E527FE4A6}" dt="2021-12-15T18:32:34.138" v="513" actId="22"/>
          <ac:spMkLst>
            <pc:docMk/>
            <pc:sldMk cId="3220868453" sldId="274"/>
            <ac:spMk id="3" creationId="{9A74EB65-EF46-40F0-AFD7-6DED4DA3632E}"/>
          </ac:spMkLst>
        </pc:spChg>
        <pc:spChg chg="add mod">
          <ac:chgData name="Andra Serban" userId="7fd3b2b062eb8dac" providerId="LiveId" clId="{4E21FDFF-0664-40C3-B320-ED9E527FE4A6}" dt="2021-12-15T18:34:54.222" v="534" actId="14100"/>
          <ac:spMkLst>
            <pc:docMk/>
            <pc:sldMk cId="3220868453" sldId="274"/>
            <ac:spMk id="6" creationId="{D97E57E8-97A7-43D4-8914-66991B29B357}"/>
          </ac:spMkLst>
        </pc:spChg>
        <pc:spChg chg="add del">
          <ac:chgData name="Andra Serban" userId="7fd3b2b062eb8dac" providerId="LiveId" clId="{4E21FDFF-0664-40C3-B320-ED9E527FE4A6}" dt="2021-12-15T18:34:04.803" v="517"/>
          <ac:spMkLst>
            <pc:docMk/>
            <pc:sldMk cId="3220868453" sldId="274"/>
            <ac:spMk id="7" creationId="{A204D68B-0E00-4CF8-A197-81D76DC28000}"/>
          </ac:spMkLst>
        </pc:spChg>
        <pc:picChg chg="add mod ord">
          <ac:chgData name="Andra Serban" userId="7fd3b2b062eb8dac" providerId="LiveId" clId="{4E21FDFF-0664-40C3-B320-ED9E527FE4A6}" dt="2021-12-15T18:34:44.864" v="531" actId="1076"/>
          <ac:picMkLst>
            <pc:docMk/>
            <pc:sldMk cId="3220868453" sldId="274"/>
            <ac:picMk id="5" creationId="{352565F4-075F-4EE6-908F-2E81C1BD6D5B}"/>
          </ac:picMkLst>
        </pc:picChg>
      </pc:sldChg>
      <pc:sldChg chg="del">
        <pc:chgData name="Andra Serban" userId="7fd3b2b062eb8dac" providerId="LiveId" clId="{4E21FDFF-0664-40C3-B320-ED9E527FE4A6}" dt="2021-12-15T18:12:28.556" v="10" actId="47"/>
        <pc:sldMkLst>
          <pc:docMk/>
          <pc:sldMk cId="3332416541" sldId="274"/>
        </pc:sldMkLst>
      </pc:sldChg>
      <pc:sldChg chg="addSp delSp modSp new mod">
        <pc:chgData name="Andra Serban" userId="7fd3b2b062eb8dac" providerId="LiveId" clId="{4E21FDFF-0664-40C3-B320-ED9E527FE4A6}" dt="2021-12-15T18:37:25.880" v="555" actId="1076"/>
        <pc:sldMkLst>
          <pc:docMk/>
          <pc:sldMk cId="1555818788" sldId="275"/>
        </pc:sldMkLst>
        <pc:spChg chg="mod">
          <ac:chgData name="Andra Serban" userId="7fd3b2b062eb8dac" providerId="LiveId" clId="{4E21FDFF-0664-40C3-B320-ED9E527FE4A6}" dt="2021-12-15T18:35:39.549" v="536"/>
          <ac:spMkLst>
            <pc:docMk/>
            <pc:sldMk cId="1555818788" sldId="275"/>
            <ac:spMk id="2" creationId="{16244D19-D787-4F82-B958-A93FF4ED9B4F}"/>
          </ac:spMkLst>
        </pc:spChg>
        <pc:spChg chg="add del mod">
          <ac:chgData name="Andra Serban" userId="7fd3b2b062eb8dac" providerId="LiveId" clId="{4E21FDFF-0664-40C3-B320-ED9E527FE4A6}" dt="2021-12-15T18:36:44.700" v="550" actId="6549"/>
          <ac:spMkLst>
            <pc:docMk/>
            <pc:sldMk cId="1555818788" sldId="275"/>
            <ac:spMk id="3" creationId="{86EC7E08-DF3F-4C2B-8175-D8731E63ADB1}"/>
          </ac:spMkLst>
        </pc:spChg>
        <pc:spChg chg="add del mod">
          <ac:chgData name="Andra Serban" userId="7fd3b2b062eb8dac" providerId="LiveId" clId="{4E21FDFF-0664-40C3-B320-ED9E527FE4A6}" dt="2021-12-15T18:36:22.269" v="538"/>
          <ac:spMkLst>
            <pc:docMk/>
            <pc:sldMk cId="1555818788" sldId="275"/>
            <ac:spMk id="4" creationId="{A76B013D-A477-4C05-8461-2464EE5E9283}"/>
          </ac:spMkLst>
        </pc:spChg>
        <pc:picChg chg="add mod">
          <ac:chgData name="Andra Serban" userId="7fd3b2b062eb8dac" providerId="LiveId" clId="{4E21FDFF-0664-40C3-B320-ED9E527FE4A6}" dt="2021-12-15T18:37:25.880" v="555" actId="1076"/>
          <ac:picMkLst>
            <pc:docMk/>
            <pc:sldMk cId="1555818788" sldId="275"/>
            <ac:picMk id="6" creationId="{98944C2B-AEA6-4C21-9E4A-26C28A249FD2}"/>
          </ac:picMkLst>
        </pc:picChg>
      </pc:sldChg>
      <pc:sldChg chg="del">
        <pc:chgData name="Andra Serban" userId="7fd3b2b062eb8dac" providerId="LiveId" clId="{4E21FDFF-0664-40C3-B320-ED9E527FE4A6}" dt="2021-12-15T18:12:28.765" v="11" actId="47"/>
        <pc:sldMkLst>
          <pc:docMk/>
          <pc:sldMk cId="4141181790" sldId="275"/>
        </pc:sldMkLst>
      </pc:sldChg>
      <pc:sldChg chg="del">
        <pc:chgData name="Andra Serban" userId="7fd3b2b062eb8dac" providerId="LiveId" clId="{4E21FDFF-0664-40C3-B320-ED9E527FE4A6}" dt="2021-12-15T18:12:28.951" v="12" actId="47"/>
        <pc:sldMkLst>
          <pc:docMk/>
          <pc:sldMk cId="17988675" sldId="276"/>
        </pc:sldMkLst>
      </pc:sldChg>
      <pc:sldChg chg="addSp delSp modSp new mod">
        <pc:chgData name="Andra Serban" userId="7fd3b2b062eb8dac" providerId="LiveId" clId="{4E21FDFF-0664-40C3-B320-ED9E527FE4A6}" dt="2021-12-15T18:43:41.786" v="653" actId="20577"/>
        <pc:sldMkLst>
          <pc:docMk/>
          <pc:sldMk cId="3306538024" sldId="276"/>
        </pc:sldMkLst>
        <pc:spChg chg="mod">
          <ac:chgData name="Andra Serban" userId="7fd3b2b062eb8dac" providerId="LiveId" clId="{4E21FDFF-0664-40C3-B320-ED9E527FE4A6}" dt="2021-12-15T18:41:28.798" v="603" actId="20577"/>
          <ac:spMkLst>
            <pc:docMk/>
            <pc:sldMk cId="3306538024" sldId="276"/>
            <ac:spMk id="2" creationId="{DC7B9AD6-A965-41D8-A1F6-FFCDCC05088D}"/>
          </ac:spMkLst>
        </pc:spChg>
        <pc:spChg chg="mod">
          <ac:chgData name="Andra Serban" userId="7fd3b2b062eb8dac" providerId="LiveId" clId="{4E21FDFF-0664-40C3-B320-ED9E527FE4A6}" dt="2021-12-15T18:42:44.264" v="628" actId="14100"/>
          <ac:spMkLst>
            <pc:docMk/>
            <pc:sldMk cId="3306538024" sldId="276"/>
            <ac:spMk id="3" creationId="{198A88F1-EFDE-4A45-9321-99B78C96C051}"/>
          </ac:spMkLst>
        </pc:spChg>
        <pc:spChg chg="add del">
          <ac:chgData name="Andra Serban" userId="7fd3b2b062eb8dac" providerId="LiveId" clId="{4E21FDFF-0664-40C3-B320-ED9E527FE4A6}" dt="2021-12-15T18:42:30.275" v="619"/>
          <ac:spMkLst>
            <pc:docMk/>
            <pc:sldMk cId="3306538024" sldId="276"/>
            <ac:spMk id="4" creationId="{F208AB05-6C0F-439D-AAD2-3FFB9430827F}"/>
          </ac:spMkLst>
        </pc:spChg>
        <pc:spChg chg="add mod">
          <ac:chgData name="Andra Serban" userId="7fd3b2b062eb8dac" providerId="LiveId" clId="{4E21FDFF-0664-40C3-B320-ED9E527FE4A6}" dt="2021-12-15T18:43:41.786" v="653" actId="20577"/>
          <ac:spMkLst>
            <pc:docMk/>
            <pc:sldMk cId="3306538024" sldId="276"/>
            <ac:spMk id="5" creationId="{EE18CE3D-A3F9-407D-8D16-4C6C5956EB6C}"/>
          </ac:spMkLst>
        </pc:spChg>
        <pc:spChg chg="add del">
          <ac:chgData name="Andra Serban" userId="7fd3b2b062eb8dac" providerId="LiveId" clId="{4E21FDFF-0664-40C3-B320-ED9E527FE4A6}" dt="2021-12-15T18:42:56.372" v="631"/>
          <ac:spMkLst>
            <pc:docMk/>
            <pc:sldMk cId="3306538024" sldId="276"/>
            <ac:spMk id="6" creationId="{BA2E1379-B22C-48B5-9080-21A46A0AE7F4}"/>
          </ac:spMkLst>
        </pc:spChg>
      </pc:sldChg>
      <pc:sldChg chg="del">
        <pc:chgData name="Andra Serban" userId="7fd3b2b062eb8dac" providerId="LiveId" clId="{4E21FDFF-0664-40C3-B320-ED9E527FE4A6}" dt="2021-12-15T18:12:29.147" v="13" actId="47"/>
        <pc:sldMkLst>
          <pc:docMk/>
          <pc:sldMk cId="1910228876" sldId="277"/>
        </pc:sldMkLst>
      </pc:sldChg>
      <pc:sldChg chg="addSp delSp modSp new mod">
        <pc:chgData name="Andra Serban" userId="7fd3b2b062eb8dac" providerId="LiveId" clId="{4E21FDFF-0664-40C3-B320-ED9E527FE4A6}" dt="2021-12-15T18:44:46.960" v="680" actId="1076"/>
        <pc:sldMkLst>
          <pc:docMk/>
          <pc:sldMk cId="2156819823" sldId="277"/>
        </pc:sldMkLst>
        <pc:spChg chg="mod">
          <ac:chgData name="Andra Serban" userId="7fd3b2b062eb8dac" providerId="LiveId" clId="{4E21FDFF-0664-40C3-B320-ED9E527FE4A6}" dt="2021-12-15T18:44:01.111" v="674" actId="20577"/>
          <ac:spMkLst>
            <pc:docMk/>
            <pc:sldMk cId="2156819823" sldId="277"/>
            <ac:spMk id="2" creationId="{5A807B4A-141B-4B37-8958-8D59223AA26C}"/>
          </ac:spMkLst>
        </pc:spChg>
        <pc:spChg chg="del">
          <ac:chgData name="Andra Serban" userId="7fd3b2b062eb8dac" providerId="LiveId" clId="{4E21FDFF-0664-40C3-B320-ED9E527FE4A6}" dt="2021-12-15T18:44:15.922" v="675" actId="22"/>
          <ac:spMkLst>
            <pc:docMk/>
            <pc:sldMk cId="2156819823" sldId="277"/>
            <ac:spMk id="3" creationId="{63BEB31F-4F40-4A07-B61A-6CCCEBAE279A}"/>
          </ac:spMkLst>
        </pc:spChg>
        <pc:picChg chg="add mod ord">
          <ac:chgData name="Andra Serban" userId="7fd3b2b062eb8dac" providerId="LiveId" clId="{4E21FDFF-0664-40C3-B320-ED9E527FE4A6}" dt="2021-12-15T18:44:18.440" v="676" actId="1076"/>
          <ac:picMkLst>
            <pc:docMk/>
            <pc:sldMk cId="2156819823" sldId="277"/>
            <ac:picMk id="5" creationId="{68F17546-C053-4B86-B102-C359D62AA6DC}"/>
          </ac:picMkLst>
        </pc:picChg>
        <pc:picChg chg="add mod">
          <ac:chgData name="Andra Serban" userId="7fd3b2b062eb8dac" providerId="LiveId" clId="{4E21FDFF-0664-40C3-B320-ED9E527FE4A6}" dt="2021-12-15T18:44:46.960" v="680" actId="1076"/>
          <ac:picMkLst>
            <pc:docMk/>
            <pc:sldMk cId="2156819823" sldId="277"/>
            <ac:picMk id="7" creationId="{7E961D7B-34F4-4A21-AC8A-5454EC8C71C1}"/>
          </ac:picMkLst>
        </pc:picChg>
      </pc:sldChg>
      <pc:sldChg chg="del">
        <pc:chgData name="Andra Serban" userId="7fd3b2b062eb8dac" providerId="LiveId" clId="{4E21FDFF-0664-40C3-B320-ED9E527FE4A6}" dt="2021-12-15T18:12:29.377" v="14" actId="47"/>
        <pc:sldMkLst>
          <pc:docMk/>
          <pc:sldMk cId="2724538529" sldId="278"/>
        </pc:sldMkLst>
      </pc:sldChg>
      <pc:sldChg chg="addSp delSp modSp new mod">
        <pc:chgData name="Andra Serban" userId="7fd3b2b062eb8dac" providerId="LiveId" clId="{4E21FDFF-0664-40C3-B320-ED9E527FE4A6}" dt="2021-12-15T19:12:56.385" v="800" actId="5793"/>
        <pc:sldMkLst>
          <pc:docMk/>
          <pc:sldMk cId="4091942698" sldId="278"/>
        </pc:sldMkLst>
        <pc:spChg chg="mod">
          <ac:chgData name="Andra Serban" userId="7fd3b2b062eb8dac" providerId="LiveId" clId="{4E21FDFF-0664-40C3-B320-ED9E527FE4A6}" dt="2021-12-15T18:45:54.838" v="694" actId="20577"/>
          <ac:spMkLst>
            <pc:docMk/>
            <pc:sldMk cId="4091942698" sldId="278"/>
            <ac:spMk id="2" creationId="{6AF38030-1473-4E22-A707-AD291F8E952B}"/>
          </ac:spMkLst>
        </pc:spChg>
        <pc:spChg chg="add del mod">
          <ac:chgData name="Andra Serban" userId="7fd3b2b062eb8dac" providerId="LiveId" clId="{4E21FDFF-0664-40C3-B320-ED9E527FE4A6}" dt="2021-12-15T19:12:56.385" v="800" actId="5793"/>
          <ac:spMkLst>
            <pc:docMk/>
            <pc:sldMk cId="4091942698" sldId="278"/>
            <ac:spMk id="3" creationId="{1E25AF3D-B475-4569-950B-1EF01398B4F2}"/>
          </ac:spMkLst>
        </pc:spChg>
        <pc:spChg chg="add del">
          <ac:chgData name="Andra Serban" userId="7fd3b2b062eb8dac" providerId="LiveId" clId="{4E21FDFF-0664-40C3-B320-ED9E527FE4A6}" dt="2021-12-15T18:46:46.199" v="696" actId="22"/>
          <ac:spMkLst>
            <pc:docMk/>
            <pc:sldMk cId="4091942698" sldId="278"/>
            <ac:spMk id="5" creationId="{103CECD9-8D72-4CD2-A5A2-08E2EF926FEB}"/>
          </ac:spMkLst>
        </pc:spChg>
        <pc:spChg chg="add del mod">
          <ac:chgData name="Andra Serban" userId="7fd3b2b062eb8dac" providerId="LiveId" clId="{4E21FDFF-0664-40C3-B320-ED9E527FE4A6}" dt="2021-12-15T18:46:56.296" v="698"/>
          <ac:spMkLst>
            <pc:docMk/>
            <pc:sldMk cId="4091942698" sldId="278"/>
            <ac:spMk id="6" creationId="{6B53B1F3-5B6D-4E4F-BF94-9B2DC2E1249B}"/>
          </ac:spMkLst>
        </pc:spChg>
        <pc:picChg chg="add del mod">
          <ac:chgData name="Andra Serban" userId="7fd3b2b062eb8dac" providerId="LiveId" clId="{4E21FDFF-0664-40C3-B320-ED9E527FE4A6}" dt="2021-12-15T18:51:33.528" v="756" actId="478"/>
          <ac:picMkLst>
            <pc:docMk/>
            <pc:sldMk cId="4091942698" sldId="278"/>
            <ac:picMk id="8" creationId="{B72A116F-D5A2-4C92-AEB8-DFADB3D14D85}"/>
          </ac:picMkLst>
        </pc:picChg>
      </pc:sldChg>
      <pc:sldChg chg="del">
        <pc:chgData name="Andra Serban" userId="7fd3b2b062eb8dac" providerId="LiveId" clId="{4E21FDFF-0664-40C3-B320-ED9E527FE4A6}" dt="2021-12-15T18:12:29.524" v="15" actId="47"/>
        <pc:sldMkLst>
          <pc:docMk/>
          <pc:sldMk cId="578821276" sldId="279"/>
        </pc:sldMkLst>
      </pc:sldChg>
      <pc:sldChg chg="addSp delSp modSp new mod ord">
        <pc:chgData name="Andra Serban" userId="7fd3b2b062eb8dac" providerId="LiveId" clId="{4E21FDFF-0664-40C3-B320-ED9E527FE4A6}" dt="2021-12-15T18:50:03.808" v="741" actId="20577"/>
        <pc:sldMkLst>
          <pc:docMk/>
          <pc:sldMk cId="3166663680" sldId="279"/>
        </pc:sldMkLst>
        <pc:spChg chg="mod">
          <ac:chgData name="Andra Serban" userId="7fd3b2b062eb8dac" providerId="LiveId" clId="{4E21FDFF-0664-40C3-B320-ED9E527FE4A6}" dt="2021-12-15T18:50:03.808" v="741" actId="20577"/>
          <ac:spMkLst>
            <pc:docMk/>
            <pc:sldMk cId="3166663680" sldId="279"/>
            <ac:spMk id="2" creationId="{2DDB382D-EEB0-49B8-B9BB-9414186E925E}"/>
          </ac:spMkLst>
        </pc:spChg>
        <pc:spChg chg="del">
          <ac:chgData name="Andra Serban" userId="7fd3b2b062eb8dac" providerId="LiveId" clId="{4E21FDFF-0664-40C3-B320-ED9E527FE4A6}" dt="2021-12-15T18:49:50.040" v="726" actId="931"/>
          <ac:spMkLst>
            <pc:docMk/>
            <pc:sldMk cId="3166663680" sldId="279"/>
            <ac:spMk id="3" creationId="{E98DF1EA-F454-4281-88C6-87DDC800963F}"/>
          </ac:spMkLst>
        </pc:spChg>
        <pc:picChg chg="add mod">
          <ac:chgData name="Andra Serban" userId="7fd3b2b062eb8dac" providerId="LiveId" clId="{4E21FDFF-0664-40C3-B320-ED9E527FE4A6}" dt="2021-12-15T18:49:50.040" v="726" actId="931"/>
          <ac:picMkLst>
            <pc:docMk/>
            <pc:sldMk cId="3166663680" sldId="279"/>
            <ac:picMk id="5" creationId="{5953BE50-4478-4633-B481-D675AC4C375D}"/>
          </ac:picMkLst>
        </pc:picChg>
      </pc:sldChg>
      <pc:sldChg chg="addSp delSp modSp new mod">
        <pc:chgData name="Andra Serban" userId="7fd3b2b062eb8dac" providerId="LiveId" clId="{4E21FDFF-0664-40C3-B320-ED9E527FE4A6}" dt="2021-12-19T15:54:11.843" v="879" actId="1076"/>
        <pc:sldMkLst>
          <pc:docMk/>
          <pc:sldMk cId="1510553537" sldId="280"/>
        </pc:sldMkLst>
        <pc:spChg chg="mod">
          <ac:chgData name="Andra Serban" userId="7fd3b2b062eb8dac" providerId="LiveId" clId="{4E21FDFF-0664-40C3-B320-ED9E527FE4A6}" dt="2021-12-15T19:13:59.175" v="802"/>
          <ac:spMkLst>
            <pc:docMk/>
            <pc:sldMk cId="1510553537" sldId="280"/>
            <ac:spMk id="2" creationId="{0BB9EC3A-ADE5-49E5-8A7F-C637941407B9}"/>
          </ac:spMkLst>
        </pc:spChg>
        <pc:spChg chg="mod">
          <ac:chgData name="Andra Serban" userId="7fd3b2b062eb8dac" providerId="LiveId" clId="{4E21FDFF-0664-40C3-B320-ED9E527FE4A6}" dt="2021-12-19T15:53:07.797" v="872" actId="5793"/>
          <ac:spMkLst>
            <pc:docMk/>
            <pc:sldMk cId="1510553537" sldId="280"/>
            <ac:spMk id="3" creationId="{E5B45808-697D-4B93-89F8-289E2770E321}"/>
          </ac:spMkLst>
        </pc:spChg>
        <pc:spChg chg="add del">
          <ac:chgData name="Andra Serban" userId="7fd3b2b062eb8dac" providerId="LiveId" clId="{4E21FDFF-0664-40C3-B320-ED9E527FE4A6}" dt="2021-12-19T15:51:28.092" v="825"/>
          <ac:spMkLst>
            <pc:docMk/>
            <pc:sldMk cId="1510553537" sldId="280"/>
            <ac:spMk id="4" creationId="{416A0A61-F3F8-4BA9-BF82-AD2F047126E2}"/>
          </ac:spMkLst>
        </pc:spChg>
        <pc:picChg chg="add mod">
          <ac:chgData name="Andra Serban" userId="7fd3b2b062eb8dac" providerId="LiveId" clId="{4E21FDFF-0664-40C3-B320-ED9E527FE4A6}" dt="2021-12-19T15:54:11.843" v="879" actId="1076"/>
          <ac:picMkLst>
            <pc:docMk/>
            <pc:sldMk cId="1510553537" sldId="280"/>
            <ac:picMk id="6" creationId="{32777287-7349-42FE-BD90-7E426CCE1AF8}"/>
          </ac:picMkLst>
        </pc:picChg>
      </pc:sldChg>
      <pc:sldChg chg="del">
        <pc:chgData name="Andra Serban" userId="7fd3b2b062eb8dac" providerId="LiveId" clId="{4E21FDFF-0664-40C3-B320-ED9E527FE4A6}" dt="2021-12-15T18:12:29.751" v="16" actId="47"/>
        <pc:sldMkLst>
          <pc:docMk/>
          <pc:sldMk cId="3671622941" sldId="280"/>
        </pc:sldMkLst>
      </pc:sldChg>
      <pc:sldChg chg="del">
        <pc:chgData name="Andra Serban" userId="7fd3b2b062eb8dac" providerId="LiveId" clId="{4E21FDFF-0664-40C3-B320-ED9E527FE4A6}" dt="2021-12-15T18:12:29.952" v="17" actId="47"/>
        <pc:sldMkLst>
          <pc:docMk/>
          <pc:sldMk cId="554747039" sldId="281"/>
        </pc:sldMkLst>
      </pc:sldChg>
      <pc:sldChg chg="modSp new mod">
        <pc:chgData name="Andra Serban" userId="7fd3b2b062eb8dac" providerId="LiveId" clId="{4E21FDFF-0664-40C3-B320-ED9E527FE4A6}" dt="2021-12-19T15:57:03.762" v="936"/>
        <pc:sldMkLst>
          <pc:docMk/>
          <pc:sldMk cId="4080971516" sldId="281"/>
        </pc:sldMkLst>
        <pc:spChg chg="mod">
          <ac:chgData name="Andra Serban" userId="7fd3b2b062eb8dac" providerId="LiveId" clId="{4E21FDFF-0664-40C3-B320-ED9E527FE4A6}" dt="2021-12-19T15:57:03.762" v="936"/>
          <ac:spMkLst>
            <pc:docMk/>
            <pc:sldMk cId="4080971516" sldId="281"/>
            <ac:spMk id="2" creationId="{8BBAD3C0-0341-4003-8824-C6EAEAD1C280}"/>
          </ac:spMkLst>
        </pc:spChg>
        <pc:spChg chg="mod">
          <ac:chgData name="Andra Serban" userId="7fd3b2b062eb8dac" providerId="LiveId" clId="{4E21FDFF-0664-40C3-B320-ED9E527FE4A6}" dt="2021-12-19T15:56:57.579" v="935" actId="20577"/>
          <ac:spMkLst>
            <pc:docMk/>
            <pc:sldMk cId="4080971516" sldId="281"/>
            <ac:spMk id="3" creationId="{1A317877-C013-4B17-8ECF-561C807DE066}"/>
          </ac:spMkLst>
        </pc:spChg>
      </pc:sldChg>
      <pc:sldChg chg="del">
        <pc:chgData name="Andra Serban" userId="7fd3b2b062eb8dac" providerId="LiveId" clId="{4E21FDFF-0664-40C3-B320-ED9E527FE4A6}" dt="2021-12-15T18:12:30.179" v="18" actId="47"/>
        <pc:sldMkLst>
          <pc:docMk/>
          <pc:sldMk cId="137856920" sldId="282"/>
        </pc:sldMkLst>
      </pc:sldChg>
      <pc:sldChg chg="addSp delSp modSp new mod">
        <pc:chgData name="Andra Serban" userId="7fd3b2b062eb8dac" providerId="LiveId" clId="{4E21FDFF-0664-40C3-B320-ED9E527FE4A6}" dt="2021-12-19T15:59:05.526" v="945" actId="14100"/>
        <pc:sldMkLst>
          <pc:docMk/>
          <pc:sldMk cId="4120897222" sldId="282"/>
        </pc:sldMkLst>
        <pc:spChg chg="mod">
          <ac:chgData name="Andra Serban" userId="7fd3b2b062eb8dac" providerId="LiveId" clId="{4E21FDFF-0664-40C3-B320-ED9E527FE4A6}" dt="2021-12-19T15:58:24.609" v="940"/>
          <ac:spMkLst>
            <pc:docMk/>
            <pc:sldMk cId="4120897222" sldId="282"/>
            <ac:spMk id="2" creationId="{7F09E1D8-5FBC-448B-8199-0E2D36ABD07C}"/>
          </ac:spMkLst>
        </pc:spChg>
        <pc:spChg chg="del">
          <ac:chgData name="Andra Serban" userId="7fd3b2b062eb8dac" providerId="LiveId" clId="{4E21FDFF-0664-40C3-B320-ED9E527FE4A6}" dt="2021-12-19T15:58:15.514" v="938" actId="22"/>
          <ac:spMkLst>
            <pc:docMk/>
            <pc:sldMk cId="4120897222" sldId="282"/>
            <ac:spMk id="3" creationId="{98385EB4-7D0F-4733-B83D-5F2E263981B2}"/>
          </ac:spMkLst>
        </pc:spChg>
        <pc:picChg chg="add mod ord">
          <ac:chgData name="Andra Serban" userId="7fd3b2b062eb8dac" providerId="LiveId" clId="{4E21FDFF-0664-40C3-B320-ED9E527FE4A6}" dt="2021-12-19T15:59:05.526" v="945" actId="14100"/>
          <ac:picMkLst>
            <pc:docMk/>
            <pc:sldMk cId="4120897222" sldId="282"/>
            <ac:picMk id="5" creationId="{1BCFEADD-5DFC-4520-A5C2-EF734D1D2A84}"/>
          </ac:picMkLst>
        </pc:picChg>
        <pc:picChg chg="add mod">
          <ac:chgData name="Andra Serban" userId="7fd3b2b062eb8dac" providerId="LiveId" clId="{4E21FDFF-0664-40C3-B320-ED9E527FE4A6}" dt="2021-12-19T15:59:01.038" v="944" actId="1076"/>
          <ac:picMkLst>
            <pc:docMk/>
            <pc:sldMk cId="4120897222" sldId="282"/>
            <ac:picMk id="7" creationId="{A4918B76-E0D2-47EE-B645-4D564FB5F581}"/>
          </ac:picMkLst>
        </pc:picChg>
      </pc:sldChg>
      <pc:sldChg chg="addSp delSp modSp new mod">
        <pc:chgData name="Andra Serban" userId="7fd3b2b062eb8dac" providerId="LiveId" clId="{4E21FDFF-0664-40C3-B320-ED9E527FE4A6}" dt="2021-12-19T16:03:49.261" v="962" actId="1076"/>
        <pc:sldMkLst>
          <pc:docMk/>
          <pc:sldMk cId="707428806" sldId="283"/>
        </pc:sldMkLst>
        <pc:spChg chg="mod">
          <ac:chgData name="Andra Serban" userId="7fd3b2b062eb8dac" providerId="LiveId" clId="{4E21FDFF-0664-40C3-B320-ED9E527FE4A6}" dt="2021-12-19T16:00:28.719" v="947"/>
          <ac:spMkLst>
            <pc:docMk/>
            <pc:sldMk cId="707428806" sldId="283"/>
            <ac:spMk id="2" creationId="{39E92423-D908-46EE-8C21-AC6B5E971140}"/>
          </ac:spMkLst>
        </pc:spChg>
        <pc:spChg chg="add del mod">
          <ac:chgData name="Andra Serban" userId="7fd3b2b062eb8dac" providerId="LiveId" clId="{4E21FDFF-0664-40C3-B320-ED9E527FE4A6}" dt="2021-12-19T16:02:51.897" v="960" actId="20577"/>
          <ac:spMkLst>
            <pc:docMk/>
            <pc:sldMk cId="707428806" sldId="283"/>
            <ac:spMk id="3" creationId="{33658704-B013-4602-A946-8843E7CA73CF}"/>
          </ac:spMkLst>
        </pc:spChg>
        <pc:spChg chg="add del mod">
          <ac:chgData name="Andra Serban" userId="7fd3b2b062eb8dac" providerId="LiveId" clId="{4E21FDFF-0664-40C3-B320-ED9E527FE4A6}" dt="2021-12-19T16:02:29.738" v="949"/>
          <ac:spMkLst>
            <pc:docMk/>
            <pc:sldMk cId="707428806" sldId="283"/>
            <ac:spMk id="4" creationId="{506EA58E-EEBB-4272-BCF3-CD61B16A7025}"/>
          </ac:spMkLst>
        </pc:spChg>
        <pc:picChg chg="add mod">
          <ac:chgData name="Andra Serban" userId="7fd3b2b062eb8dac" providerId="LiveId" clId="{4E21FDFF-0664-40C3-B320-ED9E527FE4A6}" dt="2021-12-19T16:03:49.261" v="962" actId="1076"/>
          <ac:picMkLst>
            <pc:docMk/>
            <pc:sldMk cId="707428806" sldId="283"/>
            <ac:picMk id="6" creationId="{A4C93EE7-668F-4D9A-8823-3583810E649B}"/>
          </ac:picMkLst>
        </pc:picChg>
      </pc:sldChg>
      <pc:sldChg chg="del">
        <pc:chgData name="Andra Serban" userId="7fd3b2b062eb8dac" providerId="LiveId" clId="{4E21FDFF-0664-40C3-B320-ED9E527FE4A6}" dt="2021-12-15T18:12:30.382" v="19" actId="47"/>
        <pc:sldMkLst>
          <pc:docMk/>
          <pc:sldMk cId="2103644282" sldId="283"/>
        </pc:sldMkLst>
      </pc:sldChg>
      <pc:sldChg chg="del">
        <pc:chgData name="Andra Serban" userId="7fd3b2b062eb8dac" providerId="LiveId" clId="{4E21FDFF-0664-40C3-B320-ED9E527FE4A6}" dt="2021-12-15T18:12:30.614" v="20" actId="47"/>
        <pc:sldMkLst>
          <pc:docMk/>
          <pc:sldMk cId="749578637" sldId="284"/>
        </pc:sldMkLst>
      </pc:sldChg>
      <pc:sldChg chg="addSp delSp modSp new mod">
        <pc:chgData name="Andra Serban" userId="7fd3b2b062eb8dac" providerId="LiveId" clId="{4E21FDFF-0664-40C3-B320-ED9E527FE4A6}" dt="2021-12-19T16:07:24.482" v="983" actId="1076"/>
        <pc:sldMkLst>
          <pc:docMk/>
          <pc:sldMk cId="2013024720" sldId="284"/>
        </pc:sldMkLst>
        <pc:spChg chg="mod">
          <ac:chgData name="Andra Serban" userId="7fd3b2b062eb8dac" providerId="LiveId" clId="{4E21FDFF-0664-40C3-B320-ED9E527FE4A6}" dt="2021-12-19T16:04:28.757" v="964"/>
          <ac:spMkLst>
            <pc:docMk/>
            <pc:sldMk cId="2013024720" sldId="284"/>
            <ac:spMk id="2" creationId="{88E36F19-A0C9-4A48-A0CF-8974B77DACDA}"/>
          </ac:spMkLst>
        </pc:spChg>
        <pc:spChg chg="add del mod">
          <ac:chgData name="Andra Serban" userId="7fd3b2b062eb8dac" providerId="LiveId" clId="{4E21FDFF-0664-40C3-B320-ED9E527FE4A6}" dt="2021-12-19T16:07:20.857" v="981" actId="20577"/>
          <ac:spMkLst>
            <pc:docMk/>
            <pc:sldMk cId="2013024720" sldId="284"/>
            <ac:spMk id="3" creationId="{8D295FB1-197E-414C-8878-6C2B85EBA1A4}"/>
          </ac:spMkLst>
        </pc:spChg>
        <pc:spChg chg="add del mod">
          <ac:chgData name="Andra Serban" userId="7fd3b2b062eb8dac" providerId="LiveId" clId="{4E21FDFF-0664-40C3-B320-ED9E527FE4A6}" dt="2021-12-19T16:06:25.073" v="966"/>
          <ac:spMkLst>
            <pc:docMk/>
            <pc:sldMk cId="2013024720" sldId="284"/>
            <ac:spMk id="4" creationId="{6C25A7E2-D826-4868-B22A-15F4DB32BD94}"/>
          </ac:spMkLst>
        </pc:spChg>
        <pc:picChg chg="add mod">
          <ac:chgData name="Andra Serban" userId="7fd3b2b062eb8dac" providerId="LiveId" clId="{4E21FDFF-0664-40C3-B320-ED9E527FE4A6}" dt="2021-12-19T16:07:24.482" v="983" actId="1076"/>
          <ac:picMkLst>
            <pc:docMk/>
            <pc:sldMk cId="2013024720" sldId="284"/>
            <ac:picMk id="6" creationId="{25F2F2FE-21A3-475F-A638-2A13FC8EC9AD}"/>
          </ac:picMkLst>
        </pc:picChg>
      </pc:sldChg>
      <pc:sldChg chg="del">
        <pc:chgData name="Andra Serban" userId="7fd3b2b062eb8dac" providerId="LiveId" clId="{4E21FDFF-0664-40C3-B320-ED9E527FE4A6}" dt="2021-12-15T18:12:30.830" v="21" actId="47"/>
        <pc:sldMkLst>
          <pc:docMk/>
          <pc:sldMk cId="923046206" sldId="285"/>
        </pc:sldMkLst>
      </pc:sldChg>
      <pc:sldChg chg="addSp delSp modSp new mod">
        <pc:chgData name="Andra Serban" userId="7fd3b2b062eb8dac" providerId="LiveId" clId="{4E21FDFF-0664-40C3-B320-ED9E527FE4A6}" dt="2021-12-19T16:10:28.988" v="989" actId="1076"/>
        <pc:sldMkLst>
          <pc:docMk/>
          <pc:sldMk cId="1054603735" sldId="285"/>
        </pc:sldMkLst>
        <pc:spChg chg="mod">
          <ac:chgData name="Andra Serban" userId="7fd3b2b062eb8dac" providerId="LiveId" clId="{4E21FDFF-0664-40C3-B320-ED9E527FE4A6}" dt="2021-12-19T16:07:37.126" v="985"/>
          <ac:spMkLst>
            <pc:docMk/>
            <pc:sldMk cId="1054603735" sldId="285"/>
            <ac:spMk id="2" creationId="{D151D3F9-B1E7-44F1-97ED-16A67CEE2975}"/>
          </ac:spMkLst>
        </pc:spChg>
        <pc:spChg chg="del">
          <ac:chgData name="Andra Serban" userId="7fd3b2b062eb8dac" providerId="LiveId" clId="{4E21FDFF-0664-40C3-B320-ED9E527FE4A6}" dt="2021-12-19T16:09:19.768" v="986" actId="22"/>
          <ac:spMkLst>
            <pc:docMk/>
            <pc:sldMk cId="1054603735" sldId="285"/>
            <ac:spMk id="3" creationId="{D0C70978-083B-4240-93C7-B68C909B846C}"/>
          </ac:spMkLst>
        </pc:spChg>
        <pc:picChg chg="add mod ord">
          <ac:chgData name="Andra Serban" userId="7fd3b2b062eb8dac" providerId="LiveId" clId="{4E21FDFF-0664-40C3-B320-ED9E527FE4A6}" dt="2021-12-19T16:09:22.222" v="987" actId="1076"/>
          <ac:picMkLst>
            <pc:docMk/>
            <pc:sldMk cId="1054603735" sldId="285"/>
            <ac:picMk id="5" creationId="{677D6728-DDE8-4843-B669-E497FE4EB53F}"/>
          </ac:picMkLst>
        </pc:picChg>
        <pc:picChg chg="add mod">
          <ac:chgData name="Andra Serban" userId="7fd3b2b062eb8dac" providerId="LiveId" clId="{4E21FDFF-0664-40C3-B320-ED9E527FE4A6}" dt="2021-12-19T16:10:28.988" v="989" actId="1076"/>
          <ac:picMkLst>
            <pc:docMk/>
            <pc:sldMk cId="1054603735" sldId="285"/>
            <ac:picMk id="7" creationId="{C95472B4-9A0F-40ED-A02A-326A6AB998EF}"/>
          </ac:picMkLst>
        </pc:picChg>
      </pc:sldChg>
      <pc:sldChg chg="del">
        <pc:chgData name="Andra Serban" userId="7fd3b2b062eb8dac" providerId="LiveId" clId="{4E21FDFF-0664-40C3-B320-ED9E527FE4A6}" dt="2021-12-15T18:12:31.073" v="22" actId="47"/>
        <pc:sldMkLst>
          <pc:docMk/>
          <pc:sldMk cId="293047126" sldId="286"/>
        </pc:sldMkLst>
      </pc:sldChg>
      <pc:sldChg chg="addSp modSp new mod">
        <pc:chgData name="Andra Serban" userId="7fd3b2b062eb8dac" providerId="LiveId" clId="{4E21FDFF-0664-40C3-B320-ED9E527FE4A6}" dt="2021-12-19T16:12:08.770" v="996" actId="1076"/>
        <pc:sldMkLst>
          <pc:docMk/>
          <pc:sldMk cId="915843022" sldId="286"/>
        </pc:sldMkLst>
        <pc:spChg chg="mod">
          <ac:chgData name="Andra Serban" userId="7fd3b2b062eb8dac" providerId="LiveId" clId="{4E21FDFF-0664-40C3-B320-ED9E527FE4A6}" dt="2021-12-19T16:11:47.824" v="994"/>
          <ac:spMkLst>
            <pc:docMk/>
            <pc:sldMk cId="915843022" sldId="286"/>
            <ac:spMk id="2" creationId="{3368A479-D6C5-4DEE-97D3-2241D349EF9E}"/>
          </ac:spMkLst>
        </pc:spChg>
        <pc:spChg chg="mod">
          <ac:chgData name="Andra Serban" userId="7fd3b2b062eb8dac" providerId="LiveId" clId="{4E21FDFF-0664-40C3-B320-ED9E527FE4A6}" dt="2021-12-19T16:11:41.443" v="993"/>
          <ac:spMkLst>
            <pc:docMk/>
            <pc:sldMk cId="915843022" sldId="286"/>
            <ac:spMk id="3" creationId="{5F695333-638F-4924-A107-79013B68513C}"/>
          </ac:spMkLst>
        </pc:spChg>
        <pc:picChg chg="add mod">
          <ac:chgData name="Andra Serban" userId="7fd3b2b062eb8dac" providerId="LiveId" clId="{4E21FDFF-0664-40C3-B320-ED9E527FE4A6}" dt="2021-12-19T16:12:08.770" v="996" actId="1076"/>
          <ac:picMkLst>
            <pc:docMk/>
            <pc:sldMk cId="915843022" sldId="286"/>
            <ac:picMk id="5" creationId="{136907F5-F055-4398-9070-90DFF312341A}"/>
          </ac:picMkLst>
        </pc:picChg>
      </pc:sldChg>
      <pc:sldChg chg="addSp delSp modSp new mod">
        <pc:chgData name="Andra Serban" userId="7fd3b2b062eb8dac" providerId="LiveId" clId="{4E21FDFF-0664-40C3-B320-ED9E527FE4A6}" dt="2021-12-19T16:13:23.646" v="1003"/>
        <pc:sldMkLst>
          <pc:docMk/>
          <pc:sldMk cId="1711873004" sldId="287"/>
        </pc:sldMkLst>
        <pc:spChg chg="mod">
          <ac:chgData name="Andra Serban" userId="7fd3b2b062eb8dac" providerId="LiveId" clId="{4E21FDFF-0664-40C3-B320-ED9E527FE4A6}" dt="2021-12-19T16:13:23.646" v="1003"/>
          <ac:spMkLst>
            <pc:docMk/>
            <pc:sldMk cId="1711873004" sldId="287"/>
            <ac:spMk id="2" creationId="{779004CF-6B15-4A21-84C4-75D64D764E8E}"/>
          </ac:spMkLst>
        </pc:spChg>
        <pc:spChg chg="del">
          <ac:chgData name="Andra Serban" userId="7fd3b2b062eb8dac" providerId="LiveId" clId="{4E21FDFF-0664-40C3-B320-ED9E527FE4A6}" dt="2021-12-19T16:13:09.538" v="1000" actId="478"/>
          <ac:spMkLst>
            <pc:docMk/>
            <pc:sldMk cId="1711873004" sldId="287"/>
            <ac:spMk id="3" creationId="{63D43643-771E-41B0-A100-2B4F13D717AA}"/>
          </ac:spMkLst>
        </pc:spChg>
        <pc:picChg chg="add mod">
          <ac:chgData name="Andra Serban" userId="7fd3b2b062eb8dac" providerId="LiveId" clId="{4E21FDFF-0664-40C3-B320-ED9E527FE4A6}" dt="2021-12-19T16:13:14.413" v="1002" actId="14100"/>
          <ac:picMkLst>
            <pc:docMk/>
            <pc:sldMk cId="1711873004" sldId="287"/>
            <ac:picMk id="5" creationId="{D185C554-D0F6-44C9-AFDC-BA4CDE1F16A8}"/>
          </ac:picMkLst>
        </pc:picChg>
      </pc:sldChg>
      <pc:sldChg chg="del">
        <pc:chgData name="Andra Serban" userId="7fd3b2b062eb8dac" providerId="LiveId" clId="{4E21FDFF-0664-40C3-B320-ED9E527FE4A6}" dt="2021-12-15T18:12:31.268" v="23" actId="47"/>
        <pc:sldMkLst>
          <pc:docMk/>
          <pc:sldMk cId="2399588831" sldId="287"/>
        </pc:sldMkLst>
      </pc:sldChg>
      <pc:sldChg chg="del">
        <pc:chgData name="Andra Serban" userId="7fd3b2b062eb8dac" providerId="LiveId" clId="{4E21FDFF-0664-40C3-B320-ED9E527FE4A6}" dt="2021-12-15T18:12:31.449" v="24" actId="47"/>
        <pc:sldMkLst>
          <pc:docMk/>
          <pc:sldMk cId="734289759" sldId="288"/>
        </pc:sldMkLst>
      </pc:sldChg>
      <pc:sldChg chg="addSp delSp modSp new mod">
        <pc:chgData name="Andra Serban" userId="7fd3b2b062eb8dac" providerId="LiveId" clId="{4E21FDFF-0664-40C3-B320-ED9E527FE4A6}" dt="2021-12-19T16:16:11.950" v="1071" actId="1076"/>
        <pc:sldMkLst>
          <pc:docMk/>
          <pc:sldMk cId="3693564100" sldId="288"/>
        </pc:sldMkLst>
        <pc:spChg chg="mod">
          <ac:chgData name="Andra Serban" userId="7fd3b2b062eb8dac" providerId="LiveId" clId="{4E21FDFF-0664-40C3-B320-ED9E527FE4A6}" dt="2021-12-19T16:15:28.571" v="1064" actId="20577"/>
          <ac:spMkLst>
            <pc:docMk/>
            <pc:sldMk cId="3693564100" sldId="288"/>
            <ac:spMk id="2" creationId="{E6C16513-AC83-447D-A260-AD1E7D40A98D}"/>
          </ac:spMkLst>
        </pc:spChg>
        <pc:spChg chg="del">
          <ac:chgData name="Andra Serban" userId="7fd3b2b062eb8dac" providerId="LiveId" clId="{4E21FDFF-0664-40C3-B320-ED9E527FE4A6}" dt="2021-12-19T16:16:02.480" v="1065" actId="22"/>
          <ac:spMkLst>
            <pc:docMk/>
            <pc:sldMk cId="3693564100" sldId="288"/>
            <ac:spMk id="3" creationId="{3E4ADE10-F275-42E9-8DE8-BD69DC3056F2}"/>
          </ac:spMkLst>
        </pc:spChg>
        <pc:picChg chg="add mod ord">
          <ac:chgData name="Andra Serban" userId="7fd3b2b062eb8dac" providerId="LiveId" clId="{4E21FDFF-0664-40C3-B320-ED9E527FE4A6}" dt="2021-12-19T16:16:11.950" v="1071" actId="1076"/>
          <ac:picMkLst>
            <pc:docMk/>
            <pc:sldMk cId="3693564100" sldId="288"/>
            <ac:picMk id="5" creationId="{FFB41BAC-6115-4689-896E-D383BDB5A9B2}"/>
          </ac:picMkLst>
        </pc:picChg>
      </pc:sldChg>
      <pc:sldChg chg="del">
        <pc:chgData name="Andra Serban" userId="7fd3b2b062eb8dac" providerId="LiveId" clId="{4E21FDFF-0664-40C3-B320-ED9E527FE4A6}" dt="2021-12-15T18:12:31.679" v="25" actId="47"/>
        <pc:sldMkLst>
          <pc:docMk/>
          <pc:sldMk cId="3093761041" sldId="289"/>
        </pc:sldMkLst>
      </pc:sldChg>
      <pc:sldChg chg="addSp delSp modSp new mod">
        <pc:chgData name="Andra Serban" userId="7fd3b2b062eb8dac" providerId="LiveId" clId="{4E21FDFF-0664-40C3-B320-ED9E527FE4A6}" dt="2021-12-19T16:20:53.780" v="1135" actId="20577"/>
        <pc:sldMkLst>
          <pc:docMk/>
          <pc:sldMk cId="4188022996" sldId="289"/>
        </pc:sldMkLst>
        <pc:spChg chg="mod">
          <ac:chgData name="Andra Serban" userId="7fd3b2b062eb8dac" providerId="LiveId" clId="{4E21FDFF-0664-40C3-B320-ED9E527FE4A6}" dt="2021-12-19T16:16:27.495" v="1073"/>
          <ac:spMkLst>
            <pc:docMk/>
            <pc:sldMk cId="4188022996" sldId="289"/>
            <ac:spMk id="2" creationId="{2560ABFC-146F-4F74-80B9-462809152F2A}"/>
          </ac:spMkLst>
        </pc:spChg>
        <pc:spChg chg="add del mod">
          <ac:chgData name="Andra Serban" userId="7fd3b2b062eb8dac" providerId="LiveId" clId="{4E21FDFF-0664-40C3-B320-ED9E527FE4A6}" dt="2021-12-19T16:20:53.780" v="1135" actId="20577"/>
          <ac:spMkLst>
            <pc:docMk/>
            <pc:sldMk cId="4188022996" sldId="289"/>
            <ac:spMk id="3" creationId="{E79AF2BD-CBF4-4D9C-B356-2E3DE0B42FFA}"/>
          </ac:spMkLst>
        </pc:spChg>
        <pc:spChg chg="add del mod">
          <ac:chgData name="Andra Serban" userId="7fd3b2b062eb8dac" providerId="LiveId" clId="{4E21FDFF-0664-40C3-B320-ED9E527FE4A6}" dt="2021-12-19T16:17:45.451" v="1075"/>
          <ac:spMkLst>
            <pc:docMk/>
            <pc:sldMk cId="4188022996" sldId="289"/>
            <ac:spMk id="4" creationId="{06C80E92-D619-444B-A9B9-F4989F5C4095}"/>
          </ac:spMkLst>
        </pc:spChg>
        <pc:spChg chg="add del">
          <ac:chgData name="Andra Serban" userId="7fd3b2b062eb8dac" providerId="LiveId" clId="{4E21FDFF-0664-40C3-B320-ED9E527FE4A6}" dt="2021-12-19T16:19:21.882" v="1086"/>
          <ac:spMkLst>
            <pc:docMk/>
            <pc:sldMk cId="4188022996" sldId="289"/>
            <ac:spMk id="5" creationId="{79BD81C3-CF28-4EFB-ADAA-DABADF6C4F52}"/>
          </ac:spMkLst>
        </pc:spChg>
      </pc:sldChg>
      <pc:sldChg chg="del">
        <pc:chgData name="Andra Serban" userId="7fd3b2b062eb8dac" providerId="LiveId" clId="{4E21FDFF-0664-40C3-B320-ED9E527FE4A6}" dt="2021-12-15T18:12:31.878" v="26" actId="47"/>
        <pc:sldMkLst>
          <pc:docMk/>
          <pc:sldMk cId="317106130" sldId="290"/>
        </pc:sldMkLst>
      </pc:sldChg>
      <pc:sldChg chg="addSp delSp modSp new mod">
        <pc:chgData name="Andra Serban" userId="7fd3b2b062eb8dac" providerId="LiveId" clId="{4E21FDFF-0664-40C3-B320-ED9E527FE4A6}" dt="2021-12-19T16:36:56.869" v="1263" actId="5793"/>
        <pc:sldMkLst>
          <pc:docMk/>
          <pc:sldMk cId="2380965364" sldId="290"/>
        </pc:sldMkLst>
        <pc:spChg chg="mod">
          <ac:chgData name="Andra Serban" userId="7fd3b2b062eb8dac" providerId="LiveId" clId="{4E21FDFF-0664-40C3-B320-ED9E527FE4A6}" dt="2021-12-19T16:32:54.042" v="1208"/>
          <ac:spMkLst>
            <pc:docMk/>
            <pc:sldMk cId="2380965364" sldId="290"/>
            <ac:spMk id="2" creationId="{18FB1CFD-1083-4ED3-9332-51B420106E7B}"/>
          </ac:spMkLst>
        </pc:spChg>
        <pc:spChg chg="del mod">
          <ac:chgData name="Andra Serban" userId="7fd3b2b062eb8dac" providerId="LiveId" clId="{4E21FDFF-0664-40C3-B320-ED9E527FE4A6}" dt="2021-12-19T16:30:40.213" v="1197" actId="22"/>
          <ac:spMkLst>
            <pc:docMk/>
            <pc:sldMk cId="2380965364" sldId="290"/>
            <ac:spMk id="3" creationId="{79E99591-5748-4077-9AEF-CC14CDB301B1}"/>
          </ac:spMkLst>
        </pc:spChg>
        <pc:spChg chg="add mod">
          <ac:chgData name="Andra Serban" userId="7fd3b2b062eb8dac" providerId="LiveId" clId="{4E21FDFF-0664-40C3-B320-ED9E527FE4A6}" dt="2021-12-19T16:36:56.869" v="1263" actId="5793"/>
          <ac:spMkLst>
            <pc:docMk/>
            <pc:sldMk cId="2380965364" sldId="290"/>
            <ac:spMk id="7" creationId="{C543068C-6CBC-4A65-AE3C-BD5F378CEFF3}"/>
          </ac:spMkLst>
        </pc:spChg>
        <pc:picChg chg="add del mod ord">
          <ac:chgData name="Andra Serban" userId="7fd3b2b062eb8dac" providerId="LiveId" clId="{4E21FDFF-0664-40C3-B320-ED9E527FE4A6}" dt="2021-12-19T16:33:07.794" v="1210" actId="478"/>
          <ac:picMkLst>
            <pc:docMk/>
            <pc:sldMk cId="2380965364" sldId="290"/>
            <ac:picMk id="5" creationId="{5451EF21-7C4B-4843-AC84-34B2D628AA55}"/>
          </ac:picMkLst>
        </pc:picChg>
      </pc:sldChg>
      <pc:sldChg chg="addSp delSp modSp new del mod">
        <pc:chgData name="Andra Serban" userId="7fd3b2b062eb8dac" providerId="LiveId" clId="{4E21FDFF-0664-40C3-B320-ED9E527FE4A6}" dt="2021-12-19T16:54:47.882" v="1313" actId="2696"/>
        <pc:sldMkLst>
          <pc:docMk/>
          <pc:sldMk cId="1073641110" sldId="291"/>
        </pc:sldMkLst>
        <pc:spChg chg="mod">
          <ac:chgData name="Andra Serban" userId="7fd3b2b062eb8dac" providerId="LiveId" clId="{4E21FDFF-0664-40C3-B320-ED9E527FE4A6}" dt="2021-12-19T16:33:02.039" v="1209"/>
          <ac:spMkLst>
            <pc:docMk/>
            <pc:sldMk cId="1073641110" sldId="291"/>
            <ac:spMk id="2" creationId="{FCECD214-A56B-4C40-835B-3F671AACB266}"/>
          </ac:spMkLst>
        </pc:spChg>
        <pc:spChg chg="del">
          <ac:chgData name="Andra Serban" userId="7fd3b2b062eb8dac" providerId="LiveId" clId="{4E21FDFF-0664-40C3-B320-ED9E527FE4A6}" dt="2021-12-19T16:31:36.491" v="1204" actId="22"/>
          <ac:spMkLst>
            <pc:docMk/>
            <pc:sldMk cId="1073641110" sldId="291"/>
            <ac:spMk id="3" creationId="{CBE201B6-B4B0-4F6C-86E8-75788AB8B93F}"/>
          </ac:spMkLst>
        </pc:spChg>
        <pc:picChg chg="add mod ord">
          <ac:chgData name="Andra Serban" userId="7fd3b2b062eb8dac" providerId="LiveId" clId="{4E21FDFF-0664-40C3-B320-ED9E527FE4A6}" dt="2021-12-19T16:31:47.176" v="1207" actId="14100"/>
          <ac:picMkLst>
            <pc:docMk/>
            <pc:sldMk cId="1073641110" sldId="291"/>
            <ac:picMk id="5" creationId="{8690B326-C211-422A-B373-547FB8A1D13C}"/>
          </ac:picMkLst>
        </pc:picChg>
      </pc:sldChg>
      <pc:sldChg chg="del">
        <pc:chgData name="Andra Serban" userId="7fd3b2b062eb8dac" providerId="LiveId" clId="{4E21FDFF-0664-40C3-B320-ED9E527FE4A6}" dt="2021-12-15T18:12:32.119" v="27" actId="47"/>
        <pc:sldMkLst>
          <pc:docMk/>
          <pc:sldMk cId="3550957654" sldId="291"/>
        </pc:sldMkLst>
      </pc:sldChg>
      <pc:sldChg chg="del">
        <pc:chgData name="Andra Serban" userId="7fd3b2b062eb8dac" providerId="LiveId" clId="{4E21FDFF-0664-40C3-B320-ED9E527FE4A6}" dt="2021-12-15T18:12:32.342" v="28" actId="47"/>
        <pc:sldMkLst>
          <pc:docMk/>
          <pc:sldMk cId="1960922868" sldId="292"/>
        </pc:sldMkLst>
      </pc:sldChg>
      <pc:sldChg chg="modSp new mod">
        <pc:chgData name="Andra Serban" userId="7fd3b2b062eb8dac" providerId="LiveId" clId="{4E21FDFF-0664-40C3-B320-ED9E527FE4A6}" dt="2021-12-19T16:38:19.702" v="1274" actId="12"/>
        <pc:sldMkLst>
          <pc:docMk/>
          <pc:sldMk cId="4217106129" sldId="292"/>
        </pc:sldMkLst>
        <pc:spChg chg="mod">
          <ac:chgData name="Andra Serban" userId="7fd3b2b062eb8dac" providerId="LiveId" clId="{4E21FDFF-0664-40C3-B320-ED9E527FE4A6}" dt="2021-12-19T16:35:40.696" v="1253"/>
          <ac:spMkLst>
            <pc:docMk/>
            <pc:sldMk cId="4217106129" sldId="292"/>
            <ac:spMk id="2" creationId="{CE5B515C-0C65-4953-98BB-B16A24D52820}"/>
          </ac:spMkLst>
        </pc:spChg>
        <pc:spChg chg="mod">
          <ac:chgData name="Andra Serban" userId="7fd3b2b062eb8dac" providerId="LiveId" clId="{4E21FDFF-0664-40C3-B320-ED9E527FE4A6}" dt="2021-12-19T16:38:19.702" v="1274" actId="12"/>
          <ac:spMkLst>
            <pc:docMk/>
            <pc:sldMk cId="4217106129" sldId="292"/>
            <ac:spMk id="3" creationId="{AD1560FB-3FD3-4A19-A877-8FD2B0E87A8A}"/>
          </ac:spMkLst>
        </pc:spChg>
      </pc:sldChg>
      <pc:sldChg chg="del">
        <pc:chgData name="Andra Serban" userId="7fd3b2b062eb8dac" providerId="LiveId" clId="{4E21FDFF-0664-40C3-B320-ED9E527FE4A6}" dt="2021-12-15T18:12:32.604" v="29" actId="47"/>
        <pc:sldMkLst>
          <pc:docMk/>
          <pc:sldMk cId="1860846682" sldId="293"/>
        </pc:sldMkLst>
      </pc:sldChg>
      <pc:sldChg chg="modSp new mod">
        <pc:chgData name="Andra Serban" userId="7fd3b2b062eb8dac" providerId="LiveId" clId="{4E21FDFF-0664-40C3-B320-ED9E527FE4A6}" dt="2021-12-19T16:41:38.267" v="1303" actId="20577"/>
        <pc:sldMkLst>
          <pc:docMk/>
          <pc:sldMk cId="3471315923" sldId="293"/>
        </pc:sldMkLst>
        <pc:spChg chg="mod">
          <ac:chgData name="Andra Serban" userId="7fd3b2b062eb8dac" providerId="LiveId" clId="{4E21FDFF-0664-40C3-B320-ED9E527FE4A6}" dt="2021-12-19T16:38:36.234" v="1276"/>
          <ac:spMkLst>
            <pc:docMk/>
            <pc:sldMk cId="3471315923" sldId="293"/>
            <ac:spMk id="2" creationId="{D31E7FD1-6C02-4013-A956-06A10EF4C7C6}"/>
          </ac:spMkLst>
        </pc:spChg>
        <pc:spChg chg="mod">
          <ac:chgData name="Andra Serban" userId="7fd3b2b062eb8dac" providerId="LiveId" clId="{4E21FDFF-0664-40C3-B320-ED9E527FE4A6}" dt="2021-12-19T16:41:38.267" v="1303" actId="20577"/>
          <ac:spMkLst>
            <pc:docMk/>
            <pc:sldMk cId="3471315923" sldId="293"/>
            <ac:spMk id="3" creationId="{643731A1-1535-4DC9-9109-5573D598BF1A}"/>
          </ac:spMkLst>
        </pc:spChg>
      </pc:sldChg>
      <pc:sldChg chg="addSp delSp modSp new mod">
        <pc:chgData name="Andra Serban" userId="7fd3b2b062eb8dac" providerId="LiveId" clId="{4E21FDFF-0664-40C3-B320-ED9E527FE4A6}" dt="2021-12-19T16:50:43.401" v="1312" actId="14100"/>
        <pc:sldMkLst>
          <pc:docMk/>
          <pc:sldMk cId="1926266844" sldId="294"/>
        </pc:sldMkLst>
        <pc:spChg chg="del">
          <ac:chgData name="Andra Serban" userId="7fd3b2b062eb8dac" providerId="LiveId" clId="{4E21FDFF-0664-40C3-B320-ED9E527FE4A6}" dt="2021-12-19T16:50:27.299" v="1306" actId="478"/>
          <ac:spMkLst>
            <pc:docMk/>
            <pc:sldMk cId="1926266844" sldId="294"/>
            <ac:spMk id="2" creationId="{E42C8727-261E-4165-B7E9-8AF134D96FE4}"/>
          </ac:spMkLst>
        </pc:spChg>
        <pc:spChg chg="del">
          <ac:chgData name="Andra Serban" userId="7fd3b2b062eb8dac" providerId="LiveId" clId="{4E21FDFF-0664-40C3-B320-ED9E527FE4A6}" dt="2021-12-19T16:50:23.189" v="1305" actId="931"/>
          <ac:spMkLst>
            <pc:docMk/>
            <pc:sldMk cId="1926266844" sldId="294"/>
            <ac:spMk id="3" creationId="{94EA1FD1-6BE5-44BC-846D-F10007FF373A}"/>
          </ac:spMkLst>
        </pc:spChg>
        <pc:picChg chg="add mod">
          <ac:chgData name="Andra Serban" userId="7fd3b2b062eb8dac" providerId="LiveId" clId="{4E21FDFF-0664-40C3-B320-ED9E527FE4A6}" dt="2021-12-19T16:50:43.401" v="1312" actId="14100"/>
          <ac:picMkLst>
            <pc:docMk/>
            <pc:sldMk cId="1926266844" sldId="294"/>
            <ac:picMk id="5" creationId="{5596CA46-AA20-437C-96FE-41D80F46D9C0}"/>
          </ac:picMkLst>
        </pc:picChg>
      </pc:sldChg>
      <pc:sldChg chg="del">
        <pc:chgData name="Andra Serban" userId="7fd3b2b062eb8dac" providerId="LiveId" clId="{4E21FDFF-0664-40C3-B320-ED9E527FE4A6}" dt="2021-12-15T18:12:32.768" v="30" actId="47"/>
        <pc:sldMkLst>
          <pc:docMk/>
          <pc:sldMk cId="3742707404" sldId="294"/>
        </pc:sldMkLst>
      </pc:sldChg>
    </pc:docChg>
  </pc:docChgLst>
  <pc:docChgLst>
    <pc:chgData name="Andra Serban" userId="7fd3b2b062eb8dac" providerId="LiveId" clId="{9AC749D7-1E8D-4B1A-BCA6-52BCFB026C7C}"/>
    <pc:docChg chg="custSel addSld modSld">
      <pc:chgData name="Andra Serban" userId="7fd3b2b062eb8dac" providerId="LiveId" clId="{9AC749D7-1E8D-4B1A-BCA6-52BCFB026C7C}" dt="2022-01-18T18:23:35.141" v="47" actId="1076"/>
      <pc:docMkLst>
        <pc:docMk/>
      </pc:docMkLst>
      <pc:sldChg chg="modSp mod">
        <pc:chgData name="Andra Serban" userId="7fd3b2b062eb8dac" providerId="LiveId" clId="{9AC749D7-1E8D-4B1A-BCA6-52BCFB026C7C}" dt="2022-01-18T17:01:04.790" v="4" actId="20577"/>
        <pc:sldMkLst>
          <pc:docMk/>
          <pc:sldMk cId="1861386763" sldId="312"/>
        </pc:sldMkLst>
        <pc:spChg chg="mod">
          <ac:chgData name="Andra Serban" userId="7fd3b2b062eb8dac" providerId="LiveId" clId="{9AC749D7-1E8D-4B1A-BCA6-52BCFB026C7C}" dt="2022-01-18T17:01:04.790" v="4" actId="20577"/>
          <ac:spMkLst>
            <pc:docMk/>
            <pc:sldMk cId="1861386763" sldId="312"/>
            <ac:spMk id="4" creationId="{AB10C0FD-2F6E-4384-A1D8-C1D062C92E37}"/>
          </ac:spMkLst>
        </pc:spChg>
      </pc:sldChg>
      <pc:sldChg chg="delSp mod">
        <pc:chgData name="Andra Serban" userId="7fd3b2b062eb8dac" providerId="LiveId" clId="{9AC749D7-1E8D-4B1A-BCA6-52BCFB026C7C}" dt="2022-01-18T18:13:00.322" v="6" actId="478"/>
        <pc:sldMkLst>
          <pc:docMk/>
          <pc:sldMk cId="2442821966" sldId="330"/>
        </pc:sldMkLst>
        <pc:picChg chg="del">
          <ac:chgData name="Andra Serban" userId="7fd3b2b062eb8dac" providerId="LiveId" clId="{9AC749D7-1E8D-4B1A-BCA6-52BCFB026C7C}" dt="2022-01-18T18:13:00.322" v="6" actId="478"/>
          <ac:picMkLst>
            <pc:docMk/>
            <pc:sldMk cId="2442821966" sldId="330"/>
            <ac:picMk id="6" creationId="{D35372FA-B558-450B-8179-8818B71EEA97}"/>
          </ac:picMkLst>
        </pc:picChg>
      </pc:sldChg>
      <pc:sldChg chg="modSp mod">
        <pc:chgData name="Andra Serban" userId="7fd3b2b062eb8dac" providerId="LiveId" clId="{9AC749D7-1E8D-4B1A-BCA6-52BCFB026C7C}" dt="2022-01-18T18:19:42.429" v="16" actId="20577"/>
        <pc:sldMkLst>
          <pc:docMk/>
          <pc:sldMk cId="1357497359" sldId="333"/>
        </pc:sldMkLst>
        <pc:spChg chg="mod">
          <ac:chgData name="Andra Serban" userId="7fd3b2b062eb8dac" providerId="LiveId" clId="{9AC749D7-1E8D-4B1A-BCA6-52BCFB026C7C}" dt="2022-01-18T18:19:42.429" v="16" actId="20577"/>
          <ac:spMkLst>
            <pc:docMk/>
            <pc:sldMk cId="1357497359" sldId="333"/>
            <ac:spMk id="4" creationId="{AB10C0FD-2F6E-4384-A1D8-C1D062C92E37}"/>
          </ac:spMkLst>
        </pc:spChg>
      </pc:sldChg>
      <pc:sldChg chg="add">
        <pc:chgData name="Andra Serban" userId="7fd3b2b062eb8dac" providerId="LiveId" clId="{9AC749D7-1E8D-4B1A-BCA6-52BCFB026C7C}" dt="2022-01-18T18:12:56.480" v="5"/>
        <pc:sldMkLst>
          <pc:docMk/>
          <pc:sldMk cId="2422229833" sldId="335"/>
        </pc:sldMkLst>
      </pc:sldChg>
      <pc:sldChg chg="addSp delSp modSp new mod">
        <pc:chgData name="Andra Serban" userId="7fd3b2b062eb8dac" providerId="LiveId" clId="{9AC749D7-1E8D-4B1A-BCA6-52BCFB026C7C}" dt="2022-01-18T18:21:51.996" v="33" actId="14100"/>
        <pc:sldMkLst>
          <pc:docMk/>
          <pc:sldMk cId="3437292608" sldId="336"/>
        </pc:sldMkLst>
        <pc:spChg chg="del">
          <ac:chgData name="Andra Serban" userId="7fd3b2b062eb8dac" providerId="LiveId" clId="{9AC749D7-1E8D-4B1A-BCA6-52BCFB026C7C}" dt="2022-01-18T18:20:37.918" v="19" actId="478"/>
          <ac:spMkLst>
            <pc:docMk/>
            <pc:sldMk cId="3437292608" sldId="336"/>
            <ac:spMk id="2" creationId="{F18170BD-73C8-45D9-BEB8-12FAE82BF068}"/>
          </ac:spMkLst>
        </pc:spChg>
        <pc:spChg chg="del">
          <ac:chgData name="Andra Serban" userId="7fd3b2b062eb8dac" providerId="LiveId" clId="{9AC749D7-1E8D-4B1A-BCA6-52BCFB026C7C}" dt="2022-01-18T18:20:39.813" v="20" actId="478"/>
          <ac:spMkLst>
            <pc:docMk/>
            <pc:sldMk cId="3437292608" sldId="336"/>
            <ac:spMk id="3" creationId="{02F3AF55-4F47-47E0-BA8F-67D9ABD32245}"/>
          </ac:spMkLst>
        </pc:spChg>
        <pc:picChg chg="add mod">
          <ac:chgData name="Andra Serban" userId="7fd3b2b062eb8dac" providerId="LiveId" clId="{9AC749D7-1E8D-4B1A-BCA6-52BCFB026C7C}" dt="2022-01-18T18:21:51.996" v="33" actId="14100"/>
          <ac:picMkLst>
            <pc:docMk/>
            <pc:sldMk cId="3437292608" sldId="336"/>
            <ac:picMk id="5" creationId="{AF57FF0E-33CE-4C2F-A0F4-F267F188AB17}"/>
          </ac:picMkLst>
        </pc:picChg>
        <pc:picChg chg="add mod">
          <ac:chgData name="Andra Serban" userId="7fd3b2b062eb8dac" providerId="LiveId" clId="{9AC749D7-1E8D-4B1A-BCA6-52BCFB026C7C}" dt="2022-01-18T18:21:49.274" v="32" actId="14100"/>
          <ac:picMkLst>
            <pc:docMk/>
            <pc:sldMk cId="3437292608" sldId="336"/>
            <ac:picMk id="7" creationId="{F202F2C3-19BA-449D-B97B-A2A0AAC6D027}"/>
          </ac:picMkLst>
        </pc:picChg>
      </pc:sldChg>
      <pc:sldChg chg="addSp delSp modSp new mod">
        <pc:chgData name="Andra Serban" userId="7fd3b2b062eb8dac" providerId="LiveId" clId="{9AC749D7-1E8D-4B1A-BCA6-52BCFB026C7C}" dt="2022-01-18T18:23:02.914" v="42" actId="14100"/>
        <pc:sldMkLst>
          <pc:docMk/>
          <pc:sldMk cId="1913547721" sldId="337"/>
        </pc:sldMkLst>
        <pc:spChg chg="del">
          <ac:chgData name="Andra Serban" userId="7fd3b2b062eb8dac" providerId="LiveId" clId="{9AC749D7-1E8D-4B1A-BCA6-52BCFB026C7C}" dt="2022-01-18T18:22:21.357" v="35" actId="478"/>
          <ac:spMkLst>
            <pc:docMk/>
            <pc:sldMk cId="1913547721" sldId="337"/>
            <ac:spMk id="2" creationId="{13E78AFC-98C9-422B-ADEB-38F06FA5630A}"/>
          </ac:spMkLst>
        </pc:spChg>
        <pc:spChg chg="del">
          <ac:chgData name="Andra Serban" userId="7fd3b2b062eb8dac" providerId="LiveId" clId="{9AC749D7-1E8D-4B1A-BCA6-52BCFB026C7C}" dt="2022-01-18T18:22:23.101" v="36" actId="478"/>
          <ac:spMkLst>
            <pc:docMk/>
            <pc:sldMk cId="1913547721" sldId="337"/>
            <ac:spMk id="3" creationId="{DF5DA1EB-2258-41BF-BEE1-B0601C1BD477}"/>
          </ac:spMkLst>
        </pc:spChg>
        <pc:picChg chg="add mod">
          <ac:chgData name="Andra Serban" userId="7fd3b2b062eb8dac" providerId="LiveId" clId="{9AC749D7-1E8D-4B1A-BCA6-52BCFB026C7C}" dt="2022-01-18T18:22:29.329" v="39" actId="14100"/>
          <ac:picMkLst>
            <pc:docMk/>
            <pc:sldMk cId="1913547721" sldId="337"/>
            <ac:picMk id="5" creationId="{6DBE032B-7F50-409D-858E-7BF49E32CED8}"/>
          </ac:picMkLst>
        </pc:picChg>
        <pc:picChg chg="add mod">
          <ac:chgData name="Andra Serban" userId="7fd3b2b062eb8dac" providerId="LiveId" clId="{9AC749D7-1E8D-4B1A-BCA6-52BCFB026C7C}" dt="2022-01-18T18:23:02.914" v="42" actId="14100"/>
          <ac:picMkLst>
            <pc:docMk/>
            <pc:sldMk cId="1913547721" sldId="337"/>
            <ac:picMk id="7" creationId="{FBF7EAC1-3CBA-4C97-A108-71BE5AB5A766}"/>
          </ac:picMkLst>
        </pc:picChg>
      </pc:sldChg>
      <pc:sldChg chg="addSp delSp modSp new mod">
        <pc:chgData name="Andra Serban" userId="7fd3b2b062eb8dac" providerId="LiveId" clId="{9AC749D7-1E8D-4B1A-BCA6-52BCFB026C7C}" dt="2022-01-18T18:23:35.141" v="47" actId="1076"/>
        <pc:sldMkLst>
          <pc:docMk/>
          <pc:sldMk cId="3320429034" sldId="338"/>
        </pc:sldMkLst>
        <pc:spChg chg="del">
          <ac:chgData name="Andra Serban" userId="7fd3b2b062eb8dac" providerId="LiveId" clId="{9AC749D7-1E8D-4B1A-BCA6-52BCFB026C7C}" dt="2022-01-18T18:23:10.212" v="44" actId="478"/>
          <ac:spMkLst>
            <pc:docMk/>
            <pc:sldMk cId="3320429034" sldId="338"/>
            <ac:spMk id="2" creationId="{E7DA869D-4344-4778-9433-5538EB48090D}"/>
          </ac:spMkLst>
        </pc:spChg>
        <pc:spChg chg="del">
          <ac:chgData name="Andra Serban" userId="7fd3b2b062eb8dac" providerId="LiveId" clId="{9AC749D7-1E8D-4B1A-BCA6-52BCFB026C7C}" dt="2022-01-18T18:23:11.099" v="45" actId="478"/>
          <ac:spMkLst>
            <pc:docMk/>
            <pc:sldMk cId="3320429034" sldId="338"/>
            <ac:spMk id="3" creationId="{2836FD6E-6DCF-424F-81F7-969436A47078}"/>
          </ac:spMkLst>
        </pc:spChg>
        <pc:picChg chg="add mod">
          <ac:chgData name="Andra Serban" userId="7fd3b2b062eb8dac" providerId="LiveId" clId="{9AC749D7-1E8D-4B1A-BCA6-52BCFB026C7C}" dt="2022-01-18T18:23:35.141" v="47" actId="1076"/>
          <ac:picMkLst>
            <pc:docMk/>
            <pc:sldMk cId="3320429034" sldId="338"/>
            <ac:picMk id="5" creationId="{9578DD24-F427-4C24-A0C5-DB5332245EAF}"/>
          </ac:picMkLst>
        </pc:picChg>
      </pc:sldChg>
    </pc:docChg>
  </pc:docChgLst>
  <pc:docChgLst>
    <pc:chgData name="Andra Serban" userId="7fd3b2b062eb8dac" providerId="LiveId" clId="{CBF64A3D-CD52-4166-99B3-4D51C1139191}"/>
    <pc:docChg chg="undo redo custSel addSld delSld modSld sldOrd">
      <pc:chgData name="Andra Serban" userId="7fd3b2b062eb8dac" providerId="LiveId" clId="{CBF64A3D-CD52-4166-99B3-4D51C1139191}" dt="2021-12-26T10:08:08.424" v="818" actId="1076"/>
      <pc:docMkLst>
        <pc:docMk/>
      </pc:docMkLst>
      <pc:sldChg chg="modSp mod">
        <pc:chgData name="Andra Serban" userId="7fd3b2b062eb8dac" providerId="LiveId" clId="{CBF64A3D-CD52-4166-99B3-4D51C1139191}" dt="2021-12-26T09:53:45.964" v="554" actId="20577"/>
        <pc:sldMkLst>
          <pc:docMk/>
          <pc:sldMk cId="1768000633" sldId="257"/>
        </pc:sldMkLst>
        <pc:spChg chg="mod">
          <ac:chgData name="Andra Serban" userId="7fd3b2b062eb8dac" providerId="LiveId" clId="{CBF64A3D-CD52-4166-99B3-4D51C1139191}" dt="2021-12-26T09:53:45.964" v="554" actId="20577"/>
          <ac:spMkLst>
            <pc:docMk/>
            <pc:sldMk cId="1768000633" sldId="257"/>
            <ac:spMk id="3" creationId="{4DC9B6AD-1FB7-4052-A364-3B3802AE4E9A}"/>
          </ac:spMkLst>
        </pc:spChg>
      </pc:sldChg>
      <pc:sldChg chg="modSp mod">
        <pc:chgData name="Andra Serban" userId="7fd3b2b062eb8dac" providerId="LiveId" clId="{CBF64A3D-CD52-4166-99B3-4D51C1139191}" dt="2021-12-26T09:18:31.823" v="15" actId="20577"/>
        <pc:sldMkLst>
          <pc:docMk/>
          <pc:sldMk cId="1745072876" sldId="270"/>
        </pc:sldMkLst>
        <pc:spChg chg="mod">
          <ac:chgData name="Andra Serban" userId="7fd3b2b062eb8dac" providerId="LiveId" clId="{CBF64A3D-CD52-4166-99B3-4D51C1139191}" dt="2021-12-26T09:18:31.823" v="15" actId="20577"/>
          <ac:spMkLst>
            <pc:docMk/>
            <pc:sldMk cId="1745072876" sldId="270"/>
            <ac:spMk id="2" creationId="{0E08F22C-D968-4298-8258-2348ADF977F2}"/>
          </ac:spMkLst>
        </pc:spChg>
      </pc:sldChg>
      <pc:sldChg chg="addSp modSp mod">
        <pc:chgData name="Andra Serban" userId="7fd3b2b062eb8dac" providerId="LiveId" clId="{CBF64A3D-CD52-4166-99B3-4D51C1139191}" dt="2021-12-26T09:22:59.882" v="89" actId="1076"/>
        <pc:sldMkLst>
          <pc:docMk/>
          <pc:sldMk cId="1957671560" sldId="297"/>
        </pc:sldMkLst>
        <pc:spChg chg="mod">
          <ac:chgData name="Andra Serban" userId="7fd3b2b062eb8dac" providerId="LiveId" clId="{CBF64A3D-CD52-4166-99B3-4D51C1139191}" dt="2021-12-26T09:22:09.216" v="78"/>
          <ac:spMkLst>
            <pc:docMk/>
            <pc:sldMk cId="1957671560" sldId="297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22:52.191" v="84" actId="5793"/>
          <ac:spMkLst>
            <pc:docMk/>
            <pc:sldMk cId="1957671560" sldId="297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22:59.882" v="89" actId="1076"/>
          <ac:picMkLst>
            <pc:docMk/>
            <pc:sldMk cId="1957671560" sldId="297"/>
            <ac:picMk id="5" creationId="{BC0E1869-105F-4CC7-A5DC-E33C2BFF9D81}"/>
          </ac:picMkLst>
        </pc:picChg>
      </pc:sldChg>
      <pc:sldChg chg="add del">
        <pc:chgData name="Andra Serban" userId="7fd3b2b062eb8dac" providerId="LiveId" clId="{CBF64A3D-CD52-4166-99B3-4D51C1139191}" dt="2021-12-26T09:22:01.334" v="77" actId="47"/>
        <pc:sldMkLst>
          <pc:docMk/>
          <pc:sldMk cId="511451008" sldId="301"/>
        </pc:sldMkLst>
      </pc:sldChg>
      <pc:sldChg chg="delSp modSp mod">
        <pc:chgData name="Andra Serban" userId="7fd3b2b062eb8dac" providerId="LiveId" clId="{CBF64A3D-CD52-4166-99B3-4D51C1139191}" dt="2021-12-26T09:53:37.383" v="544" actId="14100"/>
        <pc:sldMkLst>
          <pc:docMk/>
          <pc:sldMk cId="2670854149" sldId="311"/>
        </pc:sldMkLst>
        <pc:spChg chg="del mod">
          <ac:chgData name="Andra Serban" userId="7fd3b2b062eb8dac" providerId="LiveId" clId="{CBF64A3D-CD52-4166-99B3-4D51C1139191}" dt="2021-12-26T09:53:34.273" v="542" actId="478"/>
          <ac:spMkLst>
            <pc:docMk/>
            <pc:sldMk cId="2670854149" sldId="311"/>
            <ac:spMk id="4" creationId="{AB10C0FD-2F6E-4384-A1D8-C1D062C92E37}"/>
          </ac:spMkLst>
        </pc:spChg>
        <pc:picChg chg="mod">
          <ac:chgData name="Andra Serban" userId="7fd3b2b062eb8dac" providerId="LiveId" clId="{CBF64A3D-CD52-4166-99B3-4D51C1139191}" dt="2021-12-26T09:53:37.383" v="544" actId="14100"/>
          <ac:picMkLst>
            <pc:docMk/>
            <pc:sldMk cId="2670854149" sldId="311"/>
            <ac:picMk id="5" creationId="{D37D55F1-CE04-4644-B5EF-108DCFC01B84}"/>
          </ac:picMkLst>
        </pc:picChg>
      </pc:sldChg>
      <pc:sldChg chg="addSp delSp modSp add mod">
        <pc:chgData name="Andra Serban" userId="7fd3b2b062eb8dac" providerId="LiveId" clId="{CBF64A3D-CD52-4166-99B3-4D51C1139191}" dt="2021-12-26T09:24:21.831" v="179" actId="1076"/>
        <pc:sldMkLst>
          <pc:docMk/>
          <pc:sldMk cId="1861386763" sldId="312"/>
        </pc:sldMkLst>
        <pc:spChg chg="mod">
          <ac:chgData name="Andra Serban" userId="7fd3b2b062eb8dac" providerId="LiveId" clId="{CBF64A3D-CD52-4166-99B3-4D51C1139191}" dt="2021-12-26T09:24:17.764" v="177" actId="20577"/>
          <ac:spMkLst>
            <pc:docMk/>
            <pc:sldMk cId="1861386763" sldId="312"/>
            <ac:spMk id="4" creationId="{AB10C0FD-2F6E-4384-A1D8-C1D062C92E37}"/>
          </ac:spMkLst>
        </pc:spChg>
        <pc:picChg chg="del">
          <ac:chgData name="Andra Serban" userId="7fd3b2b062eb8dac" providerId="LiveId" clId="{CBF64A3D-CD52-4166-99B3-4D51C1139191}" dt="2021-12-26T09:23:04.547" v="91" actId="478"/>
          <ac:picMkLst>
            <pc:docMk/>
            <pc:sldMk cId="1861386763" sldId="312"/>
            <ac:picMk id="5" creationId="{BC0E1869-105F-4CC7-A5DC-E33C2BFF9D81}"/>
          </ac:picMkLst>
        </pc:picChg>
        <pc:picChg chg="add mod">
          <ac:chgData name="Andra Serban" userId="7fd3b2b062eb8dac" providerId="LiveId" clId="{CBF64A3D-CD52-4166-99B3-4D51C1139191}" dt="2021-12-26T09:24:21.831" v="179" actId="1076"/>
          <ac:picMkLst>
            <pc:docMk/>
            <pc:sldMk cId="1861386763" sldId="312"/>
            <ac:picMk id="6" creationId="{F195CD9E-B61B-4CC9-80B7-E171229E4F36}"/>
          </ac:picMkLst>
        </pc:picChg>
      </pc:sldChg>
      <pc:sldChg chg="del">
        <pc:chgData name="Andra Serban" userId="7fd3b2b062eb8dac" providerId="LiveId" clId="{CBF64A3D-CD52-4166-99B3-4D51C1139191}" dt="2021-12-26T09:21:45.630" v="52" actId="47"/>
        <pc:sldMkLst>
          <pc:docMk/>
          <pc:sldMk cId="3651387284" sldId="312"/>
        </pc:sldMkLst>
      </pc:sldChg>
      <pc:sldChg chg="add del">
        <pc:chgData name="Andra Serban" userId="7fd3b2b062eb8dac" providerId="LiveId" clId="{CBF64A3D-CD52-4166-99B3-4D51C1139191}" dt="2021-12-26T09:23:22.452" v="116" actId="47"/>
        <pc:sldMkLst>
          <pc:docMk/>
          <pc:sldMk cId="229203826" sldId="313"/>
        </pc:sldMkLst>
      </pc:sldChg>
      <pc:sldChg chg="del">
        <pc:chgData name="Andra Serban" userId="7fd3b2b062eb8dac" providerId="LiveId" clId="{CBF64A3D-CD52-4166-99B3-4D51C1139191}" dt="2021-12-26T09:21:46.369" v="53" actId="47"/>
        <pc:sldMkLst>
          <pc:docMk/>
          <pc:sldMk cId="1182725026" sldId="313"/>
        </pc:sldMkLst>
      </pc:sldChg>
      <pc:sldChg chg="addSp modSp add mod">
        <pc:chgData name="Andra Serban" userId="7fd3b2b062eb8dac" providerId="LiveId" clId="{CBF64A3D-CD52-4166-99B3-4D51C1139191}" dt="2021-12-26T09:27:16.802" v="197" actId="1076"/>
        <pc:sldMkLst>
          <pc:docMk/>
          <pc:sldMk cId="3593874592" sldId="313"/>
        </pc:sldMkLst>
        <pc:spChg chg="mod">
          <ac:chgData name="Andra Serban" userId="7fd3b2b062eb8dac" providerId="LiveId" clId="{CBF64A3D-CD52-4166-99B3-4D51C1139191}" dt="2021-12-26T09:26:45.819" v="194" actId="20577"/>
          <ac:spMkLst>
            <pc:docMk/>
            <pc:sldMk cId="3593874592" sldId="313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27:16.802" v="197" actId="1076"/>
          <ac:picMkLst>
            <pc:docMk/>
            <pc:sldMk cId="3593874592" sldId="313"/>
            <ac:picMk id="5" creationId="{0BD3CBA7-1A91-48C6-9092-00AF483B139E}"/>
          </ac:picMkLst>
        </pc:picChg>
      </pc:sldChg>
      <pc:sldChg chg="add del">
        <pc:chgData name="Andra Serban" userId="7fd3b2b062eb8dac" providerId="LiveId" clId="{CBF64A3D-CD52-4166-99B3-4D51C1139191}" dt="2021-12-26T09:23:22.728" v="117" actId="47"/>
        <pc:sldMkLst>
          <pc:docMk/>
          <pc:sldMk cId="355933363" sldId="314"/>
        </pc:sldMkLst>
      </pc:sldChg>
      <pc:sldChg chg="del">
        <pc:chgData name="Andra Serban" userId="7fd3b2b062eb8dac" providerId="LiveId" clId="{CBF64A3D-CD52-4166-99B3-4D51C1139191}" dt="2021-12-26T09:21:52.136" v="55" actId="47"/>
        <pc:sldMkLst>
          <pc:docMk/>
          <pc:sldMk cId="1722170620" sldId="314"/>
        </pc:sldMkLst>
      </pc:sldChg>
      <pc:sldChg chg="addSp delSp modSp add mod">
        <pc:chgData name="Andra Serban" userId="7fd3b2b062eb8dac" providerId="LiveId" clId="{CBF64A3D-CD52-4166-99B3-4D51C1139191}" dt="2021-12-26T09:29:40.866" v="203" actId="1076"/>
        <pc:sldMkLst>
          <pc:docMk/>
          <pc:sldMk cId="3620323953" sldId="314"/>
        </pc:sldMkLst>
        <pc:spChg chg="del">
          <ac:chgData name="Andra Serban" userId="7fd3b2b062eb8dac" providerId="LiveId" clId="{CBF64A3D-CD52-4166-99B3-4D51C1139191}" dt="2021-12-26T09:29:26.811" v="200" actId="478"/>
          <ac:spMkLst>
            <pc:docMk/>
            <pc:sldMk cId="3620323953" sldId="314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29:30.034" v="201" actId="1076"/>
          <ac:picMkLst>
            <pc:docMk/>
            <pc:sldMk cId="3620323953" sldId="314"/>
            <ac:picMk id="5" creationId="{0F08B7D7-5BE0-4C58-AB9B-8DEA93D675F7}"/>
          </ac:picMkLst>
        </pc:picChg>
        <pc:picChg chg="add mod">
          <ac:chgData name="Andra Serban" userId="7fd3b2b062eb8dac" providerId="LiveId" clId="{CBF64A3D-CD52-4166-99B3-4D51C1139191}" dt="2021-12-26T09:29:40.866" v="203" actId="1076"/>
          <ac:picMkLst>
            <pc:docMk/>
            <pc:sldMk cId="3620323953" sldId="314"/>
            <ac:picMk id="7" creationId="{3DC16FBF-C70F-4213-8F82-880A529A3F23}"/>
          </ac:picMkLst>
        </pc:picChg>
      </pc:sldChg>
      <pc:sldChg chg="modSp add mod">
        <pc:chgData name="Andra Serban" userId="7fd3b2b062eb8dac" providerId="LiveId" clId="{CBF64A3D-CD52-4166-99B3-4D51C1139191}" dt="2021-12-26T09:32:31.324" v="273" actId="20577"/>
        <pc:sldMkLst>
          <pc:docMk/>
          <pc:sldMk cId="1360929945" sldId="315"/>
        </pc:sldMkLst>
        <pc:spChg chg="mod">
          <ac:chgData name="Andra Serban" userId="7fd3b2b062eb8dac" providerId="LiveId" clId="{CBF64A3D-CD52-4166-99B3-4D51C1139191}" dt="2021-12-26T09:32:31.324" v="273" actId="20577"/>
          <ac:spMkLst>
            <pc:docMk/>
            <pc:sldMk cId="1360929945" sldId="315"/>
            <ac:spMk id="4" creationId="{AB10C0FD-2F6E-4384-A1D8-C1D062C92E37}"/>
          </ac:spMkLst>
        </pc:spChg>
      </pc:sldChg>
      <pc:sldChg chg="del">
        <pc:chgData name="Andra Serban" userId="7fd3b2b062eb8dac" providerId="LiveId" clId="{CBF64A3D-CD52-4166-99B3-4D51C1139191}" dt="2021-12-26T09:21:53.207" v="56" actId="47"/>
        <pc:sldMkLst>
          <pc:docMk/>
          <pc:sldMk cId="3451000333" sldId="315"/>
        </pc:sldMkLst>
      </pc:sldChg>
      <pc:sldChg chg="add del">
        <pc:chgData name="Andra Serban" userId="7fd3b2b062eb8dac" providerId="LiveId" clId="{CBF64A3D-CD52-4166-99B3-4D51C1139191}" dt="2021-12-26T09:23:22.937" v="118" actId="47"/>
        <pc:sldMkLst>
          <pc:docMk/>
          <pc:sldMk cId="3729640554" sldId="315"/>
        </pc:sldMkLst>
      </pc:sldChg>
      <pc:sldChg chg="add del">
        <pc:chgData name="Andra Serban" userId="7fd3b2b062eb8dac" providerId="LiveId" clId="{CBF64A3D-CD52-4166-99B3-4D51C1139191}" dt="2021-12-26T09:23:23.264" v="119" actId="47"/>
        <pc:sldMkLst>
          <pc:docMk/>
          <pc:sldMk cId="624526239" sldId="316"/>
        </pc:sldMkLst>
      </pc:sldChg>
      <pc:sldChg chg="addSp delSp modSp add mod">
        <pc:chgData name="Andra Serban" userId="7fd3b2b062eb8dac" providerId="LiveId" clId="{CBF64A3D-CD52-4166-99B3-4D51C1139191}" dt="2021-12-26T09:33:18.323" v="277" actId="1076"/>
        <pc:sldMkLst>
          <pc:docMk/>
          <pc:sldMk cId="1977836438" sldId="316"/>
        </pc:sldMkLst>
        <pc:spChg chg="del">
          <ac:chgData name="Andra Serban" userId="7fd3b2b062eb8dac" providerId="LiveId" clId="{CBF64A3D-CD52-4166-99B3-4D51C1139191}" dt="2021-12-26T09:33:11.498" v="274" actId="22"/>
          <ac:spMkLst>
            <pc:docMk/>
            <pc:sldMk cId="1977836438" sldId="316"/>
            <ac:spMk id="4" creationId="{AB10C0FD-2F6E-4384-A1D8-C1D062C92E37}"/>
          </ac:spMkLst>
        </pc:spChg>
        <pc:picChg chg="add mod ord">
          <ac:chgData name="Andra Serban" userId="7fd3b2b062eb8dac" providerId="LiveId" clId="{CBF64A3D-CD52-4166-99B3-4D51C1139191}" dt="2021-12-26T09:33:18.323" v="277" actId="1076"/>
          <ac:picMkLst>
            <pc:docMk/>
            <pc:sldMk cId="1977836438" sldId="316"/>
            <ac:picMk id="5" creationId="{8498929C-292E-4194-8276-77602072BFDA}"/>
          </ac:picMkLst>
        </pc:picChg>
      </pc:sldChg>
      <pc:sldChg chg="del">
        <pc:chgData name="Andra Serban" userId="7fd3b2b062eb8dac" providerId="LiveId" clId="{CBF64A3D-CD52-4166-99B3-4D51C1139191}" dt="2021-12-26T09:21:53.738" v="57" actId="47"/>
        <pc:sldMkLst>
          <pc:docMk/>
          <pc:sldMk cId="2846019034" sldId="316"/>
        </pc:sldMkLst>
      </pc:sldChg>
      <pc:sldChg chg="del">
        <pc:chgData name="Andra Serban" userId="7fd3b2b062eb8dac" providerId="LiveId" clId="{CBF64A3D-CD52-4166-99B3-4D51C1139191}" dt="2021-12-26T09:21:54.056" v="58" actId="47"/>
        <pc:sldMkLst>
          <pc:docMk/>
          <pc:sldMk cId="58000604" sldId="317"/>
        </pc:sldMkLst>
      </pc:sldChg>
      <pc:sldChg chg="add del">
        <pc:chgData name="Andra Serban" userId="7fd3b2b062eb8dac" providerId="LiveId" clId="{CBF64A3D-CD52-4166-99B3-4D51C1139191}" dt="2021-12-26T09:23:23.493" v="120" actId="47"/>
        <pc:sldMkLst>
          <pc:docMk/>
          <pc:sldMk cId="140489360" sldId="317"/>
        </pc:sldMkLst>
      </pc:sldChg>
      <pc:sldChg chg="addSp modSp add mod">
        <pc:chgData name="Andra Serban" userId="7fd3b2b062eb8dac" providerId="LiveId" clId="{CBF64A3D-CD52-4166-99B3-4D51C1139191}" dt="2021-12-26T09:36:12.871" v="298" actId="1076"/>
        <pc:sldMkLst>
          <pc:docMk/>
          <pc:sldMk cId="3121440586" sldId="317"/>
        </pc:sldMkLst>
        <pc:spChg chg="mod">
          <ac:chgData name="Andra Serban" userId="7fd3b2b062eb8dac" providerId="LiveId" clId="{CBF64A3D-CD52-4166-99B3-4D51C1139191}" dt="2021-12-26T09:34:50.160" v="281" actId="20577"/>
          <ac:spMkLst>
            <pc:docMk/>
            <pc:sldMk cId="3121440586" sldId="317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36:12.871" v="298" actId="1076"/>
          <ac:picMkLst>
            <pc:docMk/>
            <pc:sldMk cId="3121440586" sldId="317"/>
            <ac:picMk id="5" creationId="{8E7D0A7E-2400-40D7-8D95-56FD84B3C783}"/>
          </ac:picMkLst>
        </pc:picChg>
        <pc:picChg chg="add mod">
          <ac:chgData name="Andra Serban" userId="7fd3b2b062eb8dac" providerId="LiveId" clId="{CBF64A3D-CD52-4166-99B3-4D51C1139191}" dt="2021-12-26T09:35:56.089" v="293" actId="14100"/>
          <ac:picMkLst>
            <pc:docMk/>
            <pc:sldMk cId="3121440586" sldId="317"/>
            <ac:picMk id="7" creationId="{3F13C1C8-B9AA-4BEB-8D2A-2FB4B07C198F}"/>
          </ac:picMkLst>
        </pc:picChg>
        <pc:picChg chg="add mod">
          <ac:chgData name="Andra Serban" userId="7fd3b2b062eb8dac" providerId="LiveId" clId="{CBF64A3D-CD52-4166-99B3-4D51C1139191}" dt="2021-12-26T09:35:59.233" v="295" actId="14100"/>
          <ac:picMkLst>
            <pc:docMk/>
            <pc:sldMk cId="3121440586" sldId="317"/>
            <ac:picMk id="9" creationId="{58405EDC-E77C-4A86-B6A4-D2D12B8547DF}"/>
          </ac:picMkLst>
        </pc:picChg>
        <pc:picChg chg="add mod">
          <ac:chgData name="Andra Serban" userId="7fd3b2b062eb8dac" providerId="LiveId" clId="{CBF64A3D-CD52-4166-99B3-4D51C1139191}" dt="2021-12-26T09:36:04.655" v="297" actId="14100"/>
          <ac:picMkLst>
            <pc:docMk/>
            <pc:sldMk cId="3121440586" sldId="317"/>
            <ac:picMk id="11" creationId="{07493919-2A80-4BCA-ABAE-57A23896B957}"/>
          </ac:picMkLst>
        </pc:picChg>
      </pc:sldChg>
      <pc:sldChg chg="del">
        <pc:chgData name="Andra Serban" userId="7fd3b2b062eb8dac" providerId="LiveId" clId="{CBF64A3D-CD52-4166-99B3-4D51C1139191}" dt="2021-12-26T09:21:55.653" v="64" actId="47"/>
        <pc:sldMkLst>
          <pc:docMk/>
          <pc:sldMk cId="1604283550" sldId="318"/>
        </pc:sldMkLst>
      </pc:sldChg>
      <pc:sldChg chg="addSp modSp add mod">
        <pc:chgData name="Andra Serban" userId="7fd3b2b062eb8dac" providerId="LiveId" clId="{CBF64A3D-CD52-4166-99B3-4D51C1139191}" dt="2021-12-26T09:39:02.986" v="314" actId="1076"/>
        <pc:sldMkLst>
          <pc:docMk/>
          <pc:sldMk cId="1950702502" sldId="318"/>
        </pc:sldMkLst>
        <pc:spChg chg="mod">
          <ac:chgData name="Andra Serban" userId="7fd3b2b062eb8dac" providerId="LiveId" clId="{CBF64A3D-CD52-4166-99B3-4D51C1139191}" dt="2021-12-26T09:37:42.325" v="301" actId="27636"/>
          <ac:spMkLst>
            <pc:docMk/>
            <pc:sldMk cId="1950702502" sldId="318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38:48.458" v="311"/>
          <ac:spMkLst>
            <pc:docMk/>
            <pc:sldMk cId="1950702502" sldId="318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38:50.355" v="312" actId="1076"/>
          <ac:picMkLst>
            <pc:docMk/>
            <pc:sldMk cId="1950702502" sldId="318"/>
            <ac:picMk id="5" creationId="{B7AE57B6-D6F8-4705-84CD-CC77FACC1DBD}"/>
          </ac:picMkLst>
        </pc:picChg>
        <pc:picChg chg="add mod">
          <ac:chgData name="Andra Serban" userId="7fd3b2b062eb8dac" providerId="LiveId" clId="{CBF64A3D-CD52-4166-99B3-4D51C1139191}" dt="2021-12-26T09:39:02.986" v="314" actId="1076"/>
          <ac:picMkLst>
            <pc:docMk/>
            <pc:sldMk cId="1950702502" sldId="318"/>
            <ac:picMk id="7" creationId="{28A71624-3EEE-49AB-BF04-E52AD62DBC47}"/>
          </ac:picMkLst>
        </pc:picChg>
      </pc:sldChg>
      <pc:sldChg chg="add del">
        <pc:chgData name="Andra Serban" userId="7fd3b2b062eb8dac" providerId="LiveId" clId="{CBF64A3D-CD52-4166-99B3-4D51C1139191}" dt="2021-12-26T09:23:23.741" v="121" actId="47"/>
        <pc:sldMkLst>
          <pc:docMk/>
          <pc:sldMk cId="4017229951" sldId="318"/>
        </pc:sldMkLst>
      </pc:sldChg>
      <pc:sldChg chg="addSp modSp add mod">
        <pc:chgData name="Andra Serban" userId="7fd3b2b062eb8dac" providerId="LiveId" clId="{CBF64A3D-CD52-4166-99B3-4D51C1139191}" dt="2021-12-26T09:40:02.942" v="323" actId="1076"/>
        <pc:sldMkLst>
          <pc:docMk/>
          <pc:sldMk cId="2661707000" sldId="319"/>
        </pc:sldMkLst>
        <pc:spChg chg="mod">
          <ac:chgData name="Andra Serban" userId="7fd3b2b062eb8dac" providerId="LiveId" clId="{CBF64A3D-CD52-4166-99B3-4D51C1139191}" dt="2021-12-26T09:39:21.882" v="315"/>
          <ac:spMkLst>
            <pc:docMk/>
            <pc:sldMk cId="2661707000" sldId="319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39:41.667" v="318"/>
          <ac:spMkLst>
            <pc:docMk/>
            <pc:sldMk cId="2661707000" sldId="319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0:02.942" v="323" actId="1076"/>
          <ac:picMkLst>
            <pc:docMk/>
            <pc:sldMk cId="2661707000" sldId="319"/>
            <ac:picMk id="5" creationId="{23BCA0B7-1860-4A8D-901A-3F18B0EE0770}"/>
          </ac:picMkLst>
        </pc:picChg>
      </pc:sldChg>
      <pc:sldChg chg="add del">
        <pc:chgData name="Andra Serban" userId="7fd3b2b062eb8dac" providerId="LiveId" clId="{CBF64A3D-CD52-4166-99B3-4D51C1139191}" dt="2021-12-26T09:23:23.931" v="122" actId="47"/>
        <pc:sldMkLst>
          <pc:docMk/>
          <pc:sldMk cId="3230563953" sldId="319"/>
        </pc:sldMkLst>
      </pc:sldChg>
      <pc:sldChg chg="del">
        <pc:chgData name="Andra Serban" userId="7fd3b2b062eb8dac" providerId="LiveId" clId="{CBF64A3D-CD52-4166-99B3-4D51C1139191}" dt="2021-12-26T09:21:56.629" v="67" actId="47"/>
        <pc:sldMkLst>
          <pc:docMk/>
          <pc:sldMk cId="3260592539" sldId="319"/>
        </pc:sldMkLst>
      </pc:sldChg>
      <pc:sldChg chg="add del">
        <pc:chgData name="Andra Serban" userId="7fd3b2b062eb8dac" providerId="LiveId" clId="{CBF64A3D-CD52-4166-99B3-4D51C1139191}" dt="2021-12-26T09:23:24.154" v="123" actId="47"/>
        <pc:sldMkLst>
          <pc:docMk/>
          <pc:sldMk cId="1325825344" sldId="320"/>
        </pc:sldMkLst>
      </pc:sldChg>
      <pc:sldChg chg="del">
        <pc:chgData name="Andra Serban" userId="7fd3b2b062eb8dac" providerId="LiveId" clId="{CBF64A3D-CD52-4166-99B3-4D51C1139191}" dt="2021-12-26T09:21:58.083" v="72" actId="47"/>
        <pc:sldMkLst>
          <pc:docMk/>
          <pc:sldMk cId="1568387811" sldId="320"/>
        </pc:sldMkLst>
      </pc:sldChg>
      <pc:sldChg chg="addSp modSp add mod">
        <pc:chgData name="Andra Serban" userId="7fd3b2b062eb8dac" providerId="LiveId" clId="{CBF64A3D-CD52-4166-99B3-4D51C1139191}" dt="2021-12-26T09:40:33.046" v="331" actId="1076"/>
        <pc:sldMkLst>
          <pc:docMk/>
          <pc:sldMk cId="1917427877" sldId="320"/>
        </pc:sldMkLst>
        <pc:spChg chg="mod">
          <ac:chgData name="Andra Serban" userId="7fd3b2b062eb8dac" providerId="LiveId" clId="{CBF64A3D-CD52-4166-99B3-4D51C1139191}" dt="2021-12-26T09:40:13.009" v="324"/>
          <ac:spMkLst>
            <pc:docMk/>
            <pc:sldMk cId="1917427877" sldId="320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0:20.533" v="327"/>
          <ac:spMkLst>
            <pc:docMk/>
            <pc:sldMk cId="1917427877" sldId="320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0:33.046" v="331" actId="1076"/>
          <ac:picMkLst>
            <pc:docMk/>
            <pc:sldMk cId="1917427877" sldId="320"/>
            <ac:picMk id="5" creationId="{F0DDA61D-BABF-422D-82FA-E12895599478}"/>
          </ac:picMkLst>
        </pc:picChg>
      </pc:sldChg>
      <pc:sldChg chg="del">
        <pc:chgData name="Andra Serban" userId="7fd3b2b062eb8dac" providerId="LiveId" clId="{CBF64A3D-CD52-4166-99B3-4D51C1139191}" dt="2021-12-26T09:21:58.435" v="73" actId="47"/>
        <pc:sldMkLst>
          <pc:docMk/>
          <pc:sldMk cId="386105837" sldId="321"/>
        </pc:sldMkLst>
      </pc:sldChg>
      <pc:sldChg chg="add del">
        <pc:chgData name="Andra Serban" userId="7fd3b2b062eb8dac" providerId="LiveId" clId="{CBF64A3D-CD52-4166-99B3-4D51C1139191}" dt="2021-12-26T09:23:24.415" v="124" actId="47"/>
        <pc:sldMkLst>
          <pc:docMk/>
          <pc:sldMk cId="1180049392" sldId="321"/>
        </pc:sldMkLst>
      </pc:sldChg>
      <pc:sldChg chg="addSp delSp modSp add mod">
        <pc:chgData name="Andra Serban" userId="7fd3b2b062eb8dac" providerId="LiveId" clId="{CBF64A3D-CD52-4166-99B3-4D51C1139191}" dt="2021-12-26T09:42:31.934" v="399" actId="27636"/>
        <pc:sldMkLst>
          <pc:docMk/>
          <pc:sldMk cId="1601668226" sldId="321"/>
        </pc:sldMkLst>
        <pc:spChg chg="del mod">
          <ac:chgData name="Andra Serban" userId="7fd3b2b062eb8dac" providerId="LiveId" clId="{CBF64A3D-CD52-4166-99B3-4D51C1139191}" dt="2021-12-26T09:42:05.966" v="352" actId="478"/>
          <ac:spMkLst>
            <pc:docMk/>
            <pc:sldMk cId="1601668226" sldId="321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1:31.493" v="343"/>
          <ac:spMkLst>
            <pc:docMk/>
            <pc:sldMk cId="1601668226" sldId="321"/>
            <ac:spMk id="4" creationId="{AB10C0FD-2F6E-4384-A1D8-C1D062C92E37}"/>
          </ac:spMkLst>
        </pc:spChg>
        <pc:spChg chg="add del mod">
          <ac:chgData name="Andra Serban" userId="7fd3b2b062eb8dac" providerId="LiveId" clId="{CBF64A3D-CD52-4166-99B3-4D51C1139191}" dt="2021-12-26T09:42:09.993" v="354" actId="478"/>
          <ac:spMkLst>
            <pc:docMk/>
            <pc:sldMk cId="1601668226" sldId="321"/>
            <ac:spMk id="7" creationId="{2C4BAF47-34C9-4602-9ADE-8A0D2E0867EE}"/>
          </ac:spMkLst>
        </pc:spChg>
        <pc:spChg chg="add mod">
          <ac:chgData name="Andra Serban" userId="7fd3b2b062eb8dac" providerId="LiveId" clId="{CBF64A3D-CD52-4166-99B3-4D51C1139191}" dt="2021-12-26T09:42:31.934" v="399" actId="27636"/>
          <ac:spMkLst>
            <pc:docMk/>
            <pc:sldMk cId="1601668226" sldId="321"/>
            <ac:spMk id="8" creationId="{28E8842D-5423-4F6F-A777-3D231BD4ADB8}"/>
          </ac:spMkLst>
        </pc:spChg>
        <pc:picChg chg="add mod">
          <ac:chgData name="Andra Serban" userId="7fd3b2b062eb8dac" providerId="LiveId" clId="{CBF64A3D-CD52-4166-99B3-4D51C1139191}" dt="2021-12-26T09:41:43.839" v="347" actId="1076"/>
          <ac:picMkLst>
            <pc:docMk/>
            <pc:sldMk cId="1601668226" sldId="321"/>
            <ac:picMk id="5" creationId="{8646AD7B-7901-4EC2-80B6-6694274D1DAF}"/>
          </ac:picMkLst>
        </pc:picChg>
      </pc:sldChg>
      <pc:sldChg chg="del">
        <pc:chgData name="Andra Serban" userId="7fd3b2b062eb8dac" providerId="LiveId" clId="{CBF64A3D-CD52-4166-99B3-4D51C1139191}" dt="2021-12-26T09:21:59.089" v="74" actId="47"/>
        <pc:sldMkLst>
          <pc:docMk/>
          <pc:sldMk cId="2300053154" sldId="322"/>
        </pc:sldMkLst>
      </pc:sldChg>
      <pc:sldChg chg="addSp modSp add mod">
        <pc:chgData name="Andra Serban" userId="7fd3b2b062eb8dac" providerId="LiveId" clId="{CBF64A3D-CD52-4166-99B3-4D51C1139191}" dt="2021-12-26T09:42:58.345" v="411" actId="1076"/>
        <pc:sldMkLst>
          <pc:docMk/>
          <pc:sldMk cId="3402261289" sldId="322"/>
        </pc:sldMkLst>
        <pc:spChg chg="mod">
          <ac:chgData name="Andra Serban" userId="7fd3b2b062eb8dac" providerId="LiveId" clId="{CBF64A3D-CD52-4166-99B3-4D51C1139191}" dt="2021-12-26T09:42:38.671" v="404" actId="27636"/>
          <ac:spMkLst>
            <pc:docMk/>
            <pc:sldMk cId="3402261289" sldId="322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2:45.707" v="407"/>
          <ac:spMkLst>
            <pc:docMk/>
            <pc:sldMk cId="3402261289" sldId="322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2:58.345" v="411" actId="1076"/>
          <ac:picMkLst>
            <pc:docMk/>
            <pc:sldMk cId="3402261289" sldId="322"/>
            <ac:picMk id="5" creationId="{3F24E94C-AC11-4C64-AC9D-D0DBA37AABD2}"/>
          </ac:picMkLst>
        </pc:picChg>
      </pc:sldChg>
      <pc:sldChg chg="add del">
        <pc:chgData name="Andra Serban" userId="7fd3b2b062eb8dac" providerId="LiveId" clId="{CBF64A3D-CD52-4166-99B3-4D51C1139191}" dt="2021-12-26T09:23:24.598" v="125" actId="47"/>
        <pc:sldMkLst>
          <pc:docMk/>
          <pc:sldMk cId="4047847364" sldId="322"/>
        </pc:sldMkLst>
      </pc:sldChg>
      <pc:sldChg chg="modSp add mod">
        <pc:chgData name="Andra Serban" userId="7fd3b2b062eb8dac" providerId="LiveId" clId="{CBF64A3D-CD52-4166-99B3-4D51C1139191}" dt="2021-12-26T09:44:10.829" v="431"/>
        <pc:sldMkLst>
          <pc:docMk/>
          <pc:sldMk cId="1448490993" sldId="323"/>
        </pc:sldMkLst>
        <pc:spChg chg="mod">
          <ac:chgData name="Andra Serban" userId="7fd3b2b062eb8dac" providerId="LiveId" clId="{CBF64A3D-CD52-4166-99B3-4D51C1139191}" dt="2021-12-26T09:43:24.154" v="416" actId="27636"/>
          <ac:spMkLst>
            <pc:docMk/>
            <pc:sldMk cId="1448490993" sldId="323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4:10.829" v="431"/>
          <ac:spMkLst>
            <pc:docMk/>
            <pc:sldMk cId="1448490993" sldId="323"/>
            <ac:spMk id="4" creationId="{AB10C0FD-2F6E-4384-A1D8-C1D062C92E37}"/>
          </ac:spMkLst>
        </pc:spChg>
      </pc:sldChg>
      <pc:sldChg chg="del">
        <pc:chgData name="Andra Serban" userId="7fd3b2b062eb8dac" providerId="LiveId" clId="{CBF64A3D-CD52-4166-99B3-4D51C1139191}" dt="2021-12-26T09:21:59.365" v="75" actId="47"/>
        <pc:sldMkLst>
          <pc:docMk/>
          <pc:sldMk cId="2872830525" sldId="323"/>
        </pc:sldMkLst>
      </pc:sldChg>
      <pc:sldChg chg="add del">
        <pc:chgData name="Andra Serban" userId="7fd3b2b062eb8dac" providerId="LiveId" clId="{CBF64A3D-CD52-4166-99B3-4D51C1139191}" dt="2021-12-26T09:23:24.859" v="126" actId="47"/>
        <pc:sldMkLst>
          <pc:docMk/>
          <pc:sldMk cId="3809888751" sldId="323"/>
        </pc:sldMkLst>
      </pc:sldChg>
      <pc:sldChg chg="del">
        <pc:chgData name="Andra Serban" userId="7fd3b2b062eb8dac" providerId="LiveId" clId="{CBF64A3D-CD52-4166-99B3-4D51C1139191}" dt="2021-12-26T09:21:54.304" v="59" actId="47"/>
        <pc:sldMkLst>
          <pc:docMk/>
          <pc:sldMk cId="1381434848" sldId="324"/>
        </pc:sldMkLst>
      </pc:sldChg>
      <pc:sldChg chg="add del">
        <pc:chgData name="Andra Serban" userId="7fd3b2b062eb8dac" providerId="LiveId" clId="{CBF64A3D-CD52-4166-99B3-4D51C1139191}" dt="2021-12-26T09:23:25.092" v="127" actId="47"/>
        <pc:sldMkLst>
          <pc:docMk/>
          <pc:sldMk cId="1613075062" sldId="324"/>
        </pc:sldMkLst>
      </pc:sldChg>
      <pc:sldChg chg="addSp delSp modSp add mod">
        <pc:chgData name="Andra Serban" userId="7fd3b2b062eb8dac" providerId="LiveId" clId="{CBF64A3D-CD52-4166-99B3-4D51C1139191}" dt="2021-12-26T09:45:09.792" v="445" actId="14100"/>
        <pc:sldMkLst>
          <pc:docMk/>
          <pc:sldMk cId="3467677807" sldId="324"/>
        </pc:sldMkLst>
        <pc:spChg chg="mod">
          <ac:chgData name="Andra Serban" userId="7fd3b2b062eb8dac" providerId="LiveId" clId="{CBF64A3D-CD52-4166-99B3-4D51C1139191}" dt="2021-12-26T09:44:20.836" v="433" actId="27636"/>
          <ac:spMkLst>
            <pc:docMk/>
            <pc:sldMk cId="3467677807" sldId="324"/>
            <ac:spMk id="2" creationId="{2DDB382D-EEB0-49B8-B9BB-9414186E925E}"/>
          </ac:spMkLst>
        </pc:spChg>
        <pc:spChg chg="del">
          <ac:chgData name="Andra Serban" userId="7fd3b2b062eb8dac" providerId="LiveId" clId="{CBF64A3D-CD52-4166-99B3-4D51C1139191}" dt="2021-12-26T09:44:33.411" v="436" actId="478"/>
          <ac:spMkLst>
            <pc:docMk/>
            <pc:sldMk cId="3467677807" sldId="324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4:36.136" v="438" actId="14100"/>
          <ac:picMkLst>
            <pc:docMk/>
            <pc:sldMk cId="3467677807" sldId="324"/>
            <ac:picMk id="5" creationId="{F99E3A88-FD63-43B5-BAB0-9655178EDCAB}"/>
          </ac:picMkLst>
        </pc:picChg>
        <pc:picChg chg="add mod">
          <ac:chgData name="Andra Serban" userId="7fd3b2b062eb8dac" providerId="LiveId" clId="{CBF64A3D-CD52-4166-99B3-4D51C1139191}" dt="2021-12-26T09:44:49.778" v="441" actId="14100"/>
          <ac:picMkLst>
            <pc:docMk/>
            <pc:sldMk cId="3467677807" sldId="324"/>
            <ac:picMk id="7" creationId="{E1D399AB-A592-4C64-8133-B3C8F1D50D2B}"/>
          </ac:picMkLst>
        </pc:picChg>
        <pc:picChg chg="add mod">
          <ac:chgData name="Andra Serban" userId="7fd3b2b062eb8dac" providerId="LiveId" clId="{CBF64A3D-CD52-4166-99B3-4D51C1139191}" dt="2021-12-26T09:45:09.792" v="445" actId="14100"/>
          <ac:picMkLst>
            <pc:docMk/>
            <pc:sldMk cId="3467677807" sldId="324"/>
            <ac:picMk id="9" creationId="{D350D784-C819-4BBD-BBB8-0EC99DBEE4EF}"/>
          </ac:picMkLst>
        </pc:picChg>
      </pc:sldChg>
      <pc:sldChg chg="addSp delSp modSp add mod ord">
        <pc:chgData name="Andra Serban" userId="7fd3b2b062eb8dac" providerId="LiveId" clId="{CBF64A3D-CD52-4166-99B3-4D51C1139191}" dt="2021-12-26T09:47:31.316" v="473"/>
        <pc:sldMkLst>
          <pc:docMk/>
          <pc:sldMk cId="173906699" sldId="325"/>
        </pc:sldMkLst>
        <pc:spChg chg="mod">
          <ac:chgData name="Andra Serban" userId="7fd3b2b062eb8dac" providerId="LiveId" clId="{CBF64A3D-CD52-4166-99B3-4D51C1139191}" dt="2021-12-26T09:45:17.323" v="447" actId="27636"/>
          <ac:spMkLst>
            <pc:docMk/>
            <pc:sldMk cId="173906699" sldId="325"/>
            <ac:spMk id="2" creationId="{2DDB382D-EEB0-49B8-B9BB-9414186E925E}"/>
          </ac:spMkLst>
        </pc:spChg>
        <pc:spChg chg="del">
          <ac:chgData name="Andra Serban" userId="7fd3b2b062eb8dac" providerId="LiveId" clId="{CBF64A3D-CD52-4166-99B3-4D51C1139191}" dt="2021-12-26T09:45:28.945" v="448" actId="22"/>
          <ac:spMkLst>
            <pc:docMk/>
            <pc:sldMk cId="173906699" sldId="325"/>
            <ac:spMk id="4" creationId="{AB10C0FD-2F6E-4384-A1D8-C1D062C92E37}"/>
          </ac:spMkLst>
        </pc:spChg>
        <pc:picChg chg="add mod ord">
          <ac:chgData name="Andra Serban" userId="7fd3b2b062eb8dac" providerId="LiveId" clId="{CBF64A3D-CD52-4166-99B3-4D51C1139191}" dt="2021-12-26T09:45:30.866" v="449" actId="1076"/>
          <ac:picMkLst>
            <pc:docMk/>
            <pc:sldMk cId="173906699" sldId="325"/>
            <ac:picMk id="5" creationId="{0B494EEA-B838-4219-8F3F-3C6AA66E43B0}"/>
          </ac:picMkLst>
        </pc:picChg>
        <pc:picChg chg="add mod">
          <ac:chgData name="Andra Serban" userId="7fd3b2b062eb8dac" providerId="LiveId" clId="{CBF64A3D-CD52-4166-99B3-4D51C1139191}" dt="2021-12-26T09:45:40.200" v="452" actId="14100"/>
          <ac:picMkLst>
            <pc:docMk/>
            <pc:sldMk cId="173906699" sldId="325"/>
            <ac:picMk id="7" creationId="{E4EAACB0-EB92-4C2F-AA6A-C7A1C5BCD6B1}"/>
          </ac:picMkLst>
        </pc:picChg>
      </pc:sldChg>
      <pc:sldChg chg="add del">
        <pc:chgData name="Andra Serban" userId="7fd3b2b062eb8dac" providerId="LiveId" clId="{CBF64A3D-CD52-4166-99B3-4D51C1139191}" dt="2021-12-26T09:23:25.295" v="128" actId="47"/>
        <pc:sldMkLst>
          <pc:docMk/>
          <pc:sldMk cId="501614125" sldId="325"/>
        </pc:sldMkLst>
      </pc:sldChg>
      <pc:sldChg chg="addSp modSp add mod">
        <pc:chgData name="Andra Serban" userId="7fd3b2b062eb8dac" providerId="LiveId" clId="{CBF64A3D-CD52-4166-99B3-4D51C1139191}" dt="2021-12-26T09:46:51.993" v="471" actId="14100"/>
        <pc:sldMkLst>
          <pc:docMk/>
          <pc:sldMk cId="293150291" sldId="326"/>
        </pc:sldMkLst>
        <pc:spChg chg="mod">
          <ac:chgData name="Andra Serban" userId="7fd3b2b062eb8dac" providerId="LiveId" clId="{CBF64A3D-CD52-4166-99B3-4D51C1139191}" dt="2021-12-26T09:46:05.854" v="456"/>
          <ac:spMkLst>
            <pc:docMk/>
            <pc:sldMk cId="293150291" sldId="326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6:24.704" v="463"/>
          <ac:spMkLst>
            <pc:docMk/>
            <pc:sldMk cId="293150291" sldId="326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6:51.993" v="471" actId="14100"/>
          <ac:picMkLst>
            <pc:docMk/>
            <pc:sldMk cId="293150291" sldId="326"/>
            <ac:picMk id="5" creationId="{F9FC2504-C370-4DAE-8E5B-684257583335}"/>
          </ac:picMkLst>
        </pc:picChg>
        <pc:picChg chg="add mod">
          <ac:chgData name="Andra Serban" userId="7fd3b2b062eb8dac" providerId="LiveId" clId="{CBF64A3D-CD52-4166-99B3-4D51C1139191}" dt="2021-12-26T09:46:47.968" v="470" actId="1076"/>
          <ac:picMkLst>
            <pc:docMk/>
            <pc:sldMk cId="293150291" sldId="326"/>
            <ac:picMk id="7" creationId="{52FD43A6-BBFB-49E8-904E-E4726C8EE710}"/>
          </ac:picMkLst>
        </pc:picChg>
      </pc:sldChg>
      <pc:sldChg chg="add del">
        <pc:chgData name="Andra Serban" userId="7fd3b2b062eb8dac" providerId="LiveId" clId="{CBF64A3D-CD52-4166-99B3-4D51C1139191}" dt="2021-12-26T09:23:25.684" v="129" actId="47"/>
        <pc:sldMkLst>
          <pc:docMk/>
          <pc:sldMk cId="1345695238" sldId="326"/>
        </pc:sldMkLst>
      </pc:sldChg>
      <pc:sldChg chg="add del">
        <pc:chgData name="Andra Serban" userId="7fd3b2b062eb8dac" providerId="LiveId" clId="{CBF64A3D-CD52-4166-99B3-4D51C1139191}" dt="2021-12-26T09:23:25.992" v="130" actId="47"/>
        <pc:sldMkLst>
          <pc:docMk/>
          <pc:sldMk cId="913075565" sldId="327"/>
        </pc:sldMkLst>
      </pc:sldChg>
      <pc:sldChg chg="addSp modSp add mod">
        <pc:chgData name="Andra Serban" userId="7fd3b2b062eb8dac" providerId="LiveId" clId="{CBF64A3D-CD52-4166-99B3-4D51C1139191}" dt="2021-12-26T09:48:46.888" v="498" actId="403"/>
        <pc:sldMkLst>
          <pc:docMk/>
          <pc:sldMk cId="1285896443" sldId="327"/>
        </pc:sldMkLst>
        <pc:spChg chg="mod">
          <ac:chgData name="Andra Serban" userId="7fd3b2b062eb8dac" providerId="LiveId" clId="{CBF64A3D-CD52-4166-99B3-4D51C1139191}" dt="2021-12-26T09:48:04.418" v="486"/>
          <ac:spMkLst>
            <pc:docMk/>
            <pc:sldMk cId="1285896443" sldId="327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48:11.830" v="489"/>
          <ac:spMkLst>
            <pc:docMk/>
            <pc:sldMk cId="1285896443" sldId="327"/>
            <ac:spMk id="4" creationId="{AB10C0FD-2F6E-4384-A1D8-C1D062C92E37}"/>
          </ac:spMkLst>
        </pc:spChg>
        <pc:graphicFrameChg chg="add mod modGraphic">
          <ac:chgData name="Andra Serban" userId="7fd3b2b062eb8dac" providerId="LiveId" clId="{CBF64A3D-CD52-4166-99B3-4D51C1139191}" dt="2021-12-26T09:48:46.888" v="498" actId="403"/>
          <ac:graphicFrameMkLst>
            <pc:docMk/>
            <pc:sldMk cId="1285896443" sldId="327"/>
            <ac:graphicFrameMk id="3" creationId="{9972E2E0-7C4E-4D44-995A-837DE739E9E2}"/>
          </ac:graphicFrameMkLst>
        </pc:graphicFrameChg>
      </pc:sldChg>
      <pc:sldChg chg="add del">
        <pc:chgData name="Andra Serban" userId="7fd3b2b062eb8dac" providerId="LiveId" clId="{CBF64A3D-CD52-4166-99B3-4D51C1139191}" dt="2021-12-26T09:23:26.303" v="131" actId="47"/>
        <pc:sldMkLst>
          <pc:docMk/>
          <pc:sldMk cId="1396991410" sldId="328"/>
        </pc:sldMkLst>
      </pc:sldChg>
      <pc:sldChg chg="addSp delSp modSp add mod">
        <pc:chgData name="Andra Serban" userId="7fd3b2b062eb8dac" providerId="LiveId" clId="{CBF64A3D-CD52-4166-99B3-4D51C1139191}" dt="2021-12-26T09:49:58.645" v="507" actId="14100"/>
        <pc:sldMkLst>
          <pc:docMk/>
          <pc:sldMk cId="3139560972" sldId="328"/>
        </pc:sldMkLst>
        <pc:spChg chg="mod">
          <ac:chgData name="Andra Serban" userId="7fd3b2b062eb8dac" providerId="LiveId" clId="{CBF64A3D-CD52-4166-99B3-4D51C1139191}" dt="2021-12-26T09:49:09.313" v="499"/>
          <ac:spMkLst>
            <pc:docMk/>
            <pc:sldMk cId="3139560972" sldId="328"/>
            <ac:spMk id="2" creationId="{2DDB382D-EEB0-49B8-B9BB-9414186E925E}"/>
          </ac:spMkLst>
        </pc:spChg>
        <pc:spChg chg="del">
          <ac:chgData name="Andra Serban" userId="7fd3b2b062eb8dac" providerId="LiveId" clId="{CBF64A3D-CD52-4166-99B3-4D51C1139191}" dt="2021-12-26T09:49:52.044" v="504" actId="478"/>
          <ac:spMkLst>
            <pc:docMk/>
            <pc:sldMk cId="3139560972" sldId="328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49:58.645" v="507" actId="14100"/>
          <ac:picMkLst>
            <pc:docMk/>
            <pc:sldMk cId="3139560972" sldId="328"/>
            <ac:picMk id="5" creationId="{3BD21804-C67C-4056-B2CF-E174EC1764B1}"/>
          </ac:picMkLst>
        </pc:picChg>
        <pc:picChg chg="add mod">
          <ac:chgData name="Andra Serban" userId="7fd3b2b062eb8dac" providerId="LiveId" clId="{CBF64A3D-CD52-4166-99B3-4D51C1139191}" dt="2021-12-26T09:49:55.341" v="506" actId="14100"/>
          <ac:picMkLst>
            <pc:docMk/>
            <pc:sldMk cId="3139560972" sldId="328"/>
            <ac:picMk id="7" creationId="{D7A04AF4-F592-402F-B3EE-187E224396E9}"/>
          </ac:picMkLst>
        </pc:picChg>
      </pc:sldChg>
      <pc:sldChg chg="add del">
        <pc:chgData name="Andra Serban" userId="7fd3b2b062eb8dac" providerId="LiveId" clId="{CBF64A3D-CD52-4166-99B3-4D51C1139191}" dt="2021-12-26T09:23:26.649" v="132" actId="47"/>
        <pc:sldMkLst>
          <pc:docMk/>
          <pc:sldMk cId="57974363" sldId="329"/>
        </pc:sldMkLst>
      </pc:sldChg>
      <pc:sldChg chg="addSp modSp add mod">
        <pc:chgData name="Andra Serban" userId="7fd3b2b062eb8dac" providerId="LiveId" clId="{CBF64A3D-CD52-4166-99B3-4D51C1139191}" dt="2021-12-26T09:51:21.227" v="529" actId="14100"/>
        <pc:sldMkLst>
          <pc:docMk/>
          <pc:sldMk cId="820908596" sldId="329"/>
        </pc:sldMkLst>
        <pc:spChg chg="mod">
          <ac:chgData name="Andra Serban" userId="7fd3b2b062eb8dac" providerId="LiveId" clId="{CBF64A3D-CD52-4166-99B3-4D51C1139191}" dt="2021-12-26T09:50:22.442" v="514"/>
          <ac:spMkLst>
            <pc:docMk/>
            <pc:sldMk cId="820908596" sldId="329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50:31.174" v="517"/>
          <ac:spMkLst>
            <pc:docMk/>
            <pc:sldMk cId="820908596" sldId="329"/>
            <ac:spMk id="4" creationId="{AB10C0FD-2F6E-4384-A1D8-C1D062C92E37}"/>
          </ac:spMkLst>
        </pc:spChg>
        <pc:graphicFrameChg chg="add mod modGraphic">
          <ac:chgData name="Andra Serban" userId="7fd3b2b062eb8dac" providerId="LiveId" clId="{CBF64A3D-CD52-4166-99B3-4D51C1139191}" dt="2021-12-26T09:51:21.227" v="529" actId="14100"/>
          <ac:graphicFrameMkLst>
            <pc:docMk/>
            <pc:sldMk cId="820908596" sldId="329"/>
            <ac:graphicFrameMk id="3" creationId="{63AAFBC3-67AD-41FB-8C8C-5FB958221C02}"/>
          </ac:graphicFrameMkLst>
        </pc:graphicFrameChg>
      </pc:sldChg>
      <pc:sldChg chg="add del">
        <pc:chgData name="Andra Serban" userId="7fd3b2b062eb8dac" providerId="LiveId" clId="{CBF64A3D-CD52-4166-99B3-4D51C1139191}" dt="2021-12-26T09:23:26.987" v="133" actId="47"/>
        <pc:sldMkLst>
          <pc:docMk/>
          <pc:sldMk cId="553493005" sldId="330"/>
        </pc:sldMkLst>
      </pc:sldChg>
      <pc:sldChg chg="addSp delSp modSp add mod ord">
        <pc:chgData name="Andra Serban" userId="7fd3b2b062eb8dac" providerId="LiveId" clId="{CBF64A3D-CD52-4166-99B3-4D51C1139191}" dt="2021-12-26T09:55:56.495" v="628" actId="14100"/>
        <pc:sldMkLst>
          <pc:docMk/>
          <pc:sldMk cId="2442821966" sldId="330"/>
        </pc:sldMkLst>
        <pc:spChg chg="mod">
          <ac:chgData name="Andra Serban" userId="7fd3b2b062eb8dac" providerId="LiveId" clId="{CBF64A3D-CD52-4166-99B3-4D51C1139191}" dt="2021-12-26T09:54:17.082" v="575" actId="20577"/>
          <ac:spMkLst>
            <pc:docMk/>
            <pc:sldMk cId="2442821966" sldId="330"/>
            <ac:spMk id="2" creationId="{2DDB382D-EEB0-49B8-B9BB-9414186E925E}"/>
          </ac:spMkLst>
        </pc:spChg>
        <pc:spChg chg="mod">
          <ac:chgData name="Andra Serban" userId="7fd3b2b062eb8dac" providerId="LiveId" clId="{CBF64A3D-CD52-4166-99B3-4D51C1139191}" dt="2021-12-26T09:55:32.703" v="625" actId="20577"/>
          <ac:spMkLst>
            <pc:docMk/>
            <pc:sldMk cId="2442821966" sldId="330"/>
            <ac:spMk id="4" creationId="{AB10C0FD-2F6E-4384-A1D8-C1D062C92E37}"/>
          </ac:spMkLst>
        </pc:spChg>
        <pc:graphicFrameChg chg="add del">
          <ac:chgData name="Andra Serban" userId="7fd3b2b062eb8dac" providerId="LiveId" clId="{CBF64A3D-CD52-4166-99B3-4D51C1139191}" dt="2021-12-26T09:54:10.037" v="566" actId="478"/>
          <ac:graphicFrameMkLst>
            <pc:docMk/>
            <pc:sldMk cId="2442821966" sldId="330"/>
            <ac:graphicFrameMk id="3" creationId="{63AAFBC3-67AD-41FB-8C8C-5FB958221C02}"/>
          </ac:graphicFrameMkLst>
        </pc:graphicFrameChg>
        <pc:picChg chg="add mod">
          <ac:chgData name="Andra Serban" userId="7fd3b2b062eb8dac" providerId="LiveId" clId="{CBF64A3D-CD52-4166-99B3-4D51C1139191}" dt="2021-12-26T09:55:56.495" v="628" actId="14100"/>
          <ac:picMkLst>
            <pc:docMk/>
            <pc:sldMk cId="2442821966" sldId="330"/>
            <ac:picMk id="6" creationId="{D35372FA-B558-450B-8179-8818B71EEA97}"/>
          </ac:picMkLst>
        </pc:picChg>
      </pc:sldChg>
      <pc:sldChg chg="add del">
        <pc:chgData name="Andra Serban" userId="7fd3b2b062eb8dac" providerId="LiveId" clId="{CBF64A3D-CD52-4166-99B3-4D51C1139191}" dt="2021-12-26T09:53:26.544" v="530" actId="47"/>
        <pc:sldMkLst>
          <pc:docMk/>
          <pc:sldMk cId="2981452616" sldId="330"/>
        </pc:sldMkLst>
      </pc:sldChg>
      <pc:sldChg chg="add del">
        <pc:chgData name="Andra Serban" userId="7fd3b2b062eb8dac" providerId="LiveId" clId="{CBF64A3D-CD52-4166-99B3-4D51C1139191}" dt="2021-12-26T09:53:27.121" v="531" actId="47"/>
        <pc:sldMkLst>
          <pc:docMk/>
          <pc:sldMk cId="1332056382" sldId="331"/>
        </pc:sldMkLst>
      </pc:sldChg>
      <pc:sldChg chg="add del">
        <pc:chgData name="Andra Serban" userId="7fd3b2b062eb8dac" providerId="LiveId" clId="{CBF64A3D-CD52-4166-99B3-4D51C1139191}" dt="2021-12-26T09:23:27.317" v="134" actId="47"/>
        <pc:sldMkLst>
          <pc:docMk/>
          <pc:sldMk cId="3146953883" sldId="331"/>
        </pc:sldMkLst>
      </pc:sldChg>
      <pc:sldChg chg="addSp delSp modSp add mod">
        <pc:chgData name="Andra Serban" userId="7fd3b2b062eb8dac" providerId="LiveId" clId="{CBF64A3D-CD52-4166-99B3-4D51C1139191}" dt="2021-12-26T09:57:43.330" v="702" actId="1076"/>
        <pc:sldMkLst>
          <pc:docMk/>
          <pc:sldMk cId="3169015993" sldId="331"/>
        </pc:sldMkLst>
        <pc:spChg chg="mod">
          <ac:chgData name="Andra Serban" userId="7fd3b2b062eb8dac" providerId="LiveId" clId="{CBF64A3D-CD52-4166-99B3-4D51C1139191}" dt="2021-12-26T09:56:49.031" v="686" actId="20577"/>
          <ac:spMkLst>
            <pc:docMk/>
            <pc:sldMk cId="3169015993" sldId="331"/>
            <ac:spMk id="4" creationId="{AB10C0FD-2F6E-4384-A1D8-C1D062C92E37}"/>
          </ac:spMkLst>
        </pc:spChg>
        <pc:picChg chg="add del mod">
          <ac:chgData name="Andra Serban" userId="7fd3b2b062eb8dac" providerId="LiveId" clId="{CBF64A3D-CD52-4166-99B3-4D51C1139191}" dt="2021-12-26T09:57:37.697" v="699" actId="21"/>
          <ac:picMkLst>
            <pc:docMk/>
            <pc:sldMk cId="3169015993" sldId="331"/>
            <ac:picMk id="5" creationId="{59C7E6EF-2B09-4815-8B30-85B6320261FE}"/>
          </ac:picMkLst>
        </pc:picChg>
        <pc:picChg chg="add mod">
          <ac:chgData name="Andra Serban" userId="7fd3b2b062eb8dac" providerId="LiveId" clId="{CBF64A3D-CD52-4166-99B3-4D51C1139191}" dt="2021-12-26T09:57:43.330" v="702" actId="1076"/>
          <ac:picMkLst>
            <pc:docMk/>
            <pc:sldMk cId="3169015993" sldId="331"/>
            <ac:picMk id="7" creationId="{2BF814B9-9190-4C7A-A86C-1EC9ADE04A23}"/>
          </ac:picMkLst>
        </pc:picChg>
      </pc:sldChg>
      <pc:sldChg chg="addSp modSp add mod">
        <pc:chgData name="Andra Serban" userId="7fd3b2b062eb8dac" providerId="LiveId" clId="{CBF64A3D-CD52-4166-99B3-4D51C1139191}" dt="2021-12-26T09:58:02.362" v="705" actId="14100"/>
        <pc:sldMkLst>
          <pc:docMk/>
          <pc:sldMk cId="959245756" sldId="332"/>
        </pc:sldMkLst>
        <pc:spChg chg="mod">
          <ac:chgData name="Andra Serban" userId="7fd3b2b062eb8dac" providerId="LiveId" clId="{CBF64A3D-CD52-4166-99B3-4D51C1139191}" dt="2021-12-26T09:57:34.889" v="698" actId="20577"/>
          <ac:spMkLst>
            <pc:docMk/>
            <pc:sldMk cId="959245756" sldId="332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58:02.362" v="705" actId="14100"/>
          <ac:picMkLst>
            <pc:docMk/>
            <pc:sldMk cId="959245756" sldId="332"/>
            <ac:picMk id="5" creationId="{A8963FF3-3D9F-48BF-BC0F-F40A280924AA}"/>
          </ac:picMkLst>
        </pc:picChg>
      </pc:sldChg>
      <pc:sldChg chg="add del">
        <pc:chgData name="Andra Serban" userId="7fd3b2b062eb8dac" providerId="LiveId" clId="{CBF64A3D-CD52-4166-99B3-4D51C1139191}" dt="2021-12-26T09:23:27.648" v="135" actId="47"/>
        <pc:sldMkLst>
          <pc:docMk/>
          <pc:sldMk cId="3485561559" sldId="332"/>
        </pc:sldMkLst>
      </pc:sldChg>
      <pc:sldChg chg="add del">
        <pc:chgData name="Andra Serban" userId="7fd3b2b062eb8dac" providerId="LiveId" clId="{CBF64A3D-CD52-4166-99B3-4D51C1139191}" dt="2021-12-26T09:53:27.451" v="532" actId="47"/>
        <pc:sldMkLst>
          <pc:docMk/>
          <pc:sldMk cId="4046266843" sldId="332"/>
        </pc:sldMkLst>
      </pc:sldChg>
      <pc:sldChg chg="add del">
        <pc:chgData name="Andra Serban" userId="7fd3b2b062eb8dac" providerId="LiveId" clId="{CBF64A3D-CD52-4166-99B3-4D51C1139191}" dt="2021-12-26T09:53:27.747" v="533" actId="47"/>
        <pc:sldMkLst>
          <pc:docMk/>
          <pc:sldMk cId="1323710735" sldId="333"/>
        </pc:sldMkLst>
      </pc:sldChg>
      <pc:sldChg chg="addSp modSp add mod">
        <pc:chgData name="Andra Serban" userId="7fd3b2b062eb8dac" providerId="LiveId" clId="{CBF64A3D-CD52-4166-99B3-4D51C1139191}" dt="2021-12-26T09:59:02.133" v="746" actId="1076"/>
        <pc:sldMkLst>
          <pc:docMk/>
          <pc:sldMk cId="1357497359" sldId="333"/>
        </pc:sldMkLst>
        <pc:spChg chg="mod">
          <ac:chgData name="Andra Serban" userId="7fd3b2b062eb8dac" providerId="LiveId" clId="{CBF64A3D-CD52-4166-99B3-4D51C1139191}" dt="2021-12-26T09:58:48.670" v="742" actId="20577"/>
          <ac:spMkLst>
            <pc:docMk/>
            <pc:sldMk cId="1357497359" sldId="333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09:59:02.133" v="746" actId="1076"/>
          <ac:picMkLst>
            <pc:docMk/>
            <pc:sldMk cId="1357497359" sldId="333"/>
            <ac:picMk id="5" creationId="{4F85730C-6659-44C9-B9D4-EF48E0A1E186}"/>
          </ac:picMkLst>
        </pc:picChg>
      </pc:sldChg>
      <pc:sldChg chg="add del">
        <pc:chgData name="Andra Serban" userId="7fd3b2b062eb8dac" providerId="LiveId" clId="{CBF64A3D-CD52-4166-99B3-4D51C1139191}" dt="2021-12-26T09:23:27.947" v="136" actId="47"/>
        <pc:sldMkLst>
          <pc:docMk/>
          <pc:sldMk cId="2401176316" sldId="333"/>
        </pc:sldMkLst>
      </pc:sldChg>
      <pc:sldChg chg="addSp modSp add mod">
        <pc:chgData name="Andra Serban" userId="7fd3b2b062eb8dac" providerId="LiveId" clId="{CBF64A3D-CD52-4166-99B3-4D51C1139191}" dt="2021-12-26T10:08:08.424" v="818" actId="1076"/>
        <pc:sldMkLst>
          <pc:docMk/>
          <pc:sldMk cId="796349038" sldId="334"/>
        </pc:sldMkLst>
        <pc:spChg chg="mod">
          <ac:chgData name="Andra Serban" userId="7fd3b2b062eb8dac" providerId="LiveId" clId="{CBF64A3D-CD52-4166-99B3-4D51C1139191}" dt="2021-12-26T10:05:05.125" v="796" actId="20577"/>
          <ac:spMkLst>
            <pc:docMk/>
            <pc:sldMk cId="796349038" sldId="334"/>
            <ac:spMk id="4" creationId="{AB10C0FD-2F6E-4384-A1D8-C1D062C92E37}"/>
          </ac:spMkLst>
        </pc:spChg>
        <pc:picChg chg="add mod">
          <ac:chgData name="Andra Serban" userId="7fd3b2b062eb8dac" providerId="LiveId" clId="{CBF64A3D-CD52-4166-99B3-4D51C1139191}" dt="2021-12-26T10:05:09.903" v="799" actId="14100"/>
          <ac:picMkLst>
            <pc:docMk/>
            <pc:sldMk cId="796349038" sldId="334"/>
            <ac:picMk id="5" creationId="{C9521385-382E-4FCA-B57D-19B05452D1DF}"/>
          </ac:picMkLst>
        </pc:picChg>
        <pc:picChg chg="add mod">
          <ac:chgData name="Andra Serban" userId="7fd3b2b062eb8dac" providerId="LiveId" clId="{CBF64A3D-CD52-4166-99B3-4D51C1139191}" dt="2021-12-26T10:08:08.424" v="818" actId="1076"/>
          <ac:picMkLst>
            <pc:docMk/>
            <pc:sldMk cId="796349038" sldId="334"/>
            <ac:picMk id="7" creationId="{8B1E9972-0480-4B4E-BF89-850E4C0504C9}"/>
          </ac:picMkLst>
        </pc:picChg>
        <pc:picChg chg="add mod">
          <ac:chgData name="Andra Serban" userId="7fd3b2b062eb8dac" providerId="LiveId" clId="{CBF64A3D-CD52-4166-99B3-4D51C1139191}" dt="2021-12-26T10:07:57.151" v="815" actId="1076"/>
          <ac:picMkLst>
            <pc:docMk/>
            <pc:sldMk cId="796349038" sldId="334"/>
            <ac:picMk id="9" creationId="{02A1860E-06C5-444B-A420-43788509D6C5}"/>
          </ac:picMkLst>
        </pc:picChg>
      </pc:sldChg>
      <pc:sldChg chg="add del">
        <pc:chgData name="Andra Serban" userId="7fd3b2b062eb8dac" providerId="LiveId" clId="{CBF64A3D-CD52-4166-99B3-4D51C1139191}" dt="2021-12-26T09:23:28.357" v="137" actId="47"/>
        <pc:sldMkLst>
          <pc:docMk/>
          <pc:sldMk cId="2191793523" sldId="334"/>
        </pc:sldMkLst>
      </pc:sldChg>
      <pc:sldChg chg="add del">
        <pc:chgData name="Andra Serban" userId="7fd3b2b062eb8dac" providerId="LiveId" clId="{CBF64A3D-CD52-4166-99B3-4D51C1139191}" dt="2021-12-26T09:53:27.997" v="534" actId="47"/>
        <pc:sldMkLst>
          <pc:docMk/>
          <pc:sldMk cId="2346061762" sldId="334"/>
        </pc:sldMkLst>
      </pc:sldChg>
      <pc:sldChg chg="add del">
        <pc:chgData name="Andra Serban" userId="7fd3b2b062eb8dac" providerId="LiveId" clId="{CBF64A3D-CD52-4166-99B3-4D51C1139191}" dt="2021-12-26T09:53:28.239" v="535" actId="47"/>
        <pc:sldMkLst>
          <pc:docMk/>
          <pc:sldMk cId="883141084" sldId="335"/>
        </pc:sldMkLst>
      </pc:sldChg>
      <pc:sldChg chg="add del">
        <pc:chgData name="Andra Serban" userId="7fd3b2b062eb8dac" providerId="LiveId" clId="{CBF64A3D-CD52-4166-99B3-4D51C1139191}" dt="2021-12-26T10:05:47.748" v="802" actId="47"/>
        <pc:sldMkLst>
          <pc:docMk/>
          <pc:sldMk cId="914656177" sldId="335"/>
        </pc:sldMkLst>
      </pc:sldChg>
      <pc:sldChg chg="add del">
        <pc:chgData name="Andra Serban" userId="7fd3b2b062eb8dac" providerId="LiveId" clId="{CBF64A3D-CD52-4166-99B3-4D51C1139191}" dt="2021-12-26T09:23:28.651" v="138" actId="47"/>
        <pc:sldMkLst>
          <pc:docMk/>
          <pc:sldMk cId="3559065588" sldId="335"/>
        </pc:sldMkLst>
      </pc:sldChg>
      <pc:sldChg chg="add del">
        <pc:chgData name="Andra Serban" userId="7fd3b2b062eb8dac" providerId="LiveId" clId="{CBF64A3D-CD52-4166-99B3-4D51C1139191}" dt="2021-12-26T10:05:48.963" v="803" actId="47"/>
        <pc:sldMkLst>
          <pc:docMk/>
          <pc:sldMk cId="3093452120" sldId="336"/>
        </pc:sldMkLst>
      </pc:sldChg>
      <pc:sldChg chg="add del">
        <pc:chgData name="Andra Serban" userId="7fd3b2b062eb8dac" providerId="LiveId" clId="{CBF64A3D-CD52-4166-99B3-4D51C1139191}" dt="2021-12-26T09:53:28.509" v="536" actId="47"/>
        <pc:sldMkLst>
          <pc:docMk/>
          <pc:sldMk cId="3214333250" sldId="336"/>
        </pc:sldMkLst>
      </pc:sldChg>
      <pc:sldChg chg="del">
        <pc:chgData name="Andra Serban" userId="7fd3b2b062eb8dac" providerId="LiveId" clId="{CBF64A3D-CD52-4166-99B3-4D51C1139191}" dt="2021-12-26T09:21:56.320" v="66" actId="47"/>
        <pc:sldMkLst>
          <pc:docMk/>
          <pc:sldMk cId="3300456908" sldId="336"/>
        </pc:sldMkLst>
      </pc:sldChg>
      <pc:sldChg chg="del">
        <pc:chgData name="Andra Serban" userId="7fd3b2b062eb8dac" providerId="LiveId" clId="{CBF64A3D-CD52-4166-99B3-4D51C1139191}" dt="2021-12-26T09:21:55.989" v="65" actId="47"/>
        <pc:sldMkLst>
          <pc:docMk/>
          <pc:sldMk cId="2526533022" sldId="337"/>
        </pc:sldMkLst>
      </pc:sldChg>
      <pc:sldChg chg="add del">
        <pc:chgData name="Andra Serban" userId="7fd3b2b062eb8dac" providerId="LiveId" clId="{CBF64A3D-CD52-4166-99B3-4D51C1139191}" dt="2021-12-26T10:05:52.218" v="806" actId="47"/>
        <pc:sldMkLst>
          <pc:docMk/>
          <pc:sldMk cId="2721453703" sldId="337"/>
        </pc:sldMkLst>
      </pc:sldChg>
      <pc:sldChg chg="add del">
        <pc:chgData name="Andra Serban" userId="7fd3b2b062eb8dac" providerId="LiveId" clId="{CBF64A3D-CD52-4166-99B3-4D51C1139191}" dt="2021-12-26T09:53:28.867" v="537" actId="47"/>
        <pc:sldMkLst>
          <pc:docMk/>
          <pc:sldMk cId="4177779451" sldId="337"/>
        </pc:sldMkLst>
      </pc:sldChg>
      <pc:sldChg chg="add del">
        <pc:chgData name="Andra Serban" userId="7fd3b2b062eb8dac" providerId="LiveId" clId="{CBF64A3D-CD52-4166-99B3-4D51C1139191}" dt="2021-12-26T09:53:30.090" v="538" actId="47"/>
        <pc:sldMkLst>
          <pc:docMk/>
          <pc:sldMk cId="2905825625" sldId="338"/>
        </pc:sldMkLst>
      </pc:sldChg>
      <pc:sldChg chg="add del">
        <pc:chgData name="Andra Serban" userId="7fd3b2b062eb8dac" providerId="LiveId" clId="{CBF64A3D-CD52-4166-99B3-4D51C1139191}" dt="2021-12-26T10:05:51.409" v="805" actId="47"/>
        <pc:sldMkLst>
          <pc:docMk/>
          <pc:sldMk cId="3820212929" sldId="338"/>
        </pc:sldMkLst>
      </pc:sldChg>
      <pc:sldChg chg="del">
        <pc:chgData name="Andra Serban" userId="7fd3b2b062eb8dac" providerId="LiveId" clId="{CBF64A3D-CD52-4166-99B3-4D51C1139191}" dt="2021-12-26T09:21:56.905" v="68" actId="47"/>
        <pc:sldMkLst>
          <pc:docMk/>
          <pc:sldMk cId="1757466950" sldId="339"/>
        </pc:sldMkLst>
      </pc:sldChg>
      <pc:sldChg chg="add del">
        <pc:chgData name="Andra Serban" userId="7fd3b2b062eb8dac" providerId="LiveId" clId="{CBF64A3D-CD52-4166-99B3-4D51C1139191}" dt="2021-12-26T09:53:30.437" v="539" actId="47"/>
        <pc:sldMkLst>
          <pc:docMk/>
          <pc:sldMk cId="2876154474" sldId="339"/>
        </pc:sldMkLst>
      </pc:sldChg>
      <pc:sldChg chg="add del">
        <pc:chgData name="Andra Serban" userId="7fd3b2b062eb8dac" providerId="LiveId" clId="{CBF64A3D-CD52-4166-99B3-4D51C1139191}" dt="2021-12-26T10:05:50.451" v="804" actId="47"/>
        <pc:sldMkLst>
          <pc:docMk/>
          <pc:sldMk cId="3496783801" sldId="339"/>
        </pc:sldMkLst>
      </pc:sldChg>
      <pc:sldChg chg="add del">
        <pc:chgData name="Andra Serban" userId="7fd3b2b062eb8dac" providerId="LiveId" clId="{CBF64A3D-CD52-4166-99B3-4D51C1139191}" dt="2021-12-26T09:53:30.962" v="540" actId="47"/>
        <pc:sldMkLst>
          <pc:docMk/>
          <pc:sldMk cId="2997818356" sldId="340"/>
        </pc:sldMkLst>
      </pc:sldChg>
      <pc:sldChg chg="del">
        <pc:chgData name="Andra Serban" userId="7fd3b2b062eb8dac" providerId="LiveId" clId="{CBF64A3D-CD52-4166-99B3-4D51C1139191}" dt="2021-12-26T09:21:57.186" v="69" actId="47"/>
        <pc:sldMkLst>
          <pc:docMk/>
          <pc:sldMk cId="3982385066" sldId="340"/>
        </pc:sldMkLst>
      </pc:sldChg>
      <pc:sldChg chg="add del">
        <pc:chgData name="Andra Serban" userId="7fd3b2b062eb8dac" providerId="LiveId" clId="{CBF64A3D-CD52-4166-99B3-4D51C1139191}" dt="2021-12-26T09:53:31.436" v="541" actId="47"/>
        <pc:sldMkLst>
          <pc:docMk/>
          <pc:sldMk cId="466643142" sldId="341"/>
        </pc:sldMkLst>
      </pc:sldChg>
      <pc:sldChg chg="del">
        <pc:chgData name="Andra Serban" userId="7fd3b2b062eb8dac" providerId="LiveId" clId="{CBF64A3D-CD52-4166-99B3-4D51C1139191}" dt="2021-12-26T09:21:57.480" v="70" actId="47"/>
        <pc:sldMkLst>
          <pc:docMk/>
          <pc:sldMk cId="2322728677" sldId="341"/>
        </pc:sldMkLst>
      </pc:sldChg>
      <pc:sldChg chg="del">
        <pc:chgData name="Andra Serban" userId="7fd3b2b062eb8dac" providerId="LiveId" clId="{CBF64A3D-CD52-4166-99B3-4D51C1139191}" dt="2021-12-26T09:21:57.758" v="71" actId="47"/>
        <pc:sldMkLst>
          <pc:docMk/>
          <pc:sldMk cId="3070361236" sldId="342"/>
        </pc:sldMkLst>
      </pc:sldChg>
      <pc:sldChg chg="del">
        <pc:chgData name="Andra Serban" userId="7fd3b2b062eb8dac" providerId="LiveId" clId="{CBF64A3D-CD52-4166-99B3-4D51C1139191}" dt="2021-12-26T09:21:54.562" v="60" actId="47"/>
        <pc:sldMkLst>
          <pc:docMk/>
          <pc:sldMk cId="1721458627" sldId="343"/>
        </pc:sldMkLst>
      </pc:sldChg>
      <pc:sldChg chg="del">
        <pc:chgData name="Andra Serban" userId="7fd3b2b062eb8dac" providerId="LiveId" clId="{CBF64A3D-CD52-4166-99B3-4D51C1139191}" dt="2021-12-26T09:21:54.778" v="61" actId="47"/>
        <pc:sldMkLst>
          <pc:docMk/>
          <pc:sldMk cId="1863164703" sldId="344"/>
        </pc:sldMkLst>
      </pc:sldChg>
      <pc:sldChg chg="del">
        <pc:chgData name="Andra Serban" userId="7fd3b2b062eb8dac" providerId="LiveId" clId="{CBF64A3D-CD52-4166-99B3-4D51C1139191}" dt="2021-12-26T09:21:55.047" v="62" actId="47"/>
        <pc:sldMkLst>
          <pc:docMk/>
          <pc:sldMk cId="4182459273" sldId="345"/>
        </pc:sldMkLst>
      </pc:sldChg>
      <pc:sldChg chg="del">
        <pc:chgData name="Andra Serban" userId="7fd3b2b062eb8dac" providerId="LiveId" clId="{CBF64A3D-CD52-4166-99B3-4D51C1139191}" dt="2021-12-26T09:21:55.291" v="63" actId="47"/>
        <pc:sldMkLst>
          <pc:docMk/>
          <pc:sldMk cId="3137327605" sldId="3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0540-28CA-48B3-A3D0-8E874EECFCE4}" type="datetimeFigureOut">
              <a:rPr lang="ro-RO" smtClean="0"/>
              <a:t>27.01.2022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3B16D-F9DC-473E-84AE-D5CAF0610EE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095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FC9-C89F-47AA-9B5D-375FBE50EA1E}" type="datetimeFigureOut">
              <a:rPr lang="ro-RO" smtClean="0"/>
              <a:t>27.01.2022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2165-5487-4E58-A183-82FC58D626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82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2165-5487-4E58-A183-82FC58D62684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54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B858B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58B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8696E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5861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A7AF">
                <a:alpha val="6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7575B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075861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07575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E9A5-CED7-4457-A46B-A9B8A66C9F2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69" y="56361"/>
            <a:ext cx="695867" cy="686589"/>
          </a:xfrm>
          <a:prstGeom prst="rect">
            <a:avLst/>
          </a:prstGeom>
        </p:spPr>
      </p:pic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10321241" y="244475"/>
            <a:ext cx="236125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Azimut Vision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0321241" y="6205118"/>
            <a:ext cx="17210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www.azimutvision.ro</a:t>
            </a:r>
          </a:p>
        </p:txBody>
      </p:sp>
    </p:spTree>
    <p:extLst>
      <p:ext uri="{BB962C8B-B14F-4D97-AF65-F5344CB8AC3E}">
        <p14:creationId xmlns:p14="http://schemas.microsoft.com/office/powerpoint/2010/main" val="287806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2204-93E7-4FD5-B363-AFA2C7A6C29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FF06-1279-4103-A3A0-F3C05CB393D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87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57FF-D069-4F01-8AC5-6DEC13BAFC4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4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4C63-B0ED-48D7-B758-5D1A3FF0F35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81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BF0C-929A-4E94-9DEC-11C33D5504E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6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1AB-B795-49D7-B00B-9A5B1B9C270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4628-BCE8-4647-B7EF-E24080BC243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Azimut Vision www.azimutvision.ro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0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02E-51A6-4E74-8E4C-3F0E2E82A91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E965-9E14-4B82-958B-520A57FEB08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8CDE-71BF-4AF1-8FB1-2C39C05A7FDA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D4BA-74D7-4182-AD61-F548CA434F7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F0E-4053-4086-9AB9-D10F02194F6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2D2-A3F6-4E8E-801C-174F798CAE7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4147-51C7-46D7-8EFC-681AEECD2E5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0B858B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8696E">
                <a:alpha val="71765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5861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A7AF">
                <a:alpha val="6470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7575B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2F59-4019-4C81-BB51-356F0B7EEF3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10321241" y="6205118"/>
            <a:ext cx="17210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www.azimutvision.ro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69" y="56361"/>
            <a:ext cx="695867" cy="686589"/>
          </a:xfrm>
          <a:prstGeom prst="rect">
            <a:avLst/>
          </a:prstGeom>
        </p:spPr>
      </p:pic>
      <p:sp>
        <p:nvSpPr>
          <p:cNvPr id="30" name="Date Placeholder 3"/>
          <p:cNvSpPr txBox="1">
            <a:spLocks/>
          </p:cNvSpPr>
          <p:nvPr userDrawn="1"/>
        </p:nvSpPr>
        <p:spPr>
          <a:xfrm>
            <a:off x="10321241" y="244475"/>
            <a:ext cx="236125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Azimut Vision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" y="4013200"/>
            <a:ext cx="447176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7575B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07586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07586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7586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7586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07586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inkercad.com/things/bEXVwMcjTTK-password-access-control-circuit-with-lcd-/edit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inkercad.com/things/5cElbCYttRi-arduino-ping-pong/edit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63081EE7-5647-45DC-84C3-1D7FFEBE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13" y="2608988"/>
            <a:ext cx="2340979" cy="2340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8F22C-D968-4298-8258-2348ADF9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818" y="3047999"/>
            <a:ext cx="6554826" cy="930986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Proiect</a:t>
            </a:r>
            <a:r>
              <a:rPr lang="en-US" sz="4000" dirty="0"/>
              <a:t> Final 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2D593-B555-4F6D-8C7F-B2938A17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558" y="4078925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Trainer: Andra Serban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07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AE0-B42D-4A15-A27C-3A82F5CE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</a:t>
            </a:r>
            <a:r>
              <a:rPr lang="en-US" dirty="0">
                <a:sym typeface="Wingdings" panose="05000000000000000000" pitchFamily="2" charset="2"/>
              </a:rPr>
              <a:t>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B9C3-7D19-4795-8FDA-270F6FE5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err="1"/>
              <a:t>TestCases</a:t>
            </a:r>
            <a:r>
              <a:rPr lang="en-US" dirty="0"/>
              <a:t> sheet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7812D-66D5-4C6D-8138-B479FDDA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1" y="2156876"/>
            <a:ext cx="8265579" cy="45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7350-7242-445D-83B2-71A6C8D9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</a:t>
            </a:r>
            <a:r>
              <a:rPr lang="en-US" dirty="0">
                <a:sym typeface="Wingdings" panose="05000000000000000000" pitchFamily="2" charset="2"/>
              </a:rPr>
              <a:t>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C819-C232-4AA3-A3C3-3C1DB4B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Report sheet + Test_Case_Format.pdf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F616-0415-4A34-8678-10E69420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4" y="2146804"/>
            <a:ext cx="4701459" cy="4598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F336C-B0A5-4DAD-B453-68900ACE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8" y="1868003"/>
            <a:ext cx="2400858" cy="334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B975A-650C-4DFD-8E6A-C7695F26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48" y="2296524"/>
            <a:ext cx="6278599" cy="4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6CA46-AA20-437C-96FE-41D80F46D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35" y="985531"/>
            <a:ext cx="8381478" cy="5600800"/>
          </a:xfrm>
        </p:spPr>
      </p:pic>
    </p:spTree>
    <p:extLst>
      <p:ext uri="{BB962C8B-B14F-4D97-AF65-F5344CB8AC3E}">
        <p14:creationId xmlns:p14="http://schemas.microsoft.com/office/powerpoint/2010/main" val="5114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C46D-0930-4695-9BA9-66C6668A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B6AD-1FB7-4052-A364-3B3802AE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85" y="1395350"/>
            <a:ext cx="8159111" cy="54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Manual</a:t>
            </a:r>
          </a:p>
          <a:p>
            <a:r>
              <a:rPr lang="en-GB" dirty="0"/>
              <a:t>Automation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2AA12-8B41-4879-AED4-8B308BB9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09" y="2753699"/>
            <a:ext cx="5070200" cy="36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382D-EEB0-49B8-B9BB-9414186E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Manual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Afisor</a:t>
            </a:r>
            <a:r>
              <a:rPr lang="en-US" sz="3600" dirty="0">
                <a:sym typeface="Wingdings" panose="05000000000000000000" pitchFamily="2" charset="2"/>
              </a:rPr>
              <a:t> de </a:t>
            </a:r>
            <a:r>
              <a:rPr lang="en-US" sz="3600" dirty="0" err="1">
                <a:sym typeface="Wingdings" panose="05000000000000000000" pitchFamily="2" charset="2"/>
              </a:rPr>
              <a:t>acces</a:t>
            </a:r>
            <a:r>
              <a:rPr lang="en-US" sz="3600" dirty="0">
                <a:sym typeface="Wingdings" panose="05000000000000000000" pitchFamily="2" charset="2"/>
              </a:rPr>
              <a:t> pe </a:t>
            </a:r>
            <a:r>
              <a:rPr lang="en-US" sz="3600" dirty="0" err="1">
                <a:sym typeface="Wingdings" panose="05000000000000000000" pitchFamily="2" charset="2"/>
              </a:rPr>
              <a:t>baza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unei</a:t>
            </a:r>
            <a:r>
              <a:rPr lang="en-US" sz="3600" dirty="0">
                <a:sym typeface="Wingdings" panose="05000000000000000000" pitchFamily="2" charset="2"/>
              </a:rPr>
              <a:t> parole</a:t>
            </a:r>
            <a:br>
              <a:rPr lang="en-GB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C0FD-2F6E-4384-A1D8-C1D062C9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https://www.tinkercad.com/things/bEXVwMcjTTK-password-access-control-circuit-with-lcd-/editel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6A03D-B34F-49AA-9657-3E1F7951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38" y="2141824"/>
            <a:ext cx="7960001" cy="43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83B-46F0-4BBA-B764-2C1EE41E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Manual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Afisor</a:t>
            </a:r>
            <a:r>
              <a:rPr lang="en-US" sz="3600" dirty="0">
                <a:sym typeface="Wingdings" panose="05000000000000000000" pitchFamily="2" charset="2"/>
              </a:rPr>
              <a:t> de </a:t>
            </a:r>
            <a:r>
              <a:rPr lang="en-US" sz="3600" dirty="0" err="1">
                <a:sym typeface="Wingdings" panose="05000000000000000000" pitchFamily="2" charset="2"/>
              </a:rPr>
              <a:t>acces</a:t>
            </a:r>
            <a:r>
              <a:rPr lang="en-US" sz="3600" dirty="0">
                <a:sym typeface="Wingdings" panose="05000000000000000000" pitchFamily="2" charset="2"/>
              </a:rPr>
              <a:t> pe </a:t>
            </a:r>
            <a:r>
              <a:rPr lang="en-US" sz="3600" dirty="0" err="1">
                <a:sym typeface="Wingdings" panose="05000000000000000000" pitchFamily="2" charset="2"/>
              </a:rPr>
              <a:t>baza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unei</a:t>
            </a:r>
            <a:r>
              <a:rPr lang="en-US" sz="3600" dirty="0">
                <a:sym typeface="Wingdings" panose="05000000000000000000" pitchFamily="2" charset="2"/>
              </a:rPr>
              <a:t> parole</a:t>
            </a:r>
            <a:br>
              <a:rPr lang="en-GB" sz="3600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CDBCA7-01B8-41B8-B75A-184F41C4D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649977"/>
              </p:ext>
            </p:extLst>
          </p:nvPr>
        </p:nvGraphicFramePr>
        <p:xfrm>
          <a:off x="677334" y="1452879"/>
          <a:ext cx="8095605" cy="4563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617">
                  <a:extLst>
                    <a:ext uri="{9D8B030D-6E8A-4147-A177-3AD203B41FA5}">
                      <a16:colId xmlns:a16="http://schemas.microsoft.com/office/drawing/2014/main" val="485881179"/>
                    </a:ext>
                  </a:extLst>
                </a:gridCol>
                <a:gridCol w="7499988">
                  <a:extLst>
                    <a:ext uri="{9D8B030D-6E8A-4147-A177-3AD203B41FA5}">
                      <a16:colId xmlns:a16="http://schemas.microsoft.com/office/drawing/2014/main" val="2217736971"/>
                    </a:ext>
                  </a:extLst>
                </a:gridCol>
              </a:tblGrid>
              <a:tr h="3764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Requirement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9324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avea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acces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afiseze</a:t>
                      </a:r>
                      <a:r>
                        <a:rPr lang="en-US" sz="1200" dirty="0"/>
                        <a:t> pe LCD </a:t>
                      </a:r>
                      <a:r>
                        <a:rPr lang="en-US" sz="1200" dirty="0" err="1"/>
                        <a:t>mesajul</a:t>
                      </a:r>
                      <a:r>
                        <a:rPr lang="en-US" sz="1200" dirty="0"/>
                        <a:t> :Enter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49387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Dimensiunea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parolei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fie de 4 </a:t>
                      </a:r>
                      <a:r>
                        <a:rPr lang="en-US" sz="1200" dirty="0" err="1"/>
                        <a:t>cifre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orice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parola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mai</a:t>
                      </a:r>
                      <a:r>
                        <a:rPr lang="en-US" sz="1200" dirty="0"/>
                        <a:t> mare </a:t>
                      </a:r>
                      <a:r>
                        <a:rPr lang="en-US" sz="1200" dirty="0" err="1"/>
                        <a:t>sau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mai</a:t>
                      </a:r>
                      <a:r>
                        <a:rPr lang="en-US" sz="1200" dirty="0"/>
                        <a:t> mica de </a:t>
                      </a:r>
                      <a:r>
                        <a:rPr lang="en-US" sz="1200" dirty="0" err="1"/>
                        <a:t>acesta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dimensiune</a:t>
                      </a:r>
                      <a:r>
                        <a:rPr lang="en-US" sz="1200" dirty="0"/>
                        <a:t> nu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fie </a:t>
                      </a:r>
                      <a:r>
                        <a:rPr lang="en-US" sz="1200" dirty="0" err="1"/>
                        <a:t>permisa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21810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Parola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corecta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1234,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orice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combinatie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afiseze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mesajul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eroare</a:t>
                      </a:r>
                      <a:r>
                        <a:rPr lang="en-US" sz="1200" dirty="0"/>
                        <a:t> Incorrect Password!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82927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avea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indeplinite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cerintele</a:t>
                      </a:r>
                      <a:r>
                        <a:rPr lang="en-US" sz="1200" dirty="0"/>
                        <a:t> de Securitate </a:t>
                      </a:r>
                      <a:r>
                        <a:rPr lang="en-US" sz="1200" dirty="0" err="1"/>
                        <a:t>impuse</a:t>
                      </a:r>
                      <a:r>
                        <a:rPr lang="en-US" sz="1200" dirty="0"/>
                        <a:t> pe </a:t>
                      </a:r>
                      <a:r>
                        <a:rPr lang="en-US" sz="1200" dirty="0" err="1"/>
                        <a:t>piata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testate minim 5 </a:t>
                      </a:r>
                      <a:r>
                        <a:rPr lang="en-US" sz="1200" dirty="0" err="1"/>
                        <a:t>valori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incorecte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</a:t>
                      </a:r>
                      <a:r>
                        <a:rPr lang="en-US" sz="1200" dirty="0"/>
                        <a:t> minim 5 </a:t>
                      </a:r>
                      <a:r>
                        <a:rPr lang="en-US" sz="1200" dirty="0" err="1"/>
                        <a:t>valori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corecte</a:t>
                      </a:r>
                      <a:r>
                        <a:rPr lang="en-US" sz="1200" dirty="0"/>
                        <a:t> ale </a:t>
                      </a:r>
                      <a:r>
                        <a:rPr lang="en-US" sz="1200" dirty="0" err="1"/>
                        <a:t>parolei</a:t>
                      </a:r>
                      <a:r>
                        <a:rPr lang="en-US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76400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LED-ul </a:t>
                      </a:r>
                      <a:r>
                        <a:rPr lang="en-US" sz="1200" dirty="0" err="1"/>
                        <a:t>prezent</a:t>
                      </a:r>
                      <a:r>
                        <a:rPr lang="en-US" sz="1200" dirty="0"/>
                        <a:t> pe schema hardware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aprinda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numai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atunci</a:t>
                      </a:r>
                      <a:r>
                        <a:rPr lang="en-US" sz="1200" dirty="0"/>
                        <a:t> cand </a:t>
                      </a:r>
                      <a:r>
                        <a:rPr lang="en-US" sz="1200" dirty="0" err="1"/>
                        <a:t>parola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corecta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introdusa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67401"/>
                  </a:ext>
                </a:extLst>
              </a:tr>
              <a:tr h="6497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LED-ul </a:t>
                      </a:r>
                      <a:r>
                        <a:rPr lang="en-US" sz="1200" dirty="0" err="1"/>
                        <a:t>prezent</a:t>
                      </a:r>
                      <a:r>
                        <a:rPr lang="en-US" sz="1200" dirty="0"/>
                        <a:t> pe schema hardware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fie </a:t>
                      </a:r>
                      <a:r>
                        <a:rPr lang="en-US" sz="1200" dirty="0" err="1"/>
                        <a:t>stins</a:t>
                      </a:r>
                      <a:r>
                        <a:rPr lang="en-US" sz="1200" dirty="0"/>
                        <a:t> pe </a:t>
                      </a:r>
                      <a:r>
                        <a:rPr lang="en-US" sz="1200" dirty="0" err="1"/>
                        <a:t>toata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durata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programului</a:t>
                      </a:r>
                      <a:r>
                        <a:rPr lang="en-US" sz="1200" dirty="0"/>
                        <a:t> cu </a:t>
                      </a:r>
                      <a:r>
                        <a:rPr lang="en-US" sz="1200" dirty="0" err="1"/>
                        <a:t>exceptia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cazului</a:t>
                      </a:r>
                      <a:r>
                        <a:rPr lang="en-US" sz="1200" dirty="0"/>
                        <a:t> de la ID 5.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13443"/>
                  </a:ext>
                </a:extLst>
              </a:tr>
              <a:tr h="3764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Dupa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</a:t>
                      </a:r>
                      <a:r>
                        <a:rPr lang="en-US" sz="1200" dirty="0"/>
                        <a:t> se introduce </a:t>
                      </a:r>
                      <a:r>
                        <a:rPr lang="en-US" sz="1200" dirty="0" err="1"/>
                        <a:t>parola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corecta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va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afisa</a:t>
                      </a:r>
                      <a:r>
                        <a:rPr lang="en-US" sz="1200" dirty="0"/>
                        <a:t> un </a:t>
                      </a:r>
                      <a:r>
                        <a:rPr lang="en-US" sz="1200" dirty="0" err="1"/>
                        <a:t>mesaj</a:t>
                      </a:r>
                      <a:r>
                        <a:rPr lang="en-US" sz="1200" dirty="0"/>
                        <a:t>: WELCOME BACK MASTER!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33541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 se </a:t>
                      </a:r>
                      <a:r>
                        <a:rPr lang="en-US" sz="1200" dirty="0" err="1"/>
                        <a:t>verifice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folosind</a:t>
                      </a:r>
                      <a:r>
                        <a:rPr lang="en-US" sz="1200" dirty="0"/>
                        <a:t> white box ca </a:t>
                      </a:r>
                      <a:r>
                        <a:rPr lang="en-US" sz="1200" dirty="0" err="1"/>
                        <a:t>dupa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mesajul</a:t>
                      </a:r>
                      <a:r>
                        <a:rPr lang="en-US" sz="1200" dirty="0"/>
                        <a:t> de la ID 7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un delay de 3000ms,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apoi</a:t>
                      </a:r>
                      <a:r>
                        <a:rPr lang="en-US" sz="1200" dirty="0"/>
                        <a:t> I se </a:t>
                      </a:r>
                      <a:r>
                        <a:rPr lang="en-US" sz="1200" dirty="0" err="1"/>
                        <a:t>asigneaza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variabilei</a:t>
                      </a:r>
                      <a:r>
                        <a:rPr lang="en-US" sz="1200" dirty="0"/>
                        <a:t> mode </a:t>
                      </a:r>
                      <a:r>
                        <a:rPr lang="en-US" sz="1200" dirty="0" err="1"/>
                        <a:t>valoarea</a:t>
                      </a:r>
                      <a:r>
                        <a:rPr lang="en-US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44632"/>
                  </a:ext>
                </a:extLst>
              </a:tr>
              <a:tr h="4640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 se </a:t>
                      </a:r>
                      <a:r>
                        <a:rPr lang="en-US" sz="1200" dirty="0" err="1"/>
                        <a:t>verifice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folosind</a:t>
                      </a:r>
                      <a:r>
                        <a:rPr lang="en-US" sz="1200" dirty="0"/>
                        <a:t> white box ca </a:t>
                      </a:r>
                      <a:r>
                        <a:rPr lang="en-US" sz="1200" dirty="0" err="1"/>
                        <a:t>daca</a:t>
                      </a:r>
                      <a:r>
                        <a:rPr lang="en-US" sz="1200" dirty="0"/>
                        <a:t> mode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egal cu 3 </a:t>
                      </a:r>
                      <a:r>
                        <a:rPr lang="en-US" sz="1200" dirty="0" err="1"/>
                        <a:t>atunci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va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mesajul</a:t>
                      </a:r>
                      <a:r>
                        <a:rPr lang="en-US" sz="1200" dirty="0"/>
                        <a:t> UNLOCKED!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1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24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CCC9-29FC-4483-91E0-A7555DD4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Manual </a:t>
            </a:r>
            <a:r>
              <a:rPr lang="en-US" sz="3600" dirty="0">
                <a:sym typeface="Wingdings" panose="05000000000000000000" pitchFamily="2" charset="2"/>
              </a:rPr>
              <a:t> Ping Pong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8DA7-F195-4746-8F72-DC810BE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https://www.tinkercad.com/things/5cElbCYttRi-arduino-ping-pong/editel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634D-4D01-4661-B78E-E7D728AA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9" y="1930400"/>
            <a:ext cx="8418443" cy="49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83B-46F0-4BBA-B764-2C1EE41E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Manual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dirty="0"/>
              <a:t>Arduino Ping Pong</a:t>
            </a:r>
            <a:br>
              <a:rPr lang="en-GB" sz="3600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CDBCA7-01B8-41B8-B75A-184F41C4D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85962"/>
              </p:ext>
            </p:extLst>
          </p:nvPr>
        </p:nvGraphicFramePr>
        <p:xfrm>
          <a:off x="677334" y="1452879"/>
          <a:ext cx="8082353" cy="4444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642">
                  <a:extLst>
                    <a:ext uri="{9D8B030D-6E8A-4147-A177-3AD203B41FA5}">
                      <a16:colId xmlns:a16="http://schemas.microsoft.com/office/drawing/2014/main" val="485881179"/>
                    </a:ext>
                  </a:extLst>
                </a:gridCol>
                <a:gridCol w="7487711">
                  <a:extLst>
                    <a:ext uri="{9D8B030D-6E8A-4147-A177-3AD203B41FA5}">
                      <a16:colId xmlns:a16="http://schemas.microsoft.com/office/drawing/2014/main" val="2217736971"/>
                    </a:ext>
                  </a:extLst>
                </a:gridCol>
              </a:tblGrid>
              <a:tr h="3899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Requirement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932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Jocul</a:t>
                      </a:r>
                      <a:r>
                        <a:rPr lang="en-US" sz="1200" dirty="0"/>
                        <a:t> de ping pong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permita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jocul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doua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persoane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asta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ca </a:t>
                      </a:r>
                      <a:r>
                        <a:rPr lang="en-US" sz="1200" dirty="0" err="1"/>
                        <a:t>fiecare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jucator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aiba</a:t>
                      </a:r>
                      <a:r>
                        <a:rPr lang="en-US" sz="1200" dirty="0"/>
                        <a:t> 2 </a:t>
                      </a:r>
                      <a:r>
                        <a:rPr lang="en-US" sz="1200" dirty="0" err="1"/>
                        <a:t>butoane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dispozitie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49387"/>
                  </a:ext>
                </a:extLst>
              </a:tr>
              <a:tr h="3899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</a:t>
                      </a:r>
                      <a:r>
                        <a:rPr lang="en-US" sz="1200" dirty="0" err="1"/>
                        <a:t>dreptul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fiecarui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buton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existe</a:t>
                      </a:r>
                      <a:r>
                        <a:rPr lang="en-US" sz="1200" dirty="0"/>
                        <a:t> cate un </a:t>
                      </a:r>
                      <a:r>
                        <a:rPr lang="en-US" sz="1200" dirty="0" err="1"/>
                        <a:t>mesaj</a:t>
                      </a:r>
                      <a:r>
                        <a:rPr lang="en-US" sz="1200" dirty="0"/>
                        <a:t> de Up </a:t>
                      </a:r>
                      <a:r>
                        <a:rPr lang="en-US" sz="1200" dirty="0" err="1"/>
                        <a:t>si</a:t>
                      </a:r>
                      <a:r>
                        <a:rPr lang="en-US" sz="1200" dirty="0"/>
                        <a:t> Down </a:t>
                      </a:r>
                      <a:r>
                        <a:rPr lang="en-US" sz="1200" dirty="0" err="1"/>
                        <a:t>pentru</a:t>
                      </a:r>
                      <a:r>
                        <a:rPr lang="en-US" sz="1200" dirty="0"/>
                        <a:t>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2181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 </a:t>
                      </a:r>
                      <a:r>
                        <a:rPr lang="en-US" sz="1200" dirty="0" err="1"/>
                        <a:t>initializarea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sistemului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afiseze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urmatorul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mesaj</a:t>
                      </a:r>
                      <a:r>
                        <a:rPr lang="en-US" sz="1200" dirty="0"/>
                        <a:t> Let’s Start the ping pong game. Press a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82927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Jocul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incepe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apasarea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unui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buton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testeze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daca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functioneaza</a:t>
                      </a:r>
                      <a:r>
                        <a:rPr lang="en-US" sz="1200" dirty="0"/>
                        <a:t> cu </a:t>
                      </a:r>
                      <a:r>
                        <a:rPr lang="en-US" sz="1200" dirty="0" err="1"/>
                        <a:t>toate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cele</a:t>
                      </a:r>
                      <a:r>
                        <a:rPr lang="en-US" sz="1200" dirty="0"/>
                        <a:t> 4 </a:t>
                      </a:r>
                      <a:r>
                        <a:rPr lang="en-US" sz="1200" dirty="0" err="1"/>
                        <a:t>butoane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7640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Dupa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jocul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incepe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jucatori</a:t>
                      </a:r>
                      <a:r>
                        <a:rPr lang="en-US" sz="1200" dirty="0"/>
                        <a:t> o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fie </a:t>
                      </a:r>
                      <a:r>
                        <a:rPr lang="en-US" sz="1200" dirty="0" err="1"/>
                        <a:t>simbolizati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intemediul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simbolului</a:t>
                      </a:r>
                      <a:r>
                        <a:rPr lang="en-US" sz="1200" dirty="0"/>
                        <a:t> |,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mingea</a:t>
                      </a:r>
                      <a:r>
                        <a:rPr lang="en-US" sz="1200" dirty="0"/>
                        <a:t> de ping-pong </a:t>
                      </a:r>
                      <a:r>
                        <a:rPr lang="en-US" sz="1200" dirty="0" err="1"/>
                        <a:t>prin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intermediul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simbolului</a:t>
                      </a:r>
                      <a:r>
                        <a:rPr lang="en-US" sz="1200" dirty="0"/>
                        <a:t> 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6740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Jocul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incheie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dupa</a:t>
                      </a:r>
                      <a:r>
                        <a:rPr lang="en-US" sz="1200" dirty="0"/>
                        <a:t> 5 </a:t>
                      </a:r>
                      <a:r>
                        <a:rPr lang="en-US" sz="1200" dirty="0" err="1"/>
                        <a:t>runde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iar</a:t>
                      </a:r>
                      <a:r>
                        <a:rPr lang="en-US" sz="1200" dirty="0"/>
                        <a:t> la </a:t>
                      </a:r>
                      <a:r>
                        <a:rPr lang="en-US" sz="1200" dirty="0" err="1"/>
                        <a:t>sfarsit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afiseze</a:t>
                      </a:r>
                      <a:r>
                        <a:rPr lang="en-US" sz="1200" dirty="0"/>
                        <a:t> GAME OVER  PLAYER&lt;x&gt; WINS </a:t>
                      </a:r>
                      <a:r>
                        <a:rPr lang="en-US" sz="1200" dirty="0" err="1"/>
                        <a:t>unde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1 </a:t>
                      </a:r>
                      <a:r>
                        <a:rPr lang="en-US" sz="1200" dirty="0" err="1"/>
                        <a:t>sau</a:t>
                      </a:r>
                      <a:r>
                        <a:rPr lang="en-US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13443"/>
                  </a:ext>
                </a:extLst>
              </a:tr>
              <a:tr h="3899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 </a:t>
                      </a:r>
                      <a:r>
                        <a:rPr lang="en-US" sz="1200" dirty="0" err="1"/>
                        <a:t>fiecare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runda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trebuie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</a:t>
                      </a:r>
                      <a:r>
                        <a:rPr lang="en-US" sz="1200" dirty="0"/>
                        <a:t> se </a:t>
                      </a:r>
                      <a:r>
                        <a:rPr lang="en-US" sz="1200" dirty="0" err="1"/>
                        <a:t>afiseze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scorul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fiecarui</a:t>
                      </a:r>
                      <a:r>
                        <a:rPr lang="en-US" sz="1200" dirty="0"/>
                        <a:t> 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33541"/>
                  </a:ext>
                </a:extLst>
              </a:tr>
              <a:tr h="3899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 se </a:t>
                      </a:r>
                      <a:r>
                        <a:rPr lang="en-US" sz="1200" dirty="0" err="1"/>
                        <a:t>verifice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folosind</a:t>
                      </a:r>
                      <a:r>
                        <a:rPr lang="en-US" sz="1200" dirty="0"/>
                        <a:t> white box ca </a:t>
                      </a:r>
                      <a:r>
                        <a:rPr lang="en-US" sz="1200" dirty="0" err="1"/>
                        <a:t>dupa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afisarea</a:t>
                      </a:r>
                      <a:r>
                        <a:rPr lang="en-US" sz="1200" dirty="0"/>
                        <a:t> de la ID 6 </a:t>
                      </a:r>
                      <a:r>
                        <a:rPr lang="en-US" sz="1200" dirty="0" err="1"/>
                        <a:t>este</a:t>
                      </a:r>
                      <a:r>
                        <a:rPr lang="en-US" sz="1200" dirty="0"/>
                        <a:t> un delay de 3000ms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44632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 se </a:t>
                      </a:r>
                      <a:r>
                        <a:rPr lang="en-US" sz="1200" dirty="0" err="1"/>
                        <a:t>verifice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folosind</a:t>
                      </a:r>
                      <a:r>
                        <a:rPr lang="en-US" sz="1200" dirty="0"/>
                        <a:t> white box ca </a:t>
                      </a:r>
                      <a:r>
                        <a:rPr lang="en-US" sz="1200" dirty="0" err="1"/>
                        <a:t>daca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variabila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Point_Scored</a:t>
                      </a:r>
                      <a:r>
                        <a:rPr lang="en-US" sz="1200" dirty="0"/>
                        <a:t> == 1 </a:t>
                      </a:r>
                      <a:r>
                        <a:rPr lang="en-US" sz="1200" dirty="0" err="1"/>
                        <a:t>mingea</a:t>
                      </a:r>
                      <a:r>
                        <a:rPr lang="en-US" sz="1200" dirty="0"/>
                        <a:t> de ping-pong se </a:t>
                      </a:r>
                      <a:r>
                        <a:rPr lang="en-US" sz="1200" dirty="0" err="1"/>
                        <a:t>reseteaza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1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76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2BB4-A99B-4706-B86F-56DC744E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>
                <a:sym typeface="Wingdings" panose="05000000000000000000" pitchFamily="2" charset="2"/>
              </a:rPr>
              <a:t>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191B-7400-45B5-BC8B-418B6BF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se </a:t>
            </a:r>
            <a:r>
              <a:rPr lang="en-US" dirty="0" err="1"/>
              <a:t>creeze</a:t>
            </a:r>
            <a:r>
              <a:rPr lang="en-US" dirty="0"/>
              <a:t> test </a:t>
            </a:r>
            <a:r>
              <a:rPr lang="en-US" dirty="0" err="1"/>
              <a:t>caseuri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requirementurile</a:t>
            </a:r>
            <a:r>
              <a:rPr lang="en-US" dirty="0"/>
              <a:t> </a:t>
            </a:r>
            <a:r>
              <a:rPr lang="en-US" dirty="0" err="1"/>
              <a:t>asignate</a:t>
            </a:r>
            <a:endParaRPr lang="en-US" dirty="0"/>
          </a:p>
          <a:p>
            <a:r>
              <a:rPr lang="en-US" dirty="0"/>
              <a:t>Sa 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Test_Case_Format</a:t>
            </a:r>
            <a:r>
              <a:rPr lang="en-US" dirty="0"/>
              <a:t>_[Name]</a:t>
            </a:r>
          </a:p>
          <a:p>
            <a:r>
              <a:rPr lang="en-US" dirty="0"/>
              <a:t>Sa se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excel </a:t>
            </a:r>
            <a:r>
              <a:rPr lang="en-US" dirty="0" err="1"/>
              <a:t>separat</a:t>
            </a:r>
            <a:r>
              <a:rPr lang="en-US" dirty="0"/>
              <a:t> cate un incident report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bug</a:t>
            </a:r>
          </a:p>
          <a:p>
            <a:r>
              <a:rPr lang="en-US" dirty="0"/>
              <a:t>In </a:t>
            </a:r>
            <a:r>
              <a:rPr lang="en-US" dirty="0" err="1"/>
              <a:t>Incident_Report</a:t>
            </a:r>
            <a:r>
              <a:rPr lang="en-US" dirty="0"/>
              <a:t>_[Name] ID din sheet o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inlocuiasca</a:t>
            </a:r>
            <a:r>
              <a:rPr lang="en-US" dirty="0"/>
              <a:t> cu un </a:t>
            </a:r>
            <a:r>
              <a:rPr lang="en-US" dirty="0" err="1"/>
              <a:t>numar</a:t>
            </a:r>
            <a:r>
              <a:rPr lang="en-US" dirty="0"/>
              <a:t> de la 1 la n,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maxim de bug </a:t>
            </a:r>
            <a:r>
              <a:rPr lang="en-US" dirty="0" err="1"/>
              <a:t>gasit</a:t>
            </a:r>
            <a:endParaRPr lang="en-US" dirty="0"/>
          </a:p>
          <a:p>
            <a:r>
              <a:rPr lang="en-US" dirty="0"/>
              <a:t>Note: se pot </a:t>
            </a:r>
            <a:r>
              <a:rPr lang="en-US" dirty="0" err="1"/>
              <a:t>creea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teste care nu sunt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dirty="0" err="1"/>
              <a:t>requirementuri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01132-A9DD-4408-8E27-8F67610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76" y="4817862"/>
            <a:ext cx="3650767" cy="12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21F-1564-4A3E-A279-9352B194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</a:t>
            </a:r>
            <a:r>
              <a:rPr lang="en-US" dirty="0">
                <a:sym typeface="Wingdings" panose="05000000000000000000" pitchFamily="2" charset="2"/>
              </a:rPr>
              <a:t> 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73F7-657C-42A9-9532-6638C5DA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openpyxl.chart</a:t>
            </a:r>
            <a:r>
              <a:rPr lang="en-US" dirty="0"/>
              <a:t> import (</a:t>
            </a:r>
            <a:r>
              <a:rPr lang="en-US" dirty="0" err="1"/>
              <a:t>PieChart</a:t>
            </a:r>
            <a:r>
              <a:rPr lang="en-US" dirty="0"/>
              <a:t>, Reference)</a:t>
            </a:r>
          </a:p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214470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B7D-3BF8-4CEF-A676-66C0D42D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</a:t>
            </a:r>
            <a:r>
              <a:rPr lang="en-US" dirty="0">
                <a:sym typeface="Wingdings" panose="05000000000000000000" pitchFamily="2" charset="2"/>
              </a:rPr>
              <a:t> GUI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61F24-D31C-4520-925D-D85E96E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29" y="1718897"/>
            <a:ext cx="6124305" cy="3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3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566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Proiect Final </vt:lpstr>
      <vt:lpstr>Agenda</vt:lpstr>
      <vt:lpstr>Manual  Afisor de acces pe baza unei parole </vt:lpstr>
      <vt:lpstr>Manual  Afisor de acces pe baza unei parole </vt:lpstr>
      <vt:lpstr>Manual  Ping Pong</vt:lpstr>
      <vt:lpstr>Manual  Arduino Ping Pong </vt:lpstr>
      <vt:lpstr>Manual  Output</vt:lpstr>
      <vt:lpstr>Automation  import</vt:lpstr>
      <vt:lpstr>Automation  GUI</vt:lpstr>
      <vt:lpstr>Automation  Input</vt:lpstr>
      <vt:lpstr>Automation 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Business Analyst</dc:title>
  <dc:creator>Terezia Neagu</dc:creator>
  <cp:lastModifiedBy>Andra Serban</cp:lastModifiedBy>
  <cp:revision>79</cp:revision>
  <dcterms:created xsi:type="dcterms:W3CDTF">2018-03-21T13:38:21Z</dcterms:created>
  <dcterms:modified xsi:type="dcterms:W3CDTF">2022-01-27T16:59:09Z</dcterms:modified>
</cp:coreProperties>
</file>