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3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58" r:id="rId7"/>
    <p:sldId id="267" r:id="rId8"/>
    <p:sldId id="268" r:id="rId9"/>
    <p:sldId id="269" r:id="rId10"/>
    <p:sldId id="270" r:id="rId11"/>
    <p:sldId id="261" r:id="rId12"/>
    <p:sldId id="260" r:id="rId13"/>
    <p:sldId id="262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lin" initials="c" lastIdx="1" clrIdx="0">
    <p:extLst>
      <p:ext uri="{19B8F6BF-5375-455C-9EA6-DF929625EA0E}">
        <p15:presenceInfo xmlns:p15="http://schemas.microsoft.com/office/powerpoint/2012/main" userId="8d42509a02f16a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773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152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57148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5151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07628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0021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6974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23788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71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6992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4798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4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 semantic</a:t>
            </a:r>
            <a:r>
              <a:rPr lang="ro-RO" dirty="0" smtClean="0"/>
              <a:t>ă formală pentru un nucleu al Ethereum Virtual Machine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398405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Cătălin-Petronel Joldescu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Leme și demonstrații (II)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Experimente	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o-RO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08074"/>
            <a:ext cx="5569555" cy="383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Programul este capabil să verifice corectitudinea unui contract.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Durata de execuție este direct proporțională cu numărul de instrucțiuni.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Trebuie o altă abordare pentru a îmbunătăți timpul de execuție</a:t>
            </a:r>
            <a:r>
              <a:rPr lang="ro-RO" dirty="0" smtClean="0"/>
              <a:t>.</a:t>
            </a:r>
            <a:endParaRPr lang="ro-RO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Testarea programelor cu o complexitate ridicată.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Intrebari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/>
              <a:t>https://github.com/CatalinPJ/Licenta2018JoldescuCatalinPetronel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Context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Self executing program.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EVM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27" y="907473"/>
            <a:ext cx="5490374" cy="4236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73" y="1194875"/>
            <a:ext cx="5278609" cy="3416400"/>
          </a:xfrm>
        </p:spPr>
        <p:txBody>
          <a:bodyPr/>
          <a:lstStyle/>
          <a:p>
            <a:pPr marL="114300" indent="0">
              <a:buNone/>
            </a:pPr>
            <a:r>
              <a:rPr lang="ro-RO" dirty="0" smtClean="0"/>
              <a:t>Dat fiind un smart contract, ne dorim să putem demonstra formal că respectă anumite proprietăți.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30" y="658091"/>
            <a:ext cx="461635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4149464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Imutabile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100 </a:t>
            </a:r>
            <a:r>
              <a:rPr lang="en-US" dirty="0" err="1" smtClean="0"/>
              <a:t>milioane</a:t>
            </a:r>
            <a:r>
              <a:rPr lang="en-US" dirty="0" smtClean="0"/>
              <a:t> </a:t>
            </a:r>
            <a:r>
              <a:rPr lang="en-US" dirty="0" err="1" smtClean="0"/>
              <a:t>dolari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02492"/>
            <a:ext cx="5334000" cy="53077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22419" y="1697181"/>
            <a:ext cx="1468581" cy="53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Contribuții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7507"/>
          </a:xfrm>
        </p:spPr>
        <p:txBody>
          <a:bodyPr/>
          <a:lstStyle/>
          <a:p>
            <a:r>
              <a:rPr lang="en-US" dirty="0" err="1" smtClean="0"/>
              <a:t>Documentare</a:t>
            </a:r>
            <a:endParaRPr lang="en-US" dirty="0" smtClean="0"/>
          </a:p>
          <a:p>
            <a:r>
              <a:rPr lang="en-US" dirty="0" smtClean="0"/>
              <a:t>Semantic</a:t>
            </a:r>
            <a:r>
              <a:rPr lang="ro-RO" dirty="0" smtClean="0"/>
              <a:t>ă EVM</a:t>
            </a:r>
          </a:p>
          <a:p>
            <a:r>
              <a:rPr lang="ro-RO" dirty="0" smtClean="0"/>
              <a:t>Experimente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Sematică formală </a:t>
            </a:r>
            <a:r>
              <a:rPr lang="ro-RO" dirty="0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nucleu</a:t>
            </a:r>
            <a:r>
              <a:rPr lang="ro-RO" dirty="0" smtClean="0"/>
              <a:t> </a:t>
            </a:r>
            <a:r>
              <a:rPr lang="ro-RO" dirty="0"/>
              <a:t>EVM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dirty="0" smtClean="0"/>
          </a:p>
          <a:p>
            <a:pPr marL="114300" lvl="0" indent="0">
              <a:buNone/>
            </a:pPr>
            <a:endParaRPr lang="ro-RO" dirty="0" smtClean="0"/>
          </a:p>
          <a:p>
            <a:r>
              <a:rPr lang="en-US" dirty="0" smtClean="0"/>
              <a:t>Solidity to opcodes </a:t>
            </a:r>
            <a:r>
              <a:rPr lang="en-US" dirty="0" smtClean="0"/>
              <a:t>(ADD, PUSH, SLOAD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Executare</a:t>
            </a:r>
            <a:r>
              <a:rPr lang="en-US" dirty="0" smtClean="0"/>
              <a:t> EVM: </a:t>
            </a:r>
            <a:r>
              <a:rPr lang="en-US" dirty="0" err="1" smtClean="0"/>
              <a:t>instructiuni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environment</a:t>
            </a:r>
          </a:p>
          <a:p>
            <a:r>
              <a:rPr lang="ro-RO" dirty="0" smtClean="0"/>
              <a:t>Verificare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110" y="1551711"/>
            <a:ext cx="1863436" cy="1938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contract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4927" y="1551709"/>
            <a:ext cx="2085108" cy="1938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EVM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3248889" y="1551709"/>
            <a:ext cx="2175163" cy="1938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Ethereum</a:t>
            </a:r>
            <a:endParaRPr lang="en-US" sz="3600" dirty="0" smtClean="0"/>
          </a:p>
          <a:p>
            <a:pPr algn="ctr"/>
            <a:r>
              <a:rPr lang="en-US" sz="3600" dirty="0" smtClean="0"/>
              <a:t>Bytecodes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092036" y="2396140"/>
            <a:ext cx="1066799" cy="36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93326" y="2396140"/>
            <a:ext cx="1281547" cy="36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26225" y="2015837"/>
            <a:ext cx="129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 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7958" y="2038107"/>
            <a:ext cx="1392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EVM: </a:t>
            </a:r>
            <a:r>
              <a:rPr lang="ro-RO" dirty="0" smtClean="0"/>
              <a:t>instrucțiuni și environment</a:t>
            </a:r>
            <a:br>
              <a:rPr lang="ro-RO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37756"/>
              </p:ext>
            </p:extLst>
          </p:nvPr>
        </p:nvGraphicFramePr>
        <p:xfrm>
          <a:off x="457200" y="1377315"/>
          <a:ext cx="6511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64">
                  <a:extLst>
                    <a:ext uri="{9D8B030D-6E8A-4147-A177-3AD203B41FA5}">
                      <a16:colId xmlns:a16="http://schemas.microsoft.com/office/drawing/2014/main" val="347257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60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3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7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6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9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587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26664"/>
              </p:ext>
            </p:extLst>
          </p:nvPr>
        </p:nvGraphicFramePr>
        <p:xfrm>
          <a:off x="1972541" y="1377315"/>
          <a:ext cx="6511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64">
                  <a:extLst>
                    <a:ext uri="{9D8B030D-6E8A-4147-A177-3AD203B41FA5}">
                      <a16:colId xmlns:a16="http://schemas.microsoft.com/office/drawing/2014/main" val="1927981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3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6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1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18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159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1491" y="2597728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1187161" y="2997838"/>
            <a:ext cx="706582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42909" y="1105012"/>
            <a:ext cx="1801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JUMPDEST</a:t>
            </a:r>
          </a:p>
          <a:p>
            <a:r>
              <a:rPr lang="pt-BR" sz="2000" dirty="0" smtClean="0"/>
              <a:t>PUSH1 0X0</a:t>
            </a:r>
          </a:p>
          <a:p>
            <a:r>
              <a:rPr lang="pt-BR" sz="2000" dirty="0" smtClean="0"/>
              <a:t>PUSH1 0X5</a:t>
            </a:r>
          </a:p>
          <a:p>
            <a:r>
              <a:rPr lang="pt-BR" sz="2000" dirty="0" smtClean="0"/>
              <a:t>SWAP1</a:t>
            </a:r>
          </a:p>
          <a:p>
            <a:r>
              <a:rPr lang="pt-BR" sz="2000" dirty="0" smtClean="0"/>
              <a:t>POP</a:t>
            </a:r>
          </a:p>
          <a:p>
            <a:r>
              <a:rPr lang="pt-BR" sz="2000" dirty="0" smtClean="0"/>
              <a:t>PUSH1 0XA</a:t>
            </a:r>
          </a:p>
          <a:p>
            <a:r>
              <a:rPr lang="pt-BR" sz="2000" dirty="0" smtClean="0"/>
              <a:t>DUP2</a:t>
            </a:r>
          </a:p>
          <a:p>
            <a:r>
              <a:rPr lang="pt-BR" sz="2000" dirty="0" smtClean="0"/>
              <a:t>ADD</a:t>
            </a:r>
          </a:p>
          <a:p>
            <a:r>
              <a:rPr lang="pt-BR" sz="2000" dirty="0" smtClean="0"/>
              <a:t>SWAP1</a:t>
            </a:r>
          </a:p>
          <a:p>
            <a:r>
              <a:rPr lang="pt-BR" sz="2000" dirty="0" smtClean="0"/>
              <a:t>POP</a:t>
            </a:r>
          </a:p>
          <a:p>
            <a:r>
              <a:rPr lang="pt-BR" sz="2000" dirty="0" smtClean="0"/>
              <a:t>POP</a:t>
            </a:r>
          </a:p>
          <a:p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72" y="1624672"/>
            <a:ext cx="3522854" cy="23739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638056" y="2534547"/>
            <a:ext cx="706582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Leme</a:t>
            </a:r>
            <a:r>
              <a:rPr lang="en-US" dirty="0" smtClean="0"/>
              <a:t> </a:t>
            </a:r>
            <a:r>
              <a:rPr lang="ro-RO" dirty="0" smtClean="0"/>
              <a:t>și demonstrații (I)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00" y="1094508"/>
            <a:ext cx="3125700" cy="3221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682744"/>
            <a:ext cx="5452070" cy="20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174</Words>
  <Application>Microsoft Office PowerPoint</Application>
  <PresentationFormat>On-screen Show (16:9)</PresentationFormat>
  <Paragraphs>68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 semantică formală pentru un nucleu al Ethereum Virtual Machine</vt:lpstr>
      <vt:lpstr>Context</vt:lpstr>
      <vt:lpstr>Problema</vt:lpstr>
      <vt:lpstr>Motivație</vt:lpstr>
      <vt:lpstr>Contribuții</vt:lpstr>
      <vt:lpstr>Sematică formală pentru un nucleu EVM</vt:lpstr>
      <vt:lpstr>PowerPoint Presentation</vt:lpstr>
      <vt:lpstr>EVM: instrucțiuni și environment </vt:lpstr>
      <vt:lpstr>Leme și demonstrații (I)</vt:lpstr>
      <vt:lpstr>Leme și demonstrații (II)</vt:lpstr>
      <vt:lpstr>Demo</vt:lpstr>
      <vt:lpstr>Experimente </vt:lpstr>
      <vt:lpstr>Concluzii</vt:lpstr>
      <vt:lpstr>Intrebari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semantică formală pentru un nucleu al Ethereum Virtual Machine</dc:title>
  <cp:lastModifiedBy>catalin</cp:lastModifiedBy>
  <cp:revision>26</cp:revision>
  <dcterms:modified xsi:type="dcterms:W3CDTF">2018-07-01T03:11:17Z</dcterms:modified>
</cp:coreProperties>
</file>