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64" r:id="rId4"/>
    <p:sldId id="265" r:id="rId5"/>
    <p:sldId id="266" r:id="rId6"/>
    <p:sldId id="258" r:id="rId7"/>
    <p:sldId id="260" r:id="rId8"/>
    <p:sldId id="261" r:id="rId9"/>
    <p:sldId id="262" r:id="rId10"/>
    <p:sldId id="263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43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O semantic</a:t>
            </a:r>
            <a:r>
              <a:rPr lang="ro-RO" dirty="0" smtClean="0"/>
              <a:t>ă formală pentru un nucleu al Ethereum Virtual Machine</a:t>
            </a:r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8" y="3984053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 smtClean="0"/>
              <a:t>Cătălin-Petronel Joldescu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Intrebari</a:t>
            </a:r>
            <a:endParaRPr dirty="0"/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har char="-"/>
            </a:pPr>
            <a:r>
              <a:rPr lang="en-US"/>
              <a:t>https://github.com/CatalinPJ/Licenta2018JoldescuCatalinPetronel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 smtClean="0"/>
              <a:t>Context</a:t>
            </a:r>
            <a:endParaRPr dirty="0"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 smtClean="0"/>
              <a:t>Self executing program.</a:t>
            </a:r>
          </a:p>
          <a:p>
            <a:pPr marL="114300" lvl="0" indent="0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 smtClean="0"/>
              <a:t>EVM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1927" y="907473"/>
            <a:ext cx="5490374" cy="42360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Problema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030" y="658091"/>
            <a:ext cx="4616351" cy="4191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573" y="1194875"/>
            <a:ext cx="5278609" cy="3416400"/>
          </a:xfrm>
        </p:spPr>
        <p:txBody>
          <a:bodyPr/>
          <a:lstStyle/>
          <a:p>
            <a:pPr marL="114300" indent="0">
              <a:buNone/>
            </a:pPr>
            <a:r>
              <a:rPr lang="ro-RO" dirty="0" smtClean="0"/>
              <a:t>Dat fiind un smart contract, ne dorim să putem demonstra formal că respectă anumite proprietăți.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49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Motivație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52474"/>
            <a:ext cx="4149464" cy="3991025"/>
          </a:xfrm>
        </p:spPr>
        <p:txBody>
          <a:bodyPr/>
          <a:lstStyle/>
          <a:p>
            <a:pPr marL="114300" indent="0">
              <a:buNone/>
            </a:pPr>
            <a:r>
              <a:rPr lang="en-US" dirty="0" err="1" smtClean="0"/>
              <a:t>Imutabile</a:t>
            </a:r>
            <a:r>
              <a:rPr lang="en-US" dirty="0" smtClean="0"/>
              <a:t>.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smtClean="0"/>
              <a:t>$100 </a:t>
            </a:r>
            <a:r>
              <a:rPr lang="en-US" dirty="0" err="1" smtClean="0"/>
              <a:t>dolari</a:t>
            </a:r>
            <a:r>
              <a:rPr lang="en-US" dirty="0" smtClean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0" y="202492"/>
            <a:ext cx="5334000" cy="5307724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2178614" y="1759526"/>
            <a:ext cx="2012386" cy="5334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90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Contribuții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52474"/>
            <a:ext cx="8520600" cy="3897507"/>
          </a:xfrm>
        </p:spPr>
        <p:txBody>
          <a:bodyPr/>
          <a:lstStyle/>
          <a:p>
            <a:r>
              <a:rPr lang="en-US" dirty="0" err="1" smtClean="0"/>
              <a:t>Documentare</a:t>
            </a:r>
            <a:endParaRPr lang="en-US" dirty="0" smtClean="0"/>
          </a:p>
          <a:p>
            <a:r>
              <a:rPr lang="en-US" dirty="0" smtClean="0"/>
              <a:t>Semantic</a:t>
            </a:r>
            <a:r>
              <a:rPr lang="ro-RO" dirty="0" smtClean="0"/>
              <a:t>ă EVM</a:t>
            </a:r>
          </a:p>
          <a:p>
            <a:r>
              <a:rPr lang="ro-RO" dirty="0" smtClean="0"/>
              <a:t>Experimente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37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o-RO" dirty="0"/>
              <a:t>Sematică formală </a:t>
            </a:r>
            <a:r>
              <a:rPr lang="ro-RO" dirty="0" smtClean="0"/>
              <a:t>pentru</a:t>
            </a:r>
            <a:r>
              <a:rPr lang="en-US" dirty="0" smtClean="0"/>
              <a:t> un </a:t>
            </a:r>
            <a:r>
              <a:rPr lang="en-US" dirty="0" err="1" smtClean="0"/>
              <a:t>nucleu</a:t>
            </a:r>
            <a:r>
              <a:rPr lang="ro-RO" dirty="0" smtClean="0"/>
              <a:t> </a:t>
            </a:r>
            <a:r>
              <a:rPr lang="ro-RO" dirty="0"/>
              <a:t>EVM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>
              <a:buNone/>
            </a:pPr>
            <a:endParaRPr lang="en-US" dirty="0" smtClean="0"/>
          </a:p>
          <a:p>
            <a:pPr marL="114300" lvl="0" indent="0">
              <a:buNone/>
            </a:pPr>
            <a:endParaRPr lang="ro-RO" dirty="0" smtClean="0"/>
          </a:p>
          <a:p>
            <a:r>
              <a:rPr lang="en-US" dirty="0" smtClean="0"/>
              <a:t>Solidity to opcodes </a:t>
            </a:r>
          </a:p>
          <a:p>
            <a:r>
              <a:rPr lang="en-US" dirty="0" err="1" smtClean="0"/>
              <a:t>Executare</a:t>
            </a:r>
            <a:r>
              <a:rPr lang="en-US" dirty="0" smtClean="0"/>
              <a:t> EVM: </a:t>
            </a:r>
            <a:r>
              <a:rPr lang="en-US" dirty="0" err="1" smtClean="0"/>
              <a:t>instructiuni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environment</a:t>
            </a:r>
          </a:p>
          <a:p>
            <a:r>
              <a:rPr lang="ro-RO" dirty="0" smtClean="0"/>
              <a:t>Scrierea lemelor și a demonstrațiilo</a:t>
            </a:r>
            <a:r>
              <a:rPr lang="en-US" smtClean="0"/>
              <a:t>r</a:t>
            </a:r>
            <a:endParaRPr lang="ro-RO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Experimente	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699" y="1108074"/>
            <a:ext cx="5569555" cy="3838195"/>
          </a:xfrm>
          <a:prstGeom prst="rect">
            <a:avLst/>
          </a:prstGeom>
        </p:spPr>
      </p:pic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ro-RO" dirty="0"/>
          </a:p>
          <a:p>
            <a:pPr marL="114300" lvl="0" indent="0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</a:t>
            </a:r>
            <a:endParaRPr dirty="0"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Concluzii</a:t>
            </a:r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-RO" dirty="0" smtClean="0"/>
              <a:t>Programul este capabil să verifice corectitudinea unui contract.</a:t>
            </a: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-RO" dirty="0" smtClean="0"/>
              <a:t>Durata de execuție este direct proporțională cu numărul de instrucțiuni.</a:t>
            </a:r>
            <a:endParaRPr dirty="0"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ro-RO" dirty="0"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ro-RO" dirty="0"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-RO" dirty="0" smtClean="0"/>
              <a:t>Trebuie o altă abordare pentru a îmbunătăți timpul de execuție.</a:t>
            </a: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-RO" dirty="0" smtClean="0"/>
              <a:t>Automatizarea prelucrării bytecode-ului fără intervenția manuală asupra acestuia.</a:t>
            </a: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-RO" dirty="0" smtClean="0"/>
              <a:t>Testarea programelor cu o complexitate ridicată.</a:t>
            </a:r>
            <a:endParaRPr lang="ro-R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124</Words>
  <Application>Microsoft Office PowerPoint</Application>
  <PresentationFormat>On-screen Show (16:9)</PresentationFormat>
  <Paragraphs>33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Arial</vt:lpstr>
      <vt:lpstr>Simple Light</vt:lpstr>
      <vt:lpstr>O semantică formală pentru un nucleu al Ethereum Virtual Machine</vt:lpstr>
      <vt:lpstr>Context</vt:lpstr>
      <vt:lpstr>Problema</vt:lpstr>
      <vt:lpstr>Motivație</vt:lpstr>
      <vt:lpstr>Contribuții</vt:lpstr>
      <vt:lpstr>Sematică formală pentru un nucleu EVM</vt:lpstr>
      <vt:lpstr>Experimente </vt:lpstr>
      <vt:lpstr>Demo</vt:lpstr>
      <vt:lpstr>Concluzii</vt:lpstr>
      <vt:lpstr>Intrebari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 semantică formală pentru un nucleu al Ethereum Virtual Machine</dc:title>
  <cp:lastModifiedBy>catalin</cp:lastModifiedBy>
  <cp:revision>17</cp:revision>
  <dcterms:modified xsi:type="dcterms:W3CDTF">2018-06-29T18:16:59Z</dcterms:modified>
</cp:coreProperties>
</file>