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8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 semantic</a:t>
            </a:r>
            <a:r>
              <a:rPr lang="ro-RO" dirty="0" smtClean="0"/>
              <a:t>ă formală pentru un nucleu al Ethereum Virtual Machine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398405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Cătălin-Petronel Joldescu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Intrebari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 dirty="0"/>
              <a:t>https://github.com/CatalinPJ/CoqLicense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Context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Self executing program.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EVM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27" y="907473"/>
            <a:ext cx="5490374" cy="4236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Problema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30" y="658091"/>
            <a:ext cx="4616351" cy="4191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73" y="1194875"/>
            <a:ext cx="5278609" cy="3416400"/>
          </a:xfrm>
        </p:spPr>
        <p:txBody>
          <a:bodyPr/>
          <a:lstStyle/>
          <a:p>
            <a:pPr marL="114300" indent="0">
              <a:buNone/>
            </a:pPr>
            <a:r>
              <a:rPr lang="ro-RO" dirty="0" smtClean="0"/>
              <a:t>Dat fiind un smart contract, ne dorim să putem demonstra formal că respectă anumite proprietăți.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4149464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Imutabile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$100 </a:t>
            </a:r>
            <a:r>
              <a:rPr lang="en-US" dirty="0" err="1" smtClean="0"/>
              <a:t>dolari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02492"/>
            <a:ext cx="5334000" cy="53077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78614" y="1759526"/>
            <a:ext cx="2012386" cy="53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Contribuții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7507"/>
          </a:xfrm>
        </p:spPr>
        <p:txBody>
          <a:bodyPr/>
          <a:lstStyle/>
          <a:p>
            <a:r>
              <a:rPr lang="en-US" dirty="0" err="1" smtClean="0"/>
              <a:t>Documentare</a:t>
            </a:r>
            <a:endParaRPr lang="en-US" dirty="0" smtClean="0"/>
          </a:p>
          <a:p>
            <a:r>
              <a:rPr lang="en-US" dirty="0" smtClean="0"/>
              <a:t>Semantic</a:t>
            </a:r>
            <a:r>
              <a:rPr lang="ro-RO" dirty="0" smtClean="0"/>
              <a:t>ă EVM</a:t>
            </a:r>
          </a:p>
          <a:p>
            <a:r>
              <a:rPr lang="ro-RO" dirty="0" smtClean="0"/>
              <a:t>Experimente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Sematică formală </a:t>
            </a:r>
            <a:r>
              <a:rPr lang="ro-RO" dirty="0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nucleu</a:t>
            </a:r>
            <a:r>
              <a:rPr lang="ro-RO" dirty="0" smtClean="0"/>
              <a:t> </a:t>
            </a:r>
            <a:r>
              <a:rPr lang="ro-RO" dirty="0"/>
              <a:t>EVM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dirty="0" smtClean="0"/>
          </a:p>
          <a:p>
            <a:pPr marL="114300" lvl="0" indent="0">
              <a:buNone/>
            </a:pPr>
            <a:endParaRPr lang="ro-RO" dirty="0" smtClean="0"/>
          </a:p>
          <a:p>
            <a:r>
              <a:rPr lang="en-US" dirty="0" smtClean="0"/>
              <a:t>Solidity to opcodes </a:t>
            </a:r>
          </a:p>
          <a:p>
            <a:r>
              <a:rPr lang="en-US" dirty="0" err="1" smtClean="0"/>
              <a:t>Executare</a:t>
            </a:r>
            <a:r>
              <a:rPr lang="en-US" dirty="0" smtClean="0"/>
              <a:t> EVM: </a:t>
            </a:r>
            <a:r>
              <a:rPr lang="en-US" dirty="0" err="1" smtClean="0"/>
              <a:t>instructiuni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environment</a:t>
            </a:r>
          </a:p>
          <a:p>
            <a:r>
              <a:rPr lang="ro-RO" dirty="0" smtClean="0"/>
              <a:t>Scrierea </a:t>
            </a:r>
            <a:r>
              <a:rPr lang="ro-RO" dirty="0" smtClean="0"/>
              <a:t>lemelor și a </a:t>
            </a:r>
            <a:r>
              <a:rPr lang="ro-RO" dirty="0" smtClean="0"/>
              <a:t>demonstrațiilo</a:t>
            </a:r>
            <a:r>
              <a:rPr lang="en-US" smtClean="0"/>
              <a:t>r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Experimente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08074"/>
            <a:ext cx="5569555" cy="3838195"/>
          </a:xfrm>
          <a:prstGeom prst="rect">
            <a:avLst/>
          </a:prstGeom>
        </p:spPr>
      </p:pic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o-RO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Programul este capabil să verifice corectitudinea unui contract.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Durata de execuție este direct proporțională cu numărul de instrucțiuni.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Trebuie o altă abordare pentru a îmbunătăți timpul de execuție.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Automatizarea prelucrării bytecode-ului fără intervenția manuală asupra acestuia.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Testarea programelor cu o complexitate ridicată.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124</Words>
  <Application>Microsoft Office PowerPoint</Application>
  <PresentationFormat>On-screen Show (16:9)</PresentationFormat>
  <Paragraphs>33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O semantică formală pentru un nucleu al Ethereum Virtual Machine</vt:lpstr>
      <vt:lpstr>Context</vt:lpstr>
      <vt:lpstr>Problema</vt:lpstr>
      <vt:lpstr>Motivație</vt:lpstr>
      <vt:lpstr>Contribuții</vt:lpstr>
      <vt:lpstr>Sematică formală pentru un nucleu EVM</vt:lpstr>
      <vt:lpstr>Experimente </vt:lpstr>
      <vt:lpstr>Demo</vt:lpstr>
      <vt:lpstr>Concluzii</vt:lpstr>
      <vt:lpstr>Intrebari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semantică formală pentru un nucleu al Ethereum Virtual Machine</dc:title>
  <cp:lastModifiedBy>catalin</cp:lastModifiedBy>
  <cp:revision>16</cp:revision>
  <dcterms:modified xsi:type="dcterms:W3CDTF">2018-06-29T18:13:08Z</dcterms:modified>
</cp:coreProperties>
</file>