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4FE89-37E7-4641-A7CA-9255F6806DF7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033FD-B866-481B-B145-48F811F52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2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7EC7-6C0B-4F71-B3A8-E36B67EB28C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2AEB-23CE-4ACD-BC10-A72C42F3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0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7EC7-6C0B-4F71-B3A8-E36B67EB28C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2AEB-23CE-4ACD-BC10-A72C42F3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2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7EC7-6C0B-4F71-B3A8-E36B67EB28C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2AEB-23CE-4ACD-BC10-A72C42F3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04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7EC7-6C0B-4F71-B3A8-E36B67EB28C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2AEB-23CE-4ACD-BC10-A72C42F3EE9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6207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7EC7-6C0B-4F71-B3A8-E36B67EB28C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2AEB-23CE-4ACD-BC10-A72C42F3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69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7EC7-6C0B-4F71-B3A8-E36B67EB28C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2AEB-23CE-4ACD-BC10-A72C42F3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75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7EC7-6C0B-4F71-B3A8-E36B67EB28C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2AEB-23CE-4ACD-BC10-A72C42F3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90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7EC7-6C0B-4F71-B3A8-E36B67EB28C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2AEB-23CE-4ACD-BC10-A72C42F3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23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7EC7-6C0B-4F71-B3A8-E36B67EB28C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2AEB-23CE-4ACD-BC10-A72C42F3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7EC7-6C0B-4F71-B3A8-E36B67EB28C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2AEB-23CE-4ACD-BC10-A72C42F3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4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7EC7-6C0B-4F71-B3A8-E36B67EB28C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2AEB-23CE-4ACD-BC10-A72C42F3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0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7EC7-6C0B-4F71-B3A8-E36B67EB28C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2AEB-23CE-4ACD-BC10-A72C42F3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8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7EC7-6C0B-4F71-B3A8-E36B67EB28C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2AEB-23CE-4ACD-BC10-A72C42F3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8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7EC7-6C0B-4F71-B3A8-E36B67EB28C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2AEB-23CE-4ACD-BC10-A72C42F3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3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7EC7-6C0B-4F71-B3A8-E36B67EB28C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2AEB-23CE-4ACD-BC10-A72C42F3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2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7EC7-6C0B-4F71-B3A8-E36B67EB28C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2AEB-23CE-4ACD-BC10-A72C42F3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5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7EC7-6C0B-4F71-B3A8-E36B67EB28C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2AEB-23CE-4ACD-BC10-A72C42F3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3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7247EC7-6C0B-4F71-B3A8-E36B67EB28C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62AEB-23CE-4ACD-BC10-A72C42F3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78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blioteca.utcluj.ro/files/carti-online-cu-coperta/191-8.pdf" TargetMode="External"/><Relationship Id="rId2" Type="http://schemas.openxmlformats.org/officeDocument/2006/relationships/hyperlink" Target="http://www.bel.utcluj.ro/dce/didactic/cef/04_TB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311C-BEC1-D677-5CD8-5F1621B52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388" y="2610504"/>
            <a:ext cx="9144000" cy="2387600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Tranzistor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bipolar in </a:t>
            </a:r>
            <a:r>
              <a:rPr lang="en-US" sz="7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conexiune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emitor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comun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C63CD-8AD2-7FC3-AA20-EFBE798B5442}"/>
              </a:ext>
            </a:extLst>
          </p:cNvPr>
          <p:cNvSpPr txBox="1"/>
          <p:nvPr/>
        </p:nvSpPr>
        <p:spPr>
          <a:xfrm>
            <a:off x="8211670" y="5679422"/>
            <a:ext cx="3872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Pop Catalin-Cornel</a:t>
            </a:r>
          </a:p>
        </p:txBody>
      </p:sp>
    </p:spTree>
    <p:extLst>
      <p:ext uri="{BB962C8B-B14F-4D97-AF65-F5344CB8AC3E}">
        <p14:creationId xmlns:p14="http://schemas.microsoft.com/office/powerpoint/2010/main" val="1730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088F-0C02-895B-F2E9-67BF1E76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electrica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AEE553-953C-D1C6-B679-FFDE4153A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294" y="1853248"/>
            <a:ext cx="4755635" cy="4195762"/>
          </a:xfrm>
        </p:spPr>
      </p:pic>
    </p:spTree>
    <p:extLst>
      <p:ext uri="{BB962C8B-B14F-4D97-AF65-F5344CB8AC3E}">
        <p14:creationId xmlns:p14="http://schemas.microsoft.com/office/powerpoint/2010/main" val="315694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7ABB-831B-0130-D054-1B29EB6F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</a:t>
            </a:r>
            <a:r>
              <a:rPr lang="en-US" dirty="0" err="1"/>
              <a:t>electrica</a:t>
            </a:r>
            <a:r>
              <a:rPr lang="en-US" dirty="0"/>
              <a:t> in </a:t>
            </a:r>
            <a:r>
              <a:rPr lang="en-US" dirty="0" err="1"/>
              <a:t>curent</a:t>
            </a:r>
            <a:r>
              <a:rPr lang="en-US" dirty="0"/>
              <a:t> </a:t>
            </a:r>
            <a:r>
              <a:rPr lang="en-US" dirty="0" err="1"/>
              <a:t>continuu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E6CF6F-5D48-5D32-7D80-AE64EEEDD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71" y="2246074"/>
            <a:ext cx="2856082" cy="35529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01DB1-CE21-8F14-35CD-43EEF489F788}"/>
              </a:ext>
            </a:extLst>
          </p:cNvPr>
          <p:cNvSpPr txBox="1"/>
          <p:nvPr/>
        </p:nvSpPr>
        <p:spPr>
          <a:xfrm>
            <a:off x="4876800" y="3209366"/>
            <a:ext cx="6199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acest</a:t>
            </a:r>
            <a:r>
              <a:rPr lang="en-US" dirty="0"/>
              <a:t> circuit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aflam</a:t>
            </a:r>
            <a:r>
              <a:rPr lang="en-US" dirty="0"/>
              <a:t> </a:t>
            </a:r>
            <a:r>
              <a:rPr lang="en-US" dirty="0" err="1"/>
              <a:t>Punctul</a:t>
            </a:r>
            <a:r>
              <a:rPr lang="en-US" dirty="0"/>
              <a:t> Static de </a:t>
            </a:r>
            <a:r>
              <a:rPr lang="en-US" dirty="0" err="1"/>
              <a:t>Functionare</a:t>
            </a:r>
            <a:r>
              <a:rPr lang="en-US" dirty="0"/>
              <a:t>,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reprezentat</a:t>
            </a:r>
            <a:r>
              <a:rPr lang="en-US" dirty="0"/>
              <a:t> de </a:t>
            </a:r>
            <a:r>
              <a:rPr lang="en-US" dirty="0" err="1"/>
              <a:t>curentul</a:t>
            </a:r>
            <a:r>
              <a:rPr lang="en-US" dirty="0"/>
              <a:t> IC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tensiunea</a:t>
            </a:r>
            <a:r>
              <a:rPr lang="en-US" dirty="0"/>
              <a:t> VCE</a:t>
            </a:r>
          </a:p>
        </p:txBody>
      </p:sp>
    </p:spTree>
    <p:extLst>
      <p:ext uri="{BB962C8B-B14F-4D97-AF65-F5344CB8AC3E}">
        <p14:creationId xmlns:p14="http://schemas.microsoft.com/office/powerpoint/2010/main" val="110489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793B-0B02-64DF-22A5-92F4D877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</a:t>
            </a:r>
            <a:r>
              <a:rPr lang="en-US" dirty="0" err="1"/>
              <a:t>electrica</a:t>
            </a:r>
            <a:r>
              <a:rPr lang="en-US" dirty="0"/>
              <a:t> la </a:t>
            </a:r>
            <a:r>
              <a:rPr lang="en-US" dirty="0" err="1"/>
              <a:t>semnal</a:t>
            </a:r>
            <a:r>
              <a:rPr lang="en-US" dirty="0"/>
              <a:t> mic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A84F59-AD12-2393-4611-3B4059533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97" y="1703497"/>
            <a:ext cx="8947150" cy="261700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FC398A-196F-9E21-710C-9A2B84E2E6AB}"/>
              </a:ext>
            </a:extLst>
          </p:cNvPr>
          <p:cNvSpPr txBox="1"/>
          <p:nvPr/>
        </p:nvSpPr>
        <p:spPr>
          <a:xfrm>
            <a:off x="1148507" y="5145538"/>
            <a:ext cx="839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 </a:t>
            </a:r>
            <a:r>
              <a:rPr lang="en-US" dirty="0" err="1"/>
              <a:t>acest</a:t>
            </a:r>
            <a:r>
              <a:rPr lang="en-US" dirty="0"/>
              <a:t> circuit </a:t>
            </a:r>
            <a:r>
              <a:rPr lang="en-US" dirty="0" err="1"/>
              <a:t>aflam</a:t>
            </a:r>
            <a:r>
              <a:rPr lang="en-US" dirty="0"/>
              <a:t> </a:t>
            </a:r>
            <a:r>
              <a:rPr lang="en-US" dirty="0" err="1"/>
              <a:t>gm,rbe</a:t>
            </a:r>
            <a:r>
              <a:rPr lang="en-US" dirty="0"/>
              <a:t>,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amplificarea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rezistenta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iesire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37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2EF1-A52C-CB57-2174-6DF17C56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Interfata</a:t>
            </a:r>
            <a:r>
              <a:rPr lang="en-US" dirty="0"/>
              <a:t> din </a:t>
            </a:r>
            <a:r>
              <a:rPr lang="en-US" dirty="0" err="1"/>
              <a:t>MatLab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8FBEC6-79E0-F732-6093-8EB9FF13D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73" y="1611201"/>
            <a:ext cx="7246307" cy="43951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7F7729-0910-5F41-91D0-997EB30C4F40}"/>
              </a:ext>
            </a:extLst>
          </p:cNvPr>
          <p:cNvSpPr txBox="1"/>
          <p:nvPr/>
        </p:nvSpPr>
        <p:spPr>
          <a:xfrm>
            <a:off x="8068236" y="2976282"/>
            <a:ext cx="38368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, PSF-</a:t>
            </a:r>
            <a:r>
              <a:rPr lang="en-US" dirty="0" err="1"/>
              <a:t>ul</a:t>
            </a:r>
            <a:r>
              <a:rPr lang="en-US" dirty="0"/>
              <a:t>, </a:t>
            </a:r>
            <a:r>
              <a:rPr lang="en-US" dirty="0" err="1"/>
              <a:t>parametrii</a:t>
            </a:r>
            <a:r>
              <a:rPr lang="en-US" dirty="0"/>
              <a:t> de </a:t>
            </a:r>
            <a:r>
              <a:rPr lang="en-US" dirty="0" err="1"/>
              <a:t>semnal</a:t>
            </a:r>
            <a:r>
              <a:rPr lang="en-US" dirty="0"/>
              <a:t> mic,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grafice</a:t>
            </a:r>
            <a:r>
              <a:rPr lang="en-US" dirty="0"/>
              <a:t> cu Vi in </a:t>
            </a:r>
            <a:r>
              <a:rPr lang="en-US" dirty="0" err="1"/>
              <a:t>curent</a:t>
            </a:r>
            <a:r>
              <a:rPr lang="en-US" dirty="0"/>
              <a:t> </a:t>
            </a:r>
            <a:r>
              <a:rPr lang="en-US" dirty="0" err="1"/>
              <a:t>alternativ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</a:t>
            </a:r>
            <a:r>
              <a:rPr lang="en-US" dirty="0"/>
              <a:t> din </a:t>
            </a:r>
            <a:r>
              <a:rPr lang="en-US" dirty="0" err="1"/>
              <a:t>curent</a:t>
            </a:r>
            <a:r>
              <a:rPr lang="en-US" dirty="0"/>
              <a:t> </a:t>
            </a:r>
            <a:r>
              <a:rPr lang="en-US" dirty="0" err="1"/>
              <a:t>continuu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curent</a:t>
            </a:r>
            <a:r>
              <a:rPr lang="en-US" dirty="0"/>
              <a:t> </a:t>
            </a:r>
            <a:r>
              <a:rPr lang="en-US" dirty="0" err="1"/>
              <a:t>alternativ</a:t>
            </a:r>
            <a:r>
              <a:rPr lang="en-US" dirty="0"/>
              <a:t>, popup menu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selectam</a:t>
            </a:r>
            <a:r>
              <a:rPr lang="en-US" dirty="0"/>
              <a:t> </a:t>
            </a:r>
            <a:r>
              <a:rPr lang="en-US" dirty="0" err="1"/>
              <a:t>tipul</a:t>
            </a:r>
            <a:r>
              <a:rPr lang="en-US" dirty="0"/>
              <a:t> de </a:t>
            </a:r>
            <a:r>
              <a:rPr lang="en-US" dirty="0" err="1"/>
              <a:t>semnal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3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B24F9F-177D-888C-FDAA-2511C7B16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12" y="464166"/>
            <a:ext cx="2911092" cy="23776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6F91CF-9E1A-D62C-BB59-D796A6D80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907" y="464166"/>
            <a:ext cx="4381880" cy="2644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C203DE-5DE9-17F0-56E3-314BC007E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799" y="3742189"/>
            <a:ext cx="3246401" cy="294157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15C984-7B8C-00E8-61D6-A10C3FD70AD8}"/>
              </a:ext>
            </a:extLst>
          </p:cNvPr>
          <p:cNvCxnSpPr/>
          <p:nvPr/>
        </p:nvCxnSpPr>
        <p:spPr>
          <a:xfrm flipV="1">
            <a:off x="1631576" y="3030071"/>
            <a:ext cx="0" cy="712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A20B82-98FC-CF38-4A1E-F440ED264B1B}"/>
              </a:ext>
            </a:extLst>
          </p:cNvPr>
          <p:cNvSpPr txBox="1"/>
          <p:nvPr/>
        </p:nvSpPr>
        <p:spPr>
          <a:xfrm>
            <a:off x="197224" y="4087906"/>
            <a:ext cx="291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Formulele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 in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circuitului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B9F1D1-044B-CD83-56A0-6591B1A93471}"/>
              </a:ext>
            </a:extLst>
          </p:cNvPr>
          <p:cNvSpPr txBox="1"/>
          <p:nvPr/>
        </p:nvSpPr>
        <p:spPr>
          <a:xfrm>
            <a:off x="4043082" y="1021976"/>
            <a:ext cx="2581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Codul</a:t>
            </a:r>
            <a:r>
              <a:rPr lang="en-US" dirty="0"/>
              <a:t> care ne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selectam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tip de </a:t>
            </a:r>
            <a:r>
              <a:rPr lang="en-US" dirty="0" err="1"/>
              <a:t>semnal</a:t>
            </a:r>
            <a:r>
              <a:rPr lang="en-US" dirty="0"/>
              <a:t> </a:t>
            </a:r>
            <a:r>
              <a:rPr lang="en-US" dirty="0" err="1"/>
              <a:t>vrem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E7B330-4C8D-0754-8C80-175BEF5B2648}"/>
              </a:ext>
            </a:extLst>
          </p:cNvPr>
          <p:cNvCxnSpPr/>
          <p:nvPr/>
        </p:nvCxnSpPr>
        <p:spPr>
          <a:xfrm>
            <a:off x="6786282" y="1586753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27F632A-1EE6-BA03-E569-44D741B54F55}"/>
              </a:ext>
            </a:extLst>
          </p:cNvPr>
          <p:cNvSpPr txBox="1"/>
          <p:nvPr/>
        </p:nvSpPr>
        <p:spPr>
          <a:xfrm>
            <a:off x="8928847" y="4411071"/>
            <a:ext cx="3065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Aici</a:t>
            </a:r>
            <a:r>
              <a:rPr lang="en-US" dirty="0"/>
              <a:t> </a:t>
            </a:r>
            <a:r>
              <a:rPr lang="en-US" dirty="0" err="1"/>
              <a:t>plotam</a:t>
            </a:r>
            <a:r>
              <a:rPr lang="en-US" dirty="0"/>
              <a:t> </a:t>
            </a:r>
            <a:r>
              <a:rPr lang="en-US" dirty="0" err="1"/>
              <a:t>semnalele</a:t>
            </a:r>
            <a:r>
              <a:rPr lang="en-US" dirty="0"/>
              <a:t> de care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F19868-5A44-9328-34B1-77633F4EB2AD}"/>
              </a:ext>
            </a:extLst>
          </p:cNvPr>
          <p:cNvCxnSpPr/>
          <p:nvPr/>
        </p:nvCxnSpPr>
        <p:spPr>
          <a:xfrm flipH="1">
            <a:off x="8086165" y="4734237"/>
            <a:ext cx="6454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481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F28A0-D570-7A71-8806-8A7F1E4FE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Bilbliografie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9FF49-063F-7A3F-D01B-73DA4959C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2194560" algn="l"/>
              </a:tabLst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56260" algn="l"/>
                <a:tab pos="2194560" algn="l"/>
              </a:tabLst>
            </a:pPr>
            <a:r>
              <a:rPr lang="en-US" sz="2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http://www.bel.utcluj.ro/dce/didactic/cef/04_TB.pdf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56260" algn="l"/>
                <a:tab pos="2194560" algn="l"/>
              </a:tabLst>
            </a:pPr>
            <a:endParaRPr lang="en-US" sz="2800" u="sng" kern="100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56260" algn="l"/>
                <a:tab pos="2194560" algn="l"/>
              </a:tabLst>
            </a:pPr>
            <a:r>
              <a:rPr lang="en-US" sz="2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https://biblioteca.utcluj.ro/files/carti-online-cu-coperta/191-8.pdf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8073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158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Times New Roman</vt:lpstr>
      <vt:lpstr>Wingdings 3</vt:lpstr>
      <vt:lpstr>Ion</vt:lpstr>
      <vt:lpstr>Tranzistor bipolar in conexiune emitor comun</vt:lpstr>
      <vt:lpstr>Schema electrica</vt:lpstr>
      <vt:lpstr>Schema electrica in curent continuu</vt:lpstr>
      <vt:lpstr>Schema electrica la semnal mic</vt:lpstr>
      <vt:lpstr>Interfata din MatLab</vt:lpstr>
      <vt:lpstr>PowerPoint Presentation</vt:lpstr>
      <vt:lpstr>Bilbliografie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Tranzistor bipolar in conexiune emitor comun</dc:title>
  <dc:creator>Catalin Cornel Pop</dc:creator>
  <cp:lastModifiedBy>Catalin Cornel Pop</cp:lastModifiedBy>
  <cp:revision>3</cp:revision>
  <dcterms:created xsi:type="dcterms:W3CDTF">2024-01-29T16:46:10Z</dcterms:created>
  <dcterms:modified xsi:type="dcterms:W3CDTF">2024-01-30T18:23:04Z</dcterms:modified>
</cp:coreProperties>
</file>