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9D0A11A-C6B9-40B4-A422-7F3AD44BD544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47F28C2-C5BB-4657-A572-FCE368281EE9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Avance 1</a:t>
            </a:r>
            <a:br>
              <a:rPr lang="es-CL" dirty="0" smtClean="0"/>
            </a:br>
            <a:r>
              <a:rPr lang="es-CL" dirty="0" smtClean="0"/>
              <a:t>“Algoritmo de </a:t>
            </a:r>
            <a:r>
              <a:rPr lang="es-CL" dirty="0" err="1" smtClean="0"/>
              <a:t>Porter</a:t>
            </a:r>
            <a:r>
              <a:rPr lang="es-CL" dirty="0" smtClean="0"/>
              <a:t>”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Eliminar </a:t>
            </a:r>
            <a:r>
              <a:rPr lang="es-CL" dirty="0" smtClean="0"/>
              <a:t>“s”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8000238" cy="1714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Prefijos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 l="9344" t="41620" r="48881" b="45811"/>
          <a:stretch>
            <a:fillRect/>
          </a:stretch>
        </p:blipFill>
        <p:spPr bwMode="auto">
          <a:xfrm>
            <a:off x="714348" y="785794"/>
            <a:ext cx="7715304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Imagen"/>
          <p:cNvPicPr/>
          <p:nvPr/>
        </p:nvPicPr>
        <p:blipFill>
          <a:blip r:embed="rId3"/>
          <a:srcRect l="7476" t="18759" r="39101" b="62408"/>
          <a:stretch>
            <a:fillRect/>
          </a:stretch>
        </p:blipFill>
        <p:spPr bwMode="auto">
          <a:xfrm>
            <a:off x="714348" y="3143248"/>
            <a:ext cx="7715336" cy="185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6 Imagen"/>
          <p:cNvPicPr/>
          <p:nvPr/>
        </p:nvPicPr>
        <p:blipFill>
          <a:blip r:embed="rId4"/>
          <a:srcRect l="5599" t="55596" r="92766" b="40124"/>
          <a:stretch>
            <a:fillRect/>
          </a:stretch>
        </p:blipFill>
        <p:spPr bwMode="auto">
          <a:xfrm>
            <a:off x="857224" y="4071942"/>
            <a:ext cx="21431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636"/>
            <a:ext cx="8183880" cy="1051560"/>
          </a:xfrm>
        </p:spPr>
        <p:txBody>
          <a:bodyPr>
            <a:normAutofit/>
          </a:bodyPr>
          <a:lstStyle/>
          <a:p>
            <a:r>
              <a:rPr lang="es-CL" dirty="0" smtClean="0"/>
              <a:t>Artículos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7"/>
            <a:ext cx="8072494" cy="200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Pronombres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8072494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Sufijos Sustantivos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001056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Sufijos de Verbos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90726" cy="2147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Aumentativos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904987" cy="180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Diminutivos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7985951" cy="1914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Despectivos</a:t>
            </a:r>
            <a:endParaRPr lang="es-CL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781162" cy="1619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</TotalTime>
  <Words>17</Words>
  <Application>Microsoft Office PowerPoint</Application>
  <PresentationFormat>Presentación en pantalla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Aspecto</vt:lpstr>
      <vt:lpstr>Avance 1 “Algoritmo de Porter”</vt:lpstr>
      <vt:lpstr>Prefijos</vt:lpstr>
      <vt:lpstr>Artículos</vt:lpstr>
      <vt:lpstr>Pronombres</vt:lpstr>
      <vt:lpstr>Sufijos Sustantivos</vt:lpstr>
      <vt:lpstr>Sufijos de Verbos</vt:lpstr>
      <vt:lpstr>Aumentativos</vt:lpstr>
      <vt:lpstr>Diminutivos</vt:lpstr>
      <vt:lpstr>Despectivos</vt:lpstr>
      <vt:lpstr>Eliminar “s”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1 “Algoritmo</dc:title>
  <dc:creator>alumnos</dc:creator>
  <cp:lastModifiedBy>alumnos</cp:lastModifiedBy>
  <cp:revision>2</cp:revision>
  <dcterms:created xsi:type="dcterms:W3CDTF">2019-04-15T21:22:05Z</dcterms:created>
  <dcterms:modified xsi:type="dcterms:W3CDTF">2019-04-15T21:33:49Z</dcterms:modified>
</cp:coreProperties>
</file>