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125b9034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125b9034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125b903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125b903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125b903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125b903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125b903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125b903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125b903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125b903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125b9034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125b903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125b903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125b903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125b9034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125b903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125b9034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125b903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125b903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125b903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Regulares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9400" y="23867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Catalina Bustos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Tobar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troncoso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Adjetivos: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32490" l="0" r="0" t="8810"/>
          <a:stretch/>
        </p:blipFill>
        <p:spPr>
          <a:xfrm>
            <a:off x="3399600" y="440963"/>
            <a:ext cx="5600700" cy="7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675" y="1634445"/>
            <a:ext cx="33047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“S”: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18573" l="0" r="0" t="5617"/>
          <a:stretch/>
        </p:blipFill>
        <p:spPr>
          <a:xfrm>
            <a:off x="3420400" y="294250"/>
            <a:ext cx="5610225" cy="8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363" y="1487700"/>
            <a:ext cx="2921325" cy="3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Prefijos: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188" y="1654500"/>
            <a:ext cx="3117675" cy="2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225" y="362625"/>
            <a:ext cx="56102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Artículos</a:t>
            </a:r>
            <a:r>
              <a:rPr lang="es"/>
              <a:t>: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8028" l="0" r="0" t="13082"/>
          <a:stretch/>
        </p:blipFill>
        <p:spPr>
          <a:xfrm>
            <a:off x="3383225" y="343800"/>
            <a:ext cx="5610225" cy="7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875" y="1524900"/>
            <a:ext cx="2562300" cy="31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Pronombres: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20354" l="2934" r="3616" t="14511"/>
          <a:stretch/>
        </p:blipFill>
        <p:spPr>
          <a:xfrm>
            <a:off x="2799250" y="331413"/>
            <a:ext cx="6206624" cy="7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00" y="1549675"/>
            <a:ext cx="3246650" cy="30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8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Sufijos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Sustantivos: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5872" l="0" r="0" t="8973"/>
          <a:stretch/>
        </p:blipFill>
        <p:spPr>
          <a:xfrm>
            <a:off x="3387250" y="265450"/>
            <a:ext cx="5610225" cy="8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052" y="1533325"/>
            <a:ext cx="3379900" cy="30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0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Sufijos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Verbos: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6779" l="0" r="0" t="17651"/>
          <a:stretch/>
        </p:blipFill>
        <p:spPr>
          <a:xfrm>
            <a:off x="3399600" y="290225"/>
            <a:ext cx="5610225" cy="7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337" y="1558075"/>
            <a:ext cx="2859325" cy="30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Aumentativos: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20458" l="0" r="0" t="0"/>
          <a:stretch/>
        </p:blipFill>
        <p:spPr>
          <a:xfrm>
            <a:off x="3395600" y="344250"/>
            <a:ext cx="5610225" cy="7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275" y="1599275"/>
            <a:ext cx="2954775" cy="29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Diminutivos: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23458" l="1540" r="-1539" t="10958"/>
          <a:stretch/>
        </p:blipFill>
        <p:spPr>
          <a:xfrm>
            <a:off x="3399600" y="343800"/>
            <a:ext cx="5610225" cy="7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925" y="1653850"/>
            <a:ext cx="2841550" cy="27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Despectivos: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5640" l="0" r="0" t="8469"/>
          <a:stretch/>
        </p:blipFill>
        <p:spPr>
          <a:xfrm>
            <a:off x="3399600" y="322250"/>
            <a:ext cx="5610225" cy="8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013" y="1574475"/>
            <a:ext cx="3070025" cy="29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