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jvn4jbiCxemDFpDWNM3r2zUtJ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79c8cb5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g1e79c8cb5c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79c8cb5c9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79c8cb5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e79c8cb5c9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79c8cb5c9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79c8cb5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e79c8cb5c9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3" name="Shape 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4" name="Google Shape;43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3" name="Shape 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5" name="Google Shape;44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0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2" name="Google Shape;44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0" name="Shape 4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1" name="Google Shape;44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2" name="Google Shape;44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7" name="Google Shape;4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3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5" name="Google Shape;448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3" name="Google Shape;44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1" name="Google Shape;45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5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7" name="Google Shape;450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4" name="Google Shape;45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7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8" name="Google Shape;451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9" name="Google Shape;451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9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3" name="Google Shape;479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8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0" name="Google Shape;492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8" name="Shape 5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9" name="Google Shape;50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0" name="Google Shape;504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0" name="Shape 5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" name="Google Shape;51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2" name="Google Shape;516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6" name="Shape 5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Google Shape;52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8" name="Google Shape;527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1" name="Shape 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2" name="Google Shape;528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3" name="Google Shape;528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6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8" name="Google Shape;54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1" name="Shape 5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2" name="Google Shape;541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3" name="Google Shape;541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3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Google Shape;553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5" name="Google Shape;553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3" name="Shape 5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4" name="Google Shape;566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5" name="Google Shape;566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3" name="Shape 5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4" name="Google Shape;579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5" name="Google Shape;579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3" name="Shape 5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4" name="Google Shape;59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5" name="Google Shape;592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9" name="Shape 6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0" name="Google Shape;6050;g27ef06586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1" name="Google Shape;6051;g27ef0658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2" name="Google Shape;6052;g27ef065867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1.jpg"/><Relationship Id="rId6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jpg"/><Relationship Id="rId6" Type="http://schemas.openxmlformats.org/officeDocument/2006/relationships/image" Target="../media/image1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Relationship Id="rId6" Type="http://schemas.openxmlformats.org/officeDocument/2006/relationships/image" Target="../media/image1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jpg"/><Relationship Id="rId4" Type="http://schemas.openxmlformats.org/officeDocument/2006/relationships/image" Target="../media/image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jpg"/><Relationship Id="rId4" Type="http://schemas.openxmlformats.org/officeDocument/2006/relationships/image" Target="../media/image27.png"/><Relationship Id="rId5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jpg"/><Relationship Id="rId4" Type="http://schemas.openxmlformats.org/officeDocument/2006/relationships/image" Target="../media/image27.png"/><Relationship Id="rId5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Relationship Id="rId5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79c8cb5c9_0_0"/>
          <p:cNvSpPr txBox="1"/>
          <p:nvPr/>
        </p:nvSpPr>
        <p:spPr>
          <a:xfrm>
            <a:off x="3887366" y="2308703"/>
            <a:ext cx="4835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19300" lvl="0" marL="2019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Electiva - </a:t>
            </a:r>
            <a:r>
              <a:rPr b="0" i="0" lang="en-US" sz="3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Reconocimiento de Patrones</a:t>
            </a:r>
            <a:endParaRPr sz="1100"/>
          </a:p>
        </p:txBody>
      </p:sp>
      <p:sp>
        <p:nvSpPr>
          <p:cNvPr id="89" name="Google Shape;89;g1e79c8cb5c9_0_0"/>
          <p:cNvSpPr txBox="1"/>
          <p:nvPr/>
        </p:nvSpPr>
        <p:spPr>
          <a:xfrm>
            <a:off x="6305162" y="3755212"/>
            <a:ext cx="202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75" name="Google Shape;275;p8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81" name="Google Shape;281;p8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83" name="Google Shape;283;p8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84" name="Google Shape;284;p8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285" name="Google Shape;285;p8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86" name="Google Shape;286;p8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8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8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297" name="Google Shape;297;p8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307" name="Google Shape;307;p8"/>
          <p:cNvSpPr/>
          <p:nvPr/>
        </p:nvSpPr>
        <p:spPr>
          <a:xfrm rot="-2272366">
            <a:off x="855776" y="48828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5" name="Google Shape;315;p9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7" name="Google Shape;317;p9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8" name="Google Shape;318;p9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9" name="Google Shape;319;p9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21" name="Google Shape;321;p9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22" name="Google Shape;322;p9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3" name="Google Shape;323;p9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34" name="Google Shape;334;p9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5" name="Google Shape;335;p9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339" name="Google Shape;339;p9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9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9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350" name="Google Shape;350;p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360" name="Google Shape;360;p9"/>
          <p:cNvSpPr/>
          <p:nvPr/>
        </p:nvSpPr>
        <p:spPr>
          <a:xfrm rot="-2272366">
            <a:off x="855776" y="48828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2" name="Google Shape;362;p9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9" name="Google Shape;369;p10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71" name="Google Shape;371;p10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2" name="Google Shape;372;p10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73" name="Google Shape;373;p10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2" name="Google Shape;382;p10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3" name="Google Shape;383;p10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4" name="Google Shape;384;p10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87" name="Google Shape;387;p10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88" name="Google Shape;388;p10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392" name="Google Shape;392;p10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393" name="Google Shape;393;p10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10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10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404" name="Google Shape;404;p10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414" name="Google Shape;414;p10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0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417" name="Google Shape;417;p10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9" name="Google Shape;429;p11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1" name="Google Shape;431;p11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2" name="Google Shape;432;p11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3" name="Google Shape;433;p11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4" name="Google Shape;434;p11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5" name="Google Shape;435;p11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6" name="Google Shape;436;p11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7" name="Google Shape;437;p11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8" name="Google Shape;438;p11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11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447" name="Google Shape;447;p11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448" name="Google Shape;448;p11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1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1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459" name="Google Shape;459;p11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469" name="Google Shape;469;p11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1" name="Google Shape;471;p11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472" name="Google Shape;472;p1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2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79" name="Google Shape;479;p12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80" name="Google Shape;480;p12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1" name="Google Shape;481;p12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2" name="Google Shape;482;p12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3" name="Google Shape;483;p12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4" name="Google Shape;484;p12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86" name="Google Shape;486;p12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7" name="Google Shape;487;p12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9" name="Google Shape;489;p12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0" name="Google Shape;490;p12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1" name="Google Shape;491;p12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2" name="Google Shape;492;p12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4" name="Google Shape;494;p12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96" name="Google Shape;496;p12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7" name="Google Shape;497;p12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8" name="Google Shape;498;p12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9" name="Google Shape;499;p12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00" name="Google Shape;500;p12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01" name="Google Shape;501;p12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502" name="Google Shape;502;p12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503" name="Google Shape;503;p12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12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3" name="Google Shape;513;p12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514" name="Google Shape;514;p1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524" name="Google Shape;524;p1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6" name="Google Shape;526;p12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527" name="Google Shape;527;p12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8" name="Google Shape;528;p1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3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5" name="Google Shape;535;p13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36" name="Google Shape;536;p13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7" name="Google Shape;537;p13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8" name="Google Shape;538;p13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9" name="Google Shape;539;p13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40" name="Google Shape;540;p13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41" name="Google Shape;541;p13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42" name="Google Shape;542;p13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43" name="Google Shape;543;p13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47" name="Google Shape;547;p13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50" name="Google Shape;550;p13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1" name="Google Shape;551;p13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2" name="Google Shape;552;p13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3" name="Google Shape;553;p13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4" name="Google Shape;554;p13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5" name="Google Shape;555;p13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6" name="Google Shape;556;p13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57" name="Google Shape;557;p13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558" name="Google Shape;558;p13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559" name="Google Shape;559;p13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13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13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570" name="Google Shape;570;p13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580" name="Google Shape;580;p13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3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2" name="Google Shape;582;p13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583" name="Google Shape;583;p13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4" name="Google Shape;584;p13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5" name="Google Shape;585;p1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4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3" name="Google Shape;593;p14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5" name="Google Shape;595;p14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8" name="Google Shape;598;p14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9" name="Google Shape;599;p14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615" name="Google Shape;615;p14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616" name="Google Shape;616;p14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4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" name="Google Shape;626;p14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27" name="Google Shape;627;p14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637" name="Google Shape;637;p14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39" name="Google Shape;639;p14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640" name="Google Shape;640;p14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1" name="Google Shape;641;p14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2" name="Google Shape;642;p14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43" name="Google Shape;643;p1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5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0" name="Google Shape;650;p15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1" name="Google Shape;651;p15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2" name="Google Shape;652;p15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53" name="Google Shape;653;p15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55" name="Google Shape;655;p15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6" name="Google Shape;656;p15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7" name="Google Shape;657;p15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8" name="Google Shape;658;p15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9" name="Google Shape;659;p15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62" name="Google Shape;662;p15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68" name="Google Shape;668;p15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69" name="Google Shape;669;p15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70" name="Google Shape;670;p15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71" name="Google Shape;671;p15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72" name="Google Shape;672;p15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673" name="Google Shape;673;p15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674" name="Google Shape;674;p15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15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1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85" name="Google Shape;685;p15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695" name="Google Shape;695;p15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5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97" name="Google Shape;697;p15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698" name="Google Shape;698;p15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99" name="Google Shape;699;p15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0" name="Google Shape;700;p15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1" name="Google Shape;701;p15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2" name="Google Shape;702;p1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6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6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10" name="Google Shape;710;p16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11" name="Google Shape;711;p16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14" name="Google Shape;714;p16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1" name="Google Shape;721;p16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2" name="Google Shape;722;p16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3" name="Google Shape;723;p16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4" name="Google Shape;724;p16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7" name="Google Shape;727;p16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8" name="Google Shape;728;p16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732" name="Google Shape;732;p1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733" name="Google Shape;733;p16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16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743;p16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744" name="Google Shape;744;p16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754" name="Google Shape;754;p16"/>
          <p:cNvSpPr/>
          <p:nvPr/>
        </p:nvSpPr>
        <p:spPr>
          <a:xfrm rot="-8517813">
            <a:off x="856204" y="5378067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6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56" name="Google Shape;756;p16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757" name="Google Shape;757;p16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58" name="Google Shape;758;p16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59" name="Google Shape;759;p16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0" name="Google Shape;760;p16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1" name="Google Shape;761;p16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62" name="Google Shape;762;p1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7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7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69" name="Google Shape;769;p17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70" name="Google Shape;770;p17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71" name="Google Shape;771;p17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2" name="Google Shape;772;p17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73" name="Google Shape;773;p17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4" name="Google Shape;774;p17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75" name="Google Shape;775;p17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76" name="Google Shape;776;p17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77" name="Google Shape;777;p17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9" name="Google Shape;779;p17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1" name="Google Shape;781;p17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2" name="Google Shape;782;p17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86" name="Google Shape;786;p17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87" name="Google Shape;787;p17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89" name="Google Shape;789;p17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793" name="Google Shape;793;p17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17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3" name="Google Shape;803;p17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804" name="Google Shape;804;p17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814" name="Google Shape;814;p17"/>
          <p:cNvSpPr/>
          <p:nvPr/>
        </p:nvSpPr>
        <p:spPr>
          <a:xfrm rot="-5400000">
            <a:off x="856204" y="5153157"/>
            <a:ext cx="337801" cy="1072000"/>
          </a:xfrm>
          <a:prstGeom prst="ellipse">
            <a:avLst/>
          </a:prstGeom>
          <a:noFill/>
          <a:ln cap="flat" cmpd="sng" w="285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7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16" name="Google Shape;816;p1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817" name="Google Shape;817;p17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18" name="Google Shape;818;p17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19" name="Google Shape;819;p17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0" name="Google Shape;820;p17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1" name="Google Shape;821;p17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2" name="Google Shape;822;p17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3" name="Google Shape;823;p1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79c8cb5c9_0_81"/>
          <p:cNvSpPr txBox="1"/>
          <p:nvPr/>
        </p:nvSpPr>
        <p:spPr>
          <a:xfrm>
            <a:off x="795100" y="2885100"/>
            <a:ext cx="719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Descriptores de textura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8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8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30" name="Google Shape;830;p18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31" name="Google Shape;831;p18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32" name="Google Shape;832;p18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3" name="Google Shape;833;p18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5" name="Google Shape;835;p18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36" name="Google Shape;836;p18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37" name="Google Shape;837;p18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38" name="Google Shape;838;p18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39" name="Google Shape;839;p18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40" name="Google Shape;840;p18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41" name="Google Shape;841;p18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2" name="Google Shape;842;p18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3" name="Google Shape;843;p18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4" name="Google Shape;844;p18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5" name="Google Shape;845;p18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46" name="Google Shape;846;p18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47" name="Google Shape;847;p18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48" name="Google Shape;848;p18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49" name="Google Shape;849;p18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0" name="Google Shape;850;p18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51" name="Google Shape;851;p18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52" name="Google Shape;852;p18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853" name="Google Shape;853;p18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854" name="Google Shape;854;p18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3" name="Google Shape;863;p18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4" name="Google Shape;864;p18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865" name="Google Shape;865;p18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875" name="Google Shape;875;p18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76" name="Google Shape;876;p18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877" name="Google Shape;877;p18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8" name="Google Shape;878;p18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9" name="Google Shape;879;p18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80" name="Google Shape;880;p18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81" name="Google Shape;881;p18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2" name="Google Shape;882;p18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3" name="Google Shape;883;p18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884" name="Google Shape;884;p18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885" name="Google Shape;885;p1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886" name="Google Shape;886;p18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5" name="Google Shape;895;p1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96" name="Google Shape;896;p18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97" name="Google Shape;897;p18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98" name="Google Shape;898;p18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99" name="Google Shape;899;p18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900" name="Google Shape;900;p18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901" name="Google Shape;901;p18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/>
            </a:p>
          </p:txBody>
        </p:sp>
        <p:sp>
          <p:nvSpPr>
            <p:cNvPr id="902" name="Google Shape;902;p18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128    +</a:t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fmla="val 13798620" name="adj1"/>
                <a:gd fmla="val 730115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4" name="Google Shape;904;p18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2+4+32+64+128 = 230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9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9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11" name="Google Shape;911;p19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12" name="Google Shape;912;p19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13" name="Google Shape;913;p19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14" name="Google Shape;914;p19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15" name="Google Shape;915;p19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16" name="Google Shape;916;p19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17" name="Google Shape;917;p19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18" name="Google Shape;918;p19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19" name="Google Shape;919;p19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20" name="Google Shape;920;p19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21" name="Google Shape;921;p19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22" name="Google Shape;922;p19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3" name="Google Shape;923;p19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4" name="Google Shape;924;p19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5" name="Google Shape;925;p19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6" name="Google Shape;926;p19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27" name="Google Shape;927;p19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28" name="Google Shape;928;p19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29" name="Google Shape;929;p19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30" name="Google Shape;930;p19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1" name="Google Shape;931;p19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32" name="Google Shape;932;p19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33" name="Google Shape;933;p19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934" name="Google Shape;934;p19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935" name="Google Shape;935;p19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4" name="Google Shape;944;p19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5" name="Google Shape;945;p19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946" name="Google Shape;946;p1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956" name="Google Shape;956;p19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57" name="Google Shape;957;p19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958" name="Google Shape;958;p19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59" name="Google Shape;959;p19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0" name="Google Shape;960;p19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61" name="Google Shape;961;p19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62" name="Google Shape;962;p19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3" name="Google Shape;963;p19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4" name="Google Shape;964;p19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5" name="Google Shape;965;p19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9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9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9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9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9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9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9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9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9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5" name="Google Shape;975;p1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76" name="Google Shape;976;p19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77" name="Google Shape;977;p19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78" name="Google Shape;978;p19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979" name="Google Shape;979;p19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980" name="Google Shape;980;p19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981" name="Google Shape;981;p19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128    +</a:t>
            </a:r>
            <a:endParaRPr/>
          </a:p>
        </p:txBody>
      </p:sp>
      <p:sp>
        <p:nvSpPr>
          <p:cNvPr id="982" name="Google Shape;982;p19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fmla="val 13798620" name="adj1"/>
              <a:gd fmla="val 730115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9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2+4+32+64+128 = 230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0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0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90" name="Google Shape;990;p20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92" name="Google Shape;992;p20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93" name="Google Shape;993;p20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96" name="Google Shape;996;p20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97" name="Google Shape;997;p20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98" name="Google Shape;998;p20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00" name="Google Shape;1000;p20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01" name="Google Shape;1001;p20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02" name="Google Shape;1002;p20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03" name="Google Shape;1003;p20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04" name="Google Shape;1004;p20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05" name="Google Shape;1005;p20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06" name="Google Shape;1006;p20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08" name="Google Shape;1008;p20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09" name="Google Shape;1009;p20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0" name="Google Shape;1010;p20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11" name="Google Shape;1011;p20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12" name="Google Shape;1012;p20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1013" name="Google Shape;1013;p20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1014" name="Google Shape;1014;p20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3" name="Google Shape;1023;p20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4" name="Google Shape;1024;p20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1025" name="Google Shape;1025;p20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sp>
        <p:nvSpPr>
          <p:cNvPr id="1035" name="Google Shape;1035;p20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36" name="Google Shape;1036;p20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1037" name="Google Shape;1037;p20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8" name="Google Shape;1038;p20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9" name="Google Shape;1039;p20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40" name="Google Shape;1040;p20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41" name="Google Shape;1041;p20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42" name="Google Shape;1042;p20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43" name="Google Shape;1043;p20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044" name="Google Shape;1044;p20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1045" name="Google Shape;1045;p20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1046" name="Google Shape;1046;p20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0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5" name="Google Shape;1055;p20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56" name="Google Shape;1056;p20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57" name="Google Shape;1057;p2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58" name="Google Shape;1058;p20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59" name="Google Shape;1059;p20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060" name="Google Shape;1060;p20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061" name="Google Shape;1061;p20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/>
            </a:p>
          </p:txBody>
        </p:sp>
        <p:sp>
          <p:nvSpPr>
            <p:cNvPr id="1062" name="Google Shape;1062;p20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128    +</a:t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fmla="val 13798620" name="adj1"/>
                <a:gd fmla="val 730115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4" name="Google Shape;1064;p2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2+4+32+64+128 = 230</a:t>
            </a:r>
            <a:endParaRPr/>
          </a:p>
        </p:txBody>
      </p:sp>
      <p:sp>
        <p:nvSpPr>
          <p:cNvPr id="1065" name="Google Shape;1065;p20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0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0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0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0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070" name="Google Shape;1070;p20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0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0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0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0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0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0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0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0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0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0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0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0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0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0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0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0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0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0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0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1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1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96" name="Google Shape;1096;p21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97" name="Google Shape;1097;p21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98" name="Google Shape;1098;p21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99" name="Google Shape;1099;p21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00" name="Google Shape;1100;p21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01" name="Google Shape;1101;p21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02" name="Google Shape;1102;p21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03" name="Google Shape;1103;p21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04" name="Google Shape;1104;p21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05" name="Google Shape;1105;p21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06" name="Google Shape;1106;p21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07" name="Google Shape;1107;p21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08" name="Google Shape;1108;p21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09" name="Google Shape;1109;p21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10" name="Google Shape;1110;p21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11" name="Google Shape;1111;p21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12" name="Google Shape;1112;p21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13" name="Google Shape;1113;p21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14" name="Google Shape;1114;p21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15" name="Google Shape;1115;p21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6" name="Google Shape;1116;p21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17" name="Google Shape;1117;p21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18" name="Google Shape;1118;p21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1119" name="Google Shape;1119;p21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1120" name="Google Shape;1120;p21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2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0" name="Google Shape;1130;p21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1131" name="Google Shape;1131;p21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141" name="Google Shape;1141;p21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grpSp>
        <p:nvGrpSpPr>
          <p:cNvPr id="1142" name="Google Shape;1142;p21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1143" name="Google Shape;1143;p21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1144" name="Google Shape;1144;p21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3" name="Google Shape;1153;p21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54" name="Google Shape;1154;p21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55" name="Google Shape;1155;p21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56" name="Google Shape;1156;p2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57" name="Google Shape;1157;p21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158" name="Google Shape;1158;p21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159" name="Google Shape;1159;p21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/>
            </a:p>
          </p:txBody>
        </p:sp>
        <p:sp>
          <p:nvSpPr>
            <p:cNvPr id="1160" name="Google Shape;1160;p21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128    +</a:t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fmla="val 13798620" name="adj1"/>
                <a:gd fmla="val 730115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2" name="Google Shape;1162;p21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1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1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1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167" name="Google Shape;1167;p21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1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1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1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1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1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1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1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1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1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1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1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1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1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1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1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1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21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21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21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22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2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94" name="Google Shape;1194;p22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95" name="Google Shape;1195;p22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96" name="Google Shape;1196;p22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97" name="Google Shape;1197;p22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98" name="Google Shape;1198;p22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99" name="Google Shape;1199;p22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0" name="Google Shape;1200;p22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12" name="Google Shape;1212;p22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13" name="Google Shape;1213;p22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4" name="Google Shape;1214;p22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15" name="Google Shape;1215;p22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16" name="Google Shape;1216;p22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1217" name="Google Shape;1217;p22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1218" name="Google Shape;1218;p22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7" name="Google Shape;1227;p22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8" name="Google Shape;1228;p22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1229" name="Google Shape;1229;p2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239" name="Google Shape;1239;p22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0" name="Google Shape;1240;p22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1241" name="Google Shape;1241;p22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2" name="Google Shape;1242;p2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3" name="Google Shape;1243;p22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4" name="Google Shape;1244;p22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5" name="Google Shape;1245;p22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6" name="Google Shape;1246;p22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7" name="Google Shape;1247;p22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248" name="Google Shape;1248;p22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1249" name="Google Shape;1249;p22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1250" name="Google Shape;1250;p22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22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60" name="Google Shape;1260;p22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261" name="Google Shape;1261;p22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62" name="Google Shape;1262;p22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263" name="Google Shape;1263;p2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264" name="Google Shape;1264;p22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265" name="Google Shape;1265;p22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/>
            </a:p>
          </p:txBody>
        </p:sp>
        <p:sp>
          <p:nvSpPr>
            <p:cNvPr id="1266" name="Google Shape;1266;p22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128    +</a:t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fmla="val 13798620" name="adj1"/>
                <a:gd fmla="val 730115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8" name="Google Shape;1268;p22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1+2+4+8+64+128 = 207</a:t>
            </a: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2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22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22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22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274" name="Google Shape;1274;p22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22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2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2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22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22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22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2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2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2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22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22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22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22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22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22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2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2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2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22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3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00" name="Google Shape;1300;p23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1" name="Google Shape;1301;p23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02" name="Google Shape;1302;p23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03" name="Google Shape;1303;p23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04" name="Google Shape;1304;p23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05" name="Google Shape;1305;p23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6" name="Google Shape;1306;p23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7" name="Google Shape;1307;p23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08" name="Google Shape;1308;p23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9" name="Google Shape;1309;p23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10" name="Google Shape;1310;p23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11" name="Google Shape;1311;p23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12" name="Google Shape;1312;p23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13" name="Google Shape;1313;p23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14" name="Google Shape;1314;p23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15" name="Google Shape;1315;p23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16" name="Google Shape;1316;p23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17" name="Google Shape;1317;p23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18" name="Google Shape;1318;p23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19" name="Google Shape;1319;p23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23" name="Google Shape;1323;p23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3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3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3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3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23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329" name="Google Shape;1329;p23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23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23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23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23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23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23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23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23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23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23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23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23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23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23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23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23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23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3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3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23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350" name="Google Shape;1350;p23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24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24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57" name="Google Shape;1357;p24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58" name="Google Shape;1358;p24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59" name="Google Shape;1359;p24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60" name="Google Shape;1360;p24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61" name="Google Shape;1361;p24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62" name="Google Shape;1362;p24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63" name="Google Shape;1363;p24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64" name="Google Shape;1364;p24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65" name="Google Shape;1365;p24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6" name="Google Shape;1366;p24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7" name="Google Shape;1367;p24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68" name="Google Shape;1368;p24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69" name="Google Shape;1369;p24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70" name="Google Shape;1370;p24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71" name="Google Shape;1371;p24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72" name="Google Shape;1372;p24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73" name="Google Shape;1373;p24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74" name="Google Shape;1374;p24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75" name="Google Shape;1375;p24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76" name="Google Shape;1376;p24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7" name="Google Shape;1377;p24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78" name="Google Shape;1378;p24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79" name="Google Shape;1379;p24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1380" name="Google Shape;1380;p24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1381" name="Google Shape;1381;p24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0" name="Google Shape;1390;p24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1" name="Google Shape;1391;p24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1392" name="Google Shape;1392;p24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1402" name="Google Shape;1402;p2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3" name="Google Shape;1403;p24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&lt;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≥</a:t>
            </a:r>
            <a:endParaRPr/>
          </a:p>
        </p:txBody>
      </p:sp>
      <p:sp>
        <p:nvSpPr>
          <p:cNvPr id="1404" name="Google Shape;1404;p24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5" name="Google Shape;1405;p24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6" name="Google Shape;1406;p24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7" name="Google Shape;1407;p2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8" name="Google Shape;1408;p24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9" name="Google Shape;1409;p24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10" name="Google Shape;1410;p24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411" name="Google Shape;1411;p24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1412" name="Google Shape;1412;p24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1413" name="Google Shape;1413;p24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2" name="Google Shape;1422;p24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23" name="Google Shape;1423;p24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24" name="Google Shape;1424;p24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25" name="Google Shape;1425;p24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426" name="Google Shape;1426;p24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427" name="Google Shape;1427;p24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428" name="Google Shape;1428;p2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/>
            </a:p>
          </p:txBody>
        </p:sp>
        <p:sp>
          <p:nvSpPr>
            <p:cNvPr id="1429" name="Google Shape;1429;p24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128    +</a:t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fmla="val 13798620" name="adj1"/>
                <a:gd fmla="val 730115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1" name="Google Shape;1431;p24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1+8+16 = 25</a:t>
            </a:r>
            <a:endParaRPr/>
          </a:p>
        </p:txBody>
      </p:sp>
      <p:sp>
        <p:nvSpPr>
          <p:cNvPr id="1432" name="Google Shape;1432;p24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24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24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24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24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437" name="Google Shape;1437;p24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4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24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24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24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24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24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24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24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24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24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24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24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24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24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24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24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24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24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24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24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458" name="Google Shape;1458;p24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5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64" name="Google Shape;1464;p25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65" name="Google Shape;1465;p25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66" name="Google Shape;1466;p25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67" name="Google Shape;1467;p25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68" name="Google Shape;1468;p25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69" name="Google Shape;1469;p25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70" name="Google Shape;1470;p25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71" name="Google Shape;1471;p25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72" name="Google Shape;1472;p25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73" name="Google Shape;1473;p25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74" name="Google Shape;1474;p25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75" name="Google Shape;1475;p25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76" name="Google Shape;1476;p25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77" name="Google Shape;1477;p25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79" name="Google Shape;1479;p25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80" name="Google Shape;1480;p25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81" name="Google Shape;1481;p25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82" name="Google Shape;1482;p25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83" name="Google Shape;1483;p25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84" name="Google Shape;1484;p25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85" name="Google Shape;1485;p25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86" name="Google Shape;1486;p25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87" name="Google Shape;1487;p25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5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5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25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25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5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493" name="Google Shape;1493;p25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5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5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5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25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25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5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5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25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25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25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25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25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25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25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25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25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25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25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25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25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514" name="Google Shape;1514;p25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515" name="Google Shape;1515;p25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6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21" name="Google Shape;1521;p26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2" name="Google Shape;1522;p26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23" name="Google Shape;1523;p26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24" name="Google Shape;1524;p26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25" name="Google Shape;1525;p26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26" name="Google Shape;1526;p26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7" name="Google Shape;1527;p26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8" name="Google Shape;1528;p26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29" name="Google Shape;1529;p26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30" name="Google Shape;1530;p26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31" name="Google Shape;1531;p26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32" name="Google Shape;1532;p26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33" name="Google Shape;1533;p26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34" name="Google Shape;1534;p26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35" name="Google Shape;1535;p26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36" name="Google Shape;1536;p26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37" name="Google Shape;1537;p26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38" name="Google Shape;1538;p26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39" name="Google Shape;1539;p26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40" name="Google Shape;1540;p26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1" name="Google Shape;1541;p26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42" name="Google Shape;1542;p26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43" name="Google Shape;1543;p26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44" name="Google Shape;1544;p26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26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26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26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26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26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550" name="Google Shape;1550;p26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26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6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6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26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26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26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26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26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26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26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26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26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26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26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26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6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571" name="Google Shape;1571;p26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572" name="Google Shape;1572;p26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  <p:sp>
        <p:nvSpPr>
          <p:cNvPr id="1573" name="Google Shape;1573;p26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7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79" name="Google Shape;1579;p27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80" name="Google Shape;1580;p27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81" name="Google Shape;1581;p27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82" name="Google Shape;1582;p27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83" name="Google Shape;1583;p27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85" name="Google Shape;1585;p27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86" name="Google Shape;1586;p27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87" name="Google Shape;1587;p27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88" name="Google Shape;1588;p27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89" name="Google Shape;1589;p27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90" name="Google Shape;1590;p27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91" name="Google Shape;1591;p27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92" name="Google Shape;1592;p27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93" name="Google Shape;1593;p27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94" name="Google Shape;1594;p27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95" name="Google Shape;1595;p27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96" name="Google Shape;1596;p27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97" name="Google Shape;1597;p27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98" name="Google Shape;1598;p27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99" name="Google Shape;1599;p27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00" name="Google Shape;1600;p27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01" name="Google Shape;1601;p27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02" name="Google Shape;1602;p27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27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27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27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27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27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608" name="Google Shape;1608;p27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27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27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27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27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27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27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27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27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27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27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27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27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27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27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27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27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27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27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27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27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629" name="Google Shape;1629;p27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630" name="Google Shape;1630;p27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  <p:sp>
        <p:nvSpPr>
          <p:cNvPr id="1631" name="Google Shape;1631;p27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243</a:t>
            </a:r>
            <a:endParaRPr/>
          </a:p>
        </p:txBody>
      </p:sp>
      <p:sp>
        <p:nvSpPr>
          <p:cNvPr id="1632" name="Google Shape;1632;p27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e79c8cb5c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" y="1162050"/>
            <a:ext cx="84772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28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38" name="Google Shape;1638;p28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39" name="Google Shape;1639;p28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0" name="Google Shape;1640;p28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41" name="Google Shape;1641;p28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2" name="Google Shape;1642;p28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43" name="Google Shape;1643;p28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44" name="Google Shape;1644;p28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45" name="Google Shape;1645;p28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6" name="Google Shape;1646;p28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7" name="Google Shape;1647;p28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8" name="Google Shape;1648;p28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49" name="Google Shape;1649;p28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50" name="Google Shape;1650;p28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51" name="Google Shape;1651;p28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52" name="Google Shape;1652;p28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53" name="Google Shape;1653;p28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54" name="Google Shape;1654;p28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55" name="Google Shape;1655;p28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56" name="Google Shape;1656;p28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57" name="Google Shape;1657;p28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58" name="Google Shape;1658;p28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59" name="Google Shape;1659;p28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60" name="Google Shape;1660;p28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61" name="Google Shape;1661;p28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28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8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28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28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28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667" name="Google Shape;1667;p28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28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28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28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28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28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28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28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28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28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28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28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28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28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28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28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28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28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28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28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28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688" name="Google Shape;1688;p28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689" name="Google Shape;1689;p28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  <p:sp>
        <p:nvSpPr>
          <p:cNvPr id="1690" name="Google Shape;1690;p28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243</a:t>
            </a:r>
            <a:endParaRPr/>
          </a:p>
        </p:txBody>
      </p:sp>
      <p:sp>
        <p:nvSpPr>
          <p:cNvPr id="1691" name="Google Shape;1691;p28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  <p:sp>
        <p:nvSpPr>
          <p:cNvPr id="1692" name="Google Shape;1692;p28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29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98" name="Google Shape;1698;p29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99" name="Google Shape;1699;p29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00" name="Google Shape;1700;p29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01" name="Google Shape;1701;p29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02" name="Google Shape;1702;p29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03" name="Google Shape;1703;p29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04" name="Google Shape;1704;p29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05" name="Google Shape;1705;p29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06" name="Google Shape;1706;p29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07" name="Google Shape;1707;p29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08" name="Google Shape;1708;p29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09" name="Google Shape;1709;p29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10" name="Google Shape;1710;p29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11" name="Google Shape;1711;p29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12" name="Google Shape;1712;p29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13" name="Google Shape;1713;p29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14" name="Google Shape;1714;p29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15" name="Google Shape;1715;p29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16" name="Google Shape;1716;p29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17" name="Google Shape;1717;p29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18" name="Google Shape;1718;p29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19" name="Google Shape;1719;p29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20" name="Google Shape;1720;p29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21" name="Google Shape;1721;p29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29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29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29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29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29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1727" name="Google Shape;1727;p29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29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29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29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29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29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29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29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29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29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29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29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29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29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29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29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29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29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29"/>
          <p:cNvSpPr/>
          <p:nvPr/>
        </p:nvSpPr>
        <p:spPr>
          <a:xfrm>
            <a:off x="3685121" y="3262538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29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1748" name="Google Shape;1748;p29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749" name="Google Shape;1749;p29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  <p:sp>
        <p:nvSpPr>
          <p:cNvPr id="1750" name="Google Shape;1750;p29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243</a:t>
            </a:r>
            <a:endParaRPr/>
          </a:p>
        </p:txBody>
      </p:sp>
      <p:sp>
        <p:nvSpPr>
          <p:cNvPr id="1751" name="Google Shape;1751;p29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  <p:sp>
        <p:nvSpPr>
          <p:cNvPr id="1752" name="Google Shape;1752;p29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  <p:sp>
        <p:nvSpPr>
          <p:cNvPr id="1753" name="Google Shape;1753;p29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119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0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30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1760" name="Google Shape;1760;p30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1761" name="Google Shape;1761;p30"/>
          <p:cNvCxnSpPr>
            <a:endCxn id="1760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2" name="Google Shape;1762;p30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1763" name="Google Shape;1763;p30"/>
          <p:cNvCxnSpPr>
            <a:stCxn id="1760" idx="3"/>
            <a:endCxn id="1762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4" name="Google Shape;1764;p30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1765" name="Google Shape;1765;p30"/>
          <p:cNvCxnSpPr>
            <a:stCxn id="1762" idx="3"/>
            <a:endCxn id="1764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6" name="Google Shape;1766;p30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7" name="Google Shape;1767;p30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1768" name="Google Shape;1768;p30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31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1774" name="Google Shape;1774;p31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3" name="Google Shape;1783;p31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4" name="Google Shape;1784;p31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5" name="Google Shape;1785;p31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6" name="Google Shape;1786;p31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7" name="Google Shape;1787;p31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8" name="Google Shape;1788;p31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9" name="Google Shape;1789;p31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90" name="Google Shape;1790;p31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791" name="Google Shape;1791;p31"/>
          <p:cNvGrpSpPr/>
          <p:nvPr/>
        </p:nvGrpSpPr>
        <p:grpSpPr>
          <a:xfrm>
            <a:off x="2918537" y="1939417"/>
            <a:ext cx="5421437" cy="4062264"/>
            <a:chOff x="2918537" y="1939417"/>
            <a:chExt cx="5421437" cy="4062264"/>
          </a:xfrm>
        </p:grpSpPr>
        <p:grpSp>
          <p:nvGrpSpPr>
            <p:cNvPr id="1792" name="Google Shape;1792;p31"/>
            <p:cNvGrpSpPr/>
            <p:nvPr/>
          </p:nvGrpSpPr>
          <p:grpSpPr>
            <a:xfrm>
              <a:off x="4277710" y="1939417"/>
              <a:ext cx="4062264" cy="4062264"/>
              <a:chOff x="1016867" y="867"/>
              <a:chExt cx="4062264" cy="4062264"/>
            </a:xfrm>
          </p:grpSpPr>
          <p:sp>
            <p:nvSpPr>
              <p:cNvPr id="1793" name="Google Shape;1793;p31"/>
              <p:cNvSpPr/>
              <p:nvPr/>
            </p:nvSpPr>
            <p:spPr>
              <a:xfrm>
                <a:off x="2635746" y="867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1"/>
              <p:cNvSpPr txBox="1"/>
              <p:nvPr/>
            </p:nvSpPr>
            <p:spPr>
              <a:xfrm>
                <a:off x="2756492" y="121613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95" name="Google Shape;1795;p31"/>
              <p:cNvSpPr/>
              <p:nvPr/>
            </p:nvSpPr>
            <p:spPr>
              <a:xfrm rot="1350000">
                <a:off x="3504765" y="508685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1"/>
              <p:cNvSpPr txBox="1"/>
              <p:nvPr/>
            </p:nvSpPr>
            <p:spPr>
              <a:xfrm rot="1350000">
                <a:off x="3507274" y="551728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1"/>
              <p:cNvSpPr/>
              <p:nvPr/>
            </p:nvSpPr>
            <p:spPr>
              <a:xfrm>
                <a:off x="3780465" y="47502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1"/>
              <p:cNvSpPr txBox="1"/>
              <p:nvPr/>
            </p:nvSpPr>
            <p:spPr>
              <a:xfrm>
                <a:off x="3901211" y="59577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4050000">
                <a:off x="4317569" y="131475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1"/>
              <p:cNvSpPr txBox="1"/>
              <p:nvPr/>
            </p:nvSpPr>
            <p:spPr>
              <a:xfrm rot="4050000">
                <a:off x="4337913" y="133996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>
                <a:off x="4254624" y="161974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1"/>
              <p:cNvSpPr txBox="1"/>
              <p:nvPr/>
            </p:nvSpPr>
            <p:spPr>
              <a:xfrm>
                <a:off x="4375370" y="174049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6750000">
                <a:off x="4322328" y="245947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1"/>
              <p:cNvSpPr txBox="1"/>
              <p:nvPr/>
            </p:nvSpPr>
            <p:spPr>
              <a:xfrm rot="-4050000">
                <a:off x="4367894" y="248468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3780465" y="2764465"/>
                <a:ext cx="824507" cy="824507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1"/>
              <p:cNvSpPr txBox="1"/>
              <p:nvPr/>
            </p:nvSpPr>
            <p:spPr>
              <a:xfrm>
                <a:off x="3901211" y="2885211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9450000">
                <a:off x="3516254" y="3272283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1"/>
              <p:cNvSpPr txBox="1"/>
              <p:nvPr/>
            </p:nvSpPr>
            <p:spPr>
              <a:xfrm rot="-1350000">
                <a:off x="3579655" y="3315326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2635746" y="3238624"/>
                <a:ext cx="824507" cy="82450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1"/>
              <p:cNvSpPr txBox="1"/>
              <p:nvPr/>
            </p:nvSpPr>
            <p:spPr>
              <a:xfrm>
                <a:off x="2756492" y="3359370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-9450000">
                <a:off x="2371534" y="3277042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1"/>
              <p:cNvSpPr txBox="1"/>
              <p:nvPr/>
            </p:nvSpPr>
            <p:spPr>
              <a:xfrm rot="1350000">
                <a:off x="2434935" y="334530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>
                <a:off x="1491026" y="2764465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1"/>
              <p:cNvSpPr txBox="1"/>
              <p:nvPr/>
            </p:nvSpPr>
            <p:spPr>
              <a:xfrm>
                <a:off x="1611772" y="2885211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</a:t>
                </a: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 rot="-6750000">
                <a:off x="1558730" y="2470968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1"/>
              <p:cNvSpPr txBox="1"/>
              <p:nvPr/>
            </p:nvSpPr>
            <p:spPr>
              <a:xfrm rot="4050000">
                <a:off x="1604296" y="2557068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>
                <a:off x="1016867" y="161974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1"/>
              <p:cNvSpPr txBox="1"/>
              <p:nvPr/>
            </p:nvSpPr>
            <p:spPr>
              <a:xfrm>
                <a:off x="1137613" y="174049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128</a:t>
                </a: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-4050000">
                <a:off x="1553971" y="132624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1"/>
              <p:cNvSpPr txBox="1"/>
              <p:nvPr/>
            </p:nvSpPr>
            <p:spPr>
              <a:xfrm rot="-4050000">
                <a:off x="1574315" y="1412349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>
                <a:off x="1491026" y="47502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1"/>
              <p:cNvSpPr txBox="1"/>
              <p:nvPr/>
            </p:nvSpPr>
            <p:spPr>
              <a:xfrm>
                <a:off x="1611772" y="59577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000" lIns="33000" spcFirstLastPara="1" rIns="33000" wrap="square" tIns="33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-1350000">
                <a:off x="2360045" y="513444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gradFill>
                <a:gsLst>
                  <a:gs pos="0">
                    <a:srgbClr val="ABBEDC"/>
                  </a:gs>
                  <a:gs pos="100000">
                    <a:srgbClr val="C7DDFF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1"/>
              <p:cNvSpPr txBox="1"/>
              <p:nvPr/>
            </p:nvSpPr>
            <p:spPr>
              <a:xfrm rot="-1350000">
                <a:off x="2362554" y="581709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5" name="Google Shape;1825;p31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6" name="Google Shape;1826;p31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31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8" name="Google Shape;1828;p31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1829" name="Google Shape;1829;p31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32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1844" name="Google Shape;1844;p32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3" name="Google Shape;1853;p32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4" name="Google Shape;1854;p32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5" name="Google Shape;1855;p32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6" name="Google Shape;1856;p32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7" name="Google Shape;1857;p32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58" name="Google Shape;1858;p32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59" name="Google Shape;1859;p32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60" name="Google Shape;1860;p32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861" name="Google Shape;1861;p32"/>
          <p:cNvGrpSpPr/>
          <p:nvPr/>
        </p:nvGrpSpPr>
        <p:grpSpPr>
          <a:xfrm>
            <a:off x="2918537" y="1939417"/>
            <a:ext cx="5421437" cy="4062264"/>
            <a:chOff x="2918537" y="1939417"/>
            <a:chExt cx="5421437" cy="4062264"/>
          </a:xfrm>
        </p:grpSpPr>
        <p:grpSp>
          <p:nvGrpSpPr>
            <p:cNvPr id="1862" name="Google Shape;1862;p32"/>
            <p:cNvGrpSpPr/>
            <p:nvPr/>
          </p:nvGrpSpPr>
          <p:grpSpPr>
            <a:xfrm>
              <a:off x="4277710" y="1939417"/>
              <a:ext cx="4062264" cy="4062264"/>
              <a:chOff x="1016867" y="867"/>
              <a:chExt cx="4062264" cy="4062264"/>
            </a:xfrm>
          </p:grpSpPr>
          <p:sp>
            <p:nvSpPr>
              <p:cNvPr id="1863" name="Google Shape;1863;p32"/>
              <p:cNvSpPr/>
              <p:nvPr/>
            </p:nvSpPr>
            <p:spPr>
              <a:xfrm>
                <a:off x="2635746" y="867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2"/>
              <p:cNvSpPr txBox="1"/>
              <p:nvPr/>
            </p:nvSpPr>
            <p:spPr>
              <a:xfrm>
                <a:off x="2756492" y="121613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 rot="1350000">
                <a:off x="3504765" y="508685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2"/>
              <p:cNvSpPr txBox="1"/>
              <p:nvPr/>
            </p:nvSpPr>
            <p:spPr>
              <a:xfrm rot="1350000">
                <a:off x="3507274" y="551728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3780465" y="47502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2"/>
              <p:cNvSpPr txBox="1"/>
              <p:nvPr/>
            </p:nvSpPr>
            <p:spPr>
              <a:xfrm>
                <a:off x="3901211" y="59577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 rot="4050000">
                <a:off x="4317569" y="131475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2"/>
              <p:cNvSpPr txBox="1"/>
              <p:nvPr/>
            </p:nvSpPr>
            <p:spPr>
              <a:xfrm rot="4050000">
                <a:off x="4337913" y="133996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4254624" y="161974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2"/>
              <p:cNvSpPr txBox="1"/>
              <p:nvPr/>
            </p:nvSpPr>
            <p:spPr>
              <a:xfrm>
                <a:off x="4375370" y="174049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 rot="6750000">
                <a:off x="4322328" y="245947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2"/>
              <p:cNvSpPr txBox="1"/>
              <p:nvPr/>
            </p:nvSpPr>
            <p:spPr>
              <a:xfrm rot="-4050000">
                <a:off x="4367894" y="248468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3780465" y="2764465"/>
                <a:ext cx="824507" cy="824507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2"/>
              <p:cNvSpPr txBox="1"/>
              <p:nvPr/>
            </p:nvSpPr>
            <p:spPr>
              <a:xfrm>
                <a:off x="3901211" y="2885211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 rot="9450000">
                <a:off x="3516254" y="3272283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2"/>
              <p:cNvSpPr txBox="1"/>
              <p:nvPr/>
            </p:nvSpPr>
            <p:spPr>
              <a:xfrm rot="-1350000">
                <a:off x="3579655" y="3315326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2635746" y="3238624"/>
                <a:ext cx="824507" cy="82450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2"/>
              <p:cNvSpPr txBox="1"/>
              <p:nvPr/>
            </p:nvSpPr>
            <p:spPr>
              <a:xfrm>
                <a:off x="2756492" y="3359370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 rot="-9450000">
                <a:off x="2371534" y="3277042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2"/>
              <p:cNvSpPr txBox="1"/>
              <p:nvPr/>
            </p:nvSpPr>
            <p:spPr>
              <a:xfrm rot="1350000">
                <a:off x="2434935" y="3345307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1491026" y="2764465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2"/>
              <p:cNvSpPr txBox="1"/>
              <p:nvPr/>
            </p:nvSpPr>
            <p:spPr>
              <a:xfrm>
                <a:off x="1611772" y="2885211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 rot="-6750000">
                <a:off x="1558730" y="2470968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2"/>
              <p:cNvSpPr txBox="1"/>
              <p:nvPr/>
            </p:nvSpPr>
            <p:spPr>
              <a:xfrm rot="4050000">
                <a:off x="1604296" y="2557068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1016867" y="161974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2"/>
              <p:cNvSpPr txBox="1"/>
              <p:nvPr/>
            </p:nvSpPr>
            <p:spPr>
              <a:xfrm>
                <a:off x="1137613" y="174049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Calibri"/>
                  <a:buNone/>
                </a:pPr>
                <a:r>
                  <a:rPr lang="en-US" sz="3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 rot="-4050000">
                <a:off x="1553971" y="1326249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2"/>
              <p:cNvSpPr txBox="1"/>
              <p:nvPr/>
            </p:nvSpPr>
            <p:spPr>
              <a:xfrm rot="-4050000">
                <a:off x="1574315" y="1412349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1491026" y="475026"/>
                <a:ext cx="824507" cy="82450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2"/>
              <p:cNvSpPr txBox="1"/>
              <p:nvPr/>
            </p:nvSpPr>
            <p:spPr>
              <a:xfrm>
                <a:off x="1611772" y="595772"/>
                <a:ext cx="583015" cy="583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44450" spcFirstLastPara="1" rIns="44450" wrap="square" tIns="444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500"/>
                  <a:buFont typeface="Calibri"/>
                  <a:buNone/>
                </a:pPr>
                <a:r>
                  <a:t/>
                </a:r>
                <a:endParaRPr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 rot="-1350000">
                <a:off x="2360045" y="513444"/>
                <a:ext cx="219699" cy="27827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2"/>
              <p:cNvSpPr txBox="1"/>
              <p:nvPr/>
            </p:nvSpPr>
            <p:spPr>
              <a:xfrm rot="-1350000">
                <a:off x="2362554" y="581709"/>
                <a:ext cx="153789" cy="16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5" name="Google Shape;1895;p32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6" name="Google Shape;1896;p32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32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rgbClr val="E36C09">
              <a:alpha val="4980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32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1899" name="Google Shape;1899;p3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3" name="Google Shape;1913;p33"/>
          <p:cNvGrpSpPr/>
          <p:nvPr/>
        </p:nvGrpSpPr>
        <p:grpSpPr>
          <a:xfrm>
            <a:off x="1024678" y="1251172"/>
            <a:ext cx="825552" cy="825551"/>
            <a:chOff x="16632" y="21"/>
            <a:chExt cx="825552" cy="825551"/>
          </a:xfrm>
        </p:grpSpPr>
        <p:sp>
          <p:nvSpPr>
            <p:cNvPr id="1914" name="Google Shape;1914;p33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3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6" name="Google Shape;1946;p33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Uniform patterns</a:t>
            </a:r>
            <a:endParaRPr/>
          </a:p>
        </p:txBody>
      </p:sp>
      <p:grpSp>
        <p:nvGrpSpPr>
          <p:cNvPr id="1947" name="Google Shape;1947;p33"/>
          <p:cNvGrpSpPr/>
          <p:nvPr/>
        </p:nvGrpSpPr>
        <p:grpSpPr>
          <a:xfrm>
            <a:off x="2056249" y="1246833"/>
            <a:ext cx="825552" cy="825551"/>
            <a:chOff x="16632" y="21"/>
            <a:chExt cx="825552" cy="825551"/>
          </a:xfrm>
        </p:grpSpPr>
        <p:sp>
          <p:nvSpPr>
            <p:cNvPr id="1948" name="Google Shape;1948;p33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3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0" name="Google Shape;1980;p33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 = 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5" name="Google Shape;1985;p34"/>
          <p:cNvGrpSpPr/>
          <p:nvPr/>
        </p:nvGrpSpPr>
        <p:grpSpPr>
          <a:xfrm>
            <a:off x="1026410" y="145888"/>
            <a:ext cx="825552" cy="825551"/>
            <a:chOff x="16632" y="21"/>
            <a:chExt cx="825552" cy="825551"/>
          </a:xfrm>
        </p:grpSpPr>
        <p:sp>
          <p:nvSpPr>
            <p:cNvPr id="1986" name="Google Shape;1986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8" name="Google Shape;2018;p34"/>
          <p:cNvGrpSpPr/>
          <p:nvPr/>
        </p:nvGrpSpPr>
        <p:grpSpPr>
          <a:xfrm>
            <a:off x="2057981" y="141549"/>
            <a:ext cx="825552" cy="825551"/>
            <a:chOff x="16632" y="21"/>
            <a:chExt cx="825552" cy="825551"/>
          </a:xfrm>
        </p:grpSpPr>
        <p:sp>
          <p:nvSpPr>
            <p:cNvPr id="2019" name="Google Shape;2019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1" name="Google Shape;2051;p34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 = 2</a:t>
            </a:r>
            <a:endParaRPr/>
          </a:p>
        </p:txBody>
      </p:sp>
      <p:grpSp>
        <p:nvGrpSpPr>
          <p:cNvPr id="2052" name="Google Shape;2052;p34"/>
          <p:cNvGrpSpPr/>
          <p:nvPr/>
        </p:nvGrpSpPr>
        <p:grpSpPr>
          <a:xfrm>
            <a:off x="3047561" y="142239"/>
            <a:ext cx="825552" cy="825551"/>
            <a:chOff x="16632" y="21"/>
            <a:chExt cx="825552" cy="825551"/>
          </a:xfrm>
        </p:grpSpPr>
        <p:sp>
          <p:nvSpPr>
            <p:cNvPr id="2053" name="Google Shape;2053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5" name="Google Shape;2085;p34"/>
          <p:cNvGrpSpPr/>
          <p:nvPr/>
        </p:nvGrpSpPr>
        <p:grpSpPr>
          <a:xfrm>
            <a:off x="4079132" y="137900"/>
            <a:ext cx="825552" cy="825551"/>
            <a:chOff x="16632" y="21"/>
            <a:chExt cx="825552" cy="825551"/>
          </a:xfrm>
        </p:grpSpPr>
        <p:sp>
          <p:nvSpPr>
            <p:cNvPr id="2086" name="Google Shape;2086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8" name="Google Shape;2118;p34"/>
          <p:cNvGrpSpPr/>
          <p:nvPr/>
        </p:nvGrpSpPr>
        <p:grpSpPr>
          <a:xfrm>
            <a:off x="5068976" y="141635"/>
            <a:ext cx="825552" cy="825551"/>
            <a:chOff x="16632" y="21"/>
            <a:chExt cx="825552" cy="825551"/>
          </a:xfrm>
        </p:grpSpPr>
        <p:sp>
          <p:nvSpPr>
            <p:cNvPr id="2119" name="Google Shape;2119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1" name="Google Shape;2151;p34"/>
          <p:cNvGrpSpPr/>
          <p:nvPr/>
        </p:nvGrpSpPr>
        <p:grpSpPr>
          <a:xfrm>
            <a:off x="6100547" y="137296"/>
            <a:ext cx="825552" cy="825551"/>
            <a:chOff x="16632" y="21"/>
            <a:chExt cx="825552" cy="825551"/>
          </a:xfrm>
        </p:grpSpPr>
        <p:sp>
          <p:nvSpPr>
            <p:cNvPr id="2152" name="Google Shape;2152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4" name="Google Shape;2184;p34"/>
          <p:cNvGrpSpPr/>
          <p:nvPr/>
        </p:nvGrpSpPr>
        <p:grpSpPr>
          <a:xfrm>
            <a:off x="7090127" y="137986"/>
            <a:ext cx="825552" cy="825551"/>
            <a:chOff x="16632" y="21"/>
            <a:chExt cx="825552" cy="825551"/>
          </a:xfrm>
        </p:grpSpPr>
        <p:sp>
          <p:nvSpPr>
            <p:cNvPr id="2185" name="Google Shape;2185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7" name="Google Shape;2217;p34"/>
          <p:cNvGrpSpPr/>
          <p:nvPr/>
        </p:nvGrpSpPr>
        <p:grpSpPr>
          <a:xfrm>
            <a:off x="8121698" y="133647"/>
            <a:ext cx="825552" cy="825551"/>
            <a:chOff x="16632" y="21"/>
            <a:chExt cx="825552" cy="825551"/>
          </a:xfrm>
        </p:grpSpPr>
        <p:sp>
          <p:nvSpPr>
            <p:cNvPr id="2218" name="Google Shape;2218;p34"/>
            <p:cNvSpPr/>
            <p:nvPr/>
          </p:nvSpPr>
          <p:spPr>
            <a:xfrm>
              <a:off x="345540" y="2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4"/>
            <p:cNvSpPr txBox="1"/>
            <p:nvPr/>
          </p:nvSpPr>
          <p:spPr>
            <a:xfrm>
              <a:off x="370105" y="2458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 rot="1350000">
              <a:off x="522272" y="1032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4"/>
            <p:cNvSpPr txBox="1"/>
            <p:nvPr/>
          </p:nvSpPr>
          <p:spPr>
            <a:xfrm rot="1350000">
              <a:off x="522780" y="11203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78112" y="9635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4"/>
            <p:cNvSpPr txBox="1"/>
            <p:nvPr/>
          </p:nvSpPr>
          <p:spPr>
            <a:xfrm>
              <a:off x="602677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 rot="4050000">
              <a:off x="687407" y="267041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4"/>
            <p:cNvSpPr txBox="1"/>
            <p:nvPr/>
          </p:nvSpPr>
          <p:spPr>
            <a:xfrm rot="4050000">
              <a:off x="691529" y="272194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674447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4"/>
            <p:cNvSpPr txBox="1"/>
            <p:nvPr/>
          </p:nvSpPr>
          <p:spPr>
            <a:xfrm>
              <a:off x="699012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 rot="6750000">
              <a:off x="688371" y="4996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4"/>
            <p:cNvSpPr txBox="1"/>
            <p:nvPr/>
          </p:nvSpPr>
          <p:spPr>
            <a:xfrm rot="-4050000">
              <a:off x="697604" y="50476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578112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4"/>
            <p:cNvSpPr txBox="1"/>
            <p:nvPr/>
          </p:nvSpPr>
          <p:spPr>
            <a:xfrm>
              <a:off x="602677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 rot="9450000">
              <a:off x="524600" y="66474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4"/>
            <p:cNvSpPr txBox="1"/>
            <p:nvPr/>
          </p:nvSpPr>
          <p:spPr>
            <a:xfrm rot="-1350000">
              <a:off x="537447" y="673516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345540" y="657835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 txBox="1"/>
            <p:nvPr/>
          </p:nvSpPr>
          <p:spPr>
            <a:xfrm>
              <a:off x="370105" y="68240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-9450000">
              <a:off x="292027" y="66571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 txBox="1"/>
            <p:nvPr/>
          </p:nvSpPr>
          <p:spPr>
            <a:xfrm rot="1350000">
              <a:off x="304874" y="67959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112967" y="561501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 txBox="1"/>
            <p:nvPr/>
          </p:nvSpPr>
          <p:spPr>
            <a:xfrm>
              <a:off x="137532" y="586066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-6750000">
              <a:off x="126892" y="501942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 txBox="1"/>
            <p:nvPr/>
          </p:nvSpPr>
          <p:spPr>
            <a:xfrm rot="4050000">
              <a:off x="136125" y="519433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16632" y="328928"/>
              <a:ext cx="167737" cy="16773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 txBox="1"/>
            <p:nvPr/>
          </p:nvSpPr>
          <p:spPr>
            <a:xfrm>
              <a:off x="41197" y="353493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-4050000">
              <a:off x="125927" y="269369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 txBox="1"/>
            <p:nvPr/>
          </p:nvSpPr>
          <p:spPr>
            <a:xfrm rot="-4050000">
              <a:off x="130049" y="28686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112967" y="96355"/>
              <a:ext cx="167737" cy="167737"/>
            </a:xfrm>
            <a:prstGeom prst="ellipse">
              <a:avLst/>
            </a:prstGeom>
            <a:solidFill>
              <a:srgbClr val="3DB3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 txBox="1"/>
            <p:nvPr/>
          </p:nvSpPr>
          <p:spPr>
            <a:xfrm>
              <a:off x="137532" y="120920"/>
              <a:ext cx="118607" cy="11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4"/>
            <p:cNvSpPr/>
            <p:nvPr/>
          </p:nvSpPr>
          <p:spPr>
            <a:xfrm rot="-1350000">
              <a:off x="289699" y="104233"/>
              <a:ext cx="44518" cy="566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 txBox="1"/>
            <p:nvPr/>
          </p:nvSpPr>
          <p:spPr>
            <a:xfrm rot="-1350000">
              <a:off x="290207" y="118110"/>
              <a:ext cx="31163" cy="33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0" name="Google Shape;2250;p34"/>
          <p:cNvGrpSpPr/>
          <p:nvPr/>
        </p:nvGrpSpPr>
        <p:grpSpPr>
          <a:xfrm>
            <a:off x="1012304" y="1152755"/>
            <a:ext cx="7920840" cy="837792"/>
            <a:chOff x="1012304" y="1152755"/>
            <a:chExt cx="7920840" cy="837792"/>
          </a:xfrm>
        </p:grpSpPr>
        <p:grpSp>
          <p:nvGrpSpPr>
            <p:cNvPr id="2251" name="Google Shape;2251;p34"/>
            <p:cNvGrpSpPr/>
            <p:nvPr/>
          </p:nvGrpSpPr>
          <p:grpSpPr>
            <a:xfrm>
              <a:off x="1012304" y="1164996"/>
              <a:ext cx="825552" cy="825551"/>
              <a:chOff x="16632" y="21"/>
              <a:chExt cx="825552" cy="825551"/>
            </a:xfrm>
          </p:grpSpPr>
          <p:sp>
            <p:nvSpPr>
              <p:cNvPr id="2252" name="Google Shape;225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78" name="Google Shape;227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4" name="Google Shape;2284;p34"/>
            <p:cNvGrpSpPr/>
            <p:nvPr/>
          </p:nvGrpSpPr>
          <p:grpSpPr>
            <a:xfrm>
              <a:off x="2043875" y="1160657"/>
              <a:ext cx="825552" cy="825551"/>
              <a:chOff x="16632" y="21"/>
              <a:chExt cx="825552" cy="825551"/>
            </a:xfrm>
          </p:grpSpPr>
          <p:sp>
            <p:nvSpPr>
              <p:cNvPr id="2285" name="Google Shape;228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91" name="Google Shape;229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95" name="Google Shape;229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299" name="Google Shape;229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303" name="Google Shape;230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07" name="Google Shape;230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11" name="Google Shape;231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7" name="Google Shape;2317;p34"/>
            <p:cNvGrpSpPr/>
            <p:nvPr/>
          </p:nvGrpSpPr>
          <p:grpSpPr>
            <a:xfrm>
              <a:off x="3033455" y="1161347"/>
              <a:ext cx="825552" cy="825551"/>
              <a:chOff x="16632" y="21"/>
              <a:chExt cx="825552" cy="825551"/>
            </a:xfrm>
          </p:grpSpPr>
          <p:sp>
            <p:nvSpPr>
              <p:cNvPr id="2318" name="Google Shape;2318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20" name="Google Shape;2320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24" name="Google Shape;2324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28" name="Google Shape;2328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32" name="Google Shape;2332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336" name="Google Shape;2336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40" name="Google Shape;2340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44" name="Google Shape;2344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0" name="Google Shape;2350;p34"/>
            <p:cNvGrpSpPr/>
            <p:nvPr/>
          </p:nvGrpSpPr>
          <p:grpSpPr>
            <a:xfrm>
              <a:off x="4065026" y="1157008"/>
              <a:ext cx="825552" cy="825551"/>
              <a:chOff x="16632" y="21"/>
              <a:chExt cx="825552" cy="825551"/>
            </a:xfrm>
          </p:grpSpPr>
          <p:sp>
            <p:nvSpPr>
              <p:cNvPr id="2351" name="Google Shape;2351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53" name="Google Shape;2353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57" name="Google Shape;2357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61" name="Google Shape;2361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65" name="Google Shape;2365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369" name="Google Shape;2369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73" name="Google Shape;2373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77" name="Google Shape;2377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3" name="Google Shape;2383;p34"/>
            <p:cNvGrpSpPr/>
            <p:nvPr/>
          </p:nvGrpSpPr>
          <p:grpSpPr>
            <a:xfrm>
              <a:off x="5054870" y="1160743"/>
              <a:ext cx="825552" cy="825551"/>
              <a:chOff x="16632" y="21"/>
              <a:chExt cx="825552" cy="825551"/>
            </a:xfrm>
          </p:grpSpPr>
          <p:sp>
            <p:nvSpPr>
              <p:cNvPr id="2384" name="Google Shape;2384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86" name="Google Shape;2386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90" name="Google Shape;2390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94" name="Google Shape;2394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398" name="Google Shape;2398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402" name="Google Shape;2402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06" name="Google Shape;2406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10" name="Google Shape;2410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6" name="Google Shape;2416;p34"/>
            <p:cNvGrpSpPr/>
            <p:nvPr/>
          </p:nvGrpSpPr>
          <p:grpSpPr>
            <a:xfrm>
              <a:off x="6086441" y="1156404"/>
              <a:ext cx="825552" cy="825551"/>
              <a:chOff x="16632" y="21"/>
              <a:chExt cx="825552" cy="825551"/>
            </a:xfrm>
          </p:grpSpPr>
          <p:sp>
            <p:nvSpPr>
              <p:cNvPr id="2417" name="Google Shape;2417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19" name="Google Shape;2419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23" name="Google Shape;2423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27" name="Google Shape;2427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31" name="Google Shape;2431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435" name="Google Shape;2435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39" name="Google Shape;2439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43" name="Google Shape;2443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9" name="Google Shape;2449;p34"/>
            <p:cNvGrpSpPr/>
            <p:nvPr/>
          </p:nvGrpSpPr>
          <p:grpSpPr>
            <a:xfrm>
              <a:off x="7076021" y="1157094"/>
              <a:ext cx="825552" cy="825551"/>
              <a:chOff x="16632" y="21"/>
              <a:chExt cx="825552" cy="825551"/>
            </a:xfrm>
          </p:grpSpPr>
          <p:sp>
            <p:nvSpPr>
              <p:cNvPr id="2450" name="Google Shape;2450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52" name="Google Shape;2452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56" name="Google Shape;2456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60" name="Google Shape;2460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64" name="Google Shape;2464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468" name="Google Shape;2468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72" name="Google Shape;2472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76" name="Google Shape;2476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2" name="Google Shape;2482;p34"/>
            <p:cNvGrpSpPr/>
            <p:nvPr/>
          </p:nvGrpSpPr>
          <p:grpSpPr>
            <a:xfrm>
              <a:off x="8107592" y="1152755"/>
              <a:ext cx="825552" cy="825551"/>
              <a:chOff x="16632" y="21"/>
              <a:chExt cx="825552" cy="825551"/>
            </a:xfrm>
          </p:grpSpPr>
          <p:sp>
            <p:nvSpPr>
              <p:cNvPr id="2483" name="Google Shape;2483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85" name="Google Shape;2485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89" name="Google Shape;2489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93" name="Google Shape;2493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497" name="Google Shape;2497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501" name="Google Shape;2501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05" name="Google Shape;2505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09" name="Google Shape;2509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15" name="Google Shape;2515;p34"/>
          <p:cNvGrpSpPr/>
          <p:nvPr/>
        </p:nvGrpSpPr>
        <p:grpSpPr>
          <a:xfrm>
            <a:off x="1016072" y="2142775"/>
            <a:ext cx="7920840" cy="837792"/>
            <a:chOff x="1016072" y="2142775"/>
            <a:chExt cx="7920840" cy="837792"/>
          </a:xfrm>
        </p:grpSpPr>
        <p:grpSp>
          <p:nvGrpSpPr>
            <p:cNvPr id="2516" name="Google Shape;2516;p34"/>
            <p:cNvGrpSpPr/>
            <p:nvPr/>
          </p:nvGrpSpPr>
          <p:grpSpPr>
            <a:xfrm>
              <a:off x="1016072" y="2155016"/>
              <a:ext cx="825552" cy="825551"/>
              <a:chOff x="16632" y="21"/>
              <a:chExt cx="825552" cy="825551"/>
            </a:xfrm>
          </p:grpSpPr>
          <p:sp>
            <p:nvSpPr>
              <p:cNvPr id="2517" name="Google Shape;2517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27" name="Google Shape;2527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535" name="Google Shape;2535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39" name="Google Shape;2539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43" name="Google Shape;2543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9" name="Google Shape;2549;p34"/>
            <p:cNvGrpSpPr/>
            <p:nvPr/>
          </p:nvGrpSpPr>
          <p:grpSpPr>
            <a:xfrm>
              <a:off x="2047643" y="2150677"/>
              <a:ext cx="825552" cy="825551"/>
              <a:chOff x="16632" y="21"/>
              <a:chExt cx="825552" cy="825551"/>
            </a:xfrm>
          </p:grpSpPr>
          <p:sp>
            <p:nvSpPr>
              <p:cNvPr id="2550" name="Google Shape;2550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52" name="Google Shape;2552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56" name="Google Shape;2556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60" name="Google Shape;2560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64" name="Google Shape;2564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568" name="Google Shape;2568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72" name="Google Shape;2572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76" name="Google Shape;2576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2" name="Google Shape;2582;p34"/>
            <p:cNvGrpSpPr/>
            <p:nvPr/>
          </p:nvGrpSpPr>
          <p:grpSpPr>
            <a:xfrm>
              <a:off x="3037223" y="2151367"/>
              <a:ext cx="825552" cy="825551"/>
              <a:chOff x="16632" y="21"/>
              <a:chExt cx="825552" cy="825551"/>
            </a:xfrm>
          </p:grpSpPr>
          <p:sp>
            <p:nvSpPr>
              <p:cNvPr id="2583" name="Google Shape;2583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85" name="Google Shape;2585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89" name="Google Shape;2589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2591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93" name="Google Shape;2593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597" name="Google Shape;2597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601" name="Google Shape;2601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05" name="Google Shape;2605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2607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09" name="Google Shape;2609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5" name="Google Shape;2615;p34"/>
            <p:cNvGrpSpPr/>
            <p:nvPr/>
          </p:nvGrpSpPr>
          <p:grpSpPr>
            <a:xfrm>
              <a:off x="4068794" y="2147028"/>
              <a:ext cx="825552" cy="825551"/>
              <a:chOff x="16632" y="21"/>
              <a:chExt cx="825552" cy="825551"/>
            </a:xfrm>
          </p:grpSpPr>
          <p:sp>
            <p:nvSpPr>
              <p:cNvPr id="2616" name="Google Shape;2616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18" name="Google Shape;2618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22" name="Google Shape;2622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26" name="Google Shape;2626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38" name="Google Shape;2638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8" name="Google Shape;2648;p34"/>
            <p:cNvGrpSpPr/>
            <p:nvPr/>
          </p:nvGrpSpPr>
          <p:grpSpPr>
            <a:xfrm>
              <a:off x="5058638" y="2150763"/>
              <a:ext cx="825552" cy="825551"/>
              <a:chOff x="16632" y="21"/>
              <a:chExt cx="825552" cy="825551"/>
            </a:xfrm>
          </p:grpSpPr>
          <p:sp>
            <p:nvSpPr>
              <p:cNvPr id="2649" name="Google Shape;2649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51" name="Google Shape;2651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59" name="Google Shape;2659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71" name="Google Shape;2671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75" name="Google Shape;2675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1" name="Google Shape;2681;p34"/>
            <p:cNvGrpSpPr/>
            <p:nvPr/>
          </p:nvGrpSpPr>
          <p:grpSpPr>
            <a:xfrm>
              <a:off x="6090209" y="2146424"/>
              <a:ext cx="825552" cy="825551"/>
              <a:chOff x="16632" y="21"/>
              <a:chExt cx="825552" cy="825551"/>
            </a:xfrm>
          </p:grpSpPr>
          <p:sp>
            <p:nvSpPr>
              <p:cNvPr id="2682" name="Google Shape;268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84" name="Google Shape;268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88" name="Google Shape;268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92" name="Google Shape;269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696" name="Google Shape;269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700" name="Google Shape;270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04" name="Google Shape;270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08" name="Google Shape;270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4" name="Google Shape;2714;p34"/>
            <p:cNvGrpSpPr/>
            <p:nvPr/>
          </p:nvGrpSpPr>
          <p:grpSpPr>
            <a:xfrm>
              <a:off x="7079789" y="2147114"/>
              <a:ext cx="825552" cy="825551"/>
              <a:chOff x="16632" y="21"/>
              <a:chExt cx="825552" cy="825551"/>
            </a:xfrm>
          </p:grpSpPr>
          <p:sp>
            <p:nvSpPr>
              <p:cNvPr id="2715" name="Google Shape;271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17" name="Google Shape;271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21" name="Google Shape;272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733" name="Google Shape;273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7" name="Google Shape;2747;p34"/>
            <p:cNvGrpSpPr/>
            <p:nvPr/>
          </p:nvGrpSpPr>
          <p:grpSpPr>
            <a:xfrm>
              <a:off x="8111360" y="2142775"/>
              <a:ext cx="825552" cy="825551"/>
              <a:chOff x="16632" y="21"/>
              <a:chExt cx="825552" cy="825551"/>
            </a:xfrm>
          </p:grpSpPr>
          <p:sp>
            <p:nvSpPr>
              <p:cNvPr id="2748" name="Google Shape;2748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50" name="Google Shape;2750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54" name="Google Shape;2754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58" name="Google Shape;2758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62" name="Google Shape;2762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766" name="Google Shape;2766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70" name="Google Shape;2770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74" name="Google Shape;2774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80" name="Google Shape;2780;p34"/>
          <p:cNvGrpSpPr/>
          <p:nvPr/>
        </p:nvGrpSpPr>
        <p:grpSpPr>
          <a:xfrm>
            <a:off x="998208" y="3132795"/>
            <a:ext cx="7955400" cy="3699772"/>
            <a:chOff x="998208" y="3132795"/>
            <a:chExt cx="7955400" cy="3699772"/>
          </a:xfrm>
        </p:grpSpPr>
        <p:grpSp>
          <p:nvGrpSpPr>
            <p:cNvPr id="2781" name="Google Shape;2781;p34"/>
            <p:cNvGrpSpPr/>
            <p:nvPr/>
          </p:nvGrpSpPr>
          <p:grpSpPr>
            <a:xfrm>
              <a:off x="1019840" y="3145036"/>
              <a:ext cx="825552" cy="825551"/>
              <a:chOff x="16632" y="21"/>
              <a:chExt cx="825552" cy="825551"/>
            </a:xfrm>
          </p:grpSpPr>
          <p:sp>
            <p:nvSpPr>
              <p:cNvPr id="2782" name="Google Shape;278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84" name="Google Shape;278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88" name="Google Shape;278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92" name="Google Shape;279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796" name="Google Shape;279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800" name="Google Shape;280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04" name="Google Shape;280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08" name="Google Shape;280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4" name="Google Shape;2814;p34"/>
            <p:cNvGrpSpPr/>
            <p:nvPr/>
          </p:nvGrpSpPr>
          <p:grpSpPr>
            <a:xfrm>
              <a:off x="2051411" y="3140697"/>
              <a:ext cx="825552" cy="825551"/>
              <a:chOff x="16632" y="21"/>
              <a:chExt cx="825552" cy="825551"/>
            </a:xfrm>
          </p:grpSpPr>
          <p:sp>
            <p:nvSpPr>
              <p:cNvPr id="2815" name="Google Shape;281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17" name="Google Shape;281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21" name="Google Shape;282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3" name="Google Shape;282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25" name="Google Shape;282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29" name="Google Shape;282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833" name="Google Shape;283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37" name="Google Shape;283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41" name="Google Shape;284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7" name="Google Shape;2847;p34"/>
            <p:cNvGrpSpPr/>
            <p:nvPr/>
          </p:nvGrpSpPr>
          <p:grpSpPr>
            <a:xfrm>
              <a:off x="3040991" y="3141387"/>
              <a:ext cx="825552" cy="825551"/>
              <a:chOff x="16632" y="21"/>
              <a:chExt cx="825552" cy="825551"/>
            </a:xfrm>
          </p:grpSpPr>
          <p:sp>
            <p:nvSpPr>
              <p:cNvPr id="2848" name="Google Shape;2848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50" name="Google Shape;2850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54" name="Google Shape;2854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58" name="Google Shape;2858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62" name="Google Shape;2862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866" name="Google Shape;2866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70" name="Google Shape;2870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74" name="Google Shape;2874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0" name="Google Shape;2880;p34"/>
            <p:cNvGrpSpPr/>
            <p:nvPr/>
          </p:nvGrpSpPr>
          <p:grpSpPr>
            <a:xfrm>
              <a:off x="4072562" y="3137048"/>
              <a:ext cx="825552" cy="825551"/>
              <a:chOff x="16632" y="21"/>
              <a:chExt cx="825552" cy="825551"/>
            </a:xfrm>
          </p:grpSpPr>
          <p:sp>
            <p:nvSpPr>
              <p:cNvPr id="2881" name="Google Shape;2881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83" name="Google Shape;2883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87" name="Google Shape;2887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91" name="Google Shape;2891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895" name="Google Shape;2895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899" name="Google Shape;2899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03" name="Google Shape;2903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07" name="Google Shape;2907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1" name="Google Shape;2911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3" name="Google Shape;2913;p34"/>
            <p:cNvGrpSpPr/>
            <p:nvPr/>
          </p:nvGrpSpPr>
          <p:grpSpPr>
            <a:xfrm>
              <a:off x="5062406" y="3140783"/>
              <a:ext cx="825552" cy="825551"/>
              <a:chOff x="16632" y="21"/>
              <a:chExt cx="825552" cy="825551"/>
            </a:xfrm>
          </p:grpSpPr>
          <p:sp>
            <p:nvSpPr>
              <p:cNvPr id="2914" name="Google Shape;2914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16" name="Google Shape;2916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20" name="Google Shape;2920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24" name="Google Shape;2924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28" name="Google Shape;2928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932" name="Google Shape;2932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36" name="Google Shape;2936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40" name="Google Shape;2940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6" name="Google Shape;2946;p34"/>
            <p:cNvGrpSpPr/>
            <p:nvPr/>
          </p:nvGrpSpPr>
          <p:grpSpPr>
            <a:xfrm>
              <a:off x="6093977" y="3136444"/>
              <a:ext cx="825552" cy="825551"/>
              <a:chOff x="16632" y="21"/>
              <a:chExt cx="825552" cy="825551"/>
            </a:xfrm>
          </p:grpSpPr>
          <p:sp>
            <p:nvSpPr>
              <p:cNvPr id="2947" name="Google Shape;2947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49" name="Google Shape;2949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53" name="Google Shape;2953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57" name="Google Shape;2957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61" name="Google Shape;2961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3" name="Google Shape;2963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965" name="Google Shape;2965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69" name="Google Shape;2969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73" name="Google Shape;2973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9" name="Google Shape;2979;p34"/>
            <p:cNvGrpSpPr/>
            <p:nvPr/>
          </p:nvGrpSpPr>
          <p:grpSpPr>
            <a:xfrm>
              <a:off x="7083557" y="3137134"/>
              <a:ext cx="825552" cy="825551"/>
              <a:chOff x="16632" y="21"/>
              <a:chExt cx="825552" cy="825551"/>
            </a:xfrm>
          </p:grpSpPr>
          <p:sp>
            <p:nvSpPr>
              <p:cNvPr id="2980" name="Google Shape;2980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82" name="Google Shape;2982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4" name="Google Shape;2984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86" name="Google Shape;2986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90" name="Google Shape;2990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94" name="Google Shape;2994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2998" name="Google Shape;2998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02" name="Google Shape;3002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06" name="Google Shape;3006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2" name="Google Shape;3012;p34"/>
            <p:cNvGrpSpPr/>
            <p:nvPr/>
          </p:nvGrpSpPr>
          <p:grpSpPr>
            <a:xfrm>
              <a:off x="8115128" y="3132795"/>
              <a:ext cx="825552" cy="825551"/>
              <a:chOff x="16632" y="21"/>
              <a:chExt cx="825552" cy="825551"/>
            </a:xfrm>
          </p:grpSpPr>
          <p:sp>
            <p:nvSpPr>
              <p:cNvPr id="3013" name="Google Shape;3013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15" name="Google Shape;3015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19" name="Google Shape;3019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23" name="Google Shape;3023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27" name="Google Shape;3027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031" name="Google Shape;3031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35" name="Google Shape;3035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39" name="Google Shape;3039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5" name="Google Shape;3045;p34"/>
            <p:cNvGrpSpPr/>
            <p:nvPr/>
          </p:nvGrpSpPr>
          <p:grpSpPr>
            <a:xfrm>
              <a:off x="998208" y="4121546"/>
              <a:ext cx="825552" cy="825551"/>
              <a:chOff x="16632" y="21"/>
              <a:chExt cx="825552" cy="825551"/>
            </a:xfrm>
          </p:grpSpPr>
          <p:sp>
            <p:nvSpPr>
              <p:cNvPr id="3046" name="Google Shape;3046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48" name="Google Shape;3048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52" name="Google Shape;3052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56" name="Google Shape;3056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60" name="Google Shape;3060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064" name="Google Shape;3064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68" name="Google Shape;3068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0" name="Google Shape;3070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72" name="Google Shape;3072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8" name="Google Shape;3078;p34"/>
            <p:cNvGrpSpPr/>
            <p:nvPr/>
          </p:nvGrpSpPr>
          <p:grpSpPr>
            <a:xfrm>
              <a:off x="2029779" y="4117207"/>
              <a:ext cx="825552" cy="825551"/>
              <a:chOff x="16632" y="21"/>
              <a:chExt cx="825552" cy="825551"/>
            </a:xfrm>
          </p:grpSpPr>
          <p:sp>
            <p:nvSpPr>
              <p:cNvPr id="3079" name="Google Shape;3079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81" name="Google Shape;3081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85" name="Google Shape;3085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89" name="Google Shape;3089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93" name="Google Shape;3093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097" name="Google Shape;3097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01" name="Google Shape;3101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3" name="Google Shape;3103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05" name="Google Shape;3105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1" name="Google Shape;3111;p34"/>
            <p:cNvGrpSpPr/>
            <p:nvPr/>
          </p:nvGrpSpPr>
          <p:grpSpPr>
            <a:xfrm>
              <a:off x="3019359" y="4117897"/>
              <a:ext cx="825552" cy="825551"/>
              <a:chOff x="16632" y="21"/>
              <a:chExt cx="825552" cy="825551"/>
            </a:xfrm>
          </p:grpSpPr>
          <p:sp>
            <p:nvSpPr>
              <p:cNvPr id="3112" name="Google Shape;311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14" name="Google Shape;311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18" name="Google Shape;311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22" name="Google Shape;312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26" name="Google Shape;312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130" name="Google Shape;313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34" name="Google Shape;313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38" name="Google Shape;313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4" name="Google Shape;3144;p34"/>
            <p:cNvGrpSpPr/>
            <p:nvPr/>
          </p:nvGrpSpPr>
          <p:grpSpPr>
            <a:xfrm>
              <a:off x="4050930" y="4113558"/>
              <a:ext cx="825552" cy="825551"/>
              <a:chOff x="16632" y="21"/>
              <a:chExt cx="825552" cy="825551"/>
            </a:xfrm>
          </p:grpSpPr>
          <p:sp>
            <p:nvSpPr>
              <p:cNvPr id="3145" name="Google Shape;314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47" name="Google Shape;314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51" name="Google Shape;315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55" name="Google Shape;315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59" name="Google Shape;315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163" name="Google Shape;316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67" name="Google Shape;316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71" name="Google Shape;317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7" name="Google Shape;3177;p34"/>
            <p:cNvGrpSpPr/>
            <p:nvPr/>
          </p:nvGrpSpPr>
          <p:grpSpPr>
            <a:xfrm>
              <a:off x="5040774" y="4117293"/>
              <a:ext cx="825552" cy="825551"/>
              <a:chOff x="16632" y="21"/>
              <a:chExt cx="825552" cy="825551"/>
            </a:xfrm>
          </p:grpSpPr>
          <p:sp>
            <p:nvSpPr>
              <p:cNvPr id="3178" name="Google Shape;3178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80" name="Google Shape;3180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84" name="Google Shape;3184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88" name="Google Shape;3188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92" name="Google Shape;3192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196" name="Google Shape;3196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00" name="Google Shape;3200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04" name="Google Shape;3204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0" name="Google Shape;3210;p34"/>
            <p:cNvGrpSpPr/>
            <p:nvPr/>
          </p:nvGrpSpPr>
          <p:grpSpPr>
            <a:xfrm>
              <a:off x="6072345" y="4112954"/>
              <a:ext cx="825552" cy="825551"/>
              <a:chOff x="16632" y="21"/>
              <a:chExt cx="825552" cy="825551"/>
            </a:xfrm>
          </p:grpSpPr>
          <p:sp>
            <p:nvSpPr>
              <p:cNvPr id="3211" name="Google Shape;3211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13" name="Google Shape;3213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229" name="Google Shape;3229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3" name="Google Shape;3243;p34"/>
            <p:cNvGrpSpPr/>
            <p:nvPr/>
          </p:nvGrpSpPr>
          <p:grpSpPr>
            <a:xfrm>
              <a:off x="7061925" y="4113644"/>
              <a:ext cx="825552" cy="825551"/>
              <a:chOff x="16632" y="21"/>
              <a:chExt cx="825552" cy="825551"/>
            </a:xfrm>
          </p:grpSpPr>
          <p:sp>
            <p:nvSpPr>
              <p:cNvPr id="3244" name="Google Shape;3244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70" name="Google Shape;3270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6" name="Google Shape;3276;p34"/>
            <p:cNvGrpSpPr/>
            <p:nvPr/>
          </p:nvGrpSpPr>
          <p:grpSpPr>
            <a:xfrm>
              <a:off x="8093496" y="4109305"/>
              <a:ext cx="825552" cy="825551"/>
              <a:chOff x="16632" y="21"/>
              <a:chExt cx="825552" cy="825551"/>
            </a:xfrm>
          </p:grpSpPr>
          <p:sp>
            <p:nvSpPr>
              <p:cNvPr id="3277" name="Google Shape;3277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83" name="Google Shape;3283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295" name="Google Shape;3295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7" name="Google Shape;3297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99" name="Google Shape;3299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1" name="Google Shape;3301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03" name="Google Shape;3303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5" name="Google Shape;3305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7" name="Google Shape;3307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9" name="Google Shape;3309;p34"/>
            <p:cNvGrpSpPr/>
            <p:nvPr/>
          </p:nvGrpSpPr>
          <p:grpSpPr>
            <a:xfrm>
              <a:off x="1015488" y="5071036"/>
              <a:ext cx="825552" cy="825551"/>
              <a:chOff x="16632" y="21"/>
              <a:chExt cx="825552" cy="825551"/>
            </a:xfrm>
          </p:grpSpPr>
          <p:sp>
            <p:nvSpPr>
              <p:cNvPr id="3310" name="Google Shape;3310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12" name="Google Shape;3312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4" name="Google Shape;3314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16" name="Google Shape;3316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8" name="Google Shape;3318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20" name="Google Shape;3320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2" name="Google Shape;3322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24" name="Google Shape;3324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6" name="Google Shape;3326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328" name="Google Shape;3328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0" name="Google Shape;3330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32" name="Google Shape;3332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36" name="Google Shape;3336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0" name="Google Shape;3340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2" name="Google Shape;3342;p34"/>
            <p:cNvGrpSpPr/>
            <p:nvPr/>
          </p:nvGrpSpPr>
          <p:grpSpPr>
            <a:xfrm>
              <a:off x="2047059" y="5066697"/>
              <a:ext cx="825552" cy="825551"/>
              <a:chOff x="16632" y="21"/>
              <a:chExt cx="825552" cy="825551"/>
            </a:xfrm>
          </p:grpSpPr>
          <p:sp>
            <p:nvSpPr>
              <p:cNvPr id="3343" name="Google Shape;3343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45" name="Google Shape;3345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7" name="Google Shape;3347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49" name="Google Shape;3349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1" name="Google Shape;3351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53" name="Google Shape;3353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57" name="Google Shape;3357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9" name="Google Shape;3359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361" name="Google Shape;3361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3" name="Google Shape;3363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65" name="Google Shape;3365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69" name="Google Shape;3369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1" name="Google Shape;3371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5" name="Google Shape;3375;p34"/>
            <p:cNvGrpSpPr/>
            <p:nvPr/>
          </p:nvGrpSpPr>
          <p:grpSpPr>
            <a:xfrm>
              <a:off x="3036639" y="5067387"/>
              <a:ext cx="825552" cy="825551"/>
              <a:chOff x="16632" y="21"/>
              <a:chExt cx="825552" cy="825551"/>
            </a:xfrm>
          </p:grpSpPr>
          <p:sp>
            <p:nvSpPr>
              <p:cNvPr id="3376" name="Google Shape;3376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78" name="Google Shape;3378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0" name="Google Shape;3380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82" name="Google Shape;3382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86" name="Google Shape;3386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8" name="Google Shape;3388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90" name="Google Shape;3390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2" name="Google Shape;3392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394" name="Google Shape;3394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6" name="Google Shape;3396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398" name="Google Shape;3398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0" name="Google Shape;3400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02" name="Google Shape;3402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4" name="Google Shape;3404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6" name="Google Shape;3406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8" name="Google Shape;3408;p34"/>
            <p:cNvGrpSpPr/>
            <p:nvPr/>
          </p:nvGrpSpPr>
          <p:grpSpPr>
            <a:xfrm>
              <a:off x="4068210" y="5063048"/>
              <a:ext cx="825552" cy="825551"/>
              <a:chOff x="16632" y="21"/>
              <a:chExt cx="825552" cy="825551"/>
            </a:xfrm>
          </p:grpSpPr>
          <p:sp>
            <p:nvSpPr>
              <p:cNvPr id="3409" name="Google Shape;3409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11" name="Google Shape;3411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3" name="Google Shape;3413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15" name="Google Shape;3415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7" name="Google Shape;3417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19" name="Google Shape;3419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1" name="Google Shape;3421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23" name="Google Shape;3423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427" name="Google Shape;3427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31" name="Google Shape;3431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3" name="Google Shape;3433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35" name="Google Shape;3435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7" name="Google Shape;3437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9" name="Google Shape;3439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1" name="Google Shape;3441;p34"/>
            <p:cNvGrpSpPr/>
            <p:nvPr/>
          </p:nvGrpSpPr>
          <p:grpSpPr>
            <a:xfrm>
              <a:off x="5058054" y="5066783"/>
              <a:ext cx="825552" cy="825551"/>
              <a:chOff x="16632" y="21"/>
              <a:chExt cx="825552" cy="825551"/>
            </a:xfrm>
          </p:grpSpPr>
          <p:sp>
            <p:nvSpPr>
              <p:cNvPr id="3442" name="Google Shape;344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44" name="Google Shape;344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6" name="Google Shape;344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48" name="Google Shape;344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0" name="Google Shape;345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52" name="Google Shape;345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4" name="Google Shape;345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56" name="Google Shape;345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8" name="Google Shape;345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460" name="Google Shape;346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2" name="Google Shape;346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64" name="Google Shape;346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6" name="Google Shape;346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68" name="Google Shape;346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0" name="Google Shape;347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2" name="Google Shape;347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4" name="Google Shape;3474;p34"/>
            <p:cNvGrpSpPr/>
            <p:nvPr/>
          </p:nvGrpSpPr>
          <p:grpSpPr>
            <a:xfrm>
              <a:off x="6089625" y="5062444"/>
              <a:ext cx="825552" cy="825551"/>
              <a:chOff x="16632" y="21"/>
              <a:chExt cx="825552" cy="825551"/>
            </a:xfrm>
          </p:grpSpPr>
          <p:sp>
            <p:nvSpPr>
              <p:cNvPr id="3475" name="Google Shape;347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77" name="Google Shape;347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9" name="Google Shape;347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81" name="Google Shape;348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3" name="Google Shape;348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85" name="Google Shape;348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89" name="Google Shape;348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493" name="Google Shape;349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97" name="Google Shape;349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01" name="Google Shape;350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5" name="Google Shape;350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7" name="Google Shape;3507;p34"/>
            <p:cNvGrpSpPr/>
            <p:nvPr/>
          </p:nvGrpSpPr>
          <p:grpSpPr>
            <a:xfrm>
              <a:off x="7079205" y="5063134"/>
              <a:ext cx="825552" cy="825551"/>
              <a:chOff x="16632" y="21"/>
              <a:chExt cx="825552" cy="825551"/>
            </a:xfrm>
          </p:grpSpPr>
          <p:sp>
            <p:nvSpPr>
              <p:cNvPr id="3508" name="Google Shape;3508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10" name="Google Shape;3510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2" name="Google Shape;3512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14" name="Google Shape;3514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6" name="Google Shape;3516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18" name="Google Shape;3518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0" name="Google Shape;3520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22" name="Google Shape;3522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4" name="Google Shape;3524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526" name="Google Shape;3526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8" name="Google Shape;3528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30" name="Google Shape;3530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2" name="Google Shape;3532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34" name="Google Shape;3534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6" name="Google Shape;3536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8" name="Google Shape;3538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0" name="Google Shape;3540;p34"/>
            <p:cNvGrpSpPr/>
            <p:nvPr/>
          </p:nvGrpSpPr>
          <p:grpSpPr>
            <a:xfrm>
              <a:off x="8110776" y="5058795"/>
              <a:ext cx="825552" cy="825551"/>
              <a:chOff x="16632" y="21"/>
              <a:chExt cx="825552" cy="825551"/>
            </a:xfrm>
          </p:grpSpPr>
          <p:sp>
            <p:nvSpPr>
              <p:cNvPr id="3541" name="Google Shape;3541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43" name="Google Shape;3543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5" name="Google Shape;3545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47" name="Google Shape;3547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9" name="Google Shape;3549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51" name="Google Shape;3551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3" name="Google Shape;3553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55" name="Google Shape;3555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7" name="Google Shape;3557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559" name="Google Shape;3559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1" name="Google Shape;3561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63" name="Google Shape;3563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5" name="Google Shape;3565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67" name="Google Shape;3567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9" name="Google Shape;3569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1" name="Google Shape;3571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3" name="Google Shape;3573;p34"/>
            <p:cNvGrpSpPr/>
            <p:nvPr/>
          </p:nvGrpSpPr>
          <p:grpSpPr>
            <a:xfrm>
              <a:off x="1032768" y="6007016"/>
              <a:ext cx="825552" cy="825551"/>
              <a:chOff x="16632" y="21"/>
              <a:chExt cx="825552" cy="825551"/>
            </a:xfrm>
          </p:grpSpPr>
          <p:sp>
            <p:nvSpPr>
              <p:cNvPr id="3574" name="Google Shape;3574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76" name="Google Shape;3576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8" name="Google Shape;3578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80" name="Google Shape;3580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84" name="Google Shape;3584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88" name="Google Shape;3588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592" name="Google Shape;3592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96" name="Google Shape;3596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8" name="Google Shape;3598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00" name="Google Shape;3600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2" name="Google Shape;3602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4" name="Google Shape;3604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6" name="Google Shape;3606;p34"/>
            <p:cNvGrpSpPr/>
            <p:nvPr/>
          </p:nvGrpSpPr>
          <p:grpSpPr>
            <a:xfrm>
              <a:off x="2064339" y="6002677"/>
              <a:ext cx="825552" cy="825551"/>
              <a:chOff x="16632" y="21"/>
              <a:chExt cx="825552" cy="825551"/>
            </a:xfrm>
          </p:grpSpPr>
          <p:sp>
            <p:nvSpPr>
              <p:cNvPr id="3607" name="Google Shape;3607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09" name="Google Shape;3609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1" name="Google Shape;3611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13" name="Google Shape;3613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5" name="Google Shape;3615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17" name="Google Shape;3617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21" name="Google Shape;3621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625" name="Google Shape;3625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29" name="Google Shape;3629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33" name="Google Shape;3633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9" name="Google Shape;3639;p34"/>
            <p:cNvGrpSpPr/>
            <p:nvPr/>
          </p:nvGrpSpPr>
          <p:grpSpPr>
            <a:xfrm>
              <a:off x="3053919" y="6003367"/>
              <a:ext cx="825552" cy="825551"/>
              <a:chOff x="16632" y="21"/>
              <a:chExt cx="825552" cy="825551"/>
            </a:xfrm>
          </p:grpSpPr>
          <p:sp>
            <p:nvSpPr>
              <p:cNvPr id="3640" name="Google Shape;3640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42" name="Google Shape;3642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46" name="Google Shape;3646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50" name="Google Shape;3650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54" name="Google Shape;3654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6" name="Google Shape;3656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658" name="Google Shape;3658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0" name="Google Shape;3660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62" name="Google Shape;3662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4" name="Google Shape;3664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66" name="Google Shape;3666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2" name="Google Shape;3672;p34"/>
            <p:cNvGrpSpPr/>
            <p:nvPr/>
          </p:nvGrpSpPr>
          <p:grpSpPr>
            <a:xfrm>
              <a:off x="4085490" y="5999028"/>
              <a:ext cx="825552" cy="825551"/>
              <a:chOff x="16632" y="21"/>
              <a:chExt cx="825552" cy="825551"/>
            </a:xfrm>
          </p:grpSpPr>
          <p:sp>
            <p:nvSpPr>
              <p:cNvPr id="3673" name="Google Shape;3673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75" name="Google Shape;3675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79" name="Google Shape;3679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83" name="Google Shape;3683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5" name="Google Shape;3685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87" name="Google Shape;3687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691" name="Google Shape;3691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95" name="Google Shape;3695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99" name="Google Shape;3699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1" name="Google Shape;3701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5" name="Google Shape;3705;p34"/>
            <p:cNvGrpSpPr/>
            <p:nvPr/>
          </p:nvGrpSpPr>
          <p:grpSpPr>
            <a:xfrm>
              <a:off x="5075334" y="6002763"/>
              <a:ext cx="825552" cy="825551"/>
              <a:chOff x="16632" y="21"/>
              <a:chExt cx="825552" cy="825551"/>
            </a:xfrm>
          </p:grpSpPr>
          <p:sp>
            <p:nvSpPr>
              <p:cNvPr id="3706" name="Google Shape;3706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08" name="Google Shape;3708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12" name="Google Shape;3712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16" name="Google Shape;3716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20" name="Google Shape;3720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2" name="Google Shape;3722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724" name="Google Shape;3724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6" name="Google Shape;3726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28" name="Google Shape;3728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0" name="Google Shape;3730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32" name="Google Shape;3732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4" name="Google Shape;3734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6" name="Google Shape;3736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8" name="Google Shape;3738;p34"/>
            <p:cNvGrpSpPr/>
            <p:nvPr/>
          </p:nvGrpSpPr>
          <p:grpSpPr>
            <a:xfrm>
              <a:off x="6106905" y="5998424"/>
              <a:ext cx="825552" cy="825551"/>
              <a:chOff x="16632" y="21"/>
              <a:chExt cx="825552" cy="825551"/>
            </a:xfrm>
          </p:grpSpPr>
          <p:sp>
            <p:nvSpPr>
              <p:cNvPr id="3739" name="Google Shape;3739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41" name="Google Shape;3741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3" name="Google Shape;3743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45" name="Google Shape;3745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7" name="Google Shape;3747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49" name="Google Shape;3749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1" name="Google Shape;3751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53" name="Google Shape;3753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5" name="Google Shape;3755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757" name="Google Shape;3757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9" name="Google Shape;3759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61" name="Google Shape;3761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3" name="Google Shape;3763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65" name="Google Shape;3765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7" name="Google Shape;3767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9" name="Google Shape;3769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1" name="Google Shape;3771;p34"/>
            <p:cNvGrpSpPr/>
            <p:nvPr/>
          </p:nvGrpSpPr>
          <p:grpSpPr>
            <a:xfrm>
              <a:off x="7096485" y="5999114"/>
              <a:ext cx="825552" cy="825551"/>
              <a:chOff x="16632" y="21"/>
              <a:chExt cx="825552" cy="825551"/>
            </a:xfrm>
          </p:grpSpPr>
          <p:sp>
            <p:nvSpPr>
              <p:cNvPr id="3772" name="Google Shape;3772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74" name="Google Shape;3774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78" name="Google Shape;3778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0" name="Google Shape;3780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82" name="Google Shape;3782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4" name="Google Shape;3784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86" name="Google Shape;3786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790" name="Google Shape;3790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94" name="Google Shape;3794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6" name="Google Shape;3796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798" name="Google Shape;3798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2" name="Google Shape;3802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4" name="Google Shape;3804;p34"/>
            <p:cNvGrpSpPr/>
            <p:nvPr/>
          </p:nvGrpSpPr>
          <p:grpSpPr>
            <a:xfrm>
              <a:off x="8128056" y="5994775"/>
              <a:ext cx="825552" cy="825551"/>
              <a:chOff x="16632" y="21"/>
              <a:chExt cx="825552" cy="825551"/>
            </a:xfrm>
          </p:grpSpPr>
          <p:sp>
            <p:nvSpPr>
              <p:cNvPr id="3805" name="Google Shape;3805;p34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34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07" name="Google Shape;3807;p34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34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9" name="Google Shape;3809;p34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34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11" name="Google Shape;3811;p34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34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3" name="Google Shape;3813;p34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34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15" name="Google Shape;3815;p34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34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7" name="Google Shape;3817;p34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34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19" name="Google Shape;3819;p34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34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1" name="Google Shape;3821;p34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34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823" name="Google Shape;3823;p34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34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5" name="Google Shape;3825;p34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34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27" name="Google Shape;3827;p34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34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4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34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31" name="Google Shape;3831;p34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34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4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34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4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34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35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Uniform patterns</a:t>
            </a:r>
            <a:endParaRPr/>
          </a:p>
        </p:txBody>
      </p:sp>
      <p:grpSp>
        <p:nvGrpSpPr>
          <p:cNvPr id="3842" name="Google Shape;3842;p35"/>
          <p:cNvGrpSpPr/>
          <p:nvPr/>
        </p:nvGrpSpPr>
        <p:grpSpPr>
          <a:xfrm>
            <a:off x="120229" y="1246833"/>
            <a:ext cx="2761572" cy="829890"/>
            <a:chOff x="120229" y="1246833"/>
            <a:chExt cx="2761572" cy="829890"/>
          </a:xfrm>
        </p:grpSpPr>
        <p:grpSp>
          <p:nvGrpSpPr>
            <p:cNvPr id="3843" name="Google Shape;3843;p35"/>
            <p:cNvGrpSpPr/>
            <p:nvPr/>
          </p:nvGrpSpPr>
          <p:grpSpPr>
            <a:xfrm>
              <a:off x="1024678" y="1251172"/>
              <a:ext cx="825552" cy="825551"/>
              <a:chOff x="16632" y="21"/>
              <a:chExt cx="825552" cy="825551"/>
            </a:xfrm>
          </p:grpSpPr>
          <p:sp>
            <p:nvSpPr>
              <p:cNvPr id="3844" name="Google Shape;3844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46" name="Google Shape;3846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50" name="Google Shape;3850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54" name="Google Shape;3854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58" name="Google Shape;3858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862" name="Google Shape;3862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66" name="Google Shape;3866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70" name="Google Shape;3870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4" name="Google Shape;3874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6" name="Google Shape;3876;p35"/>
            <p:cNvGrpSpPr/>
            <p:nvPr/>
          </p:nvGrpSpPr>
          <p:grpSpPr>
            <a:xfrm>
              <a:off x="2056249" y="1246833"/>
              <a:ext cx="825552" cy="825551"/>
              <a:chOff x="16632" y="21"/>
              <a:chExt cx="825552" cy="825551"/>
            </a:xfrm>
          </p:grpSpPr>
          <p:sp>
            <p:nvSpPr>
              <p:cNvPr id="3877" name="Google Shape;3877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79" name="Google Shape;3879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1" name="Google Shape;3881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83" name="Google Shape;3883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5" name="Google Shape;3885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87" name="Google Shape;3887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9" name="Google Shape;3889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91" name="Google Shape;3891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3" name="Google Shape;3893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895" name="Google Shape;3895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99" name="Google Shape;3899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03" name="Google Shape;3903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9" name="Google Shape;3909;p35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= 0</a:t>
              </a:r>
              <a:endParaRPr/>
            </a:p>
          </p:txBody>
        </p:sp>
      </p:grpSp>
      <p:sp>
        <p:nvSpPr>
          <p:cNvPr id="3910" name="Google Shape;3910;p35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Non-uniform patterns</a:t>
            </a:r>
            <a:endParaRPr/>
          </a:p>
        </p:txBody>
      </p:sp>
      <p:grpSp>
        <p:nvGrpSpPr>
          <p:cNvPr id="3911" name="Google Shape;3911;p35"/>
          <p:cNvGrpSpPr/>
          <p:nvPr/>
        </p:nvGrpSpPr>
        <p:grpSpPr>
          <a:xfrm>
            <a:off x="121961" y="2338387"/>
            <a:ext cx="8825289" cy="1785343"/>
            <a:chOff x="121961" y="2338387"/>
            <a:chExt cx="8825289" cy="1785343"/>
          </a:xfrm>
        </p:grpSpPr>
        <p:grpSp>
          <p:nvGrpSpPr>
            <p:cNvPr id="3912" name="Google Shape;3912;p35"/>
            <p:cNvGrpSpPr/>
            <p:nvPr/>
          </p:nvGrpSpPr>
          <p:grpSpPr>
            <a:xfrm>
              <a:off x="1026410" y="2350628"/>
              <a:ext cx="825552" cy="825551"/>
              <a:chOff x="16632" y="21"/>
              <a:chExt cx="825552" cy="825551"/>
            </a:xfrm>
          </p:grpSpPr>
          <p:sp>
            <p:nvSpPr>
              <p:cNvPr id="3913" name="Google Shape;3913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15" name="Google Shape;3915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7" name="Google Shape;3917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19" name="Google Shape;3919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1" name="Google Shape;3921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23" name="Google Shape;3923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5" name="Google Shape;3925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27" name="Google Shape;3927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9" name="Google Shape;3929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931" name="Google Shape;3931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3" name="Google Shape;3933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35" name="Google Shape;3935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7" name="Google Shape;3937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39" name="Google Shape;3939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1" name="Google Shape;3941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3" name="Google Shape;3943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5" name="Google Shape;3945;p35"/>
            <p:cNvGrpSpPr/>
            <p:nvPr/>
          </p:nvGrpSpPr>
          <p:grpSpPr>
            <a:xfrm>
              <a:off x="2057981" y="2346289"/>
              <a:ext cx="825552" cy="825551"/>
              <a:chOff x="16632" y="21"/>
              <a:chExt cx="825552" cy="825551"/>
            </a:xfrm>
          </p:grpSpPr>
          <p:sp>
            <p:nvSpPr>
              <p:cNvPr id="3946" name="Google Shape;3946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48" name="Google Shape;3948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0" name="Google Shape;3950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52" name="Google Shape;3952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4" name="Google Shape;3954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56" name="Google Shape;3956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8" name="Google Shape;3958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60" name="Google Shape;3960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2" name="Google Shape;3962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964" name="Google Shape;3964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6" name="Google Shape;3966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68" name="Google Shape;3968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0" name="Google Shape;3970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72" name="Google Shape;3972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4" name="Google Shape;3974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6" name="Google Shape;3976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8" name="Google Shape;3978;p35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= 2</a:t>
              </a:r>
              <a:endParaRPr/>
            </a:p>
          </p:txBody>
        </p:sp>
        <p:grpSp>
          <p:nvGrpSpPr>
            <p:cNvPr id="3979" name="Google Shape;3979;p35"/>
            <p:cNvGrpSpPr/>
            <p:nvPr/>
          </p:nvGrpSpPr>
          <p:grpSpPr>
            <a:xfrm>
              <a:off x="3047561" y="2346979"/>
              <a:ext cx="825552" cy="825551"/>
              <a:chOff x="16632" y="21"/>
              <a:chExt cx="825552" cy="825551"/>
            </a:xfrm>
          </p:grpSpPr>
          <p:sp>
            <p:nvSpPr>
              <p:cNvPr id="3980" name="Google Shape;3980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82" name="Google Shape;3982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4" name="Google Shape;3984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86" name="Google Shape;3986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8" name="Google Shape;3988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90" name="Google Shape;3990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2" name="Google Shape;3992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94" name="Google Shape;3994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6" name="Google Shape;3996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3998" name="Google Shape;3998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0" name="Google Shape;4000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02" name="Google Shape;4002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4" name="Google Shape;4004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06" name="Google Shape;4006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8" name="Google Shape;4008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0" name="Google Shape;4010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2" name="Google Shape;4012;p35"/>
            <p:cNvGrpSpPr/>
            <p:nvPr/>
          </p:nvGrpSpPr>
          <p:grpSpPr>
            <a:xfrm>
              <a:off x="4079132" y="2342640"/>
              <a:ext cx="825552" cy="825551"/>
              <a:chOff x="16632" y="21"/>
              <a:chExt cx="825552" cy="825551"/>
            </a:xfrm>
          </p:grpSpPr>
          <p:sp>
            <p:nvSpPr>
              <p:cNvPr id="4013" name="Google Shape;4013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15" name="Google Shape;4015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7" name="Google Shape;4017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19" name="Google Shape;4019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1" name="Google Shape;4021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23" name="Google Shape;4023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5" name="Google Shape;4025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27" name="Google Shape;4027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9" name="Google Shape;4029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031" name="Google Shape;4031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3" name="Google Shape;4033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35" name="Google Shape;4035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7" name="Google Shape;4037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39" name="Google Shape;4039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1" name="Google Shape;4041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3" name="Google Shape;4043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5" name="Google Shape;4045;p35"/>
            <p:cNvGrpSpPr/>
            <p:nvPr/>
          </p:nvGrpSpPr>
          <p:grpSpPr>
            <a:xfrm>
              <a:off x="5068976" y="2346375"/>
              <a:ext cx="825552" cy="825551"/>
              <a:chOff x="16632" y="21"/>
              <a:chExt cx="825552" cy="825551"/>
            </a:xfrm>
          </p:grpSpPr>
          <p:sp>
            <p:nvSpPr>
              <p:cNvPr id="4046" name="Google Shape;4046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48" name="Google Shape;4048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0" name="Google Shape;4050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52" name="Google Shape;4052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4" name="Google Shape;4054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56" name="Google Shape;4056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8" name="Google Shape;4058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60" name="Google Shape;4060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2" name="Google Shape;4062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064" name="Google Shape;4064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6" name="Google Shape;4066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68" name="Google Shape;4068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0" name="Google Shape;4070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72" name="Google Shape;4072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4" name="Google Shape;4074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6" name="Google Shape;4076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8" name="Google Shape;4078;p35"/>
            <p:cNvGrpSpPr/>
            <p:nvPr/>
          </p:nvGrpSpPr>
          <p:grpSpPr>
            <a:xfrm>
              <a:off x="6100547" y="2342036"/>
              <a:ext cx="825552" cy="825551"/>
              <a:chOff x="16632" y="21"/>
              <a:chExt cx="825552" cy="825551"/>
            </a:xfrm>
          </p:grpSpPr>
          <p:sp>
            <p:nvSpPr>
              <p:cNvPr id="4079" name="Google Shape;4079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81" name="Google Shape;4081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3" name="Google Shape;4083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85" name="Google Shape;4085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7" name="Google Shape;4087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89" name="Google Shape;4089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093" name="Google Shape;4093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097" name="Google Shape;4097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01" name="Google Shape;4101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05" name="Google Shape;4105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1" name="Google Shape;4111;p35"/>
            <p:cNvGrpSpPr/>
            <p:nvPr/>
          </p:nvGrpSpPr>
          <p:grpSpPr>
            <a:xfrm>
              <a:off x="7090127" y="2342726"/>
              <a:ext cx="825552" cy="825551"/>
              <a:chOff x="16632" y="21"/>
              <a:chExt cx="825552" cy="825551"/>
            </a:xfrm>
          </p:grpSpPr>
          <p:sp>
            <p:nvSpPr>
              <p:cNvPr id="4112" name="Google Shape;4112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14" name="Google Shape;4114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18" name="Google Shape;4118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22" name="Google Shape;4122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26" name="Google Shape;4126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130" name="Google Shape;4130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34" name="Google Shape;4134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38" name="Google Shape;4138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0" name="Google Shape;4140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4" name="Google Shape;4144;p35"/>
            <p:cNvGrpSpPr/>
            <p:nvPr/>
          </p:nvGrpSpPr>
          <p:grpSpPr>
            <a:xfrm>
              <a:off x="8121698" y="2338387"/>
              <a:ext cx="825552" cy="825551"/>
              <a:chOff x="16632" y="21"/>
              <a:chExt cx="825552" cy="825551"/>
            </a:xfrm>
          </p:grpSpPr>
          <p:sp>
            <p:nvSpPr>
              <p:cNvPr id="4145" name="Google Shape;4145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47" name="Google Shape;4147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51" name="Google Shape;4151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55" name="Google Shape;4155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7" name="Google Shape;4157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59" name="Google Shape;4159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163" name="Google Shape;4163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67" name="Google Shape;4167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71" name="Google Shape;4171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3" name="Google Shape;4173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7" name="Google Shape;4177;p35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</p:grpSp>
      <p:grpSp>
        <p:nvGrpSpPr>
          <p:cNvPr id="4178" name="Google Shape;4178;p35"/>
          <p:cNvGrpSpPr/>
          <p:nvPr/>
        </p:nvGrpSpPr>
        <p:grpSpPr>
          <a:xfrm>
            <a:off x="120886" y="4988866"/>
            <a:ext cx="1730001" cy="1621904"/>
            <a:chOff x="120886" y="4988866"/>
            <a:chExt cx="1730001" cy="1621904"/>
          </a:xfrm>
        </p:grpSpPr>
        <p:grpSp>
          <p:nvGrpSpPr>
            <p:cNvPr id="4179" name="Google Shape;4179;p35"/>
            <p:cNvGrpSpPr/>
            <p:nvPr/>
          </p:nvGrpSpPr>
          <p:grpSpPr>
            <a:xfrm>
              <a:off x="1025335" y="4988866"/>
              <a:ext cx="825552" cy="825551"/>
              <a:chOff x="16632" y="21"/>
              <a:chExt cx="825552" cy="825551"/>
            </a:xfrm>
          </p:grpSpPr>
          <p:sp>
            <p:nvSpPr>
              <p:cNvPr id="4180" name="Google Shape;4180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82" name="Google Shape;4182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86" name="Google Shape;4186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90" name="Google Shape;4190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2" name="Google Shape;4192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94" name="Google Shape;4194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198" name="Google Shape;4198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02" name="Google Shape;4202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06" name="Google Shape;4206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8" name="Google Shape;4208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12" name="Google Shape;4212;p35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= 4</a:t>
              </a:r>
              <a:endParaRPr/>
            </a:p>
          </p:txBody>
        </p:sp>
        <p:sp>
          <p:nvSpPr>
            <p:cNvPr id="4213" name="Google Shape;4213;p35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</p:grpSp>
      <p:grpSp>
        <p:nvGrpSpPr>
          <p:cNvPr id="4214" name="Google Shape;4214;p35"/>
          <p:cNvGrpSpPr/>
          <p:nvPr/>
        </p:nvGrpSpPr>
        <p:grpSpPr>
          <a:xfrm>
            <a:off x="3318796" y="4993318"/>
            <a:ext cx="1730001" cy="1568812"/>
            <a:chOff x="3318796" y="4993318"/>
            <a:chExt cx="1730001" cy="1568812"/>
          </a:xfrm>
        </p:grpSpPr>
        <p:grpSp>
          <p:nvGrpSpPr>
            <p:cNvPr id="4215" name="Google Shape;4215;p35"/>
            <p:cNvGrpSpPr/>
            <p:nvPr/>
          </p:nvGrpSpPr>
          <p:grpSpPr>
            <a:xfrm>
              <a:off x="4223245" y="4993318"/>
              <a:ext cx="825552" cy="825551"/>
              <a:chOff x="16632" y="21"/>
              <a:chExt cx="825552" cy="825551"/>
            </a:xfrm>
          </p:grpSpPr>
          <p:sp>
            <p:nvSpPr>
              <p:cNvPr id="4216" name="Google Shape;4216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18" name="Google Shape;4218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22" name="Google Shape;4222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26" name="Google Shape;4226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8" name="Google Shape;4228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30" name="Google Shape;4230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2" name="Google Shape;4232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234" name="Google Shape;4234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6" name="Google Shape;4236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38" name="Google Shape;4238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0" name="Google Shape;4240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42" name="Google Shape;4242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4" name="Google Shape;4244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6" name="Google Shape;4246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8" name="Google Shape;4248;p35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= 6</a:t>
              </a:r>
              <a:endParaRPr/>
            </a:p>
          </p:txBody>
        </p:sp>
        <p:sp>
          <p:nvSpPr>
            <p:cNvPr id="4249" name="Google Shape;4249;p35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</p:grpSp>
      <p:grpSp>
        <p:nvGrpSpPr>
          <p:cNvPr id="4250" name="Google Shape;4250;p35"/>
          <p:cNvGrpSpPr/>
          <p:nvPr/>
        </p:nvGrpSpPr>
        <p:grpSpPr>
          <a:xfrm>
            <a:off x="6208456" y="4997770"/>
            <a:ext cx="1730001" cy="1528918"/>
            <a:chOff x="6208456" y="4997770"/>
            <a:chExt cx="1730001" cy="1528918"/>
          </a:xfrm>
        </p:grpSpPr>
        <p:grpSp>
          <p:nvGrpSpPr>
            <p:cNvPr id="4251" name="Google Shape;4251;p35"/>
            <p:cNvGrpSpPr/>
            <p:nvPr/>
          </p:nvGrpSpPr>
          <p:grpSpPr>
            <a:xfrm>
              <a:off x="7112905" y="4997770"/>
              <a:ext cx="825552" cy="825551"/>
              <a:chOff x="16632" y="21"/>
              <a:chExt cx="825552" cy="825551"/>
            </a:xfrm>
          </p:grpSpPr>
          <p:sp>
            <p:nvSpPr>
              <p:cNvPr id="4252" name="Google Shape;4252;p35"/>
              <p:cNvSpPr/>
              <p:nvPr/>
            </p:nvSpPr>
            <p:spPr>
              <a:xfrm>
                <a:off x="345540" y="21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35"/>
              <p:cNvSpPr txBox="1"/>
              <p:nvPr/>
            </p:nvSpPr>
            <p:spPr>
              <a:xfrm>
                <a:off x="370105" y="2458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54" name="Google Shape;4254;p35"/>
              <p:cNvSpPr/>
              <p:nvPr/>
            </p:nvSpPr>
            <p:spPr>
              <a:xfrm rot="1350000">
                <a:off x="522272" y="1032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35"/>
              <p:cNvSpPr txBox="1"/>
              <p:nvPr/>
            </p:nvSpPr>
            <p:spPr>
              <a:xfrm rot="1350000">
                <a:off x="522780" y="11203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6" name="Google Shape;4256;p35"/>
              <p:cNvSpPr/>
              <p:nvPr/>
            </p:nvSpPr>
            <p:spPr>
              <a:xfrm>
                <a:off x="578112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35"/>
              <p:cNvSpPr txBox="1"/>
              <p:nvPr/>
            </p:nvSpPr>
            <p:spPr>
              <a:xfrm>
                <a:off x="602677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58" name="Google Shape;4258;p35"/>
              <p:cNvSpPr/>
              <p:nvPr/>
            </p:nvSpPr>
            <p:spPr>
              <a:xfrm rot="4050000">
                <a:off x="687407" y="267041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35"/>
              <p:cNvSpPr txBox="1"/>
              <p:nvPr/>
            </p:nvSpPr>
            <p:spPr>
              <a:xfrm rot="4050000">
                <a:off x="691529" y="272194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0" name="Google Shape;4260;p35"/>
              <p:cNvSpPr/>
              <p:nvPr/>
            </p:nvSpPr>
            <p:spPr>
              <a:xfrm>
                <a:off x="674447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35"/>
              <p:cNvSpPr txBox="1"/>
              <p:nvPr/>
            </p:nvSpPr>
            <p:spPr>
              <a:xfrm>
                <a:off x="699012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62" name="Google Shape;4262;p35"/>
              <p:cNvSpPr/>
              <p:nvPr/>
            </p:nvSpPr>
            <p:spPr>
              <a:xfrm rot="6750000">
                <a:off x="688371" y="4996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35"/>
              <p:cNvSpPr txBox="1"/>
              <p:nvPr/>
            </p:nvSpPr>
            <p:spPr>
              <a:xfrm rot="-4050000">
                <a:off x="697604" y="50476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4" name="Google Shape;4264;p35"/>
              <p:cNvSpPr/>
              <p:nvPr/>
            </p:nvSpPr>
            <p:spPr>
              <a:xfrm>
                <a:off x="578112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35"/>
              <p:cNvSpPr txBox="1"/>
              <p:nvPr/>
            </p:nvSpPr>
            <p:spPr>
              <a:xfrm>
                <a:off x="602677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66" name="Google Shape;4266;p35"/>
              <p:cNvSpPr/>
              <p:nvPr/>
            </p:nvSpPr>
            <p:spPr>
              <a:xfrm rot="9450000">
                <a:off x="524600" y="66474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35"/>
              <p:cNvSpPr txBox="1"/>
              <p:nvPr/>
            </p:nvSpPr>
            <p:spPr>
              <a:xfrm rot="-1350000">
                <a:off x="537447" y="673516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8" name="Google Shape;4268;p35"/>
              <p:cNvSpPr/>
              <p:nvPr/>
            </p:nvSpPr>
            <p:spPr>
              <a:xfrm>
                <a:off x="345540" y="657835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35"/>
              <p:cNvSpPr txBox="1"/>
              <p:nvPr/>
            </p:nvSpPr>
            <p:spPr>
              <a:xfrm>
                <a:off x="370105" y="68240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  <p:sp>
            <p:nvSpPr>
              <p:cNvPr id="4270" name="Google Shape;4270;p35"/>
              <p:cNvSpPr/>
              <p:nvPr/>
            </p:nvSpPr>
            <p:spPr>
              <a:xfrm rot="-9450000">
                <a:off x="292027" y="66571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35"/>
              <p:cNvSpPr txBox="1"/>
              <p:nvPr/>
            </p:nvSpPr>
            <p:spPr>
              <a:xfrm rot="1350000">
                <a:off x="304874" y="67959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2" name="Google Shape;4272;p35"/>
              <p:cNvSpPr/>
              <p:nvPr/>
            </p:nvSpPr>
            <p:spPr>
              <a:xfrm>
                <a:off x="112967" y="561501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35"/>
              <p:cNvSpPr txBox="1"/>
              <p:nvPr/>
            </p:nvSpPr>
            <p:spPr>
              <a:xfrm>
                <a:off x="137532" y="586066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74" name="Google Shape;4274;p35"/>
              <p:cNvSpPr/>
              <p:nvPr/>
            </p:nvSpPr>
            <p:spPr>
              <a:xfrm rot="-6750000">
                <a:off x="126892" y="501942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35"/>
              <p:cNvSpPr txBox="1"/>
              <p:nvPr/>
            </p:nvSpPr>
            <p:spPr>
              <a:xfrm rot="4050000">
                <a:off x="136125" y="519433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6" name="Google Shape;4276;p35"/>
              <p:cNvSpPr/>
              <p:nvPr/>
            </p:nvSpPr>
            <p:spPr>
              <a:xfrm>
                <a:off x="16632" y="328928"/>
                <a:ext cx="167737" cy="167737"/>
              </a:xfrm>
              <a:prstGeom prst="ellipse">
                <a:avLst/>
              </a:prstGeom>
              <a:solidFill>
                <a:srgbClr val="3DB35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35"/>
              <p:cNvSpPr txBox="1"/>
              <p:nvPr/>
            </p:nvSpPr>
            <p:spPr>
              <a:xfrm>
                <a:off x="41197" y="353493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Calibri"/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78" name="Google Shape;4278;p35"/>
              <p:cNvSpPr/>
              <p:nvPr/>
            </p:nvSpPr>
            <p:spPr>
              <a:xfrm rot="-4050000">
                <a:off x="125927" y="269369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35"/>
              <p:cNvSpPr txBox="1"/>
              <p:nvPr/>
            </p:nvSpPr>
            <p:spPr>
              <a:xfrm rot="-4050000">
                <a:off x="130049" y="28686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0" name="Google Shape;4280;p35"/>
              <p:cNvSpPr/>
              <p:nvPr/>
            </p:nvSpPr>
            <p:spPr>
              <a:xfrm>
                <a:off x="112967" y="96355"/>
                <a:ext cx="167737" cy="1677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35"/>
              <p:cNvSpPr txBox="1"/>
              <p:nvPr/>
            </p:nvSpPr>
            <p:spPr>
              <a:xfrm>
                <a:off x="137532" y="120920"/>
                <a:ext cx="118607" cy="118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875" lIns="8875" spcFirstLastPara="1" rIns="8875" wrap="square" tIns="8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  <a:buFont typeface="Calibri"/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2" name="Google Shape;4282;p35"/>
              <p:cNvSpPr/>
              <p:nvPr/>
            </p:nvSpPr>
            <p:spPr>
              <a:xfrm rot="-1350000">
                <a:off x="289699" y="104233"/>
                <a:ext cx="44518" cy="5661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35"/>
              <p:cNvSpPr txBox="1"/>
              <p:nvPr/>
            </p:nvSpPr>
            <p:spPr>
              <a:xfrm rot="-1350000">
                <a:off x="290207" y="118110"/>
                <a:ext cx="31163" cy="33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4" name="Google Shape;4284;p3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 = 8</a:t>
              </a:r>
              <a:endParaRPr/>
            </a:p>
          </p:txBody>
        </p:sp>
        <p:sp>
          <p:nvSpPr>
            <p:cNvPr id="4285" name="Google Shape;4285;p35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</p:grpSp>
      <p:sp>
        <p:nvSpPr>
          <p:cNvPr id="4286" name="Google Shape;4286;p35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patterns</a:t>
            </a:r>
            <a:endParaRPr/>
          </a:p>
        </p:txBody>
      </p:sp>
      <p:sp>
        <p:nvSpPr>
          <p:cNvPr id="4287" name="Google Shape;4287;p35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8x7 = 56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patterns</a:t>
            </a:r>
            <a:endParaRPr/>
          </a:p>
        </p:txBody>
      </p:sp>
      <p:sp>
        <p:nvSpPr>
          <p:cNvPr id="4288" name="Google Shape;4288;p35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+ 56 = 58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patterns</a:t>
            </a:r>
            <a:endParaRPr/>
          </a:p>
        </p:txBody>
      </p:sp>
      <p:sp>
        <p:nvSpPr>
          <p:cNvPr id="4289" name="Google Shape;4289;p3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256 -58 = 198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patterns</a:t>
            </a:r>
            <a:endParaRPr/>
          </a:p>
        </p:txBody>
      </p:sp>
      <p:sp>
        <p:nvSpPr>
          <p:cNvPr id="4290" name="Google Shape;4290;p35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 {58}</a:t>
            </a:r>
            <a:endParaRPr/>
          </a:p>
        </p:txBody>
      </p:sp>
      <p:sp>
        <p:nvSpPr>
          <p:cNvPr id="4291" name="Google Shape;4291;p35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{0,1}</a:t>
            </a:r>
            <a:endParaRPr/>
          </a:p>
        </p:txBody>
      </p:sp>
      <p:sp>
        <p:nvSpPr>
          <p:cNvPr id="4292" name="Google Shape;4292;p35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{2, 3, … 57}</a:t>
            </a:r>
            <a:endParaRPr/>
          </a:p>
        </p:txBody>
      </p:sp>
      <p:sp>
        <p:nvSpPr>
          <p:cNvPr id="4293" name="Google Shape;4293;p35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 0                     1</a:t>
            </a:r>
            <a:endParaRPr/>
          </a:p>
        </p:txBody>
      </p:sp>
      <p:sp>
        <p:nvSpPr>
          <p:cNvPr id="4294" name="Google Shape;4294;p35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 2                     3                    4                    5                    6                     7                    8                    9</a:t>
            </a:r>
            <a:endParaRPr/>
          </a:p>
        </p:txBody>
      </p:sp>
      <p:sp>
        <p:nvSpPr>
          <p:cNvPr id="4295" name="Google Shape;4295;p35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 58                                                                  58                                                            58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9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36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01" name="Google Shape;4301;p36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02" name="Google Shape;4302;p36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03" name="Google Shape;4303;p36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04" name="Google Shape;4304;p36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05" name="Google Shape;4305;p36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06" name="Google Shape;4306;p36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07" name="Google Shape;4307;p36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08" name="Google Shape;4308;p36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09" name="Google Shape;4309;p36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10" name="Google Shape;4310;p36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11" name="Google Shape;4311;p36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12" name="Google Shape;4312;p36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13" name="Google Shape;4313;p36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14" name="Google Shape;4314;p36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15" name="Google Shape;4315;p36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16" name="Google Shape;4316;p36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17" name="Google Shape;4317;p36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18" name="Google Shape;4318;p36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19" name="Google Shape;4319;p36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20" name="Google Shape;4320;p36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21" name="Google Shape;4321;p36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22" name="Google Shape;4322;p36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23" name="Google Shape;4323;p36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24" name="Google Shape;4324;p36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5" name="Google Shape;4325;p36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6" name="Google Shape;4326;p36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7" name="Google Shape;4327;p36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8" name="Google Shape;4328;p36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230</a:t>
            </a:r>
            <a:endParaRPr/>
          </a:p>
        </p:txBody>
      </p:sp>
      <p:sp>
        <p:nvSpPr>
          <p:cNvPr id="4329" name="Google Shape;4329;p36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0" name="Google Shape;4330;p36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1" name="Google Shape;4331;p36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2" name="Google Shape;4332;p36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3" name="Google Shape;4333;p36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4" name="Google Shape;4334;p36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5" name="Google Shape;4335;p36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6" name="Google Shape;4336;p36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7" name="Google Shape;4337;p36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8" name="Google Shape;4338;p36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9" name="Google Shape;4339;p36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0" name="Google Shape;4340;p36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1" name="Google Shape;4341;p36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2" name="Google Shape;4342;p36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3" name="Google Shape;4343;p36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4" name="Google Shape;4344;p36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5" name="Google Shape;4345;p36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6" name="Google Shape;4346;p36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7" name="Google Shape;4347;p36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8" name="Google Shape;4348;p36"/>
          <p:cNvSpPr/>
          <p:nvPr/>
        </p:nvSpPr>
        <p:spPr>
          <a:xfrm>
            <a:off x="2817653" y="3262538"/>
            <a:ext cx="354379" cy="32334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9" name="Google Shape;4349;p36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207</a:t>
            </a:r>
            <a:endParaRPr/>
          </a:p>
        </p:txBody>
      </p:sp>
      <p:sp>
        <p:nvSpPr>
          <p:cNvPr id="4350" name="Google Shape;4350;p36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4351" name="Google Shape;4351;p36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168</a:t>
            </a:r>
            <a:endParaRPr/>
          </a:p>
        </p:txBody>
      </p:sp>
      <p:sp>
        <p:nvSpPr>
          <p:cNvPr id="4352" name="Google Shape;4352;p36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243</a:t>
            </a:r>
            <a:endParaRPr/>
          </a:p>
        </p:txBody>
      </p:sp>
      <p:sp>
        <p:nvSpPr>
          <p:cNvPr id="4353" name="Google Shape;4353;p36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  <p:sp>
        <p:nvSpPr>
          <p:cNvPr id="4354" name="Google Shape;4354;p36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/>
          </a:p>
        </p:txBody>
      </p:sp>
      <p:sp>
        <p:nvSpPr>
          <p:cNvPr id="4355" name="Google Shape;4355;p36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119</a:t>
            </a:r>
            <a:endParaRPr/>
          </a:p>
        </p:txBody>
      </p:sp>
      <p:grpSp>
        <p:nvGrpSpPr>
          <p:cNvPr id="4356" name="Google Shape;4356;p36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4357" name="Google Shape;4357;p36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8" name="Google Shape;4358;p36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36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36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36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</p:txBody>
        </p:sp>
        <p:sp>
          <p:nvSpPr>
            <p:cNvPr id="4362" name="Google Shape;4362;p36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3" name="Google Shape;4363;p36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36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36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6" name="Google Shape;4366;p36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7" name="Google Shape;4367;p36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36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36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36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36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2" name="Google Shape;4372;p36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3" name="Google Shape;4373;p36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36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36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6" name="Google Shape;4376;p36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7" name="Google Shape;4377;p36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36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36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36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1" name="Google Shape;4381;p36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2" name="Google Shape;4382;p36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46</a:t>
              </a:r>
              <a:endParaRPr/>
            </a:p>
          </p:txBody>
        </p:sp>
        <p:sp>
          <p:nvSpPr>
            <p:cNvPr id="4383" name="Google Shape;4383;p36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</p:txBody>
        </p:sp>
        <p:sp>
          <p:nvSpPr>
            <p:cNvPr id="4384" name="Google Shape;4384;p36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</p:txBody>
        </p:sp>
        <p:sp>
          <p:nvSpPr>
            <p:cNvPr id="4385" name="Google Shape;4385;p36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/>
            </a:p>
          </p:txBody>
        </p:sp>
        <p:sp>
          <p:nvSpPr>
            <p:cNvPr id="4386" name="Google Shape;4386;p36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387" name="Google Shape;4387;p36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388" name="Google Shape;4388;p36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</p:txBody>
        </p:sp>
      </p:grpSp>
      <p:grpSp>
        <p:nvGrpSpPr>
          <p:cNvPr id="4389" name="Google Shape;4389;p36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4390" name="Google Shape;4390;p36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CODED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IMAGE</a:t>
              </a:r>
              <a:endParaRPr/>
            </a:p>
          </p:txBody>
        </p:sp>
        <p:sp>
          <p:nvSpPr>
            <p:cNvPr id="4391" name="Google Shape;4391;p36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MAPPED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IMAGE</a:t>
              </a:r>
              <a:endParaRPr/>
            </a:p>
          </p:txBody>
        </p:sp>
        <p:sp>
          <p:nvSpPr>
            <p:cNvPr id="4392" name="Google Shape;4392;p36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IMAGE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6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37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4398" name="Google Shape;4398;p37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4399" name="Google Shape;4399;p37"/>
          <p:cNvCxnSpPr>
            <a:endCxn id="4398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0" name="Google Shape;4400;p37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4401" name="Google Shape;4401;p37"/>
          <p:cNvCxnSpPr>
            <a:stCxn id="4398" idx="3"/>
            <a:endCxn id="4400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2" name="Google Shape;4402;p37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4403" name="Google Shape;4403;p37"/>
          <p:cNvCxnSpPr>
            <a:stCxn id="4400" idx="3"/>
            <a:endCxn id="4402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04" name="Google Shape;4404;p37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5" name="Google Shape;4405;p37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06" name="Google Shape;4406;p37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  <p:sp>
        <p:nvSpPr>
          <p:cNvPr id="4407" name="Google Shape;4407;p37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 : {0, 1, …, 255}</a:t>
            </a:r>
            <a:endParaRPr/>
          </a:p>
        </p:txBody>
      </p:sp>
      <p:sp>
        <p:nvSpPr>
          <p:cNvPr id="4408" name="Google Shape;4408;p37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y : {0, 1, …, 58}</a:t>
            </a:r>
            <a:endParaRPr/>
          </a:p>
        </p:txBody>
      </p:sp>
      <p:cxnSp>
        <p:nvCxnSpPr>
          <p:cNvPr id="4409" name="Google Shape;4409;p37"/>
          <p:cNvCxnSpPr/>
          <p:nvPr/>
        </p:nvCxnSpPr>
        <p:spPr>
          <a:xfrm flipH="1">
            <a:off x="3080348" y="5692227"/>
            <a:ext cx="288842" cy="685269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10" name="Google Shape;4410;p37"/>
          <p:cNvCxnSpPr/>
          <p:nvPr/>
        </p:nvCxnSpPr>
        <p:spPr>
          <a:xfrm>
            <a:off x="5056586" y="5686211"/>
            <a:ext cx="307701" cy="685269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11" name="Google Shape;4411;p37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12" name="Google Shape;4412;p37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108" name="Google Shape;108;p2"/>
          <p:cNvCxnSpPr>
            <a:endCxn id="107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9" name="Google Shape;109;p2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110" name="Google Shape;110;p2"/>
          <p:cNvCxnSpPr>
            <a:stCxn id="107" idx="3"/>
            <a:endCxn id="109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" name="Google Shape;111;p2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112" name="Google Shape;112;p2"/>
          <p:cNvCxnSpPr>
            <a:stCxn id="109" idx="3"/>
            <a:endCxn id="111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3" name="Google Shape;113;p2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4" name="Google Shape;114;p2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355004" y="6320675"/>
            <a:ext cx="37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Cortesía: Profesor Domingo Mery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p38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8" name="Google Shape;4418;p38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4419" name="Google Shape;4419;p38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4420" name="Google Shape;4420;p38"/>
          <p:cNvCxnSpPr>
            <a:endCxn id="4419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21" name="Google Shape;4421;p38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4422" name="Google Shape;4422;p38"/>
          <p:cNvCxnSpPr>
            <a:stCxn id="4419" idx="3"/>
            <a:endCxn id="4421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23" name="Google Shape;4423;p38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4424" name="Google Shape;4424;p38"/>
          <p:cNvCxnSpPr>
            <a:stCxn id="4421" idx="3"/>
            <a:endCxn id="4423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25" name="Google Shape;4425;p38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26" name="Google Shape;4426;p38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27" name="Google Shape;4427;p38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  <p:sp>
        <p:nvSpPr>
          <p:cNvPr id="4428" name="Google Shape;4428;p3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29" name="Google Shape;4429;p38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3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39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cxnSp>
        <p:nvCxnSpPr>
          <p:cNvPr id="4435" name="Google Shape;4435;p39"/>
          <p:cNvCxnSpPr/>
          <p:nvPr/>
        </p:nvCxnSpPr>
        <p:spPr>
          <a:xfrm rot="10800000">
            <a:off x="4621246" y="2380716"/>
            <a:ext cx="0" cy="193458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36" name="Google Shape;4436;p39"/>
          <p:cNvCxnSpPr/>
          <p:nvPr/>
        </p:nvCxnSpPr>
        <p:spPr>
          <a:xfrm flipH="1" rot="10800000">
            <a:off x="4409127" y="4138466"/>
            <a:ext cx="3491988" cy="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37" name="Google Shape;4437;p39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8" name="Google Shape;4438;p39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9" name="Google Shape;4439;p39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0" name="Google Shape;4440;p39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1" name="Google Shape;4441;p39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4442" name="Google Shape;4442;p39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3" name="Google Shape;4443;p39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0   1     2    3                                  58</a:t>
            </a:r>
            <a:endParaRPr/>
          </a:p>
        </p:txBody>
      </p:sp>
      <p:sp>
        <p:nvSpPr>
          <p:cNvPr id="4444" name="Google Shape;4444;p39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cxnSp>
        <p:nvCxnSpPr>
          <p:cNvPr id="4445" name="Google Shape;4445;p39"/>
          <p:cNvCxnSpPr>
            <a:endCxn id="4444" idx="1"/>
          </p:cNvCxnSpPr>
          <p:nvPr/>
        </p:nvCxnSpPr>
        <p:spPr>
          <a:xfrm>
            <a:off x="1193673" y="365795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46" name="Google Shape;4446;p39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47" name="Google Shape;4447;p39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image is described as a vector of 59 elements. Similar images have similar LBP features!!!</a:t>
            </a:r>
            <a:endParaRPr/>
          </a:p>
        </p:txBody>
      </p:sp>
      <p:sp>
        <p:nvSpPr>
          <p:cNvPr id="4448" name="Google Shape;4448;p39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pixels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p40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4454" name="Google Shape;4454;p40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4455" name="Google Shape;4455;p40"/>
          <p:cNvCxnSpPr>
            <a:endCxn id="4454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56" name="Google Shape;4456;p40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4457" name="Google Shape;4457;p40"/>
          <p:cNvCxnSpPr>
            <a:stCxn id="4454" idx="3"/>
            <a:endCxn id="4456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58" name="Google Shape;4458;p40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4459" name="Google Shape;4459;p40"/>
          <p:cNvCxnSpPr>
            <a:stCxn id="4456" idx="3"/>
            <a:endCxn id="4458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0" name="Google Shape;4460;p40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61" name="Google Shape;4461;p40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62" name="Google Shape;4462;p40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  <p:sp>
        <p:nvSpPr>
          <p:cNvPr id="4463" name="Google Shape;4463;p40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 : {0, 1, …, 255}</a:t>
            </a:r>
            <a:endParaRPr/>
          </a:p>
        </p:txBody>
      </p:sp>
      <p:sp>
        <p:nvSpPr>
          <p:cNvPr id="4464" name="Google Shape;4464;p40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y : {0, 1, …, 58}</a:t>
            </a:r>
            <a:endParaRPr/>
          </a:p>
        </p:txBody>
      </p:sp>
      <p:cxnSp>
        <p:nvCxnSpPr>
          <p:cNvPr id="4465" name="Google Shape;4465;p40"/>
          <p:cNvCxnSpPr/>
          <p:nvPr/>
        </p:nvCxnSpPr>
        <p:spPr>
          <a:xfrm flipH="1">
            <a:off x="3080348" y="5692227"/>
            <a:ext cx="288842" cy="685269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6" name="Google Shape;4466;p40"/>
          <p:cNvCxnSpPr/>
          <p:nvPr/>
        </p:nvCxnSpPr>
        <p:spPr>
          <a:xfrm>
            <a:off x="5056586" y="5686211"/>
            <a:ext cx="307701" cy="685269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67" name="Google Shape;4467;p40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4468" name="Google Shape;4468;p40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pic>
        <p:nvPicPr>
          <p:cNvPr descr="Screen shot 2011-09-26 at 3.09.19 PM.png" id="4469" name="Google Shape;44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124" y="6028845"/>
            <a:ext cx="1213508" cy="64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3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p4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Texture Images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ure_1a.png" id="4479" name="Google Shape;44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975" y="465694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ure_1b.png" id="4480" name="Google Shape;448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975" y="3429000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1.jpg" id="4481" name="Google Shape;448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805" y="567294"/>
            <a:ext cx="46101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2" name="Google Shape;448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551" y="3424149"/>
            <a:ext cx="46101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6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7" name="Google Shape;44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975" y="465694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8" name="Google Shape;448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975" y="3429000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9" name="Google Shape;448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805" y="567294"/>
            <a:ext cx="46101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0" name="Google Shape;449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551" y="3424149"/>
            <a:ext cx="46101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4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ure_1a.png" id="4495" name="Google Shape;44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975" y="465694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1.jpg" id="4496" name="Google Shape;449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805" y="567294"/>
            <a:ext cx="46101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7" name="Google Shape;449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0975" y="3429000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8" name="Google Shape;449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551" y="3424149"/>
            <a:ext cx="46101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1.jpg" id="4503" name="Google Shape;45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7898" y="47034"/>
            <a:ext cx="45500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1.jpg" id="4504" name="Google Shape;45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4984" y="-139266"/>
            <a:ext cx="4721508" cy="718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508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09-27 at 6.23.22 PM.png" id="4509" name="Google Shape;45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996" y="823078"/>
            <a:ext cx="6548309" cy="6034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7 at 6.26.24 PM.png" id="4510" name="Google Shape;451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147" y="913666"/>
            <a:ext cx="71768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9-27 at 6.28.13 PM.png" id="4511" name="Google Shape;451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8385" y="148900"/>
            <a:ext cx="5759994" cy="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47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Face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Binary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Coding</a:t>
            </a:r>
            <a:endParaRPr sz="3600">
              <a:solidFill>
                <a:srgbClr val="BFBFB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cxnSp>
        <p:nvCxnSpPr>
          <p:cNvPr id="124" name="Google Shape;124;p3"/>
          <p:cNvCxnSpPr>
            <a:endCxn id="123" idx="1"/>
          </p:cNvCxnSpPr>
          <p:nvPr/>
        </p:nvCxnSpPr>
        <p:spPr>
          <a:xfrm>
            <a:off x="1195182" y="5686211"/>
            <a:ext cx="877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5" name="Google Shape;125;p3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cxnSp>
        <p:nvCxnSpPr>
          <p:cNvPr id="126" name="Google Shape;126;p3"/>
          <p:cNvCxnSpPr>
            <a:stCxn id="123" idx="3"/>
            <a:endCxn id="125" idx="1"/>
          </p:cNvCxnSpPr>
          <p:nvPr/>
        </p:nvCxnSpPr>
        <p:spPr>
          <a:xfrm>
            <a:off x="3080348" y="5686211"/>
            <a:ext cx="7512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7" name="Google Shape;127;p3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cxnSp>
        <p:nvCxnSpPr>
          <p:cNvPr id="128" name="Google Shape;128;p3"/>
          <p:cNvCxnSpPr>
            <a:stCxn id="125" idx="3"/>
            <a:endCxn id="127" idx="1"/>
          </p:cNvCxnSpPr>
          <p:nvPr/>
        </p:nvCxnSpPr>
        <p:spPr>
          <a:xfrm>
            <a:off x="4838884" y="5689219"/>
            <a:ext cx="620400" cy="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3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" name="Google Shape;130;p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0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p48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training set there are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classes.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class we have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training images.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example there are 40 classes with 9 images each.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image we use w x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partitions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partition we extract LBP feature  </a:t>
            </a:r>
            <a:endParaRPr/>
          </a:p>
        </p:txBody>
      </p:sp>
      <p:grpSp>
        <p:nvGrpSpPr>
          <p:cNvPr id="4522" name="Google Shape;4522;p48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descr="Screen Shot 2014-03-19 at 3.55.17 PM.png" id="4523" name="Google Shape;452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48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25" name="Google Shape;45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518" y="5145257"/>
            <a:ext cx="1260626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6" name="Google Shape;4526;p48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4527" name="Google Shape;4527;p48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4528" name="Google Shape;4528;p48"/>
              <p:cNvCxnSpPr>
                <a:stCxn id="4525" idx="1"/>
                <a:endCxn id="4525" idx="3"/>
              </p:cNvCxnSpPr>
              <p:nvPr/>
            </p:nvCxnSpPr>
            <p:spPr>
              <a:xfrm>
                <a:off x="2074518" y="5775257"/>
                <a:ext cx="12606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529" name="Google Shape;4529;p4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530" name="Google Shape;4530;p48"/>
              <p:cNvCxnSpPr/>
              <p:nvPr/>
            </p:nvCxnSpPr>
            <p:spPr>
              <a:xfrm>
                <a:off x="2080732" y="5456106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531" name="Google Shape;4531;p48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4532" name="Google Shape;4532;p48"/>
              <p:cNvCxnSpPr/>
              <p:nvPr/>
            </p:nvCxnSpPr>
            <p:spPr>
              <a:xfrm>
                <a:off x="2074518" y="5775257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533" name="Google Shape;4533;p4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534" name="Google Shape;4534;p48"/>
              <p:cNvCxnSpPr/>
              <p:nvPr/>
            </p:nvCxnSpPr>
            <p:spPr>
              <a:xfrm>
                <a:off x="2080732" y="5456106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4535" name="Google Shape;4535;p48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descr="Screen shot 2011-09-26 at 3.09.19 PM.png" id="4536" name="Google Shape;4536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7" name="Google Shape;4537;p48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4538" name="Google Shape;4538;p4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</p:grpSp>
      <p:grpSp>
        <p:nvGrpSpPr>
          <p:cNvPr id="4539" name="Google Shape;4539;p48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descr="Screen shot 2011-09-26 at 3.09.19 PM.png" id="4540" name="Google Shape;454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1" name="Google Shape;4541;p48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4542" name="Google Shape;4542;p48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descr="Screen shot 2011-09-26 at 3.09.19 PM.png" id="4544" name="Google Shape;4544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5" name="Google Shape;4545;p48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16</a:t>
              </a:r>
              <a:endParaRPr/>
            </a:p>
          </p:txBody>
        </p:sp>
        <p:sp>
          <p:nvSpPr>
            <p:cNvPr id="4546" name="Google Shape;4546;p48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16</a:t>
              </a: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548" name="Google Shape;4548;p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4549" name="Google Shape;4549;p48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4550" name="Google Shape;4550;p48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5      6      7     8     </a:t>
              </a:r>
              <a:endParaRPr/>
            </a:p>
          </p:txBody>
        </p:sp>
        <p:sp>
          <p:nvSpPr>
            <p:cNvPr id="4551" name="Google Shape;4551;p48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9    10     11    12    </a:t>
              </a:r>
              <a:endParaRPr/>
            </a:p>
          </p:txBody>
        </p:sp>
        <p:sp>
          <p:nvSpPr>
            <p:cNvPr id="4552" name="Google Shape;4552;p48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13   14     15</a:t>
              </a:r>
              <a:endParaRPr/>
            </a:p>
          </p:txBody>
        </p:sp>
      </p:grpSp>
      <p:sp>
        <p:nvSpPr>
          <p:cNvPr id="4553" name="Google Shape;4553;p48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grpSp>
        <p:nvGrpSpPr>
          <p:cNvPr id="4554" name="Google Shape;4554;p48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4555" name="Google Shape;4555;p48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8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face is described using a feature of 16 x 59 = 944 elements     </a:t>
              </a:r>
              <a:endParaRPr/>
            </a:p>
          </p:txBody>
        </p:sp>
      </p:grpSp>
      <p:sp>
        <p:nvSpPr>
          <p:cNvPr id="4557" name="Google Shape;4557;p4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8" name="Google Shape;4558;p48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9" name="Google Shape;4559;p48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0" name="Google Shape;4560;p48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4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5" name="Google Shape;4565;p49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descr="Screen Shot 2014-03-19 at 3.55.17 PM.png" id="4566" name="Google Shape;456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7" name="Google Shape;4567;p49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8" name="Google Shape;4568;p49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4569" name="Google Shape;4569;p49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4570" name="Google Shape;4570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71" name="Google Shape;4571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72" name="Google Shape;4572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73" name="Google Shape;4573;p49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574" name="Google Shape;4574;p49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5" name="Google Shape;4575;p4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6" name="Google Shape;4576;p49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7" name="Google Shape;4577;p49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78" name="Google Shape;4578;p49"/>
            <p:cNvSpPr/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9" name="Google Shape;4579;p49"/>
            <p:cNvCxnSpPr>
              <a:stCxn id="4578" idx="0"/>
              <a:endCxn id="4570" idx="1"/>
            </p:cNvCxnSpPr>
            <p:nvPr/>
          </p:nvCxnSpPr>
          <p:spPr>
            <a:xfrm rot="-5400000">
              <a:off x="869271" y="135485"/>
              <a:ext cx="591600" cy="1611600"/>
            </a:xfrm>
            <a:prstGeom prst="bentConnector2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580" name="Google Shape;4580;p49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4581" name="Google Shape;4581;p49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4582" name="Google Shape;4582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83" name="Google Shape;4583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84" name="Google Shape;4584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5" name="Google Shape;4585;p4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586" name="Google Shape;4586;p49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7" name="Google Shape;4587;p4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8" name="Google Shape;4588;p4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9" name="Google Shape;4589;p49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0" name="Google Shape;4590;p49"/>
            <p:cNvSpPr/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91" name="Google Shape;4591;p49"/>
            <p:cNvCxnSpPr>
              <a:stCxn id="4590" idx="0"/>
              <a:endCxn id="4582" idx="1"/>
            </p:cNvCxnSpPr>
            <p:nvPr/>
          </p:nvCxnSpPr>
          <p:spPr>
            <a:xfrm rot="-5400000">
              <a:off x="1050171" y="421385"/>
              <a:ext cx="124800" cy="1506600"/>
            </a:xfrm>
            <a:prstGeom prst="bentConnector2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592" name="Google Shape;4592;p49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4593" name="Google Shape;4593;p49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4594" name="Google Shape;4594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95" name="Google Shape;4595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596" name="Google Shape;4596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97" name="Google Shape;4597;p4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598" name="Google Shape;4598;p49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9" name="Google Shape;4599;p4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0" name="Google Shape;4600;p49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1" name="Google Shape;4601;p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02" name="Google Shape;4602;p49"/>
            <p:cNvSpPr/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3" name="Google Shape;4603;p49"/>
            <p:cNvCxnSpPr>
              <a:stCxn id="4602" idx="6"/>
              <a:endCxn id="4594" idx="1"/>
            </p:cNvCxnSpPr>
            <p:nvPr/>
          </p:nvCxnSpPr>
          <p:spPr>
            <a:xfrm>
              <a:off x="1177371" y="585160"/>
              <a:ext cx="688500" cy="527100"/>
            </a:xfrm>
            <a:prstGeom prst="bentConnector3">
              <a:avLst>
                <a:gd fmla="val 34785" name="adj1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604" name="Google Shape;4604;p49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4605" name="Google Shape;4605;p49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6" name="Google Shape;4606;p49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4607" name="Google Shape;4607;p49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Subject 1     </a:t>
                </a:r>
                <a:endParaRPr/>
              </a:p>
            </p:txBody>
          </p:sp>
          <p:sp>
            <p:nvSpPr>
              <p:cNvPr id="4608" name="Google Shape;4608;p49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     </a:t>
                </a:r>
                <a:endParaRPr/>
              </a:p>
            </p:txBody>
          </p:sp>
        </p:grpSp>
      </p:grpSp>
      <p:grpSp>
        <p:nvGrpSpPr>
          <p:cNvPr id="4609" name="Google Shape;4609;p49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4610" name="Google Shape;4610;p4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4611" name="Google Shape;4611;p49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descr="Screen shot 2011-09-26 at 3.09.19 PM.png" id="4612" name="Google Shape;4612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13" name="Google Shape;4613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14" name="Google Shape;4614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15" name="Google Shape;4615;p49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16" name="Google Shape;4616;p49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7" name="Google Shape;4617;p49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8" name="Google Shape;4618;p4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9" name="Google Shape;4619;p49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20" name="Google Shape;4620;p49"/>
              <p:cNvSpPr/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 cap="flat" cmpd="sng" w="9525">
                <a:solidFill>
                  <a:srgbClr val="3DFF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21" name="Google Shape;4621;p49"/>
              <p:cNvCxnSpPr/>
              <p:nvPr/>
            </p:nvCxnSpPr>
            <p:spPr>
              <a:xfrm rot="-5400000">
                <a:off x="869204" y="126292"/>
                <a:ext cx="591657" cy="1611523"/>
              </a:xfrm>
              <a:prstGeom prst="bentConnector2">
                <a:avLst/>
              </a:prstGeom>
              <a:noFill/>
              <a:ln cap="flat" cmpd="sng" w="12700">
                <a:solidFill>
                  <a:srgbClr val="3DFF53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22" name="Google Shape;4622;p49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4623" name="Google Shape;4623;p49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descr="Screen shot 2011-09-26 at 3.09.19 PM.png" id="4624" name="Google Shape;4624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25" name="Google Shape;4625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26" name="Google Shape;4626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27" name="Google Shape;4627;p49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28" name="Google Shape;4628;p4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9" name="Google Shape;4629;p49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0" name="Google Shape;4630;p49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1" name="Google Shape;4631;p49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32" name="Google Shape;4632;p49"/>
              <p:cNvSpPr/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 cap="flat" cmpd="sng" w="9525">
                <a:solidFill>
                  <a:srgbClr val="3DFF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33" name="Google Shape;4633;p49"/>
              <p:cNvCxnSpPr>
                <a:stCxn id="4632" idx="0"/>
                <a:endCxn id="4624" idx="1"/>
              </p:cNvCxnSpPr>
              <p:nvPr/>
            </p:nvCxnSpPr>
            <p:spPr>
              <a:xfrm rot="-5400000">
                <a:off x="895971" y="267185"/>
                <a:ext cx="433200" cy="1506600"/>
              </a:xfrm>
              <a:prstGeom prst="bentConnector2">
                <a:avLst/>
              </a:prstGeom>
              <a:noFill/>
              <a:ln cap="flat" cmpd="sng" w="12700">
                <a:solidFill>
                  <a:srgbClr val="3DFF53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34" name="Google Shape;4634;p49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4635" name="Google Shape;4635;p49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descr="Screen shot 2011-09-26 at 3.09.19 PM.png" id="4636" name="Google Shape;4636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37" name="Google Shape;4637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38" name="Google Shape;4638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39" name="Google Shape;4639;p49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40" name="Google Shape;4640;p49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1" name="Google Shape;4641;p49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2" name="Google Shape;4642;p49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3" name="Google Shape;4643;p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44" name="Google Shape;4644;p49"/>
              <p:cNvSpPr/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 cap="flat" cmpd="sng" w="9525">
                <a:solidFill>
                  <a:srgbClr val="3DFF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45" name="Google Shape;4645;p49"/>
              <p:cNvCxnSpPr>
                <a:stCxn id="4644" idx="6"/>
                <a:endCxn id="4636" idx="1"/>
              </p:cNvCxnSpPr>
              <p:nvPr/>
            </p:nvCxnSpPr>
            <p:spPr>
              <a:xfrm>
                <a:off x="1177371" y="585160"/>
                <a:ext cx="688500" cy="218700"/>
              </a:xfrm>
              <a:prstGeom prst="bentConnector3">
                <a:avLst>
                  <a:gd fmla="val 33322" name="adj1"/>
                </a:avLst>
              </a:prstGeom>
              <a:noFill/>
              <a:ln cap="flat" cmpd="sng" w="12700">
                <a:solidFill>
                  <a:srgbClr val="3DFF53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46" name="Google Shape;4646;p49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4647" name="Google Shape;4647;p49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3DFF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48" name="Google Shape;4648;p49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4649" name="Google Shape;4649;p49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3DFF5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Subject 20     </a:t>
                  </a:r>
                  <a:endParaRPr/>
                </a:p>
              </p:txBody>
            </p:sp>
            <p:sp>
              <p:nvSpPr>
                <p:cNvPr id="4650" name="Google Shape;4650;p4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3DFF5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20     </a:t>
                  </a:r>
                  <a:endParaRPr/>
                </a:p>
              </p:txBody>
            </p:sp>
          </p:grpSp>
        </p:grpSp>
      </p:grpSp>
      <p:grpSp>
        <p:nvGrpSpPr>
          <p:cNvPr id="4651" name="Google Shape;4651;p49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4652" name="Google Shape;4652;p49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4653" name="Google Shape;4653;p49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descr="Screen shot 2011-09-26 at 3.09.19 PM.png" id="4654" name="Google Shape;4654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55" name="Google Shape;4655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56" name="Google Shape;4656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57" name="Google Shape;4657;p49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58" name="Google Shape;4658;p49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9" name="Google Shape;4659;p4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0" name="Google Shape;4660;p49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1" name="Google Shape;4661;p49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62" name="Google Shape;4662;p49"/>
              <p:cNvSpPr/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63" name="Google Shape;4663;p49"/>
              <p:cNvCxnSpPr>
                <a:stCxn id="4662" idx="0"/>
              </p:cNvCxnSpPr>
              <p:nvPr/>
            </p:nvCxnSpPr>
            <p:spPr>
              <a:xfrm rot="-5400000">
                <a:off x="480471" y="515035"/>
                <a:ext cx="1369200" cy="1611600"/>
              </a:xfrm>
              <a:prstGeom prst="bentConnector2">
                <a:avLst/>
              </a:prstGeom>
              <a:noFill/>
              <a:ln cap="flat" cmpd="sng" w="12700">
                <a:solidFill>
                  <a:srgbClr val="3366FF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64" name="Google Shape;4664;p49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4665" name="Google Shape;4665;p49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descr="Screen shot 2011-09-26 at 3.09.19 PM.png" id="4666" name="Google Shape;4666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67" name="Google Shape;4667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68" name="Google Shape;4668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69" name="Google Shape;4669;p49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70" name="Google Shape;4670;p49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1" name="Google Shape;4671;p49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2" name="Google Shape;4672;p4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3" name="Google Shape;4673;p49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74" name="Google Shape;4674;p49"/>
              <p:cNvSpPr/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75" name="Google Shape;4675;p49"/>
              <p:cNvCxnSpPr>
                <a:stCxn id="4674" idx="0"/>
                <a:endCxn id="4666" idx="1"/>
              </p:cNvCxnSpPr>
              <p:nvPr/>
            </p:nvCxnSpPr>
            <p:spPr>
              <a:xfrm rot="-5400000">
                <a:off x="665871" y="805435"/>
                <a:ext cx="893400" cy="1506600"/>
              </a:xfrm>
              <a:prstGeom prst="bentConnector2">
                <a:avLst/>
              </a:prstGeom>
              <a:noFill/>
              <a:ln cap="flat" cmpd="sng" w="12700">
                <a:solidFill>
                  <a:srgbClr val="3366FF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76" name="Google Shape;4676;p49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4677" name="Google Shape;4677;p4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descr="Screen shot 2011-09-26 at 3.09.19 PM.png" id="4678" name="Google Shape;4678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79" name="Google Shape;4679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creen shot 2011-09-26 at 3.09.19 PM.png" id="4680" name="Google Shape;4680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81" name="Google Shape;4681;p49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/>
                </a:p>
              </p:txBody>
            </p:sp>
            <p:sp>
              <p:nvSpPr>
                <p:cNvPr id="4682" name="Google Shape;4682;p49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3" name="Google Shape;4683;p49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4" name="Google Shape;4684;p49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5" name="Google Shape;4685;p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86" name="Google Shape;4686;p49"/>
              <p:cNvSpPr/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87" name="Google Shape;4687;p49"/>
              <p:cNvCxnSpPr>
                <a:stCxn id="4686" idx="6"/>
                <a:endCxn id="4678" idx="1"/>
              </p:cNvCxnSpPr>
              <p:nvPr/>
            </p:nvCxnSpPr>
            <p:spPr>
              <a:xfrm flipH="1" rot="10800000">
                <a:off x="1177371" y="1112010"/>
                <a:ext cx="688500" cy="241500"/>
              </a:xfrm>
              <a:prstGeom prst="bentConnector3">
                <a:avLst>
                  <a:gd fmla="val 33322" name="adj1"/>
                </a:avLst>
              </a:prstGeom>
              <a:noFill/>
              <a:ln cap="flat" cmpd="sng" w="12700">
                <a:solidFill>
                  <a:srgbClr val="3366FF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688" name="Google Shape;4688;p49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4689" name="Google Shape;4689;p49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90" name="Google Shape;4690;p49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4691" name="Google Shape;4691;p49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Subject 40     </a:t>
                  </a:r>
                  <a:endParaRPr/>
                </a:p>
              </p:txBody>
            </p:sp>
            <p:sp>
              <p:nvSpPr>
                <p:cNvPr id="4692" name="Google Shape;4692;p49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40     </a:t>
                  </a:r>
                  <a:endParaRPr/>
                </a:p>
              </p:txBody>
            </p:sp>
          </p:grpSp>
        </p:grpSp>
      </p:grpSp>
      <p:grpSp>
        <p:nvGrpSpPr>
          <p:cNvPr id="4693" name="Google Shape;4693;p49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4694" name="Google Shape;4694;p49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695" name="Google Shape;4695;p49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696" name="Google Shape;4696;p49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</p:grpSp>
      <p:sp>
        <p:nvSpPr>
          <p:cNvPr id="4697" name="Google Shape;4697;p49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Table with: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9x40 = 360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16 x 59 = 944 columns</a:t>
            </a:r>
            <a:endParaRPr/>
          </a:p>
        </p:txBody>
      </p:sp>
      <p:sp>
        <p:nvSpPr>
          <p:cNvPr id="4698" name="Google Shape;4698;p49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2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3" name="Google Shape;4703;p50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descr="Screen shot 2011-09-26 at 3.09.19 PM.png" id="4704" name="Google Shape;470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05" name="Google Shape;470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06" name="Google Shape;470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7" name="Google Shape;4707;p50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708" name="Google Shape;4708;p50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50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5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50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712" name="Google Shape;4712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13" name="Google Shape;471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14" name="Google Shape;471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5" name="Google Shape;4715;p50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716" name="Google Shape;4716;p5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50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50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50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720" name="Google Shape;4720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21" name="Google Shape;4721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22" name="Google Shape;4722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0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724" name="Google Shape;4724;p50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50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50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50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50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9" name="Google Shape;4729;p50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grpSp>
          <p:nvGrpSpPr>
            <p:cNvPr id="4730" name="Google Shape;4730;p5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4731" name="Google Shape;473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32" name="Google Shape;473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33" name="Google Shape;4733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4" name="Google Shape;4734;p50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35" name="Google Shape;4735;p50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6" name="Google Shape;4736;p50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50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5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50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4740" name="Google Shape;4740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41" name="Google Shape;474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42" name="Google Shape;4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3" name="Google Shape;4743;p50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44" name="Google Shape;4744;p50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5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50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7" name="Google Shape;4747;p50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8" name="Google Shape;4748;p50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4749" name="Google Shape;474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50" name="Google Shape;4750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51" name="Google Shape;4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52" name="Google Shape;4752;p5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53" name="Google Shape;4753;p50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4" name="Google Shape;4754;p5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5" name="Google Shape;4755;p50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6" name="Google Shape;4756;p50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57" name="Google Shape;4757;p50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50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4759" name="Google Shape;4759;p50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4760" name="Google Shape;4760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61" name="Google Shape;476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62" name="Google Shape;476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63" name="Google Shape;4763;p50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64" name="Google Shape;4764;p50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5" name="Google Shape;4765;p50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6" name="Google Shape;4766;p5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7" name="Google Shape;4767;p50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8" name="Google Shape;4768;p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4769" name="Google Shape;476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70" name="Google Shape;4770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71" name="Google Shape;477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2" name="Google Shape;4772;p50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73" name="Google Shape;4773;p5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5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50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5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7" name="Google Shape;4777;p50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4778" name="Google Shape;477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79" name="Google Shape;477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780" name="Google Shape;4780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81" name="Google Shape;4781;p50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782" name="Google Shape;4782;p50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5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50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5" name="Google Shape;4785;p50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86" name="Google Shape;4786;p50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50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  <p:sp>
          <p:nvSpPr>
            <p:cNvPr id="4788" name="Google Shape;4788;p50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789" name="Google Shape;4789;p50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790" name="Google Shape;4790;p50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5" name="Google Shape;4795;p51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descr="Screen shot 2011-09-26 at 3.09.19 PM.png" id="4796" name="Google Shape;479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97" name="Google Shape;479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798" name="Google Shape;479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9" name="Google Shape;4799;p51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800" name="Google Shape;4800;p51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51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51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5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804" name="Google Shape;480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805" name="Google Shape;480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806" name="Google Shape;480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7" name="Google Shape;4807;p51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808" name="Google Shape;4808;p51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5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51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51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812" name="Google Shape;481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813" name="Google Shape;4813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814" name="Google Shape;481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5" name="Google Shape;4815;p51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816" name="Google Shape;4816;p51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51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51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51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51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51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grpSp>
          <p:nvGrpSpPr>
            <p:cNvPr id="4822" name="Google Shape;4822;p51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4823" name="Google Shape;4823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24" name="Google Shape;4824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25" name="Google Shape;4825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26" name="Google Shape;4826;p51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27" name="Google Shape;4827;p51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51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9" name="Google Shape;4829;p51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0" name="Google Shape;4830;p51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1" name="Google Shape;4831;p51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4832" name="Google Shape;4832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33" name="Google Shape;4833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34" name="Google Shape;4834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5" name="Google Shape;4835;p51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36" name="Google Shape;4836;p51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5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5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51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0" name="Google Shape;4840;p51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4841" name="Google Shape;4841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42" name="Google Shape;4842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43" name="Google Shape;4843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4" name="Google Shape;4844;p51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45" name="Google Shape;4845;p5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6" name="Google Shape;4846;p5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7" name="Google Shape;4847;p51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8" name="Google Shape;4848;p51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9" name="Google Shape;4849;p51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51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4851" name="Google Shape;4851;p5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4852" name="Google Shape;4852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53" name="Google Shape;4853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54" name="Google Shape;4854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55" name="Google Shape;4855;p51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56" name="Google Shape;4856;p51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51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51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5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0" name="Google Shape;4860;p51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4861" name="Google Shape;4861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62" name="Google Shape;4862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63" name="Google Shape;4863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64" name="Google Shape;4864;p51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65" name="Google Shape;4865;p51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6" name="Google Shape;4866;p5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7" name="Google Shape;4867;p51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8" name="Google Shape;4868;p51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9" name="Google Shape;4869;p51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4870" name="Google Shape;4870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71" name="Google Shape;4871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872" name="Google Shape;4872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3" name="Google Shape;4873;p51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874" name="Google Shape;4874;p51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5" name="Google Shape;4875;p5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6" name="Google Shape;4876;p51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7" name="Google Shape;4877;p51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78" name="Google Shape;4878;p51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51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  <p:sp>
          <p:nvSpPr>
            <p:cNvPr id="4880" name="Google Shape;4880;p51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881" name="Google Shape;4881;p51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4882" name="Google Shape;4882;p51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</p:grpSp>
      <p:pic>
        <p:nvPicPr>
          <p:cNvPr id="4883" name="Google Shape;48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259" y="1065834"/>
            <a:ext cx="1232835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4" name="Google Shape;4884;p51"/>
          <p:cNvGrpSpPr/>
          <p:nvPr/>
        </p:nvGrpSpPr>
        <p:grpSpPr>
          <a:xfrm>
            <a:off x="5017173" y="1065834"/>
            <a:ext cx="1267712" cy="1267712"/>
            <a:chOff x="2073646" y="5145258"/>
            <a:chExt cx="1267712" cy="1267712"/>
          </a:xfrm>
        </p:grpSpPr>
        <p:grpSp>
          <p:nvGrpSpPr>
            <p:cNvPr id="4885" name="Google Shape;4885;p51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4886" name="Google Shape;4886;p51"/>
              <p:cNvCxnSpPr>
                <a:stCxn id="4883" idx="1"/>
                <a:endCxn id="4883" idx="3"/>
              </p:cNvCxnSpPr>
              <p:nvPr/>
            </p:nvCxnSpPr>
            <p:spPr>
              <a:xfrm>
                <a:off x="2080732" y="5775257"/>
                <a:ext cx="12327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887" name="Google Shape;4887;p5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888" name="Google Shape;4888;p51"/>
              <p:cNvCxnSpPr/>
              <p:nvPr/>
            </p:nvCxnSpPr>
            <p:spPr>
              <a:xfrm>
                <a:off x="2080732" y="5456106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889" name="Google Shape;4889;p5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4890" name="Google Shape;4890;p51"/>
              <p:cNvCxnSpPr/>
              <p:nvPr/>
            </p:nvCxnSpPr>
            <p:spPr>
              <a:xfrm>
                <a:off x="2074518" y="5775257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891" name="Google Shape;4891;p5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892" name="Google Shape;4892;p51"/>
              <p:cNvCxnSpPr/>
              <p:nvPr/>
            </p:nvCxnSpPr>
            <p:spPr>
              <a:xfrm>
                <a:off x="2080732" y="5456106"/>
                <a:ext cx="1260626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4893" name="Google Shape;4893;p51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descr="Screen shot 2011-09-26 at 3.09.19 PM.png" id="4894" name="Google Shape;4894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5" name="Google Shape;4895;p51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4896" name="Google Shape;4896;p51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</p:grpSp>
      <p:grpSp>
        <p:nvGrpSpPr>
          <p:cNvPr id="4897" name="Google Shape;4897;p51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descr="Screen shot 2011-09-26 at 3.09.19 PM.png" id="4898" name="Google Shape;4898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9" name="Google Shape;4899;p51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4900" name="Google Shape;4900;p51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</p:grpSp>
      <p:grpSp>
        <p:nvGrpSpPr>
          <p:cNvPr id="4901" name="Google Shape;4901;p5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descr="Screen shot 2011-09-26 at 3.09.19 PM.png" id="4902" name="Google Shape;4902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3" name="Google Shape;4903;p51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16</a:t>
              </a:r>
              <a:endParaRPr/>
            </a:p>
          </p:txBody>
        </p:sp>
        <p:sp>
          <p:nvSpPr>
            <p:cNvPr id="4904" name="Google Shape;4904;p51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16</a:t>
              </a:r>
              <a:endParaRPr/>
            </a:p>
          </p:txBody>
        </p:sp>
      </p:grpSp>
      <p:grpSp>
        <p:nvGrpSpPr>
          <p:cNvPr id="4905" name="Google Shape;4905;p51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4906" name="Google Shape;4906;p51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4907" name="Google Shape;4907;p51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4908" name="Google Shape;4908;p51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5      6      7    8     </a:t>
              </a:r>
              <a:endParaRPr/>
            </a:p>
          </p:txBody>
        </p:sp>
        <p:sp>
          <p:nvSpPr>
            <p:cNvPr id="4909" name="Google Shape;4909;p51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9   10     11    12    </a:t>
              </a:r>
              <a:endParaRPr/>
            </a:p>
          </p:txBody>
        </p:sp>
        <p:sp>
          <p:nvSpPr>
            <p:cNvPr id="4910" name="Google Shape;4910;p51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13   14     15</a:t>
              </a:r>
              <a:endParaRPr/>
            </a:p>
          </p:txBody>
        </p:sp>
      </p:grpSp>
      <p:sp>
        <p:nvSpPr>
          <p:cNvPr id="4911" name="Google Shape;4911;p5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4912" name="Google Shape;4912;p51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3" name="Google Shape;4913;p51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4" name="Google Shape;4914;p51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5" name="Google Shape;4915;p51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6" name="Google Shape;4916;p51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sp>
        <p:nvSpPr>
          <p:cNvPr id="4917" name="Google Shape;4917;p51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2" name="Google Shape;4922;p52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descr="Screen shot 2011-09-26 at 3.09.19 PM.png" id="4923" name="Google Shape;492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24" name="Google Shape;492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25" name="Google Shape;492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6" name="Google Shape;4926;p52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927" name="Google Shape;4927;p52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52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52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52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931" name="Google Shape;493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32" name="Google Shape;4932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33" name="Google Shape;493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4" name="Google Shape;4934;p52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935" name="Google Shape;4935;p52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52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5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52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4939" name="Google Shape;4939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40" name="Google Shape;494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4941" name="Google Shape;494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2" name="Google Shape;4942;p5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4943" name="Google Shape;4943;p52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52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5" name="Google Shape;4945;p52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6" name="Google Shape;4946;p52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52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52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grpSp>
          <p:nvGrpSpPr>
            <p:cNvPr id="4949" name="Google Shape;4949;p52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4950" name="Google Shape;4950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51" name="Google Shape;4951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52" name="Google Shape;4952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53" name="Google Shape;4953;p52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954" name="Google Shape;4954;p52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5" name="Google Shape;4955;p52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6" name="Google Shape;4956;p52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7" name="Google Shape;4957;p52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8" name="Google Shape;4958;p5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4959" name="Google Shape;495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60" name="Google Shape;4960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61" name="Google Shape;4961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62" name="Google Shape;4962;p52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963" name="Google Shape;4963;p52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4" name="Google Shape;4964;p5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5" name="Google Shape;4965;p52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6" name="Google Shape;4966;p5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7" name="Google Shape;4967;p52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4968" name="Google Shape;4968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69" name="Google Shape;496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70" name="Google Shape;4970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1" name="Google Shape;4971;p52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972" name="Google Shape;4972;p52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3" name="Google Shape;4973;p5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4" name="Google Shape;4974;p52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5" name="Google Shape;4975;p52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76" name="Google Shape;4976;p52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52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4978" name="Google Shape;4978;p52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4979" name="Google Shape;497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80" name="Google Shape;4980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81" name="Google Shape;4981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82" name="Google Shape;4982;p52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983" name="Google Shape;4983;p52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4" name="Google Shape;4984;p52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5" name="Google Shape;4985;p52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6" name="Google Shape;4986;p52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7" name="Google Shape;4987;p52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4988" name="Google Shape;4988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89" name="Google Shape;498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90" name="Google Shape;4990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1" name="Google Shape;4991;p5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4992" name="Google Shape;4992;p52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3" name="Google Shape;4993;p5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4" name="Google Shape;4994;p5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5" name="Google Shape;4995;p52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6" name="Google Shape;4996;p52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4997" name="Google Shape;4997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98" name="Google Shape;4998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4999" name="Google Shape;499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0" name="Google Shape;5000;p5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001" name="Google Shape;5001;p52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2" name="Google Shape;5002;p5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3" name="Google Shape;5003;p52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4" name="Google Shape;5004;p52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5" name="Google Shape;5005;p52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52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  <p:sp>
          <p:nvSpPr>
            <p:cNvPr id="5007" name="Google Shape;5007;p5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008" name="Google Shape;5008;p52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009" name="Google Shape;5009;p52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</p:grpSp>
      <p:pic>
        <p:nvPicPr>
          <p:cNvPr id="5010" name="Google Shape;50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279" y="1065834"/>
            <a:ext cx="1246022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1" name="Google Shape;5011;p52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012" name="Google Shape;5012;p52"/>
            <p:cNvCxnSpPr>
              <a:stCxn id="5010" idx="1"/>
              <a:endCxn id="5010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13" name="Google Shape;5013;p52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14" name="Google Shape;5014;p52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015" name="Google Shape;5015;p52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016" name="Google Shape;5016;p52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17" name="Google Shape;5017;p52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18" name="Google Shape;5018;p52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019" name="Google Shape;5019;p52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020" name="Google Shape;5020;p52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021" name="Google Shape;5021;p52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022" name="Google Shape;5022;p52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023" name="Google Shape;5023;p52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024" name="Google Shape;5024;p52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5      6      7    8     </a:t>
            </a:r>
            <a:endParaRPr/>
          </a:p>
        </p:txBody>
      </p:sp>
      <p:sp>
        <p:nvSpPr>
          <p:cNvPr id="5025" name="Google Shape;5025;p52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026" name="Google Shape;5026;p52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grpSp>
        <p:nvGrpSpPr>
          <p:cNvPr id="5027" name="Google Shape;5027;p52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028" name="Google Shape;502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29" name="Google Shape;5029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30" name="Google Shape;5030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1" name="Google Shape;5031;p52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032" name="Google Shape;5032;p5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52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52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52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6" name="Google Shape;5036;p52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sp>
        <p:nvSpPr>
          <p:cNvPr id="5037" name="Google Shape;5037;p52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1" name="Shape 5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2" name="Google Shape;50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3" name="Google Shape;5043;p53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044" name="Google Shape;5044;p53"/>
            <p:cNvCxnSpPr>
              <a:stCxn id="5042" idx="1"/>
              <a:endCxn id="5042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5" name="Google Shape;5045;p53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6" name="Google Shape;5046;p53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047" name="Google Shape;5047;p53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048" name="Google Shape;5048;p53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9" name="Google Shape;5049;p53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50" name="Google Shape;5050;p53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051" name="Google Shape;5051;p53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052" name="Google Shape;5052;p53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053" name="Google Shape;5053;p5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054" name="Google Shape;5054;p53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055" name="Google Shape;5055;p53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056" name="Google Shape;5056;p53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5      6      7    8     </a:t>
            </a:r>
            <a:endParaRPr/>
          </a:p>
        </p:txBody>
      </p:sp>
      <p:sp>
        <p:nvSpPr>
          <p:cNvPr id="5057" name="Google Shape;5057;p53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058" name="Google Shape;5058;p53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059" name="Google Shape;5059;p53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sp>
        <p:nvSpPr>
          <p:cNvPr id="5060" name="Google Shape;5060;p53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91</a:t>
            </a:r>
            <a:endParaRPr/>
          </a:p>
        </p:txBody>
      </p:sp>
      <p:sp>
        <p:nvSpPr>
          <p:cNvPr id="5061" name="Google Shape;5061;p53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2" name="Google Shape;5062;p53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063" name="Google Shape;5063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64" name="Google Shape;5064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65" name="Google Shape;5065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6" name="Google Shape;5066;p53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067" name="Google Shape;5067;p53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53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53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53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071" name="Google Shape;507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72" name="Google Shape;507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73" name="Google Shape;5073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4" name="Google Shape;5074;p53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075" name="Google Shape;5075;p53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53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53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5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079" name="Google Shape;5079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80" name="Google Shape;5080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081" name="Google Shape;508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2" name="Google Shape;5082;p53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083" name="Google Shape;5083;p5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53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53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53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87" name="Google Shape;5087;p53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088" name="Google Shape;508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089" name="Google Shape;5089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090" name="Google Shape;5090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91" name="Google Shape;5091;p53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092" name="Google Shape;5092;p53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53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53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5" name="Google Shape;5095;p53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6" name="Google Shape;5096;p53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097" name="Google Shape;5097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098" name="Google Shape;509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099" name="Google Shape;5099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0" name="Google Shape;5100;p53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101" name="Google Shape;5101;p53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2" name="Google Shape;5102;p53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3" name="Google Shape;5103;p53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4" name="Google Shape;5104;p53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5" name="Google Shape;5105;p53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106" name="Google Shape;5106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07" name="Google Shape;5107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08" name="Google Shape;510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9" name="Google Shape;5109;p53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110" name="Google Shape;5110;p53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1" name="Google Shape;5111;p53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2" name="Google Shape;5112;p5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3" name="Google Shape;5113;p53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14" name="Google Shape;5114;p53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53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116" name="Google Shape;5116;p53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117" name="Google Shape;5117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18" name="Google Shape;511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19" name="Google Shape;5119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20" name="Google Shape;5120;p53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121" name="Google Shape;5121;p53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2" name="Google Shape;5122;p53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3" name="Google Shape;5123;p53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4" name="Google Shape;5124;p53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5" name="Google Shape;5125;p53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126" name="Google Shape;5126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27" name="Google Shape;5127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28" name="Google Shape;5128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29" name="Google Shape;5129;p53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130" name="Google Shape;5130;p53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1" name="Google Shape;5131;p53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2" name="Google Shape;5132;p53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3" name="Google Shape;5133;p5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4" name="Google Shape;5134;p53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135" name="Google Shape;5135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36" name="Google Shape;5136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137" name="Google Shape;5137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38" name="Google Shape;5138;p53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139" name="Google Shape;5139;p5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0" name="Google Shape;5140;p53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1" name="Google Shape;5141;p53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53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43" name="Google Shape;5143;p53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144" name="Google Shape;5144;p5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145" name="Google Shape;5145;p53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146" name="Google Shape;5146;p53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7" name="Google Shape;5147;p53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8" name="Google Shape;5148;p53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149" name="Google Shape;5149;p53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grpSp>
        <p:nvGrpSpPr>
          <p:cNvPr id="5150" name="Google Shape;5150;p53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151" name="Google Shape;5151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52" name="Google Shape;5152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53" name="Google Shape;5153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4" name="Google Shape;5154;p53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155" name="Google Shape;5155;p53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6" name="Google Shape;5156;p5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7" name="Google Shape;5157;p53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8" name="Google Shape;5158;p53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9" name="Google Shape;5159;p53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3" name="Shape 5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4" name="Google Shape;51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5" name="Google Shape;5165;p54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166" name="Google Shape;5166;p54"/>
            <p:cNvCxnSpPr>
              <a:stCxn id="5164" idx="1"/>
              <a:endCxn id="5164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67" name="Google Shape;5167;p54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68" name="Google Shape;5168;p54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169" name="Google Shape;5169;p54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170" name="Google Shape;5170;p54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71" name="Google Shape;5171;p54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72" name="Google Shape;5172;p54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173" name="Google Shape;5173;p54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174" name="Google Shape;5174;p54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175" name="Google Shape;5175;p54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176" name="Google Shape;5176;p54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177" name="Google Shape;5177;p54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178" name="Google Shape;5178;p54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5      6      7    8     </a:t>
            </a:r>
            <a:endParaRPr/>
          </a:p>
        </p:txBody>
      </p:sp>
      <p:sp>
        <p:nvSpPr>
          <p:cNvPr id="5179" name="Google Shape;5179;p54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180" name="Google Shape;5180;p54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181" name="Google Shape;5181;p54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182" name="Google Shape;5182;p5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183" name="Google Shape;5183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84" name="Google Shape;5184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85" name="Google Shape;5185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6" name="Google Shape;5186;p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187" name="Google Shape;5187;p54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8" name="Google Shape;5188;p54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9" name="Google Shape;5189;p54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0" name="Google Shape;5190;p54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191" name="Google Shape;519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92" name="Google Shape;5192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193" name="Google Shape;5193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4" name="Google Shape;5194;p54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195" name="Google Shape;5195;p54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6" name="Google Shape;5196;p54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7" name="Google Shape;5197;p54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8" name="Google Shape;5198;p54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199" name="Google Shape;519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200" name="Google Shape;5200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201" name="Google Shape;520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2" name="Google Shape;5202;p54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203" name="Google Shape;5203;p54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4" name="Google Shape;5204;p5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5" name="Google Shape;5205;p54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6" name="Google Shape;5206;p54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7" name="Google Shape;5207;p54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208" name="Google Shape;520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09" name="Google Shape;5209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10" name="Google Shape;5210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11" name="Google Shape;5211;p54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12" name="Google Shape;5212;p54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3" name="Google Shape;5213;p54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4" name="Google Shape;5214;p54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5" name="Google Shape;5215;p54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6" name="Google Shape;5216;p54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217" name="Google Shape;521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18" name="Google Shape;521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19" name="Google Shape;5219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20" name="Google Shape;5220;p54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21" name="Google Shape;5221;p54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2" name="Google Shape;5222;p5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3" name="Google Shape;5223;p54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4" name="Google Shape;5224;p54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5" name="Google Shape;5225;p5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226" name="Google Shape;5226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27" name="Google Shape;522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28" name="Google Shape;522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29" name="Google Shape;5229;p54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30" name="Google Shape;5230;p54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1" name="Google Shape;5231;p5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2" name="Google Shape;5232;p54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3" name="Google Shape;5233;p5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34" name="Google Shape;5234;p54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5" name="Google Shape;5235;p54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236" name="Google Shape;5236;p54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237" name="Google Shape;523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38" name="Google Shape;523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39" name="Google Shape;5239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0" name="Google Shape;5240;p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41" name="Google Shape;5241;p54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2" name="Google Shape;5242;p54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3" name="Google Shape;5243;p54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4" name="Google Shape;5244;p54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5" name="Google Shape;5245;p54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246" name="Google Shape;5246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47" name="Google Shape;524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48" name="Google Shape;524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9" name="Google Shape;5249;p54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50" name="Google Shape;5250;p54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1" name="Google Shape;5251;p5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2" name="Google Shape;5252;p54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3" name="Google Shape;5253;p54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4" name="Google Shape;5254;p54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255" name="Google Shape;5255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56" name="Google Shape;5256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257" name="Google Shape;525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58" name="Google Shape;5258;p54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259" name="Google Shape;5259;p54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0" name="Google Shape;5260;p5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1" name="Google Shape;5261;p54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2" name="Google Shape;5262;p5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63" name="Google Shape;5263;p54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264" name="Google Shape;5264;p54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265" name="Google Shape;5265;p5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266" name="Google Shape;5266;p54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7" name="Google Shape;5267;p5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8" name="Google Shape;5268;p54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269" name="Google Shape;5269;p54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5270" name="Google Shape;5270;p54"/>
          <p:cNvSpPr/>
          <p:nvPr/>
        </p:nvSpPr>
        <p:spPr>
          <a:xfrm>
            <a:off x="155462" y="3304614"/>
            <a:ext cx="4692457" cy="54245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1" name="Google Shape;5271;p54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Minimum</a:t>
            </a:r>
            <a:endParaRPr/>
          </a:p>
        </p:txBody>
      </p:sp>
      <p:sp>
        <p:nvSpPr>
          <p:cNvPr id="5272" name="Google Shape;5272;p54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273" name="Google Shape;5273;p54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sp>
        <p:nvSpPr>
          <p:cNvPr id="5274" name="Google Shape;5274;p54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91</a:t>
            </a:r>
            <a:endParaRPr/>
          </a:p>
        </p:txBody>
      </p:sp>
      <p:sp>
        <p:nvSpPr>
          <p:cNvPr id="5275" name="Google Shape;5275;p54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 1: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nearest neighbor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9" name="Shape 5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0" name="Google Shape;5280;p55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 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 – nearest neighbors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(knn)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4" name="Shape 5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5" name="Google Shape;5285;p56"/>
          <p:cNvSpPr/>
          <p:nvPr/>
        </p:nvSpPr>
        <p:spPr>
          <a:xfrm>
            <a:off x="8238783" y="2911040"/>
            <a:ext cx="325354" cy="27602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6" name="Google Shape;528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7" name="Google Shape;5287;p56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288" name="Google Shape;5288;p56"/>
            <p:cNvCxnSpPr>
              <a:stCxn id="5286" idx="1"/>
              <a:endCxn id="5286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89" name="Google Shape;5289;p56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90" name="Google Shape;5290;p56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291" name="Google Shape;5291;p5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292" name="Google Shape;5292;p56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93" name="Google Shape;5293;p56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94" name="Google Shape;5294;p56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295" name="Google Shape;5295;p56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296" name="Google Shape;5296;p56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297" name="Google Shape;5297;p56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298" name="Google Shape;5298;p5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299" name="Google Shape;5299;p56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300" name="Google Shape;5300;p56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5      6      7     8     </a:t>
            </a:r>
            <a:endParaRPr/>
          </a:p>
        </p:txBody>
      </p:sp>
      <p:sp>
        <p:nvSpPr>
          <p:cNvPr id="5301" name="Google Shape;5301;p56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302" name="Google Shape;5302;p56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303" name="Google Shape;5303;p5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304" name="Google Shape;5304;p56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305" name="Google Shape;5305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06" name="Google Shape;5306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07" name="Google Shape;5307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8" name="Google Shape;5308;p56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309" name="Google Shape;5309;p56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0" name="Google Shape;5310;p56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1" name="Google Shape;5311;p56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2" name="Google Shape;5312;p56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313" name="Google Shape;5313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14" name="Google Shape;5314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15" name="Google Shape;5315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6" name="Google Shape;5316;p56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317" name="Google Shape;5317;p56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8" name="Google Shape;5318;p56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9" name="Google Shape;5319;p56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0" name="Google Shape;5320;p56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321" name="Google Shape;532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22" name="Google Shape;5322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323" name="Google Shape;5323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4" name="Google Shape;5324;p56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325" name="Google Shape;5325;p56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6" name="Google Shape;5326;p56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7" name="Google Shape;5327;p56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8" name="Google Shape;5328;p5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9" name="Google Shape;5329;p56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330" name="Google Shape;5330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31" name="Google Shape;5331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32" name="Google Shape;5332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3" name="Google Shape;5333;p5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34" name="Google Shape;5334;p56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5" name="Google Shape;5335;p56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6" name="Google Shape;5336;p56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7" name="Google Shape;5337;p56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8" name="Google Shape;5338;p56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339" name="Google Shape;5339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40" name="Google Shape;5340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41" name="Google Shape;5341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42" name="Google Shape;5342;p56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43" name="Google Shape;5343;p56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4" name="Google Shape;5344;p56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5" name="Google Shape;5345;p56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6" name="Google Shape;5346;p56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7" name="Google Shape;5347;p56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348" name="Google Shape;5348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49" name="Google Shape;5349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50" name="Google Shape;5350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1" name="Google Shape;5351;p56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52" name="Google Shape;5352;p56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3" name="Google Shape;5353;p56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4" name="Google Shape;5354;p56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5" name="Google Shape;5355;p5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56" name="Google Shape;5356;p5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7" name="Google Shape;5357;p56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358" name="Google Shape;5358;p56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359" name="Google Shape;5359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60" name="Google Shape;5360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61" name="Google Shape;5361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2" name="Google Shape;5362;p56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63" name="Google Shape;5363;p56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4" name="Google Shape;5364;p56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5" name="Google Shape;5365;p56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6" name="Google Shape;5366;p56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7" name="Google Shape;5367;p56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368" name="Google Shape;5368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69" name="Google Shape;5369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70" name="Google Shape;5370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71" name="Google Shape;5371;p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72" name="Google Shape;5372;p56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3" name="Google Shape;5373;p56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4" name="Google Shape;5374;p56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5" name="Google Shape;5375;p56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6" name="Google Shape;5376;p56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377" name="Google Shape;5377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78" name="Google Shape;5378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379" name="Google Shape;5379;p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0" name="Google Shape;5380;p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381" name="Google Shape;5381;p5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2" name="Google Shape;5382;p56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3" name="Google Shape;5383;p56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4" name="Google Shape;5384;p5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85" name="Google Shape;5385;p56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386" name="Google Shape;5386;p56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387" name="Google Shape;5387;p56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388" name="Google Shape;5388;p56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9" name="Google Shape;5389;p56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0" name="Google Shape;5390;p56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391" name="Google Shape;5391;p56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grpSp>
        <p:nvGrpSpPr>
          <p:cNvPr id="5392" name="Google Shape;5392;p56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5393" name="Google Shape;5393;p56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4" name="Google Shape;5394;p56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Minimum		&gt;     Subject 20</a:t>
              </a:r>
              <a:endParaRPr/>
            </a:p>
          </p:txBody>
        </p:sp>
      </p:grpSp>
      <p:sp>
        <p:nvSpPr>
          <p:cNvPr id="5395" name="Google Shape;5395;p56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396" name="Google Shape;5396;p56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sp>
        <p:nvSpPr>
          <p:cNvPr id="5397" name="Google Shape;5397;p5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91</a:t>
            </a:r>
            <a:endParaRPr/>
          </a:p>
        </p:txBody>
      </p:sp>
      <p:grpSp>
        <p:nvGrpSpPr>
          <p:cNvPr id="5398" name="Google Shape;5398;p56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5399" name="Google Shape;5399;p56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0" name="Google Shape;5400;p56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Minimum		&gt;     Subject 20</a:t>
              </a:r>
              <a:endParaRPr/>
            </a:p>
          </p:txBody>
        </p:sp>
      </p:grpSp>
      <p:grpSp>
        <p:nvGrpSpPr>
          <p:cNvPr id="5401" name="Google Shape;5401;p56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5402" name="Google Shape;5402;p56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3" name="Google Shape;5403;p56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Minimum		&gt;     Subject 40</a:t>
              </a:r>
              <a:endParaRPr/>
            </a:p>
          </p:txBody>
        </p:sp>
      </p:grpSp>
      <p:sp>
        <p:nvSpPr>
          <p:cNvPr id="5404" name="Google Shape;5404;p56"/>
          <p:cNvSpPr/>
          <p:nvPr/>
        </p:nvSpPr>
        <p:spPr>
          <a:xfrm>
            <a:off x="8238783" y="2974373"/>
            <a:ext cx="325354" cy="7417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5" name="Google Shape;5405;p56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k-nearest neighbor </a:t>
            </a: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(k=3)</a:t>
            </a:r>
            <a:endParaRPr i="1"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9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57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 3: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smallest sample-class distance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4" name="Shape 5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5" name="Google Shape;541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6" name="Google Shape;5416;p58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417" name="Google Shape;5417;p58"/>
            <p:cNvCxnSpPr>
              <a:stCxn id="5415" idx="1"/>
              <a:endCxn id="5415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18" name="Google Shape;5418;p58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19" name="Google Shape;5419;p58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420" name="Google Shape;5420;p58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421" name="Google Shape;5421;p58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22" name="Google Shape;5422;p58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423" name="Google Shape;5423;p58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424" name="Google Shape;5424;p58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425" name="Google Shape;5425;p58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426" name="Google Shape;5426;p58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427" name="Google Shape;5427;p58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428" name="Google Shape;5428;p58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429" name="Google Shape;5429;p5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5      6      7    8     </a:t>
            </a:r>
            <a:endParaRPr/>
          </a:p>
        </p:txBody>
      </p:sp>
      <p:sp>
        <p:nvSpPr>
          <p:cNvPr id="5430" name="Google Shape;5430;p58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431" name="Google Shape;5431;p58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432" name="Google Shape;5432;p58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433" name="Google Shape;5433;p58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434" name="Google Shape;5434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35" name="Google Shape;5435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36" name="Google Shape;5436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7" name="Google Shape;5437;p58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438" name="Google Shape;5438;p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9" name="Google Shape;5439;p58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0" name="Google Shape;5440;p58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1" name="Google Shape;5441;p58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442" name="Google Shape;5442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43" name="Google Shape;5443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44" name="Google Shape;5444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5" name="Google Shape;5445;p58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446" name="Google Shape;5446;p58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7" name="Google Shape;5447;p58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8" name="Google Shape;5448;p58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9" name="Google Shape;5449;p58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450" name="Google Shape;5450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51" name="Google Shape;5451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452" name="Google Shape;5452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3" name="Google Shape;5453;p58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454" name="Google Shape;5454;p58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5" name="Google Shape;5455;p58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6" name="Google Shape;5456;p58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7" name="Google Shape;5457;p58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8" name="Google Shape;5458;p58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459" name="Google Shape;5459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60" name="Google Shape;5460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61" name="Google Shape;5461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62" name="Google Shape;5462;p58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463" name="Google Shape;5463;p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4" name="Google Shape;5464;p5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5" name="Google Shape;5465;p58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6" name="Google Shape;5466;p58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7" name="Google Shape;5467;p58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468" name="Google Shape;546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69" name="Google Shape;5469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70" name="Google Shape;5470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71" name="Google Shape;5471;p5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472" name="Google Shape;5472;p58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3" name="Google Shape;5473;p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4" name="Google Shape;5474;p58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5" name="Google Shape;5475;p58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6" name="Google Shape;5476;p58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477" name="Google Shape;5477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78" name="Google Shape;547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79" name="Google Shape;5479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80" name="Google Shape;5480;p58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481" name="Google Shape;5481;p58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2" name="Google Shape;5482;p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3" name="Google Shape;5483;p58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4" name="Google Shape;5484;p58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85" name="Google Shape;5485;p58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6" name="Google Shape;5486;p5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487" name="Google Shape;5487;p58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488" name="Google Shape;548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89" name="Google Shape;5489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90" name="Google Shape;5490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91" name="Google Shape;5491;p58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492" name="Google Shape;5492;p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3" name="Google Shape;5493;p58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4" name="Google Shape;5494;p58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5" name="Google Shape;5495;p58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6" name="Google Shape;5496;p58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497" name="Google Shape;5497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98" name="Google Shape;549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499" name="Google Shape;5499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00" name="Google Shape;5500;p58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501" name="Google Shape;5501;p58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2" name="Google Shape;5502;p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3" name="Google Shape;5503;p58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4" name="Google Shape;5504;p58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5" name="Google Shape;5505;p58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506" name="Google Shape;5506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07" name="Google Shape;5507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08" name="Google Shape;550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09" name="Google Shape;5509;p58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510" name="Google Shape;5510;p58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1" name="Google Shape;5511;p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2" name="Google Shape;5512;p5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3" name="Google Shape;5513;p58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14" name="Google Shape;5514;p58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515" name="Google Shape;5515;p58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516" name="Google Shape;5516;p58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517" name="Google Shape;5517;p58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8" name="Google Shape;5518;p58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9" name="Google Shape;5519;p58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520" name="Google Shape;5520;p58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5521" name="Google Shape;5521;p58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522" name="Google Shape;5522;p58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grpSp>
        <p:nvGrpSpPr>
          <p:cNvPr id="5523" name="Google Shape;5523;p58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524" name="Google Shape;5524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25" name="Google Shape;5525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26" name="Google Shape;5526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7" name="Google Shape;5527;p5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528" name="Google Shape;5528;p58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9" name="Google Shape;5529;p58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0" name="Google Shape;5530;p5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1" name="Google Shape;5531;p58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2" name="Google Shape;5532;p58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distance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6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7" name="Google Shape;55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8" name="Google Shape;5538;p59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539" name="Google Shape;5539;p59"/>
            <p:cNvCxnSpPr>
              <a:stCxn id="5537" idx="1"/>
              <a:endCxn id="5537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40" name="Google Shape;5540;p59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41" name="Google Shape;5541;p59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542" name="Google Shape;5542;p59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543" name="Google Shape;5543;p59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44" name="Google Shape;5544;p59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45" name="Google Shape;5545;p59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546" name="Google Shape;5546;p59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547" name="Google Shape;5547;p5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548" name="Google Shape;5548;p59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549" name="Google Shape;5549;p59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550" name="Google Shape;5550;p59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551" name="Google Shape;5551;p59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5      6      7     8     </a:t>
            </a:r>
            <a:endParaRPr/>
          </a:p>
        </p:txBody>
      </p:sp>
      <p:sp>
        <p:nvSpPr>
          <p:cNvPr id="5552" name="Google Shape;5552;p5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553" name="Google Shape;5553;p59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554" name="Google Shape;5554;p59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555" name="Google Shape;5555;p59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556" name="Google Shape;5556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57" name="Google Shape;5557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58" name="Google Shape;5558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9" name="Google Shape;5559;p59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560" name="Google Shape;5560;p59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1" name="Google Shape;5561;p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2" name="Google Shape;5562;p59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3" name="Google Shape;5563;p59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564" name="Google Shape;5564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65" name="Google Shape;5565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66" name="Google Shape;5566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7" name="Google Shape;5567;p5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568" name="Google Shape;5568;p59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9" name="Google Shape;5569;p59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0" name="Google Shape;5570;p59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1" name="Google Shape;5571;p59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572" name="Google Shape;5572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73" name="Google Shape;5573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574" name="Google Shape;5574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5" name="Google Shape;5575;p59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576" name="Google Shape;5576;p59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7" name="Google Shape;5577;p59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8" name="Google Shape;5578;p59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9" name="Google Shape;5579;p59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0" name="Google Shape;5580;p59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581" name="Google Shape;5581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82" name="Google Shape;5582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83" name="Google Shape;5583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84" name="Google Shape;5584;p59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585" name="Google Shape;5585;p59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6" name="Google Shape;5586;p59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7" name="Google Shape;5587;p5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8" name="Google Shape;5588;p59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9" name="Google Shape;5589;p59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590" name="Google Shape;5590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91" name="Google Shape;5591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592" name="Google Shape;5592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93" name="Google Shape;5593;p59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594" name="Google Shape;5594;p5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5" name="Google Shape;5595;p5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6" name="Google Shape;5596;p59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7" name="Google Shape;5597;p59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8" name="Google Shape;5598;p59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599" name="Google Shape;5599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00" name="Google Shape;5600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01" name="Google Shape;5601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02" name="Google Shape;5602;p59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603" name="Google Shape;5603;p59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4" name="Google Shape;5604;p5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5" name="Google Shape;5605;p59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6" name="Google Shape;5606;p5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07" name="Google Shape;5607;p59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8" name="Google Shape;5608;p59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609" name="Google Shape;5609;p59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610" name="Google Shape;5610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11" name="Google Shape;5611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12" name="Google Shape;5612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13" name="Google Shape;5613;p59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614" name="Google Shape;5614;p59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5" name="Google Shape;5615;p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6" name="Google Shape;5616;p59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7" name="Google Shape;5617;p59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8" name="Google Shape;5618;p59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619" name="Google Shape;5619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20" name="Google Shape;5620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21" name="Google Shape;5621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22" name="Google Shape;5622;p5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623" name="Google Shape;5623;p59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4" name="Google Shape;5624;p5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5" name="Google Shape;5625;p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6" name="Google Shape;5626;p59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7" name="Google Shape;5627;p5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628" name="Google Shape;5628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29" name="Google Shape;5629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630" name="Google Shape;5630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31" name="Google Shape;5631;p5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632" name="Google Shape;5632;p59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3" name="Google Shape;5633;p59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4" name="Google Shape;5634;p59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5" name="Google Shape;5635;p5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6" name="Google Shape;5636;p59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637" name="Google Shape;5637;p59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638" name="Google Shape;5638;p59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639" name="Google Shape;5639;p59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0" name="Google Shape;5640;p59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1" name="Google Shape;5641;p59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642" name="Google Shape;5642;p59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5643" name="Google Shape;5643;p5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644" name="Google Shape;5644;p59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grpSp>
        <p:nvGrpSpPr>
          <p:cNvPr id="5645" name="Google Shape;5645;p59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646" name="Google Shape;5646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47" name="Google Shape;5647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48" name="Google Shape;5648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9" name="Google Shape;5649;p59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650" name="Google Shape;5650;p59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1" name="Google Shape;5651;p59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2" name="Google Shape;5652;p59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3" name="Google Shape;5653;p5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4" name="Google Shape;5654;p59"/>
          <p:cNvSpPr/>
          <p:nvPr/>
        </p:nvSpPr>
        <p:spPr>
          <a:xfrm>
            <a:off x="5064661" y="2814421"/>
            <a:ext cx="769246" cy="6002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5" name="Google Shape;5655;p59"/>
          <p:cNvSpPr/>
          <p:nvPr/>
        </p:nvSpPr>
        <p:spPr>
          <a:xfrm>
            <a:off x="242049" y="931782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6" name="Google Shape;5656;p59"/>
          <p:cNvSpPr/>
          <p:nvPr/>
        </p:nvSpPr>
        <p:spPr>
          <a:xfrm>
            <a:off x="230098" y="2832279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7" name="Google Shape;5657;p59"/>
          <p:cNvSpPr/>
          <p:nvPr/>
        </p:nvSpPr>
        <p:spPr>
          <a:xfrm>
            <a:off x="218147" y="5195947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58" name="Google Shape;5658;p59"/>
          <p:cNvCxnSpPr>
            <a:stCxn id="5646" idx="1"/>
            <a:endCxn id="5655" idx="3"/>
          </p:cNvCxnSpPr>
          <p:nvPr/>
        </p:nvCxnSpPr>
        <p:spPr>
          <a:xfrm rot="10800000">
            <a:off x="1011270" y="1173076"/>
            <a:ext cx="4061400" cy="190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59" name="Google Shape;5659;p59"/>
          <p:cNvCxnSpPr>
            <a:stCxn id="5654" idx="1"/>
            <a:endCxn id="5656" idx="3"/>
          </p:cNvCxnSpPr>
          <p:nvPr/>
        </p:nvCxnSpPr>
        <p:spPr>
          <a:xfrm rot="10800000">
            <a:off x="999361" y="3073422"/>
            <a:ext cx="4065300" cy="4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60" name="Google Shape;5660;p59"/>
          <p:cNvCxnSpPr>
            <a:stCxn id="5654" idx="1"/>
            <a:endCxn id="5657" idx="3"/>
          </p:cNvCxnSpPr>
          <p:nvPr/>
        </p:nvCxnSpPr>
        <p:spPr>
          <a:xfrm flipH="1">
            <a:off x="987361" y="3114521"/>
            <a:ext cx="4077300" cy="2322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661" name="Google Shape;5661;p59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5662" name="Google Shape;5662;p59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distance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6" name="Shape 5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7" name="Google Shape;56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8" name="Google Shape;5668;p60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669" name="Google Shape;5669;p60"/>
            <p:cNvCxnSpPr>
              <a:stCxn id="5667" idx="1"/>
              <a:endCxn id="5667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70" name="Google Shape;5670;p60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71" name="Google Shape;5671;p60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672" name="Google Shape;5672;p60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673" name="Google Shape;5673;p60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74" name="Google Shape;5674;p60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75" name="Google Shape;5675;p60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676" name="Google Shape;5676;p60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677" name="Google Shape;5677;p60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678" name="Google Shape;5678;p60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679" name="Google Shape;5679;p60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680" name="Google Shape;5680;p60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681" name="Google Shape;5681;p60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5      6      7     8     </a:t>
            </a:r>
            <a:endParaRPr/>
          </a:p>
        </p:txBody>
      </p:sp>
      <p:sp>
        <p:nvSpPr>
          <p:cNvPr id="5682" name="Google Shape;5682;p60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683" name="Google Shape;5683;p6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684" name="Google Shape;5684;p60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685" name="Google Shape;5685;p60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686" name="Google Shape;5686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87" name="Google Shape;5687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88" name="Google Shape;5688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9" name="Google Shape;5689;p60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690" name="Google Shape;5690;p60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1" name="Google Shape;5691;p60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2" name="Google Shape;5692;p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3" name="Google Shape;5693;p60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694" name="Google Shape;5694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95" name="Google Shape;5695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696" name="Google Shape;5696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7" name="Google Shape;5697;p60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698" name="Google Shape;5698;p6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9" name="Google Shape;5699;p60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0" name="Google Shape;5700;p60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1" name="Google Shape;5701;p60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702" name="Google Shape;5702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703" name="Google Shape;5703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704" name="Google Shape;5704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5" name="Google Shape;5705;p60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706" name="Google Shape;5706;p60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7" name="Google Shape;5707;p60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8" name="Google Shape;5708;p60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9" name="Google Shape;5709;p60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10" name="Google Shape;5710;p6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711" name="Google Shape;5711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12" name="Google Shape;5712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13" name="Google Shape;5713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14" name="Google Shape;5714;p60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15" name="Google Shape;5715;p60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6" name="Google Shape;5716;p60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7" name="Google Shape;5717;p60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8" name="Google Shape;5718;p6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9" name="Google Shape;5719;p60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720" name="Google Shape;572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21" name="Google Shape;5721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22" name="Google Shape;5722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23" name="Google Shape;5723;p60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24" name="Google Shape;5724;p60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5" name="Google Shape;5725;p6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6" name="Google Shape;5726;p60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7" name="Google Shape;5727;p60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8" name="Google Shape;5728;p60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729" name="Google Shape;5729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30" name="Google Shape;573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31" name="Google Shape;5731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32" name="Google Shape;5732;p6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33" name="Google Shape;5733;p60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4" name="Google Shape;5734;p6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5" name="Google Shape;5735;p60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6" name="Google Shape;5736;p60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37" name="Google Shape;5737;p60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8" name="Google Shape;5738;p60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739" name="Google Shape;5739;p60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740" name="Google Shape;574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41" name="Google Shape;5741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42" name="Google Shape;5742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43" name="Google Shape;5743;p60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44" name="Google Shape;5744;p60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5" name="Google Shape;5745;p60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6" name="Google Shape;5746;p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7" name="Google Shape;5747;p60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8" name="Google Shape;5748;p6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749" name="Google Shape;5749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50" name="Google Shape;575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51" name="Google Shape;5751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52" name="Google Shape;5752;p60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53" name="Google Shape;5753;p6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4" name="Google Shape;5754;p6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5" name="Google Shape;5755;p60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6" name="Google Shape;5756;p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7" name="Google Shape;5757;p60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758" name="Google Shape;5758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59" name="Google Shape;5759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760" name="Google Shape;576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61" name="Google Shape;5761;p60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762" name="Google Shape;5762;p60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3" name="Google Shape;5763;p6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4" name="Google Shape;5764;p60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5" name="Google Shape;5765;p60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6" name="Google Shape;5766;p60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767" name="Google Shape;5767;p60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768" name="Google Shape;5768;p60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769" name="Google Shape;5769;p60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0" name="Google Shape;5770;p60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1" name="Google Shape;5771;p60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772" name="Google Shape;5772;p60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5773" name="Google Shape;5773;p60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774" name="Google Shape;5774;p6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grpSp>
        <p:nvGrpSpPr>
          <p:cNvPr id="5775" name="Google Shape;5775;p60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776" name="Google Shape;5776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777" name="Google Shape;5777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778" name="Google Shape;577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9" name="Google Shape;5779;p60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780" name="Google Shape;5780;p60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1" name="Google Shape;5781;p60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2" name="Google Shape;5782;p60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3" name="Google Shape;5783;p60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4" name="Google Shape;5784;p60"/>
          <p:cNvSpPr/>
          <p:nvPr/>
        </p:nvSpPr>
        <p:spPr>
          <a:xfrm>
            <a:off x="5916298" y="2829362"/>
            <a:ext cx="769246" cy="6002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5" name="Google Shape;5785;p60"/>
          <p:cNvSpPr/>
          <p:nvPr/>
        </p:nvSpPr>
        <p:spPr>
          <a:xfrm>
            <a:off x="1093686" y="1604127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6" name="Google Shape;5786;p60"/>
          <p:cNvSpPr/>
          <p:nvPr/>
        </p:nvSpPr>
        <p:spPr>
          <a:xfrm>
            <a:off x="1111617" y="3310391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7" name="Google Shape;5787;p60"/>
          <p:cNvSpPr/>
          <p:nvPr/>
        </p:nvSpPr>
        <p:spPr>
          <a:xfrm>
            <a:off x="1114607" y="6316522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8" name="Google Shape;5788;p60"/>
          <p:cNvCxnSpPr>
            <a:stCxn id="5784" idx="1"/>
            <a:endCxn id="5785" idx="3"/>
          </p:cNvCxnSpPr>
          <p:nvPr/>
        </p:nvCxnSpPr>
        <p:spPr>
          <a:xfrm rot="10800000">
            <a:off x="1862998" y="1845463"/>
            <a:ext cx="4053300" cy="1284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89" name="Google Shape;5789;p60"/>
          <p:cNvCxnSpPr>
            <a:stCxn id="5784" idx="1"/>
            <a:endCxn id="5786" idx="3"/>
          </p:cNvCxnSpPr>
          <p:nvPr/>
        </p:nvCxnSpPr>
        <p:spPr>
          <a:xfrm flipH="1">
            <a:off x="1880998" y="3129463"/>
            <a:ext cx="4035300" cy="422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90" name="Google Shape;5790;p60"/>
          <p:cNvCxnSpPr>
            <a:stCxn id="5784" idx="1"/>
            <a:endCxn id="5787" idx="3"/>
          </p:cNvCxnSpPr>
          <p:nvPr/>
        </p:nvCxnSpPr>
        <p:spPr>
          <a:xfrm flipH="1">
            <a:off x="1883998" y="3129463"/>
            <a:ext cx="4032300" cy="3428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91" name="Google Shape;5791;p60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5792" name="Google Shape;5792;p60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distance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6" name="Shape 5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7" name="Google Shape;57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98" name="Google Shape;5798;p61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799" name="Google Shape;5799;p61"/>
            <p:cNvCxnSpPr>
              <a:stCxn id="5797" idx="1"/>
              <a:endCxn id="5797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800" name="Google Shape;5800;p61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801" name="Google Shape;5801;p61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802" name="Google Shape;5802;p61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803" name="Google Shape;5803;p61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804" name="Google Shape;5804;p61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805" name="Google Shape;5805;p61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806" name="Google Shape;5806;p61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807" name="Google Shape;5807;p61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808" name="Google Shape;5808;p61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809" name="Google Shape;5809;p61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810" name="Google Shape;5810;p61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811" name="Google Shape;5811;p61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5      6      7     8     </a:t>
            </a:r>
            <a:endParaRPr/>
          </a:p>
        </p:txBody>
      </p:sp>
      <p:sp>
        <p:nvSpPr>
          <p:cNvPr id="5812" name="Google Shape;5812;p61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813" name="Google Shape;5813;p61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814" name="Google Shape;5814;p61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815" name="Google Shape;5815;p61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816" name="Google Shape;5816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17" name="Google Shape;581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18" name="Google Shape;5818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9" name="Google Shape;5819;p61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820" name="Google Shape;5820;p61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1" name="Google Shape;5821;p61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2" name="Google Shape;5822;p61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3" name="Google Shape;5823;p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824" name="Google Shape;5824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25" name="Google Shape;5825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26" name="Google Shape;5826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7" name="Google Shape;5827;p61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828" name="Google Shape;5828;p61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9" name="Google Shape;5829;p6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0" name="Google Shape;5830;p61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1" name="Google Shape;5831;p61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832" name="Google Shape;5832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33" name="Google Shape;5833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834" name="Google Shape;5834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5" name="Google Shape;5835;p61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836" name="Google Shape;5836;p61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7" name="Google Shape;5837;p61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8" name="Google Shape;5838;p61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9" name="Google Shape;5839;p61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40" name="Google Shape;5840;p61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841" name="Google Shape;584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42" name="Google Shape;5842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43" name="Google Shape;5843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44" name="Google Shape;5844;p61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45" name="Google Shape;5845;p61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6" name="Google Shape;5846;p61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7" name="Google Shape;5847;p61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8" name="Google Shape;5848;p61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49" name="Google Shape;5849;p61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850" name="Google Shape;5850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51" name="Google Shape;585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52" name="Google Shape;5852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53" name="Google Shape;5853;p61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54" name="Google Shape;5854;p61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5" name="Google Shape;5855;p6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6" name="Google Shape;5856;p6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7" name="Google Shape;5857;p61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8" name="Google Shape;5858;p61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859" name="Google Shape;5859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60" name="Google Shape;5860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61" name="Google Shape;586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62" name="Google Shape;5862;p61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63" name="Google Shape;5863;p6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4" name="Google Shape;5864;p6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5" name="Google Shape;5865;p61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6" name="Google Shape;5866;p61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67" name="Google Shape;5867;p61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8" name="Google Shape;5868;p61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5869" name="Google Shape;5869;p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5870" name="Google Shape;5870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71" name="Google Shape;587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72" name="Google Shape;5872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73" name="Google Shape;5873;p61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74" name="Google Shape;5874;p61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5" name="Google Shape;5875;p61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6" name="Google Shape;5876;p61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7" name="Google Shape;5877;p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78" name="Google Shape;5878;p61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5879" name="Google Shape;5879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80" name="Google Shape;5880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81" name="Google Shape;588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82" name="Google Shape;5882;p61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83" name="Google Shape;5883;p61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4" name="Google Shape;5884;p6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5" name="Google Shape;5885;p61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6" name="Google Shape;5886;p61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7" name="Google Shape;5887;p61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5888" name="Google Shape;5888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89" name="Google Shape;5889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890" name="Google Shape;5890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91" name="Google Shape;5891;p61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892" name="Google Shape;5892;p61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3" name="Google Shape;5893;p6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4" name="Google Shape;5894;p61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5" name="Google Shape;5895;p61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96" name="Google Shape;5896;p61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897" name="Google Shape;5897;p61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5898" name="Google Shape;5898;p61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5899" name="Google Shape;5899;p61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0" name="Google Shape;5900;p61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1" name="Google Shape;5901;p61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5902" name="Google Shape;5902;p61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5903" name="Google Shape;5903;p61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5904" name="Google Shape;5904;p61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grpSp>
        <p:nvGrpSpPr>
          <p:cNvPr id="5905" name="Google Shape;5905;p61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5906" name="Google Shape;5906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07" name="Google Shape;5907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08" name="Google Shape;5908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9" name="Google Shape;5909;p6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910" name="Google Shape;5910;p61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1" name="Google Shape;5911;p61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2" name="Google Shape;5912;p61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3" name="Google Shape;5913;p61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4" name="Google Shape;5914;p61"/>
          <p:cNvSpPr/>
          <p:nvPr/>
        </p:nvSpPr>
        <p:spPr>
          <a:xfrm>
            <a:off x="8262035" y="2829362"/>
            <a:ext cx="769246" cy="6002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5" name="Google Shape;5915;p61"/>
          <p:cNvSpPr/>
          <p:nvPr/>
        </p:nvSpPr>
        <p:spPr>
          <a:xfrm>
            <a:off x="3439423" y="1006487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6" name="Google Shape;5916;p61"/>
          <p:cNvSpPr/>
          <p:nvPr/>
        </p:nvSpPr>
        <p:spPr>
          <a:xfrm>
            <a:off x="3457354" y="2847220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7" name="Google Shape;5917;p61"/>
          <p:cNvSpPr/>
          <p:nvPr/>
        </p:nvSpPr>
        <p:spPr>
          <a:xfrm>
            <a:off x="3460344" y="5689000"/>
            <a:ext cx="769246" cy="4823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8" name="Google Shape;5918;p61"/>
          <p:cNvCxnSpPr>
            <a:stCxn id="5914" idx="1"/>
            <a:endCxn id="5915" idx="3"/>
          </p:cNvCxnSpPr>
          <p:nvPr/>
        </p:nvCxnSpPr>
        <p:spPr>
          <a:xfrm rot="10800000">
            <a:off x="4208735" y="1247563"/>
            <a:ext cx="4053300" cy="1881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919" name="Google Shape;5919;p61"/>
          <p:cNvCxnSpPr>
            <a:stCxn id="5914" idx="1"/>
            <a:endCxn id="5916" idx="3"/>
          </p:cNvCxnSpPr>
          <p:nvPr/>
        </p:nvCxnSpPr>
        <p:spPr>
          <a:xfrm rot="10800000">
            <a:off x="4226735" y="3088363"/>
            <a:ext cx="4035300" cy="4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920" name="Google Shape;5920;p61"/>
          <p:cNvCxnSpPr>
            <a:stCxn id="5914" idx="1"/>
            <a:endCxn id="5917" idx="3"/>
          </p:cNvCxnSpPr>
          <p:nvPr/>
        </p:nvCxnSpPr>
        <p:spPr>
          <a:xfrm flipH="1">
            <a:off x="4229735" y="3129463"/>
            <a:ext cx="4032300" cy="280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921" name="Google Shape;5921;p61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123</a:t>
            </a:r>
            <a:endParaRPr/>
          </a:p>
        </p:txBody>
      </p:sp>
      <p:sp>
        <p:nvSpPr>
          <p:cNvPr id="5922" name="Google Shape;5922;p61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distance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6" name="Shape 5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7" name="Google Shape;5927;p62"/>
          <p:cNvSpPr/>
          <p:nvPr/>
        </p:nvSpPr>
        <p:spPr>
          <a:xfrm>
            <a:off x="4395367" y="2911040"/>
            <a:ext cx="319374" cy="14931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8" name="Google Shape;59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79" y="1065834"/>
            <a:ext cx="1246023" cy="12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9" name="Google Shape;5929;p62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5930" name="Google Shape;5930;p62"/>
            <p:cNvCxnSpPr>
              <a:stCxn id="5928" idx="1"/>
              <a:endCxn id="5928" idx="3"/>
            </p:cNvCxnSpPr>
            <p:nvPr/>
          </p:nvCxnSpPr>
          <p:spPr>
            <a:xfrm>
              <a:off x="2080752" y="5775257"/>
              <a:ext cx="12459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31" name="Google Shape;5931;p62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32" name="Google Shape;5932;p62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933" name="Google Shape;5933;p62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5934" name="Google Shape;5934;p62"/>
            <p:cNvCxnSpPr/>
            <p:nvPr/>
          </p:nvCxnSpPr>
          <p:spPr>
            <a:xfrm>
              <a:off x="2074518" y="5775257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35" name="Google Shape;5935;p62"/>
            <p:cNvCxnSpPr/>
            <p:nvPr/>
          </p:nvCxnSpPr>
          <p:spPr>
            <a:xfrm>
              <a:off x="2073646" y="6080943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36" name="Google Shape;5936;p62"/>
            <p:cNvCxnSpPr/>
            <p:nvPr/>
          </p:nvCxnSpPr>
          <p:spPr>
            <a:xfrm>
              <a:off x="2080732" y="5456106"/>
              <a:ext cx="126062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937" name="Google Shape;5937;p62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5938" name="Google Shape;5938;p62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5939" name="Google Shape;5939;p62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</p:txBody>
      </p:sp>
      <p:sp>
        <p:nvSpPr>
          <p:cNvPr id="5940" name="Google Shape;5940;p62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5941" name="Google Shape;5941;p62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5942" name="Google Shape;5942;p62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5      6      7     8     </a:t>
            </a:r>
            <a:endParaRPr/>
          </a:p>
        </p:txBody>
      </p:sp>
      <p:sp>
        <p:nvSpPr>
          <p:cNvPr id="5943" name="Google Shape;5943;p62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9   10     11    12    </a:t>
            </a:r>
            <a:endParaRPr/>
          </a:p>
        </p:txBody>
      </p:sp>
      <p:sp>
        <p:nvSpPr>
          <p:cNvPr id="5944" name="Google Shape;5944;p62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13   14     15</a:t>
            </a:r>
            <a:endParaRPr/>
          </a:p>
        </p:txBody>
      </p:sp>
      <p:sp>
        <p:nvSpPr>
          <p:cNvPr id="5945" name="Google Shape;5945;p62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grpSp>
        <p:nvGrpSpPr>
          <p:cNvPr id="5946" name="Google Shape;5946;p62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descr="Screen shot 2011-09-26 at 3.09.19 PM.png" id="5947" name="Google Shape;5947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41890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48" name="Google Shape;594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2374" y="412522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49" name="Google Shape;5949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734" y="418431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50" name="Google Shape;5950;p62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951" name="Google Shape;5951;p62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2" name="Google Shape;5952;p62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3" name="Google Shape;5953;p62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4" name="Google Shape;5954;p62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955" name="Google Shape;5955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88562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56" name="Google Shape;5956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87665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57" name="Google Shape;5957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91113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58" name="Google Shape;5958;p62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959" name="Google Shape;5959;p62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0" name="Google Shape;5960;p62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1" name="Google Shape;5961;p6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2" name="Google Shape;5962;p62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 shot 2011-09-26 at 3.09.19 PM.png" id="5963" name="Google Shape;596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64" name="Google Shape;5964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5965" name="Google Shape;5965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6" name="Google Shape;5966;p6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5967" name="Google Shape;5967;p62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8" name="Google Shape;5968;p62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9" name="Google Shape;5969;p62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0" name="Google Shape;5970;p62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1" name="Google Shape;5971;p62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descr="Screen shot 2011-09-26 at 3.09.19 PM.png" id="5972" name="Google Shape;5972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73" name="Google Shape;5973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74" name="Google Shape;5974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75" name="Google Shape;5975;p62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976" name="Google Shape;5976;p62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7" name="Google Shape;5977;p62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8" name="Google Shape;5978;p62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9" name="Google Shape;5979;p62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0" name="Google Shape;5980;p6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descr="Screen shot 2011-09-26 at 3.09.19 PM.png" id="5981" name="Google Shape;5981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82" name="Google Shape;5982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83" name="Google Shape;5983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84" name="Google Shape;5984;p62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985" name="Google Shape;5985;p62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6" name="Google Shape;5986;p6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7" name="Google Shape;5987;p62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8" name="Google Shape;5988;p6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9" name="Google Shape;5989;p62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descr="Screen shot 2011-09-26 at 3.09.19 PM.png" id="5990" name="Google Shape;5990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91" name="Google Shape;5991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5992" name="Google Shape;5992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93" name="Google Shape;5993;p62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5994" name="Google Shape;5994;p62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5" name="Google Shape;5995;p6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6" name="Google Shape;5996;p62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7" name="Google Shape;5997;p62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98" name="Google Shape;5998;p62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9" name="Google Shape;5999;p62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DF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20     </a:t>
              </a:r>
              <a:endParaRPr/>
            </a:p>
          </p:txBody>
        </p:sp>
        <p:grpSp>
          <p:nvGrpSpPr>
            <p:cNvPr id="6000" name="Google Shape;6000;p62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descr="Screen shot 2011-09-26 at 3.09.19 PM.png" id="6001" name="Google Shape;6001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02" name="Google Shape;6002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03" name="Google Shape;6003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04" name="Google Shape;6004;p62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6005" name="Google Shape;6005;p62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6" name="Google Shape;6006;p62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7" name="Google Shape;6007;p62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8" name="Google Shape;6008;p62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9" name="Google Shape;6009;p62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descr="Screen shot 2011-09-26 at 3.09.19 PM.png" id="6010" name="Google Shape;6010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11" name="Google Shape;6011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12" name="Google Shape;6012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13" name="Google Shape;6013;p6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6014" name="Google Shape;6014;p62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5" name="Google Shape;6015;p6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6" name="Google Shape;6016;p6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7" name="Google Shape;6017;p62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8" name="Google Shape;6018;p62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descr="Screen shot 2011-09-26 at 3.09.19 PM.png" id="6019" name="Google Shape;6019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20" name="Google Shape;6020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 shot 2011-09-26 at 3.09.19 PM.png" id="6021" name="Google Shape;6021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22" name="Google Shape;6022;p6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  <p:sp>
            <p:nvSpPr>
              <p:cNvPr id="6023" name="Google Shape;6023;p62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4" name="Google Shape;6024;p6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5" name="Google Shape;6025;p62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6" name="Google Shape;6026;p62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7" name="Google Shape;6027;p6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6028" name="Google Shape;6028;p62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</a:t>
              </a:r>
              <a:r>
                <a:rPr lang="en-US" sz="3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</a:t>
              </a: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</a:t>
              </a:r>
              <a:endParaRPr/>
            </a:p>
          </p:txBody>
        </p:sp>
        <p:sp>
          <p:nvSpPr>
            <p:cNvPr id="6029" name="Google Shape;6029;p62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:                   :                                                      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                                                   </a:t>
              </a:r>
              <a:endParaRPr/>
            </a:p>
          </p:txBody>
        </p:sp>
        <p:sp>
          <p:nvSpPr>
            <p:cNvPr id="6030" name="Google Shape;6030;p62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1" name="Google Shape;6031;p62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2" name="Google Shape;6032;p62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1     </a:t>
              </a:r>
              <a:endParaRPr/>
            </a:p>
          </p:txBody>
        </p:sp>
        <p:sp>
          <p:nvSpPr>
            <p:cNvPr id="6033" name="Google Shape;6033;p62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Subject 40     </a:t>
              </a:r>
              <a:endParaRPr/>
            </a:p>
          </p:txBody>
        </p:sp>
      </p:grpSp>
      <p:sp>
        <p:nvSpPr>
          <p:cNvPr id="6034" name="Google Shape;6034;p62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  <p:sp>
        <p:nvSpPr>
          <p:cNvPr id="6035" name="Google Shape;6035;p62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is this subject?</a:t>
            </a:r>
            <a:endParaRPr/>
          </a:p>
        </p:txBody>
      </p:sp>
      <p:grpSp>
        <p:nvGrpSpPr>
          <p:cNvPr id="6036" name="Google Shape;6036;p6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descr="Screen shot 2011-09-26 at 3.09.19 PM.png" id="6037" name="Google Shape;6037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6038" name="Google Shape;6038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1-09-26 at 3.09.19 PM.png" id="6039" name="Google Shape;6039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0" name="Google Shape;6040;p62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6041" name="Google Shape;6041;p6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2" name="Google Shape;6042;p62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3" name="Google Shape;6043;p62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4" name="Google Shape;6044;p62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5" name="Google Shape;6045;p62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Δ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123</a:t>
            </a:r>
            <a:endParaRPr/>
          </a:p>
        </p:txBody>
      </p:sp>
      <p:sp>
        <p:nvSpPr>
          <p:cNvPr id="6046" name="Google Shape;6046;p62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total distance</a:t>
            </a:r>
            <a:endParaRPr/>
          </a:p>
        </p:txBody>
      </p:sp>
      <p:sp>
        <p:nvSpPr>
          <p:cNvPr id="6047" name="Google Shape;6047;p62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54</a:t>
            </a:r>
            <a:endParaRPr/>
          </a:p>
        </p:txBody>
      </p:sp>
      <p:sp>
        <p:nvSpPr>
          <p:cNvPr id="6048" name="Google Shape;6048;p62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FF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20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3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4" name="Google Shape;214;p6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32" name="Google Shape;232;p7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1" name="Google Shape;241;p7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2" name="Google Shape;242;p7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>
            <a:gsLst>
              <a:gs pos="0">
                <a:srgbClr val="3E7FCD">
                  <a:alpha val="40784"/>
                </a:srgbClr>
              </a:gs>
              <a:gs pos="100000">
                <a:srgbClr val="96C0FF">
                  <a:alpha val="40784"/>
                </a:srgbClr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7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246" name="Google Shape;246;p7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>
              <a:gsLst>
                <a:gs pos="0">
                  <a:srgbClr val="3E7FCD">
                    <a:alpha val="40784"/>
                  </a:srgbClr>
                </a:gs>
                <a:gs pos="100000">
                  <a:srgbClr val="96C0FF">
                    <a:alpha val="40784"/>
                  </a:srgbClr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2014-09-22T14:15:05Z</dcterms:created>
  <dc:creator>Domingo Mery</dc:creator>
</cp:coreProperties>
</file>