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28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453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0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03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128BC2-DD53-489A-A2C4-61B58300B4E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004E83-9FA0-420B-954F-9889671EDF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8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7E98-2A2F-006C-78E5-54872CF07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SORTARI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284EA-6CEA-B315-7ADC-BD8CF5D29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Nica Maria Catalina</a:t>
            </a:r>
          </a:p>
        </p:txBody>
      </p:sp>
    </p:spTree>
    <p:extLst>
      <p:ext uri="{BB962C8B-B14F-4D97-AF65-F5344CB8AC3E}">
        <p14:creationId xmlns:p14="http://schemas.microsoft.com/office/powerpoint/2010/main" val="322670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C171-A268-474A-CD1D-8C185AAC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5681-F67F-7893-8D2B-815F8C7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Test cu 100.000 </a:t>
            </a:r>
            <a:r>
              <a:rPr lang="en-US" dirty="0" err="1"/>
              <a:t>numere</a:t>
            </a:r>
            <a:r>
              <a:rPr lang="en-US" dirty="0"/>
              <a:t> generate random, </a:t>
            </a:r>
            <a:r>
              <a:rPr lang="en-US" dirty="0" err="1"/>
              <a:t>maximul</a:t>
            </a:r>
            <a:r>
              <a:rPr lang="en-US" dirty="0"/>
              <a:t>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: 23260 </a:t>
            </a:r>
            <a:r>
              <a:rPr lang="en-US" dirty="0" err="1"/>
              <a:t>microsecunde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5242-C859-797B-F1E7-923F41B3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2E99-F8F4-CE53-13BF-953062B1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Test cu 100.000 </a:t>
            </a:r>
            <a:r>
              <a:rPr lang="en-US" dirty="0" err="1"/>
              <a:t>numere</a:t>
            </a:r>
            <a:r>
              <a:rPr lang="en-US" dirty="0"/>
              <a:t> generate random, </a:t>
            </a:r>
            <a:r>
              <a:rPr lang="en-US" dirty="0" err="1"/>
              <a:t>maximul</a:t>
            </a:r>
            <a:r>
              <a:rPr lang="en-US" dirty="0"/>
              <a:t>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927 </a:t>
            </a:r>
            <a:r>
              <a:rPr lang="en-US" dirty="0" err="1"/>
              <a:t>microsecunde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8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9A32-855C-8AA6-1228-C79F8D2D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41EE-4EA0-72A0-CAB1-CA5A5B97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Test cu 100.000 </a:t>
            </a:r>
            <a:r>
              <a:rPr lang="en-US" dirty="0" err="1"/>
              <a:t>numere</a:t>
            </a:r>
            <a:r>
              <a:rPr lang="en-US" dirty="0"/>
              <a:t> generate random, </a:t>
            </a:r>
            <a:r>
              <a:rPr lang="en-US" dirty="0" err="1"/>
              <a:t>maximul</a:t>
            </a:r>
            <a:r>
              <a:rPr lang="en-US" dirty="0"/>
              <a:t>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309691 </a:t>
            </a:r>
            <a:r>
              <a:rPr lang="en-US" dirty="0" err="1"/>
              <a:t>microsecunde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00B2-D49B-C59A-B3C3-4191AAAC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80B7-80A6-2DD5-808E-22E875AE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Test cu 100.000 </a:t>
            </a:r>
            <a:r>
              <a:rPr lang="en-US" dirty="0" err="1"/>
              <a:t>numere</a:t>
            </a:r>
            <a:r>
              <a:rPr lang="en-US" dirty="0"/>
              <a:t> generate random, </a:t>
            </a:r>
            <a:r>
              <a:rPr lang="en-US" dirty="0" err="1"/>
              <a:t>maximul</a:t>
            </a:r>
            <a:r>
              <a:rPr lang="en-US" dirty="0"/>
              <a:t>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29712835 </a:t>
            </a:r>
            <a:r>
              <a:rPr lang="en-US" dirty="0" err="1"/>
              <a:t>microsecunde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8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7488-A294-EA2A-59C9-994ACA14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BD6-FF66-E9D9-5DF6-C1B4BD8F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Test cu 100.000 </a:t>
            </a:r>
            <a:r>
              <a:rPr lang="en-US" dirty="0" err="1"/>
              <a:t>numere</a:t>
            </a:r>
            <a:r>
              <a:rPr lang="en-US" dirty="0"/>
              <a:t> generate random, </a:t>
            </a:r>
            <a:r>
              <a:rPr lang="en-US" dirty="0" err="1"/>
              <a:t>maximul</a:t>
            </a:r>
            <a:r>
              <a:rPr lang="en-US" dirty="0"/>
              <a:t>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48855361 </a:t>
            </a:r>
            <a:r>
              <a:rPr lang="en-US" dirty="0" err="1"/>
              <a:t>microsecunde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963B-A5D1-A4F8-90FA-012111A5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3783"/>
            <a:ext cx="9601200" cy="55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Se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Count Sort,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O(n+1000)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depasindu</a:t>
            </a:r>
            <a:r>
              <a:rPr lang="en-US" dirty="0"/>
              <a:t>-le pe </a:t>
            </a:r>
            <a:r>
              <a:rPr lang="en-US" dirty="0" err="1"/>
              <a:t>celelalte</a:t>
            </a:r>
            <a:r>
              <a:rPr lang="en-US" dirty="0"/>
              <a:t> cu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logaritmica</a:t>
            </a:r>
            <a:r>
              <a:rPr lang="en-US" dirty="0"/>
              <a:t> (</a:t>
            </a:r>
            <a:r>
              <a:rPr lang="en-US" dirty="0" err="1"/>
              <a:t>Raxix</a:t>
            </a:r>
            <a:r>
              <a:rPr lang="en-US" dirty="0"/>
              <a:t> Shell Merge)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O(n^2) (Bubble).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6FFA1-6331-7704-2F29-16CC6CA4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1" y="1748892"/>
            <a:ext cx="8782975" cy="47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25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</TotalTime>
  <Words>147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 SORTARI</vt:lpstr>
      <vt:lpstr>Radix Sort</vt:lpstr>
      <vt:lpstr>Count Sort</vt:lpstr>
      <vt:lpstr>Shell Sort</vt:lpstr>
      <vt:lpstr>Merge Sort</vt:lpstr>
      <vt:lpstr>Bubble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SORTARI</dc:title>
  <dc:creator>MARIA CATALINA NICA</dc:creator>
  <cp:lastModifiedBy>MARIA CATALINA NICA</cp:lastModifiedBy>
  <cp:revision>2</cp:revision>
  <dcterms:created xsi:type="dcterms:W3CDTF">2023-03-19T21:48:53Z</dcterms:created>
  <dcterms:modified xsi:type="dcterms:W3CDTF">2023-03-19T22:05:38Z</dcterms:modified>
</cp:coreProperties>
</file>