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0" r:id="rId15"/>
    <p:sldId id="278" r:id="rId16"/>
    <p:sldId id="279" r:id="rId17"/>
    <p:sldId id="280" r:id="rId18"/>
    <p:sldId id="282" r:id="rId19"/>
    <p:sldId id="283" r:id="rId20"/>
    <p:sldId id="285" r:id="rId21"/>
    <p:sldId id="284" r:id="rId22"/>
    <p:sldId id="262" r:id="rId23"/>
    <p:sldId id="263" r:id="rId24"/>
    <p:sldId id="267" r:id="rId25"/>
    <p:sldId id="268" r:id="rId26"/>
    <p:sldId id="264" r:id="rId27"/>
    <p:sldId id="266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8A0FF-D027-413F-9C79-A91F974E91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133DDD-8017-4E8E-9F91-A57F5D8E865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Entender los conceptos básicos de pruebas automatizadas.</a:t>
          </a:r>
          <a:endParaRPr lang="en-US" dirty="0"/>
        </a:p>
      </dgm:t>
    </dgm:pt>
    <dgm:pt modelId="{A1DCF3AF-EE66-4C38-92A3-B77791522C5D}" type="parTrans" cxnId="{86B91994-D756-4025-BFD4-EFDE78C4EBB8}">
      <dgm:prSet/>
      <dgm:spPr/>
      <dgm:t>
        <a:bodyPr/>
        <a:lstStyle/>
        <a:p>
          <a:endParaRPr lang="en-US"/>
        </a:p>
      </dgm:t>
    </dgm:pt>
    <dgm:pt modelId="{206FCA13-C291-4C9D-BBA2-162E0C705348}" type="sibTrans" cxnId="{86B91994-D756-4025-BFD4-EFDE78C4EBB8}">
      <dgm:prSet/>
      <dgm:spPr/>
      <dgm:t>
        <a:bodyPr/>
        <a:lstStyle/>
        <a:p>
          <a:endParaRPr lang="en-US"/>
        </a:p>
      </dgm:t>
    </dgm:pt>
    <dgm:pt modelId="{C81E2317-B426-4FC5-84DD-7E4F6184138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Conocer el uso de Selenium con Python.</a:t>
          </a:r>
          <a:endParaRPr lang="en-US" dirty="0"/>
        </a:p>
      </dgm:t>
    </dgm:pt>
    <dgm:pt modelId="{3A1417F3-65FC-43A4-B168-12108C7F6ACB}" type="parTrans" cxnId="{79D5CF11-251E-4F0C-A765-2B11B2E694D9}">
      <dgm:prSet/>
      <dgm:spPr/>
      <dgm:t>
        <a:bodyPr/>
        <a:lstStyle/>
        <a:p>
          <a:endParaRPr lang="en-US"/>
        </a:p>
      </dgm:t>
    </dgm:pt>
    <dgm:pt modelId="{34045EC1-BEF3-4D88-9DD9-F9C0D1B73363}" type="sibTrans" cxnId="{79D5CF11-251E-4F0C-A765-2B11B2E694D9}">
      <dgm:prSet/>
      <dgm:spPr/>
      <dgm:t>
        <a:bodyPr/>
        <a:lstStyle/>
        <a:p>
          <a:endParaRPr lang="en-US"/>
        </a:p>
      </dgm:t>
    </dgm:pt>
    <dgm:pt modelId="{9B70A066-FE6A-4EB0-9975-E454A758AA8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Introducir Gherkin como lenguaje para pruebas legibles.</a:t>
          </a:r>
          <a:endParaRPr lang="en-US" dirty="0"/>
        </a:p>
      </dgm:t>
    </dgm:pt>
    <dgm:pt modelId="{49545A9D-0026-45F6-B933-D81A3D34BAED}" type="parTrans" cxnId="{7B40ACC4-6BF4-425C-9324-C057940937F1}">
      <dgm:prSet/>
      <dgm:spPr/>
      <dgm:t>
        <a:bodyPr/>
        <a:lstStyle/>
        <a:p>
          <a:endParaRPr lang="en-US"/>
        </a:p>
      </dgm:t>
    </dgm:pt>
    <dgm:pt modelId="{19011B91-9E6A-43D3-8990-EB203B71DBD3}" type="sibTrans" cxnId="{7B40ACC4-6BF4-425C-9324-C057940937F1}">
      <dgm:prSet/>
      <dgm:spPr/>
      <dgm:t>
        <a:bodyPr/>
        <a:lstStyle/>
        <a:p>
          <a:endParaRPr lang="en-US"/>
        </a:p>
      </dgm:t>
    </dgm:pt>
    <dgm:pt modelId="{515B4229-CEE4-4C11-887B-A5B87C183A6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Aplicar el patrón de diseño Page Object Model.</a:t>
          </a:r>
          <a:endParaRPr lang="en-US" dirty="0"/>
        </a:p>
      </dgm:t>
    </dgm:pt>
    <dgm:pt modelId="{E3166D06-3D6B-4E53-A095-280BE9501DB9}" type="parTrans" cxnId="{ED007AD8-A9DE-4B48-AE2B-1FA4933C5449}">
      <dgm:prSet/>
      <dgm:spPr/>
      <dgm:t>
        <a:bodyPr/>
        <a:lstStyle/>
        <a:p>
          <a:endParaRPr lang="en-US"/>
        </a:p>
      </dgm:t>
    </dgm:pt>
    <dgm:pt modelId="{7DDC6F58-C28B-425E-8F7B-6DAA33BD88E1}" type="sibTrans" cxnId="{ED007AD8-A9DE-4B48-AE2B-1FA4933C5449}">
      <dgm:prSet/>
      <dgm:spPr/>
      <dgm:t>
        <a:bodyPr/>
        <a:lstStyle/>
        <a:p>
          <a:endParaRPr lang="en-US"/>
        </a:p>
      </dgm:t>
    </dgm:pt>
    <dgm:pt modelId="{B87162D9-6EFF-4760-AB1F-6FA387E189F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Crear un flujo completo de prueba automática.</a:t>
          </a:r>
          <a:endParaRPr lang="en-US" dirty="0"/>
        </a:p>
      </dgm:t>
    </dgm:pt>
    <dgm:pt modelId="{B35B93BE-44DA-452B-B532-D9B1F58D47F2}" type="parTrans" cxnId="{C9025DB5-B95D-491E-B2DC-5FBFE4F74C97}">
      <dgm:prSet/>
      <dgm:spPr/>
      <dgm:t>
        <a:bodyPr/>
        <a:lstStyle/>
        <a:p>
          <a:endParaRPr lang="en-US"/>
        </a:p>
      </dgm:t>
    </dgm:pt>
    <dgm:pt modelId="{08FA66AE-CF98-4559-BF62-6F50B414FED0}" type="sibTrans" cxnId="{C9025DB5-B95D-491E-B2DC-5FBFE4F74C97}">
      <dgm:prSet/>
      <dgm:spPr/>
      <dgm:t>
        <a:bodyPr/>
        <a:lstStyle/>
        <a:p>
          <a:endParaRPr lang="en-US"/>
        </a:p>
      </dgm:t>
    </dgm:pt>
    <dgm:pt modelId="{76E9A39A-B652-4AA9-8F89-73D8A97A3AA3}" type="pres">
      <dgm:prSet presAssocID="{DBD8A0FF-D027-413F-9C79-A91F974E91A6}" presName="root" presStyleCnt="0">
        <dgm:presLayoutVars>
          <dgm:dir/>
          <dgm:resizeHandles val="exact"/>
        </dgm:presLayoutVars>
      </dgm:prSet>
      <dgm:spPr/>
    </dgm:pt>
    <dgm:pt modelId="{34FD185D-9A0F-44CF-ACED-AB2AFDC9163E}" type="pres">
      <dgm:prSet presAssocID="{52133DDD-8017-4E8E-9F91-A57F5D8E8651}" presName="compNode" presStyleCnt="0"/>
      <dgm:spPr/>
    </dgm:pt>
    <dgm:pt modelId="{1AF2E776-FBA7-444D-B76B-442C20034A61}" type="pres">
      <dgm:prSet presAssocID="{52133DDD-8017-4E8E-9F91-A57F5D8E865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32D9377C-7E57-4746-B6D3-A2A2F89BEC21}" type="pres">
      <dgm:prSet presAssocID="{52133DDD-8017-4E8E-9F91-A57F5D8E8651}" presName="spaceRect" presStyleCnt="0"/>
      <dgm:spPr/>
    </dgm:pt>
    <dgm:pt modelId="{56F582F5-0E27-4B46-9F5F-65DD40854A01}" type="pres">
      <dgm:prSet presAssocID="{52133DDD-8017-4E8E-9F91-A57F5D8E8651}" presName="textRect" presStyleLbl="revTx" presStyleIdx="0" presStyleCnt="5">
        <dgm:presLayoutVars>
          <dgm:chMax val="1"/>
          <dgm:chPref val="1"/>
        </dgm:presLayoutVars>
      </dgm:prSet>
      <dgm:spPr/>
    </dgm:pt>
    <dgm:pt modelId="{4E876DAE-7220-46E5-8E29-457D34EE51E1}" type="pres">
      <dgm:prSet presAssocID="{206FCA13-C291-4C9D-BBA2-162E0C705348}" presName="sibTrans" presStyleCnt="0"/>
      <dgm:spPr/>
    </dgm:pt>
    <dgm:pt modelId="{6B7FFADB-458E-433A-891A-BAC10D46ED6A}" type="pres">
      <dgm:prSet presAssocID="{C81E2317-B426-4FC5-84DD-7E4F6184138C}" presName="compNode" presStyleCnt="0"/>
      <dgm:spPr/>
    </dgm:pt>
    <dgm:pt modelId="{7B5C2F14-88F1-4857-8F24-DEC07A3364A8}" type="pres">
      <dgm:prSet presAssocID="{C81E2317-B426-4FC5-84DD-7E4F6184138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EAF54E1A-D979-493B-A337-C53AFAC4CAA3}" type="pres">
      <dgm:prSet presAssocID="{C81E2317-B426-4FC5-84DD-7E4F6184138C}" presName="spaceRect" presStyleCnt="0"/>
      <dgm:spPr/>
    </dgm:pt>
    <dgm:pt modelId="{06767B0E-82FD-4824-9315-B6078EFFA167}" type="pres">
      <dgm:prSet presAssocID="{C81E2317-B426-4FC5-84DD-7E4F6184138C}" presName="textRect" presStyleLbl="revTx" presStyleIdx="1" presStyleCnt="5">
        <dgm:presLayoutVars>
          <dgm:chMax val="1"/>
          <dgm:chPref val="1"/>
        </dgm:presLayoutVars>
      </dgm:prSet>
      <dgm:spPr/>
    </dgm:pt>
    <dgm:pt modelId="{5E93D500-3C30-4925-8FCD-4D7DF93DDB62}" type="pres">
      <dgm:prSet presAssocID="{34045EC1-BEF3-4D88-9DD9-F9C0D1B73363}" presName="sibTrans" presStyleCnt="0"/>
      <dgm:spPr/>
    </dgm:pt>
    <dgm:pt modelId="{9F895978-3ACF-4EAD-A34B-C5BC3BD6FBE0}" type="pres">
      <dgm:prSet presAssocID="{9B70A066-FE6A-4EB0-9975-E454A758AA89}" presName="compNode" presStyleCnt="0"/>
      <dgm:spPr/>
    </dgm:pt>
    <dgm:pt modelId="{7B0F99F2-42A7-486F-AE91-122FF8195B51}" type="pres">
      <dgm:prSet presAssocID="{9B70A066-FE6A-4EB0-9975-E454A758AA8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9DA7681-56E6-4B1E-8A8C-8398FB5FF2C5}" type="pres">
      <dgm:prSet presAssocID="{9B70A066-FE6A-4EB0-9975-E454A758AA89}" presName="spaceRect" presStyleCnt="0"/>
      <dgm:spPr/>
    </dgm:pt>
    <dgm:pt modelId="{6BA4E14C-90D9-410C-893C-CD67A4B573C4}" type="pres">
      <dgm:prSet presAssocID="{9B70A066-FE6A-4EB0-9975-E454A758AA89}" presName="textRect" presStyleLbl="revTx" presStyleIdx="2" presStyleCnt="5">
        <dgm:presLayoutVars>
          <dgm:chMax val="1"/>
          <dgm:chPref val="1"/>
        </dgm:presLayoutVars>
      </dgm:prSet>
      <dgm:spPr/>
    </dgm:pt>
    <dgm:pt modelId="{F4A6C1B4-3904-45DF-990B-6F58828B36FB}" type="pres">
      <dgm:prSet presAssocID="{19011B91-9E6A-43D3-8990-EB203B71DBD3}" presName="sibTrans" presStyleCnt="0"/>
      <dgm:spPr/>
    </dgm:pt>
    <dgm:pt modelId="{F174172C-A30B-4A2D-B041-F81502274FB6}" type="pres">
      <dgm:prSet presAssocID="{515B4229-CEE4-4C11-887B-A5B87C183A6A}" presName="compNode" presStyleCnt="0"/>
      <dgm:spPr/>
    </dgm:pt>
    <dgm:pt modelId="{AFA659B4-71AF-4C42-9B04-7276B0EB0FA4}" type="pres">
      <dgm:prSet presAssocID="{515B4229-CEE4-4C11-887B-A5B87C183A6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AE7ADEE0-5EA7-4F32-A39E-594B908F1694}" type="pres">
      <dgm:prSet presAssocID="{515B4229-CEE4-4C11-887B-A5B87C183A6A}" presName="spaceRect" presStyleCnt="0"/>
      <dgm:spPr/>
    </dgm:pt>
    <dgm:pt modelId="{88024215-B8FB-4EA9-AA73-EFFE70F455A1}" type="pres">
      <dgm:prSet presAssocID="{515B4229-CEE4-4C11-887B-A5B87C183A6A}" presName="textRect" presStyleLbl="revTx" presStyleIdx="3" presStyleCnt="5">
        <dgm:presLayoutVars>
          <dgm:chMax val="1"/>
          <dgm:chPref val="1"/>
        </dgm:presLayoutVars>
      </dgm:prSet>
      <dgm:spPr/>
    </dgm:pt>
    <dgm:pt modelId="{A6810A50-67C6-4DB6-A2E1-88EAA6BD2708}" type="pres">
      <dgm:prSet presAssocID="{7DDC6F58-C28B-425E-8F7B-6DAA33BD88E1}" presName="sibTrans" presStyleCnt="0"/>
      <dgm:spPr/>
    </dgm:pt>
    <dgm:pt modelId="{0828B1E5-CFE7-47CC-A55C-92E621449D97}" type="pres">
      <dgm:prSet presAssocID="{B87162D9-6EFF-4760-AB1F-6FA387E189FD}" presName="compNode" presStyleCnt="0"/>
      <dgm:spPr/>
    </dgm:pt>
    <dgm:pt modelId="{467D3E93-0D06-407B-B748-767A765BD9CA}" type="pres">
      <dgm:prSet presAssocID="{B87162D9-6EFF-4760-AB1F-6FA387E189F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jo de trabajo"/>
        </a:ext>
      </dgm:extLst>
    </dgm:pt>
    <dgm:pt modelId="{B0351079-DB24-4115-BB69-7406E41C690A}" type="pres">
      <dgm:prSet presAssocID="{B87162D9-6EFF-4760-AB1F-6FA387E189FD}" presName="spaceRect" presStyleCnt="0"/>
      <dgm:spPr/>
    </dgm:pt>
    <dgm:pt modelId="{72A506F6-7356-4A0F-AAB7-CFB83CF34FDA}" type="pres">
      <dgm:prSet presAssocID="{B87162D9-6EFF-4760-AB1F-6FA387E189F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9D5CF11-251E-4F0C-A765-2B11B2E694D9}" srcId="{DBD8A0FF-D027-413F-9C79-A91F974E91A6}" destId="{C81E2317-B426-4FC5-84DD-7E4F6184138C}" srcOrd="1" destOrd="0" parTransId="{3A1417F3-65FC-43A4-B168-12108C7F6ACB}" sibTransId="{34045EC1-BEF3-4D88-9DD9-F9C0D1B73363}"/>
    <dgm:cxn modelId="{E8F2AD2D-CD1A-4B44-8204-2A3E149074F9}" type="presOf" srcId="{C81E2317-B426-4FC5-84DD-7E4F6184138C}" destId="{06767B0E-82FD-4824-9315-B6078EFFA167}" srcOrd="0" destOrd="0" presId="urn:microsoft.com/office/officeart/2018/2/layout/IconLabelList"/>
    <dgm:cxn modelId="{221FDE35-321F-4189-B00E-A487C5865555}" type="presOf" srcId="{52133DDD-8017-4E8E-9F91-A57F5D8E8651}" destId="{56F582F5-0E27-4B46-9F5F-65DD40854A01}" srcOrd="0" destOrd="0" presId="urn:microsoft.com/office/officeart/2018/2/layout/IconLabelList"/>
    <dgm:cxn modelId="{E45BF046-B90D-4860-93CC-4A807EC4EF87}" type="presOf" srcId="{B87162D9-6EFF-4760-AB1F-6FA387E189FD}" destId="{72A506F6-7356-4A0F-AAB7-CFB83CF34FDA}" srcOrd="0" destOrd="0" presId="urn:microsoft.com/office/officeart/2018/2/layout/IconLabelList"/>
    <dgm:cxn modelId="{BF5E3478-D84E-48A5-8562-5105A56C8ED6}" type="presOf" srcId="{515B4229-CEE4-4C11-887B-A5B87C183A6A}" destId="{88024215-B8FB-4EA9-AA73-EFFE70F455A1}" srcOrd="0" destOrd="0" presId="urn:microsoft.com/office/officeart/2018/2/layout/IconLabelList"/>
    <dgm:cxn modelId="{23E87B5A-7EDC-416C-AE73-7AECC7B5ED1D}" type="presOf" srcId="{9B70A066-FE6A-4EB0-9975-E454A758AA89}" destId="{6BA4E14C-90D9-410C-893C-CD67A4B573C4}" srcOrd="0" destOrd="0" presId="urn:microsoft.com/office/officeart/2018/2/layout/IconLabelList"/>
    <dgm:cxn modelId="{86B91994-D756-4025-BFD4-EFDE78C4EBB8}" srcId="{DBD8A0FF-D027-413F-9C79-A91F974E91A6}" destId="{52133DDD-8017-4E8E-9F91-A57F5D8E8651}" srcOrd="0" destOrd="0" parTransId="{A1DCF3AF-EE66-4C38-92A3-B77791522C5D}" sibTransId="{206FCA13-C291-4C9D-BBA2-162E0C705348}"/>
    <dgm:cxn modelId="{C9025DB5-B95D-491E-B2DC-5FBFE4F74C97}" srcId="{DBD8A0FF-D027-413F-9C79-A91F974E91A6}" destId="{B87162D9-6EFF-4760-AB1F-6FA387E189FD}" srcOrd="4" destOrd="0" parTransId="{B35B93BE-44DA-452B-B532-D9B1F58D47F2}" sibTransId="{08FA66AE-CF98-4559-BF62-6F50B414FED0}"/>
    <dgm:cxn modelId="{7B40ACC4-6BF4-425C-9324-C057940937F1}" srcId="{DBD8A0FF-D027-413F-9C79-A91F974E91A6}" destId="{9B70A066-FE6A-4EB0-9975-E454A758AA89}" srcOrd="2" destOrd="0" parTransId="{49545A9D-0026-45F6-B933-D81A3D34BAED}" sibTransId="{19011B91-9E6A-43D3-8990-EB203B71DBD3}"/>
    <dgm:cxn modelId="{2A33D2D0-8A82-449D-A94F-C80C8B55C054}" type="presOf" srcId="{DBD8A0FF-D027-413F-9C79-A91F974E91A6}" destId="{76E9A39A-B652-4AA9-8F89-73D8A97A3AA3}" srcOrd="0" destOrd="0" presId="urn:microsoft.com/office/officeart/2018/2/layout/IconLabelList"/>
    <dgm:cxn modelId="{ED007AD8-A9DE-4B48-AE2B-1FA4933C5449}" srcId="{DBD8A0FF-D027-413F-9C79-A91F974E91A6}" destId="{515B4229-CEE4-4C11-887B-A5B87C183A6A}" srcOrd="3" destOrd="0" parTransId="{E3166D06-3D6B-4E53-A095-280BE9501DB9}" sibTransId="{7DDC6F58-C28B-425E-8F7B-6DAA33BD88E1}"/>
    <dgm:cxn modelId="{C740E2FF-0E2B-497E-A970-65D79AEE556F}" type="presParOf" srcId="{76E9A39A-B652-4AA9-8F89-73D8A97A3AA3}" destId="{34FD185D-9A0F-44CF-ACED-AB2AFDC9163E}" srcOrd="0" destOrd="0" presId="urn:microsoft.com/office/officeart/2018/2/layout/IconLabelList"/>
    <dgm:cxn modelId="{8FD6D535-0D59-4FCB-93AA-85DFDAC363E3}" type="presParOf" srcId="{34FD185D-9A0F-44CF-ACED-AB2AFDC9163E}" destId="{1AF2E776-FBA7-444D-B76B-442C20034A61}" srcOrd="0" destOrd="0" presId="urn:microsoft.com/office/officeart/2018/2/layout/IconLabelList"/>
    <dgm:cxn modelId="{AA99B603-1F4F-4F49-8178-6A08B3503701}" type="presParOf" srcId="{34FD185D-9A0F-44CF-ACED-AB2AFDC9163E}" destId="{32D9377C-7E57-4746-B6D3-A2A2F89BEC21}" srcOrd="1" destOrd="0" presId="urn:microsoft.com/office/officeart/2018/2/layout/IconLabelList"/>
    <dgm:cxn modelId="{673F545D-5C46-4C4D-8784-9A9655FB7C19}" type="presParOf" srcId="{34FD185D-9A0F-44CF-ACED-AB2AFDC9163E}" destId="{56F582F5-0E27-4B46-9F5F-65DD40854A01}" srcOrd="2" destOrd="0" presId="urn:microsoft.com/office/officeart/2018/2/layout/IconLabelList"/>
    <dgm:cxn modelId="{94674BB4-6F76-4C0E-BAE7-4C68F398FD5D}" type="presParOf" srcId="{76E9A39A-B652-4AA9-8F89-73D8A97A3AA3}" destId="{4E876DAE-7220-46E5-8E29-457D34EE51E1}" srcOrd="1" destOrd="0" presId="urn:microsoft.com/office/officeart/2018/2/layout/IconLabelList"/>
    <dgm:cxn modelId="{0FF6DE2E-7CC0-4525-9600-93344A394869}" type="presParOf" srcId="{76E9A39A-B652-4AA9-8F89-73D8A97A3AA3}" destId="{6B7FFADB-458E-433A-891A-BAC10D46ED6A}" srcOrd="2" destOrd="0" presId="urn:microsoft.com/office/officeart/2018/2/layout/IconLabelList"/>
    <dgm:cxn modelId="{7848D370-1FD0-4D41-8D4D-2A01996CE587}" type="presParOf" srcId="{6B7FFADB-458E-433A-891A-BAC10D46ED6A}" destId="{7B5C2F14-88F1-4857-8F24-DEC07A3364A8}" srcOrd="0" destOrd="0" presId="urn:microsoft.com/office/officeart/2018/2/layout/IconLabelList"/>
    <dgm:cxn modelId="{88C23C7E-6803-4B10-8B36-1CAE703434F4}" type="presParOf" srcId="{6B7FFADB-458E-433A-891A-BAC10D46ED6A}" destId="{EAF54E1A-D979-493B-A337-C53AFAC4CAA3}" srcOrd="1" destOrd="0" presId="urn:microsoft.com/office/officeart/2018/2/layout/IconLabelList"/>
    <dgm:cxn modelId="{8903DDBC-2A67-47C9-9F2D-6785515CD205}" type="presParOf" srcId="{6B7FFADB-458E-433A-891A-BAC10D46ED6A}" destId="{06767B0E-82FD-4824-9315-B6078EFFA167}" srcOrd="2" destOrd="0" presId="urn:microsoft.com/office/officeart/2018/2/layout/IconLabelList"/>
    <dgm:cxn modelId="{728C22F5-DA21-407C-99BB-FFE5E41E669A}" type="presParOf" srcId="{76E9A39A-B652-4AA9-8F89-73D8A97A3AA3}" destId="{5E93D500-3C30-4925-8FCD-4D7DF93DDB62}" srcOrd="3" destOrd="0" presId="urn:microsoft.com/office/officeart/2018/2/layout/IconLabelList"/>
    <dgm:cxn modelId="{599134C0-66D2-4162-9FCE-D129CB3B9066}" type="presParOf" srcId="{76E9A39A-B652-4AA9-8F89-73D8A97A3AA3}" destId="{9F895978-3ACF-4EAD-A34B-C5BC3BD6FBE0}" srcOrd="4" destOrd="0" presId="urn:microsoft.com/office/officeart/2018/2/layout/IconLabelList"/>
    <dgm:cxn modelId="{09711D06-EFF4-4C73-BBB6-D58B2B93BD40}" type="presParOf" srcId="{9F895978-3ACF-4EAD-A34B-C5BC3BD6FBE0}" destId="{7B0F99F2-42A7-486F-AE91-122FF8195B51}" srcOrd="0" destOrd="0" presId="urn:microsoft.com/office/officeart/2018/2/layout/IconLabelList"/>
    <dgm:cxn modelId="{26D68203-6A83-489D-9397-259DB92D8D93}" type="presParOf" srcId="{9F895978-3ACF-4EAD-A34B-C5BC3BD6FBE0}" destId="{59DA7681-56E6-4B1E-8A8C-8398FB5FF2C5}" srcOrd="1" destOrd="0" presId="urn:microsoft.com/office/officeart/2018/2/layout/IconLabelList"/>
    <dgm:cxn modelId="{671EE255-EAB9-4707-822E-8F3F5E8C6AE3}" type="presParOf" srcId="{9F895978-3ACF-4EAD-A34B-C5BC3BD6FBE0}" destId="{6BA4E14C-90D9-410C-893C-CD67A4B573C4}" srcOrd="2" destOrd="0" presId="urn:microsoft.com/office/officeart/2018/2/layout/IconLabelList"/>
    <dgm:cxn modelId="{CC9194E0-1B21-4DA1-B3B6-0C985D530441}" type="presParOf" srcId="{76E9A39A-B652-4AA9-8F89-73D8A97A3AA3}" destId="{F4A6C1B4-3904-45DF-990B-6F58828B36FB}" srcOrd="5" destOrd="0" presId="urn:microsoft.com/office/officeart/2018/2/layout/IconLabelList"/>
    <dgm:cxn modelId="{52AAAECD-1A76-4BD1-9E08-6B752B37D359}" type="presParOf" srcId="{76E9A39A-B652-4AA9-8F89-73D8A97A3AA3}" destId="{F174172C-A30B-4A2D-B041-F81502274FB6}" srcOrd="6" destOrd="0" presId="urn:microsoft.com/office/officeart/2018/2/layout/IconLabelList"/>
    <dgm:cxn modelId="{0BF58028-0154-4E58-8EF6-2229C0988E37}" type="presParOf" srcId="{F174172C-A30B-4A2D-B041-F81502274FB6}" destId="{AFA659B4-71AF-4C42-9B04-7276B0EB0FA4}" srcOrd="0" destOrd="0" presId="urn:microsoft.com/office/officeart/2018/2/layout/IconLabelList"/>
    <dgm:cxn modelId="{7B8AB76F-7CBC-46CD-A4DD-4286916384D9}" type="presParOf" srcId="{F174172C-A30B-4A2D-B041-F81502274FB6}" destId="{AE7ADEE0-5EA7-4F32-A39E-594B908F1694}" srcOrd="1" destOrd="0" presId="urn:microsoft.com/office/officeart/2018/2/layout/IconLabelList"/>
    <dgm:cxn modelId="{3962FAF7-A486-47BF-9DFE-392A9EC6493F}" type="presParOf" srcId="{F174172C-A30B-4A2D-B041-F81502274FB6}" destId="{88024215-B8FB-4EA9-AA73-EFFE70F455A1}" srcOrd="2" destOrd="0" presId="urn:microsoft.com/office/officeart/2018/2/layout/IconLabelList"/>
    <dgm:cxn modelId="{687C08F6-F6C9-4E89-9284-99A6D69C575B}" type="presParOf" srcId="{76E9A39A-B652-4AA9-8F89-73D8A97A3AA3}" destId="{A6810A50-67C6-4DB6-A2E1-88EAA6BD2708}" srcOrd="7" destOrd="0" presId="urn:microsoft.com/office/officeart/2018/2/layout/IconLabelList"/>
    <dgm:cxn modelId="{A8B0AD44-D7E3-465A-B729-94C8E7D46B68}" type="presParOf" srcId="{76E9A39A-B652-4AA9-8F89-73D8A97A3AA3}" destId="{0828B1E5-CFE7-47CC-A55C-92E621449D97}" srcOrd="8" destOrd="0" presId="urn:microsoft.com/office/officeart/2018/2/layout/IconLabelList"/>
    <dgm:cxn modelId="{01913DEA-F2E9-4404-A941-5443501BC145}" type="presParOf" srcId="{0828B1E5-CFE7-47CC-A55C-92E621449D97}" destId="{467D3E93-0D06-407B-B748-767A765BD9CA}" srcOrd="0" destOrd="0" presId="urn:microsoft.com/office/officeart/2018/2/layout/IconLabelList"/>
    <dgm:cxn modelId="{2D4DB030-7ECE-4B91-A030-F44531051573}" type="presParOf" srcId="{0828B1E5-CFE7-47CC-A55C-92E621449D97}" destId="{B0351079-DB24-4115-BB69-7406E41C690A}" srcOrd="1" destOrd="0" presId="urn:microsoft.com/office/officeart/2018/2/layout/IconLabelList"/>
    <dgm:cxn modelId="{944562A6-D1F2-4219-8200-3D7E6B8C4E9C}" type="presParOf" srcId="{0828B1E5-CFE7-47CC-A55C-92E621449D97}" destId="{72A506F6-7356-4A0F-AAB7-CFB83CF34F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6D7A9EA-5D50-4778-9FD3-4543E985BB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C42183-7B5F-4699-A1F0-920452FB9E4B}">
      <dgm:prSet/>
      <dgm:spPr/>
      <dgm:t>
        <a:bodyPr/>
        <a:lstStyle/>
        <a:p>
          <a:r>
            <a:rPr lang="es-ES" b="0" i="0" dirty="0"/>
            <a:t>Fomenta la colaboración entre desarrolladores, testers y stakeholders.</a:t>
          </a:r>
          <a:endParaRPr lang="en-US" dirty="0"/>
        </a:p>
      </dgm:t>
    </dgm:pt>
    <dgm:pt modelId="{76BDD613-1B3F-4BCB-92D7-F80F9ADA44EF}" type="parTrans" cxnId="{6138752C-C0C0-4939-B9AA-CFFB19F42BAD}">
      <dgm:prSet/>
      <dgm:spPr/>
      <dgm:t>
        <a:bodyPr/>
        <a:lstStyle/>
        <a:p>
          <a:endParaRPr lang="en-US"/>
        </a:p>
      </dgm:t>
    </dgm:pt>
    <dgm:pt modelId="{C63240D9-1F94-4A3E-84D6-D18D377655A3}" type="sibTrans" cxnId="{6138752C-C0C0-4939-B9AA-CFFB19F42BAD}">
      <dgm:prSet/>
      <dgm:spPr/>
      <dgm:t>
        <a:bodyPr/>
        <a:lstStyle/>
        <a:p>
          <a:endParaRPr lang="en-US"/>
        </a:p>
      </dgm:t>
    </dgm:pt>
    <dgm:pt modelId="{2FDD2503-BD15-4563-B1D8-7469274ACB41}">
      <dgm:prSet/>
      <dgm:spPr/>
      <dgm:t>
        <a:bodyPr/>
        <a:lstStyle/>
        <a:p>
          <a:r>
            <a:rPr lang="es-ES" b="0" i="0" dirty="0"/>
            <a:t>Mejora la comprensión de los requerimientos.</a:t>
          </a:r>
          <a:endParaRPr lang="en-US" dirty="0"/>
        </a:p>
      </dgm:t>
    </dgm:pt>
    <dgm:pt modelId="{74A90649-5593-4130-AB1D-B5897C022A3B}" type="parTrans" cxnId="{C3876669-139D-4BC2-A84B-7B120C155E21}">
      <dgm:prSet/>
      <dgm:spPr/>
      <dgm:t>
        <a:bodyPr/>
        <a:lstStyle/>
        <a:p>
          <a:endParaRPr lang="en-US"/>
        </a:p>
      </dgm:t>
    </dgm:pt>
    <dgm:pt modelId="{692571ED-CDAB-4BE7-A5A7-195984B36EFA}" type="sibTrans" cxnId="{C3876669-139D-4BC2-A84B-7B120C155E21}">
      <dgm:prSet/>
      <dgm:spPr/>
      <dgm:t>
        <a:bodyPr/>
        <a:lstStyle/>
        <a:p>
          <a:endParaRPr lang="en-US"/>
        </a:p>
      </dgm:t>
    </dgm:pt>
    <dgm:pt modelId="{D4AD07BB-778C-431E-BA45-D4FF9ADAEA51}">
      <dgm:prSet/>
      <dgm:spPr/>
      <dgm:t>
        <a:bodyPr/>
        <a:lstStyle/>
        <a:p>
          <a:r>
            <a:rPr lang="es-ES" b="0" i="0" dirty="0"/>
            <a:t>Permite definir los criterios de aceptación como pruebas automatizadas</a:t>
          </a:r>
          <a:endParaRPr lang="en-US" dirty="0"/>
        </a:p>
      </dgm:t>
    </dgm:pt>
    <dgm:pt modelId="{CE42ACD7-EADB-4780-B830-567CF406AA37}" type="parTrans" cxnId="{A5D88DA9-FD94-4720-883B-9432A789F04B}">
      <dgm:prSet/>
      <dgm:spPr/>
      <dgm:t>
        <a:bodyPr/>
        <a:lstStyle/>
        <a:p>
          <a:endParaRPr lang="en-US"/>
        </a:p>
      </dgm:t>
    </dgm:pt>
    <dgm:pt modelId="{39A31CC8-2E0A-42EE-8B4E-D2E00BE38FB3}" type="sibTrans" cxnId="{A5D88DA9-FD94-4720-883B-9432A789F04B}">
      <dgm:prSet/>
      <dgm:spPr/>
      <dgm:t>
        <a:bodyPr/>
        <a:lstStyle/>
        <a:p>
          <a:endParaRPr lang="en-US"/>
        </a:p>
      </dgm:t>
    </dgm:pt>
    <dgm:pt modelId="{B95B6428-1F2F-449E-AB21-7B8186EF816C}" type="pres">
      <dgm:prSet presAssocID="{76D7A9EA-5D50-4778-9FD3-4543E985BB5E}" presName="root" presStyleCnt="0">
        <dgm:presLayoutVars>
          <dgm:dir/>
          <dgm:resizeHandles val="exact"/>
        </dgm:presLayoutVars>
      </dgm:prSet>
      <dgm:spPr/>
    </dgm:pt>
    <dgm:pt modelId="{CE5409F6-ED87-4CFF-BFDF-40F44E6EC1CB}" type="pres">
      <dgm:prSet presAssocID="{CBC42183-7B5F-4699-A1F0-920452FB9E4B}" presName="compNode" presStyleCnt="0"/>
      <dgm:spPr/>
    </dgm:pt>
    <dgm:pt modelId="{23D9A3A1-92F9-423F-A135-9C378CE7A9A4}" type="pres">
      <dgm:prSet presAssocID="{CBC42183-7B5F-4699-A1F0-920452FB9E4B}" presName="bgRect" presStyleLbl="bgShp" presStyleIdx="0" presStyleCnt="3"/>
      <dgm:spPr/>
    </dgm:pt>
    <dgm:pt modelId="{BC817EFB-9927-4C49-AB76-76E71080386A}" type="pres">
      <dgm:prSet presAssocID="{CBC42183-7B5F-4699-A1F0-920452FB9E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D6CE3B2C-033A-45B7-BBCC-2367B0B15595}" type="pres">
      <dgm:prSet presAssocID="{CBC42183-7B5F-4699-A1F0-920452FB9E4B}" presName="spaceRect" presStyleCnt="0"/>
      <dgm:spPr/>
    </dgm:pt>
    <dgm:pt modelId="{7C9CD610-4C63-4A20-A794-0C7062141745}" type="pres">
      <dgm:prSet presAssocID="{CBC42183-7B5F-4699-A1F0-920452FB9E4B}" presName="parTx" presStyleLbl="revTx" presStyleIdx="0" presStyleCnt="3">
        <dgm:presLayoutVars>
          <dgm:chMax val="0"/>
          <dgm:chPref val="0"/>
        </dgm:presLayoutVars>
      </dgm:prSet>
      <dgm:spPr/>
    </dgm:pt>
    <dgm:pt modelId="{29F7D405-E8EA-4770-8C8F-74D6FF967857}" type="pres">
      <dgm:prSet presAssocID="{C63240D9-1F94-4A3E-84D6-D18D377655A3}" presName="sibTrans" presStyleCnt="0"/>
      <dgm:spPr/>
    </dgm:pt>
    <dgm:pt modelId="{45A65DEE-EDF4-4E0D-8F69-D0F3C6A5296B}" type="pres">
      <dgm:prSet presAssocID="{2FDD2503-BD15-4563-B1D8-7469274ACB41}" presName="compNode" presStyleCnt="0"/>
      <dgm:spPr/>
    </dgm:pt>
    <dgm:pt modelId="{8CB9BD81-57EC-4DE6-9015-3D9239665C9E}" type="pres">
      <dgm:prSet presAssocID="{2FDD2503-BD15-4563-B1D8-7469274ACB41}" presName="bgRect" presStyleLbl="bgShp" presStyleIdx="1" presStyleCnt="3"/>
      <dgm:spPr/>
    </dgm:pt>
    <dgm:pt modelId="{78B3A874-CACF-4BE5-A79A-87F01ABFF02A}" type="pres">
      <dgm:prSet presAssocID="{2FDD2503-BD15-4563-B1D8-7469274ACB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9774554-272E-4F89-BFEF-C2BD6D7EA886}" type="pres">
      <dgm:prSet presAssocID="{2FDD2503-BD15-4563-B1D8-7469274ACB41}" presName="spaceRect" presStyleCnt="0"/>
      <dgm:spPr/>
    </dgm:pt>
    <dgm:pt modelId="{DC12C659-8289-461C-848C-EF0E036DCF28}" type="pres">
      <dgm:prSet presAssocID="{2FDD2503-BD15-4563-B1D8-7469274ACB41}" presName="parTx" presStyleLbl="revTx" presStyleIdx="1" presStyleCnt="3">
        <dgm:presLayoutVars>
          <dgm:chMax val="0"/>
          <dgm:chPref val="0"/>
        </dgm:presLayoutVars>
      </dgm:prSet>
      <dgm:spPr/>
    </dgm:pt>
    <dgm:pt modelId="{DE6A4178-5B6E-4A91-B4DC-03927C85DEB4}" type="pres">
      <dgm:prSet presAssocID="{692571ED-CDAB-4BE7-A5A7-195984B36EFA}" presName="sibTrans" presStyleCnt="0"/>
      <dgm:spPr/>
    </dgm:pt>
    <dgm:pt modelId="{DC6875AD-B354-4268-AC71-A2D80A512FBB}" type="pres">
      <dgm:prSet presAssocID="{D4AD07BB-778C-431E-BA45-D4FF9ADAEA51}" presName="compNode" presStyleCnt="0"/>
      <dgm:spPr/>
    </dgm:pt>
    <dgm:pt modelId="{8175C458-8F17-466C-A064-639A83955B48}" type="pres">
      <dgm:prSet presAssocID="{D4AD07BB-778C-431E-BA45-D4FF9ADAEA51}" presName="bgRect" presStyleLbl="bgShp" presStyleIdx="2" presStyleCnt="3"/>
      <dgm:spPr/>
    </dgm:pt>
    <dgm:pt modelId="{81BC551E-38DB-4022-922C-2DC5EBE9099D}" type="pres">
      <dgm:prSet presAssocID="{D4AD07BB-778C-431E-BA45-D4FF9ADAEA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718A19A2-1E6D-41B5-B255-BE3873FCDCB4}" type="pres">
      <dgm:prSet presAssocID="{D4AD07BB-778C-431E-BA45-D4FF9ADAEA51}" presName="spaceRect" presStyleCnt="0"/>
      <dgm:spPr/>
    </dgm:pt>
    <dgm:pt modelId="{E18F730F-EDC2-4B0C-B547-E81ED65D5914}" type="pres">
      <dgm:prSet presAssocID="{D4AD07BB-778C-431E-BA45-D4FF9ADAEA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38752C-C0C0-4939-B9AA-CFFB19F42BAD}" srcId="{76D7A9EA-5D50-4778-9FD3-4543E985BB5E}" destId="{CBC42183-7B5F-4699-A1F0-920452FB9E4B}" srcOrd="0" destOrd="0" parTransId="{76BDD613-1B3F-4BCB-92D7-F80F9ADA44EF}" sibTransId="{C63240D9-1F94-4A3E-84D6-D18D377655A3}"/>
    <dgm:cxn modelId="{C3876669-139D-4BC2-A84B-7B120C155E21}" srcId="{76D7A9EA-5D50-4778-9FD3-4543E985BB5E}" destId="{2FDD2503-BD15-4563-B1D8-7469274ACB41}" srcOrd="1" destOrd="0" parTransId="{74A90649-5593-4130-AB1D-B5897C022A3B}" sibTransId="{692571ED-CDAB-4BE7-A5A7-195984B36EFA}"/>
    <dgm:cxn modelId="{54D61698-FE55-4C1A-BE9A-E0E1196085CC}" type="presOf" srcId="{2FDD2503-BD15-4563-B1D8-7469274ACB41}" destId="{DC12C659-8289-461C-848C-EF0E036DCF28}" srcOrd="0" destOrd="0" presId="urn:microsoft.com/office/officeart/2018/2/layout/IconVerticalSolidList"/>
    <dgm:cxn modelId="{0D80DFA0-8B85-4847-9C1A-C0AF6423DEA1}" type="presOf" srcId="{76D7A9EA-5D50-4778-9FD3-4543E985BB5E}" destId="{B95B6428-1F2F-449E-AB21-7B8186EF816C}" srcOrd="0" destOrd="0" presId="urn:microsoft.com/office/officeart/2018/2/layout/IconVerticalSolidList"/>
    <dgm:cxn modelId="{A5D88DA9-FD94-4720-883B-9432A789F04B}" srcId="{76D7A9EA-5D50-4778-9FD3-4543E985BB5E}" destId="{D4AD07BB-778C-431E-BA45-D4FF9ADAEA51}" srcOrd="2" destOrd="0" parTransId="{CE42ACD7-EADB-4780-B830-567CF406AA37}" sibTransId="{39A31CC8-2E0A-42EE-8B4E-D2E00BE38FB3}"/>
    <dgm:cxn modelId="{88E524B5-7061-4FA1-9BE5-8F1F203BCD96}" type="presOf" srcId="{CBC42183-7B5F-4699-A1F0-920452FB9E4B}" destId="{7C9CD610-4C63-4A20-A794-0C7062141745}" srcOrd="0" destOrd="0" presId="urn:microsoft.com/office/officeart/2018/2/layout/IconVerticalSolidList"/>
    <dgm:cxn modelId="{AFBA94D7-5D49-4E58-8A2C-FAA832F7E74B}" type="presOf" srcId="{D4AD07BB-778C-431E-BA45-D4FF9ADAEA51}" destId="{E18F730F-EDC2-4B0C-B547-E81ED65D5914}" srcOrd="0" destOrd="0" presId="urn:microsoft.com/office/officeart/2018/2/layout/IconVerticalSolidList"/>
    <dgm:cxn modelId="{75FD4FE4-036C-4CDE-ACBB-5C3507DEA202}" type="presParOf" srcId="{B95B6428-1F2F-449E-AB21-7B8186EF816C}" destId="{CE5409F6-ED87-4CFF-BFDF-40F44E6EC1CB}" srcOrd="0" destOrd="0" presId="urn:microsoft.com/office/officeart/2018/2/layout/IconVerticalSolidList"/>
    <dgm:cxn modelId="{9327C077-47C0-4631-BDCC-88875E2A93AD}" type="presParOf" srcId="{CE5409F6-ED87-4CFF-BFDF-40F44E6EC1CB}" destId="{23D9A3A1-92F9-423F-A135-9C378CE7A9A4}" srcOrd="0" destOrd="0" presId="urn:microsoft.com/office/officeart/2018/2/layout/IconVerticalSolidList"/>
    <dgm:cxn modelId="{150A0419-DEE7-49DC-83BA-C00433E73270}" type="presParOf" srcId="{CE5409F6-ED87-4CFF-BFDF-40F44E6EC1CB}" destId="{BC817EFB-9927-4C49-AB76-76E71080386A}" srcOrd="1" destOrd="0" presId="urn:microsoft.com/office/officeart/2018/2/layout/IconVerticalSolidList"/>
    <dgm:cxn modelId="{3D112395-6B50-4ACE-A2ED-DD9D8D122E9C}" type="presParOf" srcId="{CE5409F6-ED87-4CFF-BFDF-40F44E6EC1CB}" destId="{D6CE3B2C-033A-45B7-BBCC-2367B0B15595}" srcOrd="2" destOrd="0" presId="urn:microsoft.com/office/officeart/2018/2/layout/IconVerticalSolidList"/>
    <dgm:cxn modelId="{5CFCA108-240C-4398-98C0-0BB825F73366}" type="presParOf" srcId="{CE5409F6-ED87-4CFF-BFDF-40F44E6EC1CB}" destId="{7C9CD610-4C63-4A20-A794-0C7062141745}" srcOrd="3" destOrd="0" presId="urn:microsoft.com/office/officeart/2018/2/layout/IconVerticalSolidList"/>
    <dgm:cxn modelId="{BFA9159A-A695-4F2B-B38B-856A86C5B304}" type="presParOf" srcId="{B95B6428-1F2F-449E-AB21-7B8186EF816C}" destId="{29F7D405-E8EA-4770-8C8F-74D6FF967857}" srcOrd="1" destOrd="0" presId="urn:microsoft.com/office/officeart/2018/2/layout/IconVerticalSolidList"/>
    <dgm:cxn modelId="{A3D3B6AE-1CBD-452D-BEFA-FEFF0BAA6CBE}" type="presParOf" srcId="{B95B6428-1F2F-449E-AB21-7B8186EF816C}" destId="{45A65DEE-EDF4-4E0D-8F69-D0F3C6A5296B}" srcOrd="2" destOrd="0" presId="urn:microsoft.com/office/officeart/2018/2/layout/IconVerticalSolidList"/>
    <dgm:cxn modelId="{267036E2-4366-4FB3-8FFA-22325F4C7D52}" type="presParOf" srcId="{45A65DEE-EDF4-4E0D-8F69-D0F3C6A5296B}" destId="{8CB9BD81-57EC-4DE6-9015-3D9239665C9E}" srcOrd="0" destOrd="0" presId="urn:microsoft.com/office/officeart/2018/2/layout/IconVerticalSolidList"/>
    <dgm:cxn modelId="{DD0D8E84-9FFA-4350-956B-1E80E303FF39}" type="presParOf" srcId="{45A65DEE-EDF4-4E0D-8F69-D0F3C6A5296B}" destId="{78B3A874-CACF-4BE5-A79A-87F01ABFF02A}" srcOrd="1" destOrd="0" presId="urn:microsoft.com/office/officeart/2018/2/layout/IconVerticalSolidList"/>
    <dgm:cxn modelId="{5847E616-84AD-40B1-9951-E7971654C9CB}" type="presParOf" srcId="{45A65DEE-EDF4-4E0D-8F69-D0F3C6A5296B}" destId="{79774554-272E-4F89-BFEF-C2BD6D7EA886}" srcOrd="2" destOrd="0" presId="urn:microsoft.com/office/officeart/2018/2/layout/IconVerticalSolidList"/>
    <dgm:cxn modelId="{F3089FC9-F851-45A7-B732-18F567311448}" type="presParOf" srcId="{45A65DEE-EDF4-4E0D-8F69-D0F3C6A5296B}" destId="{DC12C659-8289-461C-848C-EF0E036DCF28}" srcOrd="3" destOrd="0" presId="urn:microsoft.com/office/officeart/2018/2/layout/IconVerticalSolidList"/>
    <dgm:cxn modelId="{D1B9DF32-D561-4B5E-8318-8507D34E19A3}" type="presParOf" srcId="{B95B6428-1F2F-449E-AB21-7B8186EF816C}" destId="{DE6A4178-5B6E-4A91-B4DC-03927C85DEB4}" srcOrd="3" destOrd="0" presId="urn:microsoft.com/office/officeart/2018/2/layout/IconVerticalSolidList"/>
    <dgm:cxn modelId="{5BA16C6A-8390-49CA-8646-895619ADCC8A}" type="presParOf" srcId="{B95B6428-1F2F-449E-AB21-7B8186EF816C}" destId="{DC6875AD-B354-4268-AC71-A2D80A512FBB}" srcOrd="4" destOrd="0" presId="urn:microsoft.com/office/officeart/2018/2/layout/IconVerticalSolidList"/>
    <dgm:cxn modelId="{1D79AA2B-DEB0-4CC7-8B0C-079A2CEF5046}" type="presParOf" srcId="{DC6875AD-B354-4268-AC71-A2D80A512FBB}" destId="{8175C458-8F17-466C-A064-639A83955B48}" srcOrd="0" destOrd="0" presId="urn:microsoft.com/office/officeart/2018/2/layout/IconVerticalSolidList"/>
    <dgm:cxn modelId="{AD1E71F4-DD12-41FC-8650-52CC85FE7E97}" type="presParOf" srcId="{DC6875AD-B354-4268-AC71-A2D80A512FBB}" destId="{81BC551E-38DB-4022-922C-2DC5EBE9099D}" srcOrd="1" destOrd="0" presId="urn:microsoft.com/office/officeart/2018/2/layout/IconVerticalSolidList"/>
    <dgm:cxn modelId="{E18F1F39-EC2D-468E-A049-FA9C2A43D055}" type="presParOf" srcId="{DC6875AD-B354-4268-AC71-A2D80A512FBB}" destId="{718A19A2-1E6D-41B5-B255-BE3873FCDCB4}" srcOrd="2" destOrd="0" presId="urn:microsoft.com/office/officeart/2018/2/layout/IconVerticalSolidList"/>
    <dgm:cxn modelId="{80885F92-E11E-430D-AD02-88C29D4B85A2}" type="presParOf" srcId="{DC6875AD-B354-4268-AC71-A2D80A512FBB}" destId="{E18F730F-EDC2-4B0C-B547-E81ED65D59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4871CB-F917-49A2-ACE9-0E46DC05C4E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B11CA3-C7C1-4EEF-9C44-B8CFCBCEF377}">
      <dgm:prSet/>
      <dgm:spPr/>
      <dgm:t>
        <a:bodyPr/>
        <a:lstStyle/>
        <a:p>
          <a:r>
            <a:rPr lang="es-ES" b="0" i="0"/>
            <a:t>Feature: describe la funcionalidad que se quiere probar.</a:t>
          </a:r>
          <a:endParaRPr lang="en-US"/>
        </a:p>
      </dgm:t>
    </dgm:pt>
    <dgm:pt modelId="{17A9BAB4-88DD-4850-BCF2-4D98A2526E4B}" type="parTrans" cxnId="{1B2804E5-11B0-422F-ACD3-0EAF9EAA7DAA}">
      <dgm:prSet/>
      <dgm:spPr/>
      <dgm:t>
        <a:bodyPr/>
        <a:lstStyle/>
        <a:p>
          <a:endParaRPr lang="en-US"/>
        </a:p>
      </dgm:t>
    </dgm:pt>
    <dgm:pt modelId="{7449250A-CC5B-42DE-983D-8525A2537D0F}" type="sibTrans" cxnId="{1B2804E5-11B0-422F-ACD3-0EAF9EAA7DAA}">
      <dgm:prSet/>
      <dgm:spPr/>
      <dgm:t>
        <a:bodyPr/>
        <a:lstStyle/>
        <a:p>
          <a:endParaRPr lang="en-US"/>
        </a:p>
      </dgm:t>
    </dgm:pt>
    <dgm:pt modelId="{57F778D5-61B5-412E-AC71-7DF5E401177F}">
      <dgm:prSet/>
      <dgm:spPr/>
      <dgm:t>
        <a:bodyPr/>
        <a:lstStyle/>
        <a:p>
          <a:r>
            <a:rPr lang="es-ES" b="0" i="0"/>
            <a:t>Scenario: un caso específico que se prueba.</a:t>
          </a:r>
          <a:endParaRPr lang="en-US"/>
        </a:p>
      </dgm:t>
    </dgm:pt>
    <dgm:pt modelId="{A8E31C6B-9842-4868-B5CD-46CA2502FFE5}" type="parTrans" cxnId="{7BF0DE6A-EB46-426F-9984-DBC835946060}">
      <dgm:prSet/>
      <dgm:spPr/>
      <dgm:t>
        <a:bodyPr/>
        <a:lstStyle/>
        <a:p>
          <a:endParaRPr lang="en-US"/>
        </a:p>
      </dgm:t>
    </dgm:pt>
    <dgm:pt modelId="{306AB862-4F1F-4E98-A115-B25C42412CCD}" type="sibTrans" cxnId="{7BF0DE6A-EB46-426F-9984-DBC835946060}">
      <dgm:prSet/>
      <dgm:spPr/>
      <dgm:t>
        <a:bodyPr/>
        <a:lstStyle/>
        <a:p>
          <a:endParaRPr lang="en-US"/>
        </a:p>
      </dgm:t>
    </dgm:pt>
    <dgm:pt modelId="{E9EFD548-34F6-43B5-9A97-F2DF9ED7DF59}">
      <dgm:prSet/>
      <dgm:spPr/>
      <dgm:t>
        <a:bodyPr/>
        <a:lstStyle/>
        <a:p>
          <a:r>
            <a:rPr lang="es-ES" b="0" i="0"/>
            <a:t>Given: estado inicial del sistema.</a:t>
          </a:r>
          <a:endParaRPr lang="en-US"/>
        </a:p>
      </dgm:t>
    </dgm:pt>
    <dgm:pt modelId="{894E86D7-B851-4450-885D-3A5BBCFCBD0F}" type="parTrans" cxnId="{28997906-F3D6-4037-BEF2-5FE908332B35}">
      <dgm:prSet/>
      <dgm:spPr/>
      <dgm:t>
        <a:bodyPr/>
        <a:lstStyle/>
        <a:p>
          <a:endParaRPr lang="en-US"/>
        </a:p>
      </dgm:t>
    </dgm:pt>
    <dgm:pt modelId="{F749879F-9D8D-4DD6-9BF4-8A9B9510462E}" type="sibTrans" cxnId="{28997906-F3D6-4037-BEF2-5FE908332B35}">
      <dgm:prSet/>
      <dgm:spPr/>
      <dgm:t>
        <a:bodyPr/>
        <a:lstStyle/>
        <a:p>
          <a:endParaRPr lang="en-US"/>
        </a:p>
      </dgm:t>
    </dgm:pt>
    <dgm:pt modelId="{69384ACB-6DA9-4146-84F7-A5D08A4DBEBE}">
      <dgm:prSet/>
      <dgm:spPr/>
      <dgm:t>
        <a:bodyPr/>
        <a:lstStyle/>
        <a:p>
          <a:r>
            <a:rPr lang="es-ES" b="0" i="0"/>
            <a:t>When: acción o evento del usuario.</a:t>
          </a:r>
          <a:endParaRPr lang="en-US"/>
        </a:p>
      </dgm:t>
    </dgm:pt>
    <dgm:pt modelId="{27A964DD-264D-4189-9EAE-D60BF6950B14}" type="parTrans" cxnId="{BCA01370-30C1-49A1-845D-540B59D61AA9}">
      <dgm:prSet/>
      <dgm:spPr/>
      <dgm:t>
        <a:bodyPr/>
        <a:lstStyle/>
        <a:p>
          <a:endParaRPr lang="en-US"/>
        </a:p>
      </dgm:t>
    </dgm:pt>
    <dgm:pt modelId="{EDE4F188-EC15-4AAC-B9EA-8B2AD723DB79}" type="sibTrans" cxnId="{BCA01370-30C1-49A1-845D-540B59D61AA9}">
      <dgm:prSet/>
      <dgm:spPr/>
      <dgm:t>
        <a:bodyPr/>
        <a:lstStyle/>
        <a:p>
          <a:endParaRPr lang="en-US"/>
        </a:p>
      </dgm:t>
    </dgm:pt>
    <dgm:pt modelId="{2B12260D-B836-4C39-8987-134E0225C6F1}">
      <dgm:prSet/>
      <dgm:spPr/>
      <dgm:t>
        <a:bodyPr/>
        <a:lstStyle/>
        <a:p>
          <a:r>
            <a:rPr lang="es-ES" b="0" i="0"/>
            <a:t>Then: resultado esperado.</a:t>
          </a:r>
          <a:endParaRPr lang="en-US"/>
        </a:p>
      </dgm:t>
    </dgm:pt>
    <dgm:pt modelId="{B566F47A-C995-425E-8383-0765FC095459}" type="parTrans" cxnId="{20B6A2F4-D30B-46A2-A67A-90D405B82EBF}">
      <dgm:prSet/>
      <dgm:spPr/>
      <dgm:t>
        <a:bodyPr/>
        <a:lstStyle/>
        <a:p>
          <a:endParaRPr lang="en-US"/>
        </a:p>
      </dgm:t>
    </dgm:pt>
    <dgm:pt modelId="{1E56C055-3D53-4DCA-B2C5-76270633137B}" type="sibTrans" cxnId="{20B6A2F4-D30B-46A2-A67A-90D405B82EBF}">
      <dgm:prSet/>
      <dgm:spPr/>
      <dgm:t>
        <a:bodyPr/>
        <a:lstStyle/>
        <a:p>
          <a:endParaRPr lang="en-US"/>
        </a:p>
      </dgm:t>
    </dgm:pt>
    <dgm:pt modelId="{268CC334-FAA5-45E8-A6C7-8CA2B2F7E722}">
      <dgm:prSet/>
      <dgm:spPr/>
      <dgm:t>
        <a:bodyPr/>
        <a:lstStyle/>
        <a:p>
          <a:r>
            <a:rPr lang="es-ES" b="0" i="0"/>
            <a:t>And / But: se usan para extender pasos anteriores</a:t>
          </a:r>
          <a:endParaRPr lang="en-US"/>
        </a:p>
      </dgm:t>
    </dgm:pt>
    <dgm:pt modelId="{6B665FA2-B5A7-41F4-B912-5975DCE12EA9}" type="parTrans" cxnId="{800EFFC4-5F04-4175-8272-C213CB6AC587}">
      <dgm:prSet/>
      <dgm:spPr/>
      <dgm:t>
        <a:bodyPr/>
        <a:lstStyle/>
        <a:p>
          <a:endParaRPr lang="en-US"/>
        </a:p>
      </dgm:t>
    </dgm:pt>
    <dgm:pt modelId="{6FFC8C91-DDAE-4B41-A7D8-FC2CAB0256A3}" type="sibTrans" cxnId="{800EFFC4-5F04-4175-8272-C213CB6AC587}">
      <dgm:prSet/>
      <dgm:spPr/>
      <dgm:t>
        <a:bodyPr/>
        <a:lstStyle/>
        <a:p>
          <a:endParaRPr lang="en-US"/>
        </a:p>
      </dgm:t>
    </dgm:pt>
    <dgm:pt modelId="{3D96C688-53C6-4F6F-BF41-D8C65C61A697}" type="pres">
      <dgm:prSet presAssocID="{284871CB-F917-49A2-ACE9-0E46DC05C4E9}" presName="diagram" presStyleCnt="0">
        <dgm:presLayoutVars>
          <dgm:dir/>
          <dgm:resizeHandles val="exact"/>
        </dgm:presLayoutVars>
      </dgm:prSet>
      <dgm:spPr/>
    </dgm:pt>
    <dgm:pt modelId="{381F2482-FBEE-432F-AA11-5A043420BDB7}" type="pres">
      <dgm:prSet presAssocID="{E5B11CA3-C7C1-4EEF-9C44-B8CFCBCEF377}" presName="node" presStyleLbl="node1" presStyleIdx="0" presStyleCnt="6">
        <dgm:presLayoutVars>
          <dgm:bulletEnabled val="1"/>
        </dgm:presLayoutVars>
      </dgm:prSet>
      <dgm:spPr/>
    </dgm:pt>
    <dgm:pt modelId="{574AC92B-54F6-4094-BB56-18C3574429C4}" type="pres">
      <dgm:prSet presAssocID="{7449250A-CC5B-42DE-983D-8525A2537D0F}" presName="sibTrans" presStyleCnt="0"/>
      <dgm:spPr/>
    </dgm:pt>
    <dgm:pt modelId="{4AA3E9C5-90B5-42CD-9F2D-7B00CA5C012E}" type="pres">
      <dgm:prSet presAssocID="{57F778D5-61B5-412E-AC71-7DF5E401177F}" presName="node" presStyleLbl="node1" presStyleIdx="1" presStyleCnt="6">
        <dgm:presLayoutVars>
          <dgm:bulletEnabled val="1"/>
        </dgm:presLayoutVars>
      </dgm:prSet>
      <dgm:spPr/>
    </dgm:pt>
    <dgm:pt modelId="{C64DC146-9889-43C0-B30B-A9C9B358C985}" type="pres">
      <dgm:prSet presAssocID="{306AB862-4F1F-4E98-A115-B25C42412CCD}" presName="sibTrans" presStyleCnt="0"/>
      <dgm:spPr/>
    </dgm:pt>
    <dgm:pt modelId="{31CAB40E-03C7-48F0-ADDA-6F5884135D07}" type="pres">
      <dgm:prSet presAssocID="{E9EFD548-34F6-43B5-9A97-F2DF9ED7DF59}" presName="node" presStyleLbl="node1" presStyleIdx="2" presStyleCnt="6">
        <dgm:presLayoutVars>
          <dgm:bulletEnabled val="1"/>
        </dgm:presLayoutVars>
      </dgm:prSet>
      <dgm:spPr/>
    </dgm:pt>
    <dgm:pt modelId="{C784E038-DB49-49E0-AA9C-9CF8E23D3B9A}" type="pres">
      <dgm:prSet presAssocID="{F749879F-9D8D-4DD6-9BF4-8A9B9510462E}" presName="sibTrans" presStyleCnt="0"/>
      <dgm:spPr/>
    </dgm:pt>
    <dgm:pt modelId="{0AFF5F27-9D8E-49AD-8763-7B74F50E6A93}" type="pres">
      <dgm:prSet presAssocID="{69384ACB-6DA9-4146-84F7-A5D08A4DBEBE}" presName="node" presStyleLbl="node1" presStyleIdx="3" presStyleCnt="6">
        <dgm:presLayoutVars>
          <dgm:bulletEnabled val="1"/>
        </dgm:presLayoutVars>
      </dgm:prSet>
      <dgm:spPr/>
    </dgm:pt>
    <dgm:pt modelId="{ED4AA940-D59F-4452-8591-E7E0D98AE471}" type="pres">
      <dgm:prSet presAssocID="{EDE4F188-EC15-4AAC-B9EA-8B2AD723DB79}" presName="sibTrans" presStyleCnt="0"/>
      <dgm:spPr/>
    </dgm:pt>
    <dgm:pt modelId="{032779A0-A942-4F9E-ACB0-8C4B646E5A8F}" type="pres">
      <dgm:prSet presAssocID="{2B12260D-B836-4C39-8987-134E0225C6F1}" presName="node" presStyleLbl="node1" presStyleIdx="4" presStyleCnt="6">
        <dgm:presLayoutVars>
          <dgm:bulletEnabled val="1"/>
        </dgm:presLayoutVars>
      </dgm:prSet>
      <dgm:spPr/>
    </dgm:pt>
    <dgm:pt modelId="{A9F86D15-FDA0-4AC8-B70B-1262039F4029}" type="pres">
      <dgm:prSet presAssocID="{1E56C055-3D53-4DCA-B2C5-76270633137B}" presName="sibTrans" presStyleCnt="0"/>
      <dgm:spPr/>
    </dgm:pt>
    <dgm:pt modelId="{20A467BF-5861-4289-95E7-35A075B8337A}" type="pres">
      <dgm:prSet presAssocID="{268CC334-FAA5-45E8-A6C7-8CA2B2F7E722}" presName="node" presStyleLbl="node1" presStyleIdx="5" presStyleCnt="6">
        <dgm:presLayoutVars>
          <dgm:bulletEnabled val="1"/>
        </dgm:presLayoutVars>
      </dgm:prSet>
      <dgm:spPr/>
    </dgm:pt>
  </dgm:ptLst>
  <dgm:cxnLst>
    <dgm:cxn modelId="{28997906-F3D6-4037-BEF2-5FE908332B35}" srcId="{284871CB-F917-49A2-ACE9-0E46DC05C4E9}" destId="{E9EFD548-34F6-43B5-9A97-F2DF9ED7DF59}" srcOrd="2" destOrd="0" parTransId="{894E86D7-B851-4450-885D-3A5BBCFCBD0F}" sibTransId="{F749879F-9D8D-4DD6-9BF4-8A9B9510462E}"/>
    <dgm:cxn modelId="{5CC38D28-190C-4396-96EE-250BD636E137}" type="presOf" srcId="{284871CB-F917-49A2-ACE9-0E46DC05C4E9}" destId="{3D96C688-53C6-4F6F-BF41-D8C65C61A697}" srcOrd="0" destOrd="0" presId="urn:microsoft.com/office/officeart/2005/8/layout/default"/>
    <dgm:cxn modelId="{17A3BD44-00F5-49E9-934F-E76A6718A0DF}" type="presOf" srcId="{E9EFD548-34F6-43B5-9A97-F2DF9ED7DF59}" destId="{31CAB40E-03C7-48F0-ADDA-6F5884135D07}" srcOrd="0" destOrd="0" presId="urn:microsoft.com/office/officeart/2005/8/layout/default"/>
    <dgm:cxn modelId="{7BF0DE6A-EB46-426F-9984-DBC835946060}" srcId="{284871CB-F917-49A2-ACE9-0E46DC05C4E9}" destId="{57F778D5-61B5-412E-AC71-7DF5E401177F}" srcOrd="1" destOrd="0" parTransId="{A8E31C6B-9842-4868-B5CD-46CA2502FFE5}" sibTransId="{306AB862-4F1F-4E98-A115-B25C42412CCD}"/>
    <dgm:cxn modelId="{BCA01370-30C1-49A1-845D-540B59D61AA9}" srcId="{284871CB-F917-49A2-ACE9-0E46DC05C4E9}" destId="{69384ACB-6DA9-4146-84F7-A5D08A4DBEBE}" srcOrd="3" destOrd="0" parTransId="{27A964DD-264D-4189-9EAE-D60BF6950B14}" sibTransId="{EDE4F188-EC15-4AAC-B9EA-8B2AD723DB79}"/>
    <dgm:cxn modelId="{F00AE075-25C7-44BF-8516-B494DD9C8A20}" type="presOf" srcId="{69384ACB-6DA9-4146-84F7-A5D08A4DBEBE}" destId="{0AFF5F27-9D8E-49AD-8763-7B74F50E6A93}" srcOrd="0" destOrd="0" presId="urn:microsoft.com/office/officeart/2005/8/layout/default"/>
    <dgm:cxn modelId="{5187E590-9D33-4BBE-AD90-273744AD6F6A}" type="presOf" srcId="{2B12260D-B836-4C39-8987-134E0225C6F1}" destId="{032779A0-A942-4F9E-ACB0-8C4B646E5A8F}" srcOrd="0" destOrd="0" presId="urn:microsoft.com/office/officeart/2005/8/layout/default"/>
    <dgm:cxn modelId="{F60C35B4-B0FC-4F9C-AD46-1A579E74E38A}" type="presOf" srcId="{E5B11CA3-C7C1-4EEF-9C44-B8CFCBCEF377}" destId="{381F2482-FBEE-432F-AA11-5A043420BDB7}" srcOrd="0" destOrd="0" presId="urn:microsoft.com/office/officeart/2005/8/layout/default"/>
    <dgm:cxn modelId="{800EFFC4-5F04-4175-8272-C213CB6AC587}" srcId="{284871CB-F917-49A2-ACE9-0E46DC05C4E9}" destId="{268CC334-FAA5-45E8-A6C7-8CA2B2F7E722}" srcOrd="5" destOrd="0" parTransId="{6B665FA2-B5A7-41F4-B912-5975DCE12EA9}" sibTransId="{6FFC8C91-DDAE-4B41-A7D8-FC2CAB0256A3}"/>
    <dgm:cxn modelId="{2E7E20D3-14E0-4021-8690-2F9C896B579D}" type="presOf" srcId="{268CC334-FAA5-45E8-A6C7-8CA2B2F7E722}" destId="{20A467BF-5861-4289-95E7-35A075B8337A}" srcOrd="0" destOrd="0" presId="urn:microsoft.com/office/officeart/2005/8/layout/default"/>
    <dgm:cxn modelId="{1B2804E5-11B0-422F-ACD3-0EAF9EAA7DAA}" srcId="{284871CB-F917-49A2-ACE9-0E46DC05C4E9}" destId="{E5B11CA3-C7C1-4EEF-9C44-B8CFCBCEF377}" srcOrd="0" destOrd="0" parTransId="{17A9BAB4-88DD-4850-BCF2-4D98A2526E4B}" sibTransId="{7449250A-CC5B-42DE-983D-8525A2537D0F}"/>
    <dgm:cxn modelId="{20B6A2F4-D30B-46A2-A67A-90D405B82EBF}" srcId="{284871CB-F917-49A2-ACE9-0E46DC05C4E9}" destId="{2B12260D-B836-4C39-8987-134E0225C6F1}" srcOrd="4" destOrd="0" parTransId="{B566F47A-C995-425E-8383-0765FC095459}" sibTransId="{1E56C055-3D53-4DCA-B2C5-76270633137B}"/>
    <dgm:cxn modelId="{04E9ECFF-A4B6-47D0-9651-4CC2529AF920}" type="presOf" srcId="{57F778D5-61B5-412E-AC71-7DF5E401177F}" destId="{4AA3E9C5-90B5-42CD-9F2D-7B00CA5C012E}" srcOrd="0" destOrd="0" presId="urn:microsoft.com/office/officeart/2005/8/layout/default"/>
    <dgm:cxn modelId="{F7415677-BF73-4EA6-A99D-C901FA5567D6}" type="presParOf" srcId="{3D96C688-53C6-4F6F-BF41-D8C65C61A697}" destId="{381F2482-FBEE-432F-AA11-5A043420BDB7}" srcOrd="0" destOrd="0" presId="urn:microsoft.com/office/officeart/2005/8/layout/default"/>
    <dgm:cxn modelId="{899A5AC2-16CA-4A76-BA60-115D860491BC}" type="presParOf" srcId="{3D96C688-53C6-4F6F-BF41-D8C65C61A697}" destId="{574AC92B-54F6-4094-BB56-18C3574429C4}" srcOrd="1" destOrd="0" presId="urn:microsoft.com/office/officeart/2005/8/layout/default"/>
    <dgm:cxn modelId="{9A4E837B-78C4-42F1-8E16-FA62D3661AE7}" type="presParOf" srcId="{3D96C688-53C6-4F6F-BF41-D8C65C61A697}" destId="{4AA3E9C5-90B5-42CD-9F2D-7B00CA5C012E}" srcOrd="2" destOrd="0" presId="urn:microsoft.com/office/officeart/2005/8/layout/default"/>
    <dgm:cxn modelId="{4C8FABA3-0644-4819-BC16-5070B8DB356B}" type="presParOf" srcId="{3D96C688-53C6-4F6F-BF41-D8C65C61A697}" destId="{C64DC146-9889-43C0-B30B-A9C9B358C985}" srcOrd="3" destOrd="0" presId="urn:microsoft.com/office/officeart/2005/8/layout/default"/>
    <dgm:cxn modelId="{EBCDB540-412A-4E9F-BACB-651C9A330614}" type="presParOf" srcId="{3D96C688-53C6-4F6F-BF41-D8C65C61A697}" destId="{31CAB40E-03C7-48F0-ADDA-6F5884135D07}" srcOrd="4" destOrd="0" presId="urn:microsoft.com/office/officeart/2005/8/layout/default"/>
    <dgm:cxn modelId="{C264F5B5-8991-41A4-BEAD-8F3A158CE4F2}" type="presParOf" srcId="{3D96C688-53C6-4F6F-BF41-D8C65C61A697}" destId="{C784E038-DB49-49E0-AA9C-9CF8E23D3B9A}" srcOrd="5" destOrd="0" presId="urn:microsoft.com/office/officeart/2005/8/layout/default"/>
    <dgm:cxn modelId="{48224F2D-FFD5-4950-8B02-7AB5E590003F}" type="presParOf" srcId="{3D96C688-53C6-4F6F-BF41-D8C65C61A697}" destId="{0AFF5F27-9D8E-49AD-8763-7B74F50E6A93}" srcOrd="6" destOrd="0" presId="urn:microsoft.com/office/officeart/2005/8/layout/default"/>
    <dgm:cxn modelId="{8D666929-D14E-4808-827B-E6F17A72F240}" type="presParOf" srcId="{3D96C688-53C6-4F6F-BF41-D8C65C61A697}" destId="{ED4AA940-D59F-4452-8591-E7E0D98AE471}" srcOrd="7" destOrd="0" presId="urn:microsoft.com/office/officeart/2005/8/layout/default"/>
    <dgm:cxn modelId="{29966D85-2264-4DE9-816E-49FFC8B3324C}" type="presParOf" srcId="{3D96C688-53C6-4F6F-BF41-D8C65C61A697}" destId="{032779A0-A942-4F9E-ACB0-8C4B646E5A8F}" srcOrd="8" destOrd="0" presId="urn:microsoft.com/office/officeart/2005/8/layout/default"/>
    <dgm:cxn modelId="{75015A01-E3E9-4E64-8552-E129A6211D87}" type="presParOf" srcId="{3D96C688-53C6-4F6F-BF41-D8C65C61A697}" destId="{A9F86D15-FDA0-4AC8-B70B-1262039F4029}" srcOrd="9" destOrd="0" presId="urn:microsoft.com/office/officeart/2005/8/layout/default"/>
    <dgm:cxn modelId="{E7C62DAA-E0D0-47B2-8CF8-9E351C3AF3EF}" type="presParOf" srcId="{3D96C688-53C6-4F6F-BF41-D8C65C61A697}" destId="{20A467BF-5861-4289-95E7-35A075B8337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7BE392B-7335-4421-B506-17AC0C205B8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FF7B4F-6309-4D1F-94BE-B2E9856C2646}">
      <dgm:prSet/>
      <dgm:spPr/>
      <dgm:t>
        <a:bodyPr/>
        <a:lstStyle/>
        <a:p>
          <a:r>
            <a:rPr lang="es-CO" b="0" i="0" dirty="0"/>
            <a:t>Herramienta para ejecutar archivos Gherkin.</a:t>
          </a:r>
          <a:endParaRPr lang="en-US" dirty="0"/>
        </a:p>
      </dgm:t>
    </dgm:pt>
    <dgm:pt modelId="{836CD4BC-8BA6-4B52-B479-A0BC409FF714}" type="parTrans" cxnId="{7FD39075-86BC-4602-B48C-7F15DFE78974}">
      <dgm:prSet/>
      <dgm:spPr/>
      <dgm:t>
        <a:bodyPr/>
        <a:lstStyle/>
        <a:p>
          <a:endParaRPr lang="en-US"/>
        </a:p>
      </dgm:t>
    </dgm:pt>
    <dgm:pt modelId="{4F00FDCA-848C-4775-9813-626BC8164AA7}" type="sibTrans" cxnId="{7FD39075-86BC-4602-B48C-7F15DFE78974}">
      <dgm:prSet/>
      <dgm:spPr/>
      <dgm:t>
        <a:bodyPr/>
        <a:lstStyle/>
        <a:p>
          <a:endParaRPr lang="en-US"/>
        </a:p>
      </dgm:t>
    </dgm:pt>
    <dgm:pt modelId="{B151060A-AC4C-4C91-AA57-D22322B79AEE}">
      <dgm:prSet/>
      <dgm:spPr/>
      <dgm:t>
        <a:bodyPr/>
        <a:lstStyle/>
        <a:p>
          <a:r>
            <a:rPr lang="es-CO" b="0" i="0" dirty="0"/>
            <a:t>En Python usamos Behave para implementar pruebas Gherkin.</a:t>
          </a:r>
          <a:endParaRPr lang="en-US" dirty="0"/>
        </a:p>
      </dgm:t>
    </dgm:pt>
    <dgm:pt modelId="{8C15B45B-68A5-4100-95A9-ED2FB118A8F8}" type="parTrans" cxnId="{187927C6-7B6E-4127-9BAD-4183FE5E3B51}">
      <dgm:prSet/>
      <dgm:spPr/>
      <dgm:t>
        <a:bodyPr/>
        <a:lstStyle/>
        <a:p>
          <a:endParaRPr lang="en-US"/>
        </a:p>
      </dgm:t>
    </dgm:pt>
    <dgm:pt modelId="{D62D7CD0-3F0D-4843-8202-09BBF784464B}" type="sibTrans" cxnId="{187927C6-7B6E-4127-9BAD-4183FE5E3B51}">
      <dgm:prSet/>
      <dgm:spPr/>
      <dgm:t>
        <a:bodyPr/>
        <a:lstStyle/>
        <a:p>
          <a:endParaRPr lang="en-US"/>
        </a:p>
      </dgm:t>
    </dgm:pt>
    <dgm:pt modelId="{CD1F7B94-21E7-481A-9471-1D6B6EDF6744}">
      <dgm:prSet/>
      <dgm:spPr/>
      <dgm:t>
        <a:bodyPr/>
        <a:lstStyle/>
        <a:p>
          <a:r>
            <a:rPr lang="es-CO" b="0" i="0" dirty="0"/>
            <a:t>Vincula pasos en Gherkin con código Python.</a:t>
          </a:r>
          <a:endParaRPr lang="en-US" dirty="0"/>
        </a:p>
      </dgm:t>
    </dgm:pt>
    <dgm:pt modelId="{D18B10EE-391A-4E53-BCF4-739CB1EEC24E}" type="parTrans" cxnId="{B6733C08-9BBF-4776-A936-4458C43BFC9B}">
      <dgm:prSet/>
      <dgm:spPr/>
      <dgm:t>
        <a:bodyPr/>
        <a:lstStyle/>
        <a:p>
          <a:endParaRPr lang="en-US"/>
        </a:p>
      </dgm:t>
    </dgm:pt>
    <dgm:pt modelId="{CF253F70-E905-4C9A-BD6F-50E22FBB94B1}" type="sibTrans" cxnId="{B6733C08-9BBF-4776-A936-4458C43BFC9B}">
      <dgm:prSet/>
      <dgm:spPr/>
      <dgm:t>
        <a:bodyPr/>
        <a:lstStyle/>
        <a:p>
          <a:endParaRPr lang="en-US"/>
        </a:p>
      </dgm:t>
    </dgm:pt>
    <dgm:pt modelId="{BE0887FC-A6B5-4F1F-BF18-A8A4574E5ED2}" type="pres">
      <dgm:prSet presAssocID="{17BE392B-7335-4421-B506-17AC0C205B88}" presName="root" presStyleCnt="0">
        <dgm:presLayoutVars>
          <dgm:dir/>
          <dgm:resizeHandles val="exact"/>
        </dgm:presLayoutVars>
      </dgm:prSet>
      <dgm:spPr/>
    </dgm:pt>
    <dgm:pt modelId="{6C4F79A6-2EF3-4B47-870C-BAD2C9283E76}" type="pres">
      <dgm:prSet presAssocID="{10FF7B4F-6309-4D1F-94BE-B2E9856C2646}" presName="compNode" presStyleCnt="0"/>
      <dgm:spPr/>
    </dgm:pt>
    <dgm:pt modelId="{D86C8722-D609-462C-ACC4-90AFD85FC351}" type="pres">
      <dgm:prSet presAssocID="{10FF7B4F-6309-4D1F-94BE-B2E9856C26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71BBCE4-4445-4728-B9A5-CCACC4A15940}" type="pres">
      <dgm:prSet presAssocID="{10FF7B4F-6309-4D1F-94BE-B2E9856C2646}" presName="spaceRect" presStyleCnt="0"/>
      <dgm:spPr/>
    </dgm:pt>
    <dgm:pt modelId="{6460D20C-C9D0-40BD-98E2-95D078FE6CBF}" type="pres">
      <dgm:prSet presAssocID="{10FF7B4F-6309-4D1F-94BE-B2E9856C2646}" presName="textRect" presStyleLbl="revTx" presStyleIdx="0" presStyleCnt="3">
        <dgm:presLayoutVars>
          <dgm:chMax val="1"/>
          <dgm:chPref val="1"/>
        </dgm:presLayoutVars>
      </dgm:prSet>
      <dgm:spPr/>
    </dgm:pt>
    <dgm:pt modelId="{9821C652-368E-4A88-8522-7B19230E51B0}" type="pres">
      <dgm:prSet presAssocID="{4F00FDCA-848C-4775-9813-626BC8164AA7}" presName="sibTrans" presStyleCnt="0"/>
      <dgm:spPr/>
    </dgm:pt>
    <dgm:pt modelId="{E369FB6E-8ACF-4BF3-BADE-FC6FB4638AC5}" type="pres">
      <dgm:prSet presAssocID="{B151060A-AC4C-4C91-AA57-D22322B79AEE}" presName="compNode" presStyleCnt="0"/>
      <dgm:spPr/>
    </dgm:pt>
    <dgm:pt modelId="{81844C78-2470-49CF-91DB-CC1421D25443}" type="pres">
      <dgm:prSet presAssocID="{B151060A-AC4C-4C91-AA57-D22322B79A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9DAFD763-C2DA-4B99-A84F-6E231A92A6B6}" type="pres">
      <dgm:prSet presAssocID="{B151060A-AC4C-4C91-AA57-D22322B79AEE}" presName="spaceRect" presStyleCnt="0"/>
      <dgm:spPr/>
    </dgm:pt>
    <dgm:pt modelId="{AECFBD62-B073-4761-97DE-0CD235442930}" type="pres">
      <dgm:prSet presAssocID="{B151060A-AC4C-4C91-AA57-D22322B79AEE}" presName="textRect" presStyleLbl="revTx" presStyleIdx="1" presStyleCnt="3">
        <dgm:presLayoutVars>
          <dgm:chMax val="1"/>
          <dgm:chPref val="1"/>
        </dgm:presLayoutVars>
      </dgm:prSet>
      <dgm:spPr/>
    </dgm:pt>
    <dgm:pt modelId="{32E975C0-A171-4D46-A37F-2BAB5B2AE7AD}" type="pres">
      <dgm:prSet presAssocID="{D62D7CD0-3F0D-4843-8202-09BBF784464B}" presName="sibTrans" presStyleCnt="0"/>
      <dgm:spPr/>
    </dgm:pt>
    <dgm:pt modelId="{03960A6A-2FBC-410A-9581-9BDA1D0B1F0B}" type="pres">
      <dgm:prSet presAssocID="{CD1F7B94-21E7-481A-9471-1D6B6EDF6744}" presName="compNode" presStyleCnt="0"/>
      <dgm:spPr/>
    </dgm:pt>
    <dgm:pt modelId="{47210F2A-E71B-49BA-800C-42C17E907C13}" type="pres">
      <dgm:prSet presAssocID="{CD1F7B94-21E7-481A-9471-1D6B6EDF67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57E14CE5-1F09-4198-8405-6E28038A2209}" type="pres">
      <dgm:prSet presAssocID="{CD1F7B94-21E7-481A-9471-1D6B6EDF6744}" presName="spaceRect" presStyleCnt="0"/>
      <dgm:spPr/>
    </dgm:pt>
    <dgm:pt modelId="{7C817250-469F-4029-BE4B-DAFBADDCA45D}" type="pres">
      <dgm:prSet presAssocID="{CD1F7B94-21E7-481A-9471-1D6B6EDF67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6733C08-9BBF-4776-A936-4458C43BFC9B}" srcId="{17BE392B-7335-4421-B506-17AC0C205B88}" destId="{CD1F7B94-21E7-481A-9471-1D6B6EDF6744}" srcOrd="2" destOrd="0" parTransId="{D18B10EE-391A-4E53-BCF4-739CB1EEC24E}" sibTransId="{CF253F70-E905-4C9A-BD6F-50E22FBB94B1}"/>
    <dgm:cxn modelId="{CF88926F-D1DA-464B-99EE-B9B2C09746D5}" type="presOf" srcId="{17BE392B-7335-4421-B506-17AC0C205B88}" destId="{BE0887FC-A6B5-4F1F-BF18-A8A4574E5ED2}" srcOrd="0" destOrd="0" presId="urn:microsoft.com/office/officeart/2018/2/layout/IconLabelList"/>
    <dgm:cxn modelId="{7FD39075-86BC-4602-B48C-7F15DFE78974}" srcId="{17BE392B-7335-4421-B506-17AC0C205B88}" destId="{10FF7B4F-6309-4D1F-94BE-B2E9856C2646}" srcOrd="0" destOrd="0" parTransId="{836CD4BC-8BA6-4B52-B479-A0BC409FF714}" sibTransId="{4F00FDCA-848C-4775-9813-626BC8164AA7}"/>
    <dgm:cxn modelId="{9B6C497C-9072-483E-B2B9-4C7457CC8962}" type="presOf" srcId="{CD1F7B94-21E7-481A-9471-1D6B6EDF6744}" destId="{7C817250-469F-4029-BE4B-DAFBADDCA45D}" srcOrd="0" destOrd="0" presId="urn:microsoft.com/office/officeart/2018/2/layout/IconLabelList"/>
    <dgm:cxn modelId="{523887A8-11C6-4CF1-AF7C-9FE67D13DCAB}" type="presOf" srcId="{B151060A-AC4C-4C91-AA57-D22322B79AEE}" destId="{AECFBD62-B073-4761-97DE-0CD235442930}" srcOrd="0" destOrd="0" presId="urn:microsoft.com/office/officeart/2018/2/layout/IconLabelList"/>
    <dgm:cxn modelId="{9D4CDFB8-5052-436E-A3EC-CF66D43E09F1}" type="presOf" srcId="{10FF7B4F-6309-4D1F-94BE-B2E9856C2646}" destId="{6460D20C-C9D0-40BD-98E2-95D078FE6CBF}" srcOrd="0" destOrd="0" presId="urn:microsoft.com/office/officeart/2018/2/layout/IconLabelList"/>
    <dgm:cxn modelId="{187927C6-7B6E-4127-9BAD-4183FE5E3B51}" srcId="{17BE392B-7335-4421-B506-17AC0C205B88}" destId="{B151060A-AC4C-4C91-AA57-D22322B79AEE}" srcOrd="1" destOrd="0" parTransId="{8C15B45B-68A5-4100-95A9-ED2FB118A8F8}" sibTransId="{D62D7CD0-3F0D-4843-8202-09BBF784464B}"/>
    <dgm:cxn modelId="{EC4A00EB-53C5-42CF-B8A5-781C1A5012D5}" type="presParOf" srcId="{BE0887FC-A6B5-4F1F-BF18-A8A4574E5ED2}" destId="{6C4F79A6-2EF3-4B47-870C-BAD2C9283E76}" srcOrd="0" destOrd="0" presId="urn:microsoft.com/office/officeart/2018/2/layout/IconLabelList"/>
    <dgm:cxn modelId="{D010820D-E0C3-4045-8EE0-1F0F4E81A46C}" type="presParOf" srcId="{6C4F79A6-2EF3-4B47-870C-BAD2C9283E76}" destId="{D86C8722-D609-462C-ACC4-90AFD85FC351}" srcOrd="0" destOrd="0" presId="urn:microsoft.com/office/officeart/2018/2/layout/IconLabelList"/>
    <dgm:cxn modelId="{5492BE50-81B6-4090-8794-9E07DBA6B660}" type="presParOf" srcId="{6C4F79A6-2EF3-4B47-870C-BAD2C9283E76}" destId="{771BBCE4-4445-4728-B9A5-CCACC4A15940}" srcOrd="1" destOrd="0" presId="urn:microsoft.com/office/officeart/2018/2/layout/IconLabelList"/>
    <dgm:cxn modelId="{631C3625-0166-400C-B6E5-1768C0D5C013}" type="presParOf" srcId="{6C4F79A6-2EF3-4B47-870C-BAD2C9283E76}" destId="{6460D20C-C9D0-40BD-98E2-95D078FE6CBF}" srcOrd="2" destOrd="0" presId="urn:microsoft.com/office/officeart/2018/2/layout/IconLabelList"/>
    <dgm:cxn modelId="{719E5DEE-E375-4382-A8F1-BDB598EEE7B5}" type="presParOf" srcId="{BE0887FC-A6B5-4F1F-BF18-A8A4574E5ED2}" destId="{9821C652-368E-4A88-8522-7B19230E51B0}" srcOrd="1" destOrd="0" presId="urn:microsoft.com/office/officeart/2018/2/layout/IconLabelList"/>
    <dgm:cxn modelId="{4257AF6F-322C-4616-818D-BA4D34B9CB79}" type="presParOf" srcId="{BE0887FC-A6B5-4F1F-BF18-A8A4574E5ED2}" destId="{E369FB6E-8ACF-4BF3-BADE-FC6FB4638AC5}" srcOrd="2" destOrd="0" presId="urn:microsoft.com/office/officeart/2018/2/layout/IconLabelList"/>
    <dgm:cxn modelId="{9CBC1D81-38F3-4480-8105-3440BD8A2E3B}" type="presParOf" srcId="{E369FB6E-8ACF-4BF3-BADE-FC6FB4638AC5}" destId="{81844C78-2470-49CF-91DB-CC1421D25443}" srcOrd="0" destOrd="0" presId="urn:microsoft.com/office/officeart/2018/2/layout/IconLabelList"/>
    <dgm:cxn modelId="{483CFE39-9F82-41F0-9F2F-2A43CEB4CE54}" type="presParOf" srcId="{E369FB6E-8ACF-4BF3-BADE-FC6FB4638AC5}" destId="{9DAFD763-C2DA-4B99-A84F-6E231A92A6B6}" srcOrd="1" destOrd="0" presId="urn:microsoft.com/office/officeart/2018/2/layout/IconLabelList"/>
    <dgm:cxn modelId="{E9575F62-4CD4-4659-AF54-79B1F6B4BAC3}" type="presParOf" srcId="{E369FB6E-8ACF-4BF3-BADE-FC6FB4638AC5}" destId="{AECFBD62-B073-4761-97DE-0CD235442930}" srcOrd="2" destOrd="0" presId="urn:microsoft.com/office/officeart/2018/2/layout/IconLabelList"/>
    <dgm:cxn modelId="{A5E20F1B-76D9-401E-A252-E7B20B841966}" type="presParOf" srcId="{BE0887FC-A6B5-4F1F-BF18-A8A4574E5ED2}" destId="{32E975C0-A171-4D46-A37F-2BAB5B2AE7AD}" srcOrd="3" destOrd="0" presId="urn:microsoft.com/office/officeart/2018/2/layout/IconLabelList"/>
    <dgm:cxn modelId="{AA29F9C5-8139-43A4-B5CA-14F0DCF0CD8B}" type="presParOf" srcId="{BE0887FC-A6B5-4F1F-BF18-A8A4574E5ED2}" destId="{03960A6A-2FBC-410A-9581-9BDA1D0B1F0B}" srcOrd="4" destOrd="0" presId="urn:microsoft.com/office/officeart/2018/2/layout/IconLabelList"/>
    <dgm:cxn modelId="{7CD7C821-6258-43B2-B128-17A32CA96AA2}" type="presParOf" srcId="{03960A6A-2FBC-410A-9581-9BDA1D0B1F0B}" destId="{47210F2A-E71B-49BA-800C-42C17E907C13}" srcOrd="0" destOrd="0" presId="urn:microsoft.com/office/officeart/2018/2/layout/IconLabelList"/>
    <dgm:cxn modelId="{9AD27D08-F5AF-4D48-A5D5-6B3951C116C7}" type="presParOf" srcId="{03960A6A-2FBC-410A-9581-9BDA1D0B1F0B}" destId="{57E14CE5-1F09-4198-8405-6E28038A2209}" srcOrd="1" destOrd="0" presId="urn:microsoft.com/office/officeart/2018/2/layout/IconLabelList"/>
    <dgm:cxn modelId="{998BEE6D-74C5-43BC-A922-5159603C5FE5}" type="presParOf" srcId="{03960A6A-2FBC-410A-9581-9BDA1D0B1F0B}" destId="{7C817250-469F-4029-BE4B-DAFBADDCA4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0D0606B-C15D-4531-BEAB-3F2234C367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051E7D-D874-427D-9487-B53E6E8DB617}">
      <dgm:prSet/>
      <dgm:spPr/>
      <dgm:t>
        <a:bodyPr/>
        <a:lstStyle/>
        <a:p>
          <a:r>
            <a:rPr lang="es-ES" b="0" i="0" dirty="0"/>
            <a:t>Patrón de diseño para pruebas automatizadas.</a:t>
          </a:r>
          <a:endParaRPr lang="en-US" dirty="0"/>
        </a:p>
      </dgm:t>
    </dgm:pt>
    <dgm:pt modelId="{BDDCF663-3601-4404-881A-B8584C9340C3}" type="parTrans" cxnId="{641155F5-98B4-4A81-86A5-FFC7861B0CCB}">
      <dgm:prSet/>
      <dgm:spPr/>
      <dgm:t>
        <a:bodyPr/>
        <a:lstStyle/>
        <a:p>
          <a:endParaRPr lang="en-US"/>
        </a:p>
      </dgm:t>
    </dgm:pt>
    <dgm:pt modelId="{51502427-6EA8-456C-AAF9-90A083E21AAF}" type="sibTrans" cxnId="{641155F5-98B4-4A81-86A5-FFC7861B0CCB}">
      <dgm:prSet/>
      <dgm:spPr/>
      <dgm:t>
        <a:bodyPr/>
        <a:lstStyle/>
        <a:p>
          <a:endParaRPr lang="en-US"/>
        </a:p>
      </dgm:t>
    </dgm:pt>
    <dgm:pt modelId="{4E5618B2-ED1A-4043-A07B-1E2DB11F7EDB}">
      <dgm:prSet/>
      <dgm:spPr/>
      <dgm:t>
        <a:bodyPr/>
        <a:lstStyle/>
        <a:p>
          <a:r>
            <a:rPr lang="es-ES" b="0" i="0" dirty="0"/>
            <a:t>Cada página de la aplicación tiene su propia clase.</a:t>
          </a:r>
          <a:endParaRPr lang="en-US" dirty="0"/>
        </a:p>
      </dgm:t>
    </dgm:pt>
    <dgm:pt modelId="{D018FF4F-6741-499D-B8AC-0088133AF52F}" type="parTrans" cxnId="{597943BD-0B2F-4BF8-97DC-D0A7AC6A81E4}">
      <dgm:prSet/>
      <dgm:spPr/>
      <dgm:t>
        <a:bodyPr/>
        <a:lstStyle/>
        <a:p>
          <a:endParaRPr lang="en-US"/>
        </a:p>
      </dgm:t>
    </dgm:pt>
    <dgm:pt modelId="{C5CBA5A0-1DD7-4E7F-BF5D-AAA1B4051165}" type="sibTrans" cxnId="{597943BD-0B2F-4BF8-97DC-D0A7AC6A81E4}">
      <dgm:prSet/>
      <dgm:spPr/>
      <dgm:t>
        <a:bodyPr/>
        <a:lstStyle/>
        <a:p>
          <a:endParaRPr lang="en-US"/>
        </a:p>
      </dgm:t>
    </dgm:pt>
    <dgm:pt modelId="{89058820-A1BD-4741-B89E-70FF7EAC352A}">
      <dgm:prSet/>
      <dgm:spPr/>
      <dgm:t>
        <a:bodyPr/>
        <a:lstStyle/>
        <a:p>
          <a:r>
            <a:rPr lang="es-ES" b="0" i="0" dirty="0"/>
            <a:t>Mejora mantenimiento y reutilización del código.</a:t>
          </a:r>
          <a:endParaRPr lang="en-US" dirty="0"/>
        </a:p>
      </dgm:t>
    </dgm:pt>
    <dgm:pt modelId="{393D6FF6-0248-4F6A-9671-4C6717B73FB8}" type="parTrans" cxnId="{D38F06D3-B3CA-41DD-B6BB-CE04284D83AD}">
      <dgm:prSet/>
      <dgm:spPr/>
      <dgm:t>
        <a:bodyPr/>
        <a:lstStyle/>
        <a:p>
          <a:endParaRPr lang="en-US"/>
        </a:p>
      </dgm:t>
    </dgm:pt>
    <dgm:pt modelId="{7660D127-1F5E-4C15-9C3A-7952584213FA}" type="sibTrans" cxnId="{D38F06D3-B3CA-41DD-B6BB-CE04284D83AD}">
      <dgm:prSet/>
      <dgm:spPr/>
      <dgm:t>
        <a:bodyPr/>
        <a:lstStyle/>
        <a:p>
          <a:endParaRPr lang="en-US"/>
        </a:p>
      </dgm:t>
    </dgm:pt>
    <dgm:pt modelId="{078A4671-A5E6-4F24-AD47-2D286E03600A}" type="pres">
      <dgm:prSet presAssocID="{E0D0606B-C15D-4531-BEAB-3F2234C36716}" presName="linear" presStyleCnt="0">
        <dgm:presLayoutVars>
          <dgm:animLvl val="lvl"/>
          <dgm:resizeHandles val="exact"/>
        </dgm:presLayoutVars>
      </dgm:prSet>
      <dgm:spPr/>
    </dgm:pt>
    <dgm:pt modelId="{A49312E7-0B18-434B-AB15-7DEA36B998C4}" type="pres">
      <dgm:prSet presAssocID="{6F051E7D-D874-427D-9487-B53E6E8DB6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1C0695-72DA-452D-8516-654C9886E713}" type="pres">
      <dgm:prSet presAssocID="{51502427-6EA8-456C-AAF9-90A083E21AAF}" presName="spacer" presStyleCnt="0"/>
      <dgm:spPr/>
    </dgm:pt>
    <dgm:pt modelId="{BD877F9B-37D0-4B44-8F32-2CB31565B7B7}" type="pres">
      <dgm:prSet presAssocID="{4E5618B2-ED1A-4043-A07B-1E2DB11F7E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922C72-A6BC-43EC-B130-16BD36C7080C}" type="pres">
      <dgm:prSet presAssocID="{C5CBA5A0-1DD7-4E7F-BF5D-AAA1B4051165}" presName="spacer" presStyleCnt="0"/>
      <dgm:spPr/>
    </dgm:pt>
    <dgm:pt modelId="{F4FCA048-1240-4347-AEBE-1E0B2E0AAF59}" type="pres">
      <dgm:prSet presAssocID="{89058820-A1BD-4741-B89E-70FF7EAC35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A2BB85D-6897-401E-AC5E-E98F3836C463}" type="presOf" srcId="{6F051E7D-D874-427D-9487-B53E6E8DB617}" destId="{A49312E7-0B18-434B-AB15-7DEA36B998C4}" srcOrd="0" destOrd="0" presId="urn:microsoft.com/office/officeart/2005/8/layout/vList2"/>
    <dgm:cxn modelId="{FFC3C68B-32B5-4F54-B949-59A897CA478D}" type="presOf" srcId="{4E5618B2-ED1A-4043-A07B-1E2DB11F7EDB}" destId="{BD877F9B-37D0-4B44-8F32-2CB31565B7B7}" srcOrd="0" destOrd="0" presId="urn:microsoft.com/office/officeart/2005/8/layout/vList2"/>
    <dgm:cxn modelId="{20AD99A5-F12E-4532-AE3A-79E38D06EE6F}" type="presOf" srcId="{E0D0606B-C15D-4531-BEAB-3F2234C36716}" destId="{078A4671-A5E6-4F24-AD47-2D286E03600A}" srcOrd="0" destOrd="0" presId="urn:microsoft.com/office/officeart/2005/8/layout/vList2"/>
    <dgm:cxn modelId="{0F4586AA-2A18-40F9-8860-C28408E85EEE}" type="presOf" srcId="{89058820-A1BD-4741-B89E-70FF7EAC352A}" destId="{F4FCA048-1240-4347-AEBE-1E0B2E0AAF59}" srcOrd="0" destOrd="0" presId="urn:microsoft.com/office/officeart/2005/8/layout/vList2"/>
    <dgm:cxn modelId="{597943BD-0B2F-4BF8-97DC-D0A7AC6A81E4}" srcId="{E0D0606B-C15D-4531-BEAB-3F2234C36716}" destId="{4E5618B2-ED1A-4043-A07B-1E2DB11F7EDB}" srcOrd="1" destOrd="0" parTransId="{D018FF4F-6741-499D-B8AC-0088133AF52F}" sibTransId="{C5CBA5A0-1DD7-4E7F-BF5D-AAA1B4051165}"/>
    <dgm:cxn modelId="{D38F06D3-B3CA-41DD-B6BB-CE04284D83AD}" srcId="{E0D0606B-C15D-4531-BEAB-3F2234C36716}" destId="{89058820-A1BD-4741-B89E-70FF7EAC352A}" srcOrd="2" destOrd="0" parTransId="{393D6FF6-0248-4F6A-9671-4C6717B73FB8}" sibTransId="{7660D127-1F5E-4C15-9C3A-7952584213FA}"/>
    <dgm:cxn modelId="{641155F5-98B4-4A81-86A5-FFC7861B0CCB}" srcId="{E0D0606B-C15D-4531-BEAB-3F2234C36716}" destId="{6F051E7D-D874-427D-9487-B53E6E8DB617}" srcOrd="0" destOrd="0" parTransId="{BDDCF663-3601-4404-881A-B8584C9340C3}" sibTransId="{51502427-6EA8-456C-AAF9-90A083E21AAF}"/>
    <dgm:cxn modelId="{42ADF133-D8A3-446E-A036-7E51B98A50BF}" type="presParOf" srcId="{078A4671-A5E6-4F24-AD47-2D286E03600A}" destId="{A49312E7-0B18-434B-AB15-7DEA36B998C4}" srcOrd="0" destOrd="0" presId="urn:microsoft.com/office/officeart/2005/8/layout/vList2"/>
    <dgm:cxn modelId="{A6A762DE-B430-4CBB-AE7B-0FD3F12FCB80}" type="presParOf" srcId="{078A4671-A5E6-4F24-AD47-2D286E03600A}" destId="{281C0695-72DA-452D-8516-654C9886E713}" srcOrd="1" destOrd="0" presId="urn:microsoft.com/office/officeart/2005/8/layout/vList2"/>
    <dgm:cxn modelId="{A15D4288-3AB8-4095-887D-02170F33BFA0}" type="presParOf" srcId="{078A4671-A5E6-4F24-AD47-2D286E03600A}" destId="{BD877F9B-37D0-4B44-8F32-2CB31565B7B7}" srcOrd="2" destOrd="0" presId="urn:microsoft.com/office/officeart/2005/8/layout/vList2"/>
    <dgm:cxn modelId="{BB53279A-8C10-47D6-8B82-E4A57480A6C4}" type="presParOf" srcId="{078A4671-A5E6-4F24-AD47-2D286E03600A}" destId="{4C922C72-A6BC-43EC-B130-16BD36C7080C}" srcOrd="3" destOrd="0" presId="urn:microsoft.com/office/officeart/2005/8/layout/vList2"/>
    <dgm:cxn modelId="{2C3AEFC9-4DFE-4028-A0DF-D8C60A9499B3}" type="presParOf" srcId="{078A4671-A5E6-4F24-AD47-2D286E03600A}" destId="{F4FCA048-1240-4347-AEBE-1E0B2E0AAF5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D60003F-44AA-475A-B639-A2D41509537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DF9700-38B3-445A-B223-4100B9843C8F}">
      <dgm:prSet/>
      <dgm:spPr/>
      <dgm:t>
        <a:bodyPr/>
        <a:lstStyle/>
        <a:p>
          <a:r>
            <a:rPr lang="es-CO" b="0" i="0" dirty="0"/>
            <a:t>Clase página</a:t>
          </a:r>
          <a:endParaRPr lang="en-US" dirty="0"/>
        </a:p>
      </dgm:t>
    </dgm:pt>
    <dgm:pt modelId="{0A271D3E-764C-41F5-92DC-EDD16291436B}" type="parTrans" cxnId="{50DA48C4-9EF8-421D-B63D-A3FC4375B29C}">
      <dgm:prSet/>
      <dgm:spPr/>
      <dgm:t>
        <a:bodyPr/>
        <a:lstStyle/>
        <a:p>
          <a:endParaRPr lang="en-US"/>
        </a:p>
      </dgm:t>
    </dgm:pt>
    <dgm:pt modelId="{C71D75E8-82E4-4A7F-B6A0-1C66C8EBE257}" type="sibTrans" cxnId="{50DA48C4-9EF8-421D-B63D-A3FC4375B29C}">
      <dgm:prSet/>
      <dgm:spPr/>
      <dgm:t>
        <a:bodyPr/>
        <a:lstStyle/>
        <a:p>
          <a:endParaRPr lang="en-US"/>
        </a:p>
      </dgm:t>
    </dgm:pt>
    <dgm:pt modelId="{79FCD89E-D02E-438E-8073-93323220C018}">
      <dgm:prSet/>
      <dgm:spPr/>
      <dgm:t>
        <a:bodyPr/>
        <a:lstStyle/>
        <a:p>
          <a:r>
            <a:rPr lang="es-CO" b="0" i="0" dirty="0"/>
            <a:t>Representa una página web con sus  elementos y las acciones que se pueden realizar en ella.</a:t>
          </a:r>
          <a:endParaRPr lang="en-US" dirty="0"/>
        </a:p>
      </dgm:t>
    </dgm:pt>
    <dgm:pt modelId="{ACFEF7DC-D9FF-4A1B-A5C9-31702B744692}" type="parTrans" cxnId="{92C299DA-E9CD-4166-9285-11651D48C71A}">
      <dgm:prSet/>
      <dgm:spPr/>
      <dgm:t>
        <a:bodyPr/>
        <a:lstStyle/>
        <a:p>
          <a:endParaRPr lang="en-US"/>
        </a:p>
      </dgm:t>
    </dgm:pt>
    <dgm:pt modelId="{F6F3DED3-F508-4F64-96FD-F72A2768502E}" type="sibTrans" cxnId="{92C299DA-E9CD-4166-9285-11651D48C71A}">
      <dgm:prSet/>
      <dgm:spPr/>
      <dgm:t>
        <a:bodyPr/>
        <a:lstStyle/>
        <a:p>
          <a:endParaRPr lang="en-US"/>
        </a:p>
      </dgm:t>
    </dgm:pt>
    <dgm:pt modelId="{0F6067B2-F3E6-4C68-B229-3D023A192DE3}">
      <dgm:prSet/>
      <dgm:spPr/>
      <dgm:t>
        <a:bodyPr/>
        <a:lstStyle/>
        <a:p>
          <a:r>
            <a:rPr lang="en-US" dirty="0" err="1"/>
            <a:t>Interacción</a:t>
          </a:r>
          <a:r>
            <a:rPr lang="en-US" dirty="0"/>
            <a:t> con la </a:t>
          </a:r>
          <a:r>
            <a:rPr lang="en-US" dirty="0" err="1"/>
            <a:t>pagina</a:t>
          </a:r>
          <a:endParaRPr lang="en-US" dirty="0"/>
        </a:p>
      </dgm:t>
    </dgm:pt>
    <dgm:pt modelId="{120A8DE6-69E6-4D7B-958D-CA09174E0DAA}" type="parTrans" cxnId="{3AA1448B-4A51-4309-8923-BBF411956AF6}">
      <dgm:prSet/>
      <dgm:spPr/>
      <dgm:t>
        <a:bodyPr/>
        <a:lstStyle/>
        <a:p>
          <a:endParaRPr lang="en-US"/>
        </a:p>
      </dgm:t>
    </dgm:pt>
    <dgm:pt modelId="{92F656E8-0EEA-42DD-8943-3659BAA4B5D8}" type="sibTrans" cxnId="{3AA1448B-4A51-4309-8923-BBF411956AF6}">
      <dgm:prSet/>
      <dgm:spPr/>
      <dgm:t>
        <a:bodyPr/>
        <a:lstStyle/>
        <a:p>
          <a:endParaRPr lang="en-US"/>
        </a:p>
      </dgm:t>
    </dgm:pt>
    <dgm:pt modelId="{D9092AB5-F8D3-4501-8973-5E7BACFE0CEE}">
      <dgm:prSet/>
      <dgm:spPr/>
      <dgm:t>
        <a:bodyPr/>
        <a:lstStyle/>
        <a:p>
          <a:r>
            <a:rPr lang="es-CO" b="0" i="0" dirty="0"/>
            <a:t>Define métodos y atributos que interactúan con  los elementos de la página.</a:t>
          </a:r>
          <a:endParaRPr lang="en-US" dirty="0"/>
        </a:p>
      </dgm:t>
    </dgm:pt>
    <dgm:pt modelId="{0F628E66-31DB-44E6-B376-33F2EB81DFBE}" type="parTrans" cxnId="{507912BB-BAA6-4A92-B1F4-4E8F0DE254F6}">
      <dgm:prSet/>
      <dgm:spPr/>
      <dgm:t>
        <a:bodyPr/>
        <a:lstStyle/>
        <a:p>
          <a:endParaRPr lang="en-US"/>
        </a:p>
      </dgm:t>
    </dgm:pt>
    <dgm:pt modelId="{00C4AB09-1105-4888-AC6F-C65D62E61002}" type="sibTrans" cxnId="{507912BB-BAA6-4A92-B1F4-4E8F0DE254F6}">
      <dgm:prSet/>
      <dgm:spPr/>
      <dgm:t>
        <a:bodyPr/>
        <a:lstStyle/>
        <a:p>
          <a:endParaRPr lang="en-US"/>
        </a:p>
      </dgm:t>
    </dgm:pt>
    <dgm:pt modelId="{FDF09209-E5FF-402F-95AE-2AB20A5D4ABA}" type="pres">
      <dgm:prSet presAssocID="{5D60003F-44AA-475A-B639-A2D415095379}" presName="Name0" presStyleCnt="0">
        <dgm:presLayoutVars>
          <dgm:dir/>
          <dgm:animLvl val="lvl"/>
          <dgm:resizeHandles val="exact"/>
        </dgm:presLayoutVars>
      </dgm:prSet>
      <dgm:spPr/>
    </dgm:pt>
    <dgm:pt modelId="{C823D55C-DAD1-44A9-8593-6BC006E0F9F5}" type="pres">
      <dgm:prSet presAssocID="{01DF9700-38B3-445A-B223-4100B9843C8F}" presName="composite" presStyleCnt="0"/>
      <dgm:spPr/>
    </dgm:pt>
    <dgm:pt modelId="{AF0456C0-9EBF-43E9-BB24-30D56552793A}" type="pres">
      <dgm:prSet presAssocID="{01DF9700-38B3-445A-B223-4100B9843C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42E044C-1753-47D1-AFE0-B8E0A6647ED4}" type="pres">
      <dgm:prSet presAssocID="{01DF9700-38B3-445A-B223-4100B9843C8F}" presName="desTx" presStyleLbl="alignAccFollowNode1" presStyleIdx="0" presStyleCnt="2">
        <dgm:presLayoutVars>
          <dgm:bulletEnabled val="1"/>
        </dgm:presLayoutVars>
      </dgm:prSet>
      <dgm:spPr/>
    </dgm:pt>
    <dgm:pt modelId="{123C782C-CF1C-453E-83C6-ABAE6A28503E}" type="pres">
      <dgm:prSet presAssocID="{C71D75E8-82E4-4A7F-B6A0-1C66C8EBE257}" presName="space" presStyleCnt="0"/>
      <dgm:spPr/>
    </dgm:pt>
    <dgm:pt modelId="{18BC6F08-AAD2-4C25-B2B9-A5F5FBAFA72C}" type="pres">
      <dgm:prSet presAssocID="{0F6067B2-F3E6-4C68-B229-3D023A192DE3}" presName="composite" presStyleCnt="0"/>
      <dgm:spPr/>
    </dgm:pt>
    <dgm:pt modelId="{70063914-0F00-4C73-8BFF-7E0C74C51C15}" type="pres">
      <dgm:prSet presAssocID="{0F6067B2-F3E6-4C68-B229-3D023A192DE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769B7F3-371E-4953-906D-F7D9FAA2886D}" type="pres">
      <dgm:prSet presAssocID="{0F6067B2-F3E6-4C68-B229-3D023A192DE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463E60F-EDE3-46C5-B0E8-A19C08D22099}" type="presOf" srcId="{D9092AB5-F8D3-4501-8973-5E7BACFE0CEE}" destId="{E769B7F3-371E-4953-906D-F7D9FAA2886D}" srcOrd="0" destOrd="0" presId="urn:microsoft.com/office/officeart/2005/8/layout/hList1"/>
    <dgm:cxn modelId="{77B0ED23-396F-4334-9674-7BA9D6F94726}" type="presOf" srcId="{5D60003F-44AA-475A-B639-A2D415095379}" destId="{FDF09209-E5FF-402F-95AE-2AB20A5D4ABA}" srcOrd="0" destOrd="0" presId="urn:microsoft.com/office/officeart/2005/8/layout/hList1"/>
    <dgm:cxn modelId="{0436812F-B21E-416D-AE4E-9FDEDAF9FA13}" type="presOf" srcId="{79FCD89E-D02E-438E-8073-93323220C018}" destId="{542E044C-1753-47D1-AFE0-B8E0A6647ED4}" srcOrd="0" destOrd="0" presId="urn:microsoft.com/office/officeart/2005/8/layout/hList1"/>
    <dgm:cxn modelId="{C13DC940-CBB4-45FB-ACB9-AAE0DD3E9751}" type="presOf" srcId="{0F6067B2-F3E6-4C68-B229-3D023A192DE3}" destId="{70063914-0F00-4C73-8BFF-7E0C74C51C15}" srcOrd="0" destOrd="0" presId="urn:microsoft.com/office/officeart/2005/8/layout/hList1"/>
    <dgm:cxn modelId="{ED5DA960-05CB-4CC4-86A7-B5D4D2E746D0}" type="presOf" srcId="{01DF9700-38B3-445A-B223-4100B9843C8F}" destId="{AF0456C0-9EBF-43E9-BB24-30D56552793A}" srcOrd="0" destOrd="0" presId="urn:microsoft.com/office/officeart/2005/8/layout/hList1"/>
    <dgm:cxn modelId="{3AA1448B-4A51-4309-8923-BBF411956AF6}" srcId="{5D60003F-44AA-475A-B639-A2D415095379}" destId="{0F6067B2-F3E6-4C68-B229-3D023A192DE3}" srcOrd="1" destOrd="0" parTransId="{120A8DE6-69E6-4D7B-958D-CA09174E0DAA}" sibTransId="{92F656E8-0EEA-42DD-8943-3659BAA4B5D8}"/>
    <dgm:cxn modelId="{507912BB-BAA6-4A92-B1F4-4E8F0DE254F6}" srcId="{0F6067B2-F3E6-4C68-B229-3D023A192DE3}" destId="{D9092AB5-F8D3-4501-8973-5E7BACFE0CEE}" srcOrd="0" destOrd="0" parTransId="{0F628E66-31DB-44E6-B376-33F2EB81DFBE}" sibTransId="{00C4AB09-1105-4888-AC6F-C65D62E61002}"/>
    <dgm:cxn modelId="{50DA48C4-9EF8-421D-B63D-A3FC4375B29C}" srcId="{5D60003F-44AA-475A-B639-A2D415095379}" destId="{01DF9700-38B3-445A-B223-4100B9843C8F}" srcOrd="0" destOrd="0" parTransId="{0A271D3E-764C-41F5-92DC-EDD16291436B}" sibTransId="{C71D75E8-82E4-4A7F-B6A0-1C66C8EBE257}"/>
    <dgm:cxn modelId="{92C299DA-E9CD-4166-9285-11651D48C71A}" srcId="{01DF9700-38B3-445A-B223-4100B9843C8F}" destId="{79FCD89E-D02E-438E-8073-93323220C018}" srcOrd="0" destOrd="0" parTransId="{ACFEF7DC-D9FF-4A1B-A5C9-31702B744692}" sibTransId="{F6F3DED3-F508-4F64-96FD-F72A2768502E}"/>
    <dgm:cxn modelId="{D0C425FB-563C-4EB8-A1D9-ABF7120133E3}" type="presParOf" srcId="{FDF09209-E5FF-402F-95AE-2AB20A5D4ABA}" destId="{C823D55C-DAD1-44A9-8593-6BC006E0F9F5}" srcOrd="0" destOrd="0" presId="urn:microsoft.com/office/officeart/2005/8/layout/hList1"/>
    <dgm:cxn modelId="{17D43DF4-53D4-46EA-A6F0-FD5EB9B14DB2}" type="presParOf" srcId="{C823D55C-DAD1-44A9-8593-6BC006E0F9F5}" destId="{AF0456C0-9EBF-43E9-BB24-30D56552793A}" srcOrd="0" destOrd="0" presId="urn:microsoft.com/office/officeart/2005/8/layout/hList1"/>
    <dgm:cxn modelId="{B0A8673C-48C8-477C-80DD-C05866BA1CAF}" type="presParOf" srcId="{C823D55C-DAD1-44A9-8593-6BC006E0F9F5}" destId="{542E044C-1753-47D1-AFE0-B8E0A6647ED4}" srcOrd="1" destOrd="0" presId="urn:microsoft.com/office/officeart/2005/8/layout/hList1"/>
    <dgm:cxn modelId="{A1B6D87D-A755-48DB-8D5C-48A74E1BDF8D}" type="presParOf" srcId="{FDF09209-E5FF-402F-95AE-2AB20A5D4ABA}" destId="{123C782C-CF1C-453E-83C6-ABAE6A28503E}" srcOrd="1" destOrd="0" presId="urn:microsoft.com/office/officeart/2005/8/layout/hList1"/>
    <dgm:cxn modelId="{33079139-9325-4FD1-8928-DF4B1E71B5D8}" type="presParOf" srcId="{FDF09209-E5FF-402F-95AE-2AB20A5D4ABA}" destId="{18BC6F08-AAD2-4C25-B2B9-A5F5FBAFA72C}" srcOrd="2" destOrd="0" presId="urn:microsoft.com/office/officeart/2005/8/layout/hList1"/>
    <dgm:cxn modelId="{67A3D0A9-D2AE-41A7-B943-D44FA241F449}" type="presParOf" srcId="{18BC6F08-AAD2-4C25-B2B9-A5F5FBAFA72C}" destId="{70063914-0F00-4C73-8BFF-7E0C74C51C15}" srcOrd="0" destOrd="0" presId="urn:microsoft.com/office/officeart/2005/8/layout/hList1"/>
    <dgm:cxn modelId="{F3B08A7C-F646-447E-ACB4-C71C2B29EBF1}" type="presParOf" srcId="{18BC6F08-AAD2-4C25-B2B9-A5F5FBAFA72C}" destId="{E769B7F3-371E-4953-906D-F7D9FAA288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6DB6563-55B8-43AE-8D12-B27968FA3B47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BA7E56-8B8E-4104-A706-27C25FF5EECF}">
      <dgm:prSet/>
      <dgm:spPr/>
      <dgm:t>
        <a:bodyPr/>
        <a:lstStyle/>
        <a:p>
          <a:r>
            <a:rPr lang="es-CO" b="0" i="0" dirty="0"/>
            <a:t>Clase  Página</a:t>
          </a:r>
          <a:endParaRPr lang="en-US" dirty="0"/>
        </a:p>
      </dgm:t>
    </dgm:pt>
    <dgm:pt modelId="{59A0EBD1-C5B6-4075-9386-CC4E0AA5CCC2}" type="parTrans" cxnId="{A80A5383-9C82-4020-A614-53DDBC1A4841}">
      <dgm:prSet/>
      <dgm:spPr/>
      <dgm:t>
        <a:bodyPr/>
        <a:lstStyle/>
        <a:p>
          <a:endParaRPr lang="en-US"/>
        </a:p>
      </dgm:t>
    </dgm:pt>
    <dgm:pt modelId="{15AC7C03-159E-44CD-866D-48DF2EAB4EFA}" type="sibTrans" cxnId="{A80A5383-9C82-4020-A614-53DDBC1A4841}">
      <dgm:prSet/>
      <dgm:spPr/>
      <dgm:t>
        <a:bodyPr/>
        <a:lstStyle/>
        <a:p>
          <a:endParaRPr lang="en-US"/>
        </a:p>
      </dgm:t>
    </dgm:pt>
    <dgm:pt modelId="{7A723E6B-ACAB-4E1C-B78A-B7C660788B37}">
      <dgm:prSet/>
      <dgm:spPr/>
      <dgm:t>
        <a:bodyPr/>
        <a:lstStyle/>
        <a:p>
          <a:r>
            <a:rPr lang="es-CO" b="0" i="0" dirty="0"/>
            <a:t>Representa los elementos de la pagina web y las acciones que se pueden realizar en ellas.</a:t>
          </a:r>
          <a:endParaRPr lang="en-US" dirty="0"/>
        </a:p>
      </dgm:t>
    </dgm:pt>
    <dgm:pt modelId="{BFC9EBBE-D0FD-47E6-91BC-029174C2B339}" type="parTrans" cxnId="{3C605FFC-8C84-4903-9630-431D1B3AA048}">
      <dgm:prSet/>
      <dgm:spPr/>
      <dgm:t>
        <a:bodyPr/>
        <a:lstStyle/>
        <a:p>
          <a:endParaRPr lang="en-US"/>
        </a:p>
      </dgm:t>
    </dgm:pt>
    <dgm:pt modelId="{C11CD93B-11AB-41FB-BFDA-58DEAE477964}" type="sibTrans" cxnId="{3C605FFC-8C84-4903-9630-431D1B3AA048}">
      <dgm:prSet/>
      <dgm:spPr/>
      <dgm:t>
        <a:bodyPr/>
        <a:lstStyle/>
        <a:p>
          <a:endParaRPr lang="en-US"/>
        </a:p>
      </dgm:t>
    </dgm:pt>
    <dgm:pt modelId="{47115DF0-6159-4D55-A4F8-F2C1719479A0}">
      <dgm:prSet/>
      <dgm:spPr/>
      <dgm:t>
        <a:bodyPr/>
        <a:lstStyle/>
        <a:p>
          <a:r>
            <a:rPr lang="es-CO" b="0" i="0" dirty="0"/>
            <a:t>Clase de test</a:t>
          </a:r>
          <a:endParaRPr lang="en-US" dirty="0"/>
        </a:p>
      </dgm:t>
    </dgm:pt>
    <dgm:pt modelId="{EFC1CE6D-3409-4697-8A6F-5A48880555C7}" type="parTrans" cxnId="{35DA1135-97BC-4494-9534-2B250F1CA254}">
      <dgm:prSet/>
      <dgm:spPr/>
      <dgm:t>
        <a:bodyPr/>
        <a:lstStyle/>
        <a:p>
          <a:endParaRPr lang="en-US"/>
        </a:p>
      </dgm:t>
    </dgm:pt>
    <dgm:pt modelId="{755CD90D-D222-4395-BF4A-75ABAA92E2B3}" type="sibTrans" cxnId="{35DA1135-97BC-4494-9534-2B250F1CA254}">
      <dgm:prSet/>
      <dgm:spPr/>
      <dgm:t>
        <a:bodyPr/>
        <a:lstStyle/>
        <a:p>
          <a:endParaRPr lang="en-US"/>
        </a:p>
      </dgm:t>
    </dgm:pt>
    <dgm:pt modelId="{82AA3D51-E75C-4367-B7C4-4850318F5757}">
      <dgm:prSet/>
      <dgm:spPr/>
      <dgm:t>
        <a:bodyPr/>
        <a:lstStyle/>
        <a:p>
          <a:r>
            <a:rPr lang="es-CO" b="0" i="0" dirty="0"/>
            <a:t>Contienen las pruebas que se ejecutaran, utilizando los métodos de las clases página para  interactuar con  la  aplicación  web.</a:t>
          </a:r>
          <a:endParaRPr lang="en-US" dirty="0"/>
        </a:p>
      </dgm:t>
    </dgm:pt>
    <dgm:pt modelId="{2026F87C-5255-408E-A630-028E0855AF65}" type="parTrans" cxnId="{9B29BFDC-8661-463B-A4EC-4A806D9C2EF9}">
      <dgm:prSet/>
      <dgm:spPr/>
      <dgm:t>
        <a:bodyPr/>
        <a:lstStyle/>
        <a:p>
          <a:endParaRPr lang="en-US"/>
        </a:p>
      </dgm:t>
    </dgm:pt>
    <dgm:pt modelId="{9676F399-D114-4173-9F94-296000AF7410}" type="sibTrans" cxnId="{9B29BFDC-8661-463B-A4EC-4A806D9C2EF9}">
      <dgm:prSet/>
      <dgm:spPr/>
      <dgm:t>
        <a:bodyPr/>
        <a:lstStyle/>
        <a:p>
          <a:endParaRPr lang="en-US"/>
        </a:p>
      </dgm:t>
    </dgm:pt>
    <dgm:pt modelId="{B26EACDF-7630-42AC-815D-548B047F000E}" type="pres">
      <dgm:prSet presAssocID="{E6DB6563-55B8-43AE-8D12-B27968FA3B47}" presName="Name0" presStyleCnt="0">
        <dgm:presLayoutVars>
          <dgm:dir/>
          <dgm:animLvl val="lvl"/>
          <dgm:resizeHandles val="exact"/>
        </dgm:presLayoutVars>
      </dgm:prSet>
      <dgm:spPr/>
    </dgm:pt>
    <dgm:pt modelId="{7A32E5DA-06AD-4601-9D9F-7A14A5128076}" type="pres">
      <dgm:prSet presAssocID="{49BA7E56-8B8E-4104-A706-27C25FF5EECF}" presName="composite" presStyleCnt="0"/>
      <dgm:spPr/>
    </dgm:pt>
    <dgm:pt modelId="{00C8B2DE-E930-49B5-B8E3-D15C08995666}" type="pres">
      <dgm:prSet presAssocID="{49BA7E56-8B8E-4104-A706-27C25FF5EEC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6E77BD4-1012-49C7-BBD3-0755608E2DF4}" type="pres">
      <dgm:prSet presAssocID="{49BA7E56-8B8E-4104-A706-27C25FF5EECF}" presName="desTx" presStyleLbl="alignAccFollowNode1" presStyleIdx="0" presStyleCnt="2">
        <dgm:presLayoutVars>
          <dgm:bulletEnabled val="1"/>
        </dgm:presLayoutVars>
      </dgm:prSet>
      <dgm:spPr/>
    </dgm:pt>
    <dgm:pt modelId="{327FAE00-47EB-48EC-9280-790C0F39AB31}" type="pres">
      <dgm:prSet presAssocID="{15AC7C03-159E-44CD-866D-48DF2EAB4EFA}" presName="space" presStyleCnt="0"/>
      <dgm:spPr/>
    </dgm:pt>
    <dgm:pt modelId="{BF71D21A-4D6B-47EC-8C14-A63198421767}" type="pres">
      <dgm:prSet presAssocID="{47115DF0-6159-4D55-A4F8-F2C1719479A0}" presName="composite" presStyleCnt="0"/>
      <dgm:spPr/>
    </dgm:pt>
    <dgm:pt modelId="{A768C87B-24D2-499C-906D-F82D5B303855}" type="pres">
      <dgm:prSet presAssocID="{47115DF0-6159-4D55-A4F8-F2C1719479A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69B9ED7-E6B2-4BBA-B543-D2BC798E0F0C}" type="pres">
      <dgm:prSet presAssocID="{47115DF0-6159-4D55-A4F8-F2C1719479A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178050C-2312-4108-9142-A8338C5BB9F6}" type="presOf" srcId="{E6DB6563-55B8-43AE-8D12-B27968FA3B47}" destId="{B26EACDF-7630-42AC-815D-548B047F000E}" srcOrd="0" destOrd="0" presId="urn:microsoft.com/office/officeart/2005/8/layout/hList1"/>
    <dgm:cxn modelId="{7DC58A24-E89A-4622-B083-CE6396F1E74E}" type="presOf" srcId="{82AA3D51-E75C-4367-B7C4-4850318F5757}" destId="{769B9ED7-E6B2-4BBA-B543-D2BC798E0F0C}" srcOrd="0" destOrd="0" presId="urn:microsoft.com/office/officeart/2005/8/layout/hList1"/>
    <dgm:cxn modelId="{35DA1135-97BC-4494-9534-2B250F1CA254}" srcId="{E6DB6563-55B8-43AE-8D12-B27968FA3B47}" destId="{47115DF0-6159-4D55-A4F8-F2C1719479A0}" srcOrd="1" destOrd="0" parTransId="{EFC1CE6D-3409-4697-8A6F-5A48880555C7}" sibTransId="{755CD90D-D222-4395-BF4A-75ABAA92E2B3}"/>
    <dgm:cxn modelId="{FF6C176A-7948-4CE9-B6F9-3562F6E4CBC5}" type="presOf" srcId="{7A723E6B-ACAB-4E1C-B78A-B7C660788B37}" destId="{F6E77BD4-1012-49C7-BBD3-0755608E2DF4}" srcOrd="0" destOrd="0" presId="urn:microsoft.com/office/officeart/2005/8/layout/hList1"/>
    <dgm:cxn modelId="{A80A5383-9C82-4020-A614-53DDBC1A4841}" srcId="{E6DB6563-55B8-43AE-8D12-B27968FA3B47}" destId="{49BA7E56-8B8E-4104-A706-27C25FF5EECF}" srcOrd="0" destOrd="0" parTransId="{59A0EBD1-C5B6-4075-9386-CC4E0AA5CCC2}" sibTransId="{15AC7C03-159E-44CD-866D-48DF2EAB4EFA}"/>
    <dgm:cxn modelId="{887931B7-D3BE-4AA7-A765-0B0DD153C5D1}" type="presOf" srcId="{47115DF0-6159-4D55-A4F8-F2C1719479A0}" destId="{A768C87B-24D2-499C-906D-F82D5B303855}" srcOrd="0" destOrd="0" presId="urn:microsoft.com/office/officeart/2005/8/layout/hList1"/>
    <dgm:cxn modelId="{9B29BFDC-8661-463B-A4EC-4A806D9C2EF9}" srcId="{47115DF0-6159-4D55-A4F8-F2C1719479A0}" destId="{82AA3D51-E75C-4367-B7C4-4850318F5757}" srcOrd="0" destOrd="0" parTransId="{2026F87C-5255-408E-A630-028E0855AF65}" sibTransId="{9676F399-D114-4173-9F94-296000AF7410}"/>
    <dgm:cxn modelId="{FE8B5DF5-7654-4C7E-8102-DB182DE813A2}" type="presOf" srcId="{49BA7E56-8B8E-4104-A706-27C25FF5EECF}" destId="{00C8B2DE-E930-49B5-B8E3-D15C08995666}" srcOrd="0" destOrd="0" presId="urn:microsoft.com/office/officeart/2005/8/layout/hList1"/>
    <dgm:cxn modelId="{3C605FFC-8C84-4903-9630-431D1B3AA048}" srcId="{49BA7E56-8B8E-4104-A706-27C25FF5EECF}" destId="{7A723E6B-ACAB-4E1C-B78A-B7C660788B37}" srcOrd="0" destOrd="0" parTransId="{BFC9EBBE-D0FD-47E6-91BC-029174C2B339}" sibTransId="{C11CD93B-11AB-41FB-BFDA-58DEAE477964}"/>
    <dgm:cxn modelId="{BFD493FE-0B81-43DE-BA66-E7AE471EF9E9}" type="presParOf" srcId="{B26EACDF-7630-42AC-815D-548B047F000E}" destId="{7A32E5DA-06AD-4601-9D9F-7A14A5128076}" srcOrd="0" destOrd="0" presId="urn:microsoft.com/office/officeart/2005/8/layout/hList1"/>
    <dgm:cxn modelId="{12F532D1-3CBF-4946-AEE9-8DD360ACFCD0}" type="presParOf" srcId="{7A32E5DA-06AD-4601-9D9F-7A14A5128076}" destId="{00C8B2DE-E930-49B5-B8E3-D15C08995666}" srcOrd="0" destOrd="0" presId="urn:microsoft.com/office/officeart/2005/8/layout/hList1"/>
    <dgm:cxn modelId="{3AD3F8BE-F880-462B-85B9-F3280309EDD3}" type="presParOf" srcId="{7A32E5DA-06AD-4601-9D9F-7A14A5128076}" destId="{F6E77BD4-1012-49C7-BBD3-0755608E2DF4}" srcOrd="1" destOrd="0" presId="urn:microsoft.com/office/officeart/2005/8/layout/hList1"/>
    <dgm:cxn modelId="{646D82FF-3595-46DE-A435-B2A3276311EB}" type="presParOf" srcId="{B26EACDF-7630-42AC-815D-548B047F000E}" destId="{327FAE00-47EB-48EC-9280-790C0F39AB31}" srcOrd="1" destOrd="0" presId="urn:microsoft.com/office/officeart/2005/8/layout/hList1"/>
    <dgm:cxn modelId="{9494D113-0A51-4DF6-9487-46121BC0ACBD}" type="presParOf" srcId="{B26EACDF-7630-42AC-815D-548B047F000E}" destId="{BF71D21A-4D6B-47EC-8C14-A63198421767}" srcOrd="2" destOrd="0" presId="urn:microsoft.com/office/officeart/2005/8/layout/hList1"/>
    <dgm:cxn modelId="{644EA6A1-C6E8-44A1-BEC9-4D0D618EDA88}" type="presParOf" srcId="{BF71D21A-4D6B-47EC-8C14-A63198421767}" destId="{A768C87B-24D2-499C-906D-F82D5B303855}" srcOrd="0" destOrd="0" presId="urn:microsoft.com/office/officeart/2005/8/layout/hList1"/>
    <dgm:cxn modelId="{3DBE4EF3-5BA2-484D-BC57-0AA625413FC4}" type="presParOf" srcId="{BF71D21A-4D6B-47EC-8C14-A63198421767}" destId="{769B9ED7-E6B2-4BBA-B543-D2BC798E0F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5C5753-796A-40CA-ACA9-046BB1E042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0D31C7-19D1-4014-A54E-E2FDF9A9593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Proceso de validación automática del comportamiento de una aplicación.</a:t>
          </a:r>
          <a:endParaRPr lang="en-US" dirty="0"/>
        </a:p>
      </dgm:t>
    </dgm:pt>
    <dgm:pt modelId="{17300710-1C75-4DAB-8F10-4318A6663B73}" type="parTrans" cxnId="{A44678AE-A73C-4D98-AECC-9AF6CD420B54}">
      <dgm:prSet/>
      <dgm:spPr/>
      <dgm:t>
        <a:bodyPr/>
        <a:lstStyle/>
        <a:p>
          <a:endParaRPr lang="en-US"/>
        </a:p>
      </dgm:t>
    </dgm:pt>
    <dgm:pt modelId="{E36458F7-DEAC-41D4-BE7A-B1B75695FF17}" type="sibTrans" cxnId="{A44678AE-A73C-4D98-AECC-9AF6CD420B54}">
      <dgm:prSet/>
      <dgm:spPr/>
      <dgm:t>
        <a:bodyPr/>
        <a:lstStyle/>
        <a:p>
          <a:endParaRPr lang="en-US"/>
        </a:p>
      </dgm:t>
    </dgm:pt>
    <dgm:pt modelId="{C55721B5-6B83-46D8-9AE7-5AD342F2619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Ahorro de tiempo, mejora de calidad, ejecución repetible.</a:t>
          </a:r>
          <a:endParaRPr lang="en-US" dirty="0"/>
        </a:p>
      </dgm:t>
    </dgm:pt>
    <dgm:pt modelId="{318013D4-37FE-4FDA-A442-A65B78842AA7}" type="parTrans" cxnId="{7EA033D0-A3EF-454F-B0F8-C7F89A7E9616}">
      <dgm:prSet/>
      <dgm:spPr/>
      <dgm:t>
        <a:bodyPr/>
        <a:lstStyle/>
        <a:p>
          <a:endParaRPr lang="en-US"/>
        </a:p>
      </dgm:t>
    </dgm:pt>
    <dgm:pt modelId="{915D4BB7-0AE4-4F55-9A92-B3196012BE6E}" type="sibTrans" cxnId="{7EA033D0-A3EF-454F-B0F8-C7F89A7E9616}">
      <dgm:prSet/>
      <dgm:spPr/>
      <dgm:t>
        <a:bodyPr/>
        <a:lstStyle/>
        <a:p>
          <a:endParaRPr lang="en-US"/>
        </a:p>
      </dgm:t>
    </dgm:pt>
    <dgm:pt modelId="{B5A7F821-1564-49A8-B1AC-EAE6E68DA97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Se pueden ejecutar tantas veces como se necesite.</a:t>
          </a:r>
          <a:endParaRPr lang="en-US" dirty="0"/>
        </a:p>
      </dgm:t>
    </dgm:pt>
    <dgm:pt modelId="{63848532-28B3-47FA-B367-F94F8F2E0A9A}" type="parTrans" cxnId="{3BB7B9B5-8A88-4233-88BA-50335B9FDA81}">
      <dgm:prSet/>
      <dgm:spPr/>
      <dgm:t>
        <a:bodyPr/>
        <a:lstStyle/>
        <a:p>
          <a:endParaRPr lang="en-US"/>
        </a:p>
      </dgm:t>
    </dgm:pt>
    <dgm:pt modelId="{78801B45-B88B-43A0-97EE-4B7C1BC51A18}" type="sibTrans" cxnId="{3BB7B9B5-8A88-4233-88BA-50335B9FDA81}">
      <dgm:prSet/>
      <dgm:spPr/>
      <dgm:t>
        <a:bodyPr/>
        <a:lstStyle/>
        <a:p>
          <a:endParaRPr lang="en-US"/>
        </a:p>
      </dgm:t>
    </dgm:pt>
    <dgm:pt modelId="{5D635374-2F19-4A11-9EBE-746C52A5B4E7}" type="pres">
      <dgm:prSet presAssocID="{9D5C5753-796A-40CA-ACA9-046BB1E04233}" presName="root" presStyleCnt="0">
        <dgm:presLayoutVars>
          <dgm:dir/>
          <dgm:resizeHandles val="exact"/>
        </dgm:presLayoutVars>
      </dgm:prSet>
      <dgm:spPr/>
    </dgm:pt>
    <dgm:pt modelId="{748B13B8-0E83-41AC-BD33-5DB91F7CB233}" type="pres">
      <dgm:prSet presAssocID="{B70D31C7-19D1-4014-A54E-E2FDF9A95933}" presName="compNode" presStyleCnt="0"/>
      <dgm:spPr/>
    </dgm:pt>
    <dgm:pt modelId="{D2DDD235-5FF7-4962-A478-0846A98D927D}" type="pres">
      <dgm:prSet presAssocID="{B70D31C7-19D1-4014-A54E-E2FDF9A959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96FF9D8-BBF4-4BB9-A75C-AD2E31E66155}" type="pres">
      <dgm:prSet presAssocID="{B70D31C7-19D1-4014-A54E-E2FDF9A95933}" presName="spaceRect" presStyleCnt="0"/>
      <dgm:spPr/>
    </dgm:pt>
    <dgm:pt modelId="{C5209D10-3F38-494A-A201-361E9C3BA995}" type="pres">
      <dgm:prSet presAssocID="{B70D31C7-19D1-4014-A54E-E2FDF9A95933}" presName="textRect" presStyleLbl="revTx" presStyleIdx="0" presStyleCnt="3">
        <dgm:presLayoutVars>
          <dgm:chMax val="1"/>
          <dgm:chPref val="1"/>
        </dgm:presLayoutVars>
      </dgm:prSet>
      <dgm:spPr/>
    </dgm:pt>
    <dgm:pt modelId="{56B5524B-14C3-47D1-B586-42438F31DBFE}" type="pres">
      <dgm:prSet presAssocID="{E36458F7-DEAC-41D4-BE7A-B1B75695FF17}" presName="sibTrans" presStyleCnt="0"/>
      <dgm:spPr/>
    </dgm:pt>
    <dgm:pt modelId="{0C80754C-9FAE-48BF-BD04-F84BEABBD534}" type="pres">
      <dgm:prSet presAssocID="{C55721B5-6B83-46D8-9AE7-5AD342F2619E}" presName="compNode" presStyleCnt="0"/>
      <dgm:spPr/>
    </dgm:pt>
    <dgm:pt modelId="{22870D6E-0CA5-4D83-B032-4A080974A560}" type="pres">
      <dgm:prSet presAssocID="{C55721B5-6B83-46D8-9AE7-5AD342F261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5F59003A-592F-4DB0-B84E-53F634304C2E}" type="pres">
      <dgm:prSet presAssocID="{C55721B5-6B83-46D8-9AE7-5AD342F2619E}" presName="spaceRect" presStyleCnt="0"/>
      <dgm:spPr/>
    </dgm:pt>
    <dgm:pt modelId="{E57E17E5-91AB-4BC7-99EA-E5B8723A2F14}" type="pres">
      <dgm:prSet presAssocID="{C55721B5-6B83-46D8-9AE7-5AD342F2619E}" presName="textRect" presStyleLbl="revTx" presStyleIdx="1" presStyleCnt="3">
        <dgm:presLayoutVars>
          <dgm:chMax val="1"/>
          <dgm:chPref val="1"/>
        </dgm:presLayoutVars>
      </dgm:prSet>
      <dgm:spPr/>
    </dgm:pt>
    <dgm:pt modelId="{B2146BB4-1AD8-44AE-A26B-B392EB7AB812}" type="pres">
      <dgm:prSet presAssocID="{915D4BB7-0AE4-4F55-9A92-B3196012BE6E}" presName="sibTrans" presStyleCnt="0"/>
      <dgm:spPr/>
    </dgm:pt>
    <dgm:pt modelId="{3BF0B553-79A0-4B21-BA09-D0762FB87C8C}" type="pres">
      <dgm:prSet presAssocID="{B5A7F821-1564-49A8-B1AC-EAE6E68DA978}" presName="compNode" presStyleCnt="0"/>
      <dgm:spPr/>
    </dgm:pt>
    <dgm:pt modelId="{7D825EFD-FE88-4C80-A453-DC0A8DF7D9B1}" type="pres">
      <dgm:prSet presAssocID="{B5A7F821-1564-49A8-B1AC-EAE6E68DA9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tear"/>
        </a:ext>
      </dgm:extLst>
    </dgm:pt>
    <dgm:pt modelId="{D6682E76-7D58-4F62-B031-589E20137A9E}" type="pres">
      <dgm:prSet presAssocID="{B5A7F821-1564-49A8-B1AC-EAE6E68DA978}" presName="spaceRect" presStyleCnt="0"/>
      <dgm:spPr/>
    </dgm:pt>
    <dgm:pt modelId="{6010278E-CBE9-4006-AC38-A382B74E923D}" type="pres">
      <dgm:prSet presAssocID="{B5A7F821-1564-49A8-B1AC-EAE6E68DA97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50C8C25-3C04-4F6C-9AB2-529F68C072FC}" type="presOf" srcId="{9D5C5753-796A-40CA-ACA9-046BB1E04233}" destId="{5D635374-2F19-4A11-9EBE-746C52A5B4E7}" srcOrd="0" destOrd="0" presId="urn:microsoft.com/office/officeart/2018/2/layout/IconLabelList"/>
    <dgm:cxn modelId="{0BD34128-F713-422B-8578-DF198B2C9127}" type="presOf" srcId="{B5A7F821-1564-49A8-B1AC-EAE6E68DA978}" destId="{6010278E-CBE9-4006-AC38-A382B74E923D}" srcOrd="0" destOrd="0" presId="urn:microsoft.com/office/officeart/2018/2/layout/IconLabelList"/>
    <dgm:cxn modelId="{C8167B58-B651-4DDE-9DB8-080C55371290}" type="presOf" srcId="{B70D31C7-19D1-4014-A54E-E2FDF9A95933}" destId="{C5209D10-3F38-494A-A201-361E9C3BA995}" srcOrd="0" destOrd="0" presId="urn:microsoft.com/office/officeart/2018/2/layout/IconLabelList"/>
    <dgm:cxn modelId="{A44678AE-A73C-4D98-AECC-9AF6CD420B54}" srcId="{9D5C5753-796A-40CA-ACA9-046BB1E04233}" destId="{B70D31C7-19D1-4014-A54E-E2FDF9A95933}" srcOrd="0" destOrd="0" parTransId="{17300710-1C75-4DAB-8F10-4318A6663B73}" sibTransId="{E36458F7-DEAC-41D4-BE7A-B1B75695FF17}"/>
    <dgm:cxn modelId="{95B2F2B1-EA8F-442D-886C-516C44B71CD9}" type="presOf" srcId="{C55721B5-6B83-46D8-9AE7-5AD342F2619E}" destId="{E57E17E5-91AB-4BC7-99EA-E5B8723A2F14}" srcOrd="0" destOrd="0" presId="urn:microsoft.com/office/officeart/2018/2/layout/IconLabelList"/>
    <dgm:cxn modelId="{3BB7B9B5-8A88-4233-88BA-50335B9FDA81}" srcId="{9D5C5753-796A-40CA-ACA9-046BB1E04233}" destId="{B5A7F821-1564-49A8-B1AC-EAE6E68DA978}" srcOrd="2" destOrd="0" parTransId="{63848532-28B3-47FA-B367-F94F8F2E0A9A}" sibTransId="{78801B45-B88B-43A0-97EE-4B7C1BC51A18}"/>
    <dgm:cxn modelId="{7EA033D0-A3EF-454F-B0F8-C7F89A7E9616}" srcId="{9D5C5753-796A-40CA-ACA9-046BB1E04233}" destId="{C55721B5-6B83-46D8-9AE7-5AD342F2619E}" srcOrd="1" destOrd="0" parTransId="{318013D4-37FE-4FDA-A442-A65B78842AA7}" sibTransId="{915D4BB7-0AE4-4F55-9A92-B3196012BE6E}"/>
    <dgm:cxn modelId="{B8A4A8F8-F8CE-4132-9D6A-6B7BF37A7C29}" type="presParOf" srcId="{5D635374-2F19-4A11-9EBE-746C52A5B4E7}" destId="{748B13B8-0E83-41AC-BD33-5DB91F7CB233}" srcOrd="0" destOrd="0" presId="urn:microsoft.com/office/officeart/2018/2/layout/IconLabelList"/>
    <dgm:cxn modelId="{372BC2F6-5752-40FB-8A81-B7F37D0E6312}" type="presParOf" srcId="{748B13B8-0E83-41AC-BD33-5DB91F7CB233}" destId="{D2DDD235-5FF7-4962-A478-0846A98D927D}" srcOrd="0" destOrd="0" presId="urn:microsoft.com/office/officeart/2018/2/layout/IconLabelList"/>
    <dgm:cxn modelId="{DF8FABB0-B55B-49D7-9BC3-EDEE1A30FED9}" type="presParOf" srcId="{748B13B8-0E83-41AC-BD33-5DB91F7CB233}" destId="{D96FF9D8-BBF4-4BB9-A75C-AD2E31E66155}" srcOrd="1" destOrd="0" presId="urn:microsoft.com/office/officeart/2018/2/layout/IconLabelList"/>
    <dgm:cxn modelId="{ADF427E2-0824-4ADD-BF60-8F76FB128AAA}" type="presParOf" srcId="{748B13B8-0E83-41AC-BD33-5DB91F7CB233}" destId="{C5209D10-3F38-494A-A201-361E9C3BA995}" srcOrd="2" destOrd="0" presId="urn:microsoft.com/office/officeart/2018/2/layout/IconLabelList"/>
    <dgm:cxn modelId="{185633FC-80CF-40DB-A38D-45CD43C20CD4}" type="presParOf" srcId="{5D635374-2F19-4A11-9EBE-746C52A5B4E7}" destId="{56B5524B-14C3-47D1-B586-42438F31DBFE}" srcOrd="1" destOrd="0" presId="urn:microsoft.com/office/officeart/2018/2/layout/IconLabelList"/>
    <dgm:cxn modelId="{1E669B3E-B7BF-4BA6-A5AC-625F69574957}" type="presParOf" srcId="{5D635374-2F19-4A11-9EBE-746C52A5B4E7}" destId="{0C80754C-9FAE-48BF-BD04-F84BEABBD534}" srcOrd="2" destOrd="0" presId="urn:microsoft.com/office/officeart/2018/2/layout/IconLabelList"/>
    <dgm:cxn modelId="{0EC181DC-8AEC-4146-82A6-88006714C015}" type="presParOf" srcId="{0C80754C-9FAE-48BF-BD04-F84BEABBD534}" destId="{22870D6E-0CA5-4D83-B032-4A080974A560}" srcOrd="0" destOrd="0" presId="urn:microsoft.com/office/officeart/2018/2/layout/IconLabelList"/>
    <dgm:cxn modelId="{44FAFF9F-9269-42F9-BD69-C1407B63CF2A}" type="presParOf" srcId="{0C80754C-9FAE-48BF-BD04-F84BEABBD534}" destId="{5F59003A-592F-4DB0-B84E-53F634304C2E}" srcOrd="1" destOrd="0" presId="urn:microsoft.com/office/officeart/2018/2/layout/IconLabelList"/>
    <dgm:cxn modelId="{8EFDB960-E54D-4543-BA58-AE1740B9FF8A}" type="presParOf" srcId="{0C80754C-9FAE-48BF-BD04-F84BEABBD534}" destId="{E57E17E5-91AB-4BC7-99EA-E5B8723A2F14}" srcOrd="2" destOrd="0" presId="urn:microsoft.com/office/officeart/2018/2/layout/IconLabelList"/>
    <dgm:cxn modelId="{41386272-31A7-40B9-BA18-3ABC9A21FFB3}" type="presParOf" srcId="{5D635374-2F19-4A11-9EBE-746C52A5B4E7}" destId="{B2146BB4-1AD8-44AE-A26B-B392EB7AB812}" srcOrd="3" destOrd="0" presId="urn:microsoft.com/office/officeart/2018/2/layout/IconLabelList"/>
    <dgm:cxn modelId="{D022FF6E-1A25-4799-8E87-C495852BA10C}" type="presParOf" srcId="{5D635374-2F19-4A11-9EBE-746C52A5B4E7}" destId="{3BF0B553-79A0-4B21-BA09-D0762FB87C8C}" srcOrd="4" destOrd="0" presId="urn:microsoft.com/office/officeart/2018/2/layout/IconLabelList"/>
    <dgm:cxn modelId="{1C88F0B9-E3F2-4804-A082-66CA2970FCAB}" type="presParOf" srcId="{3BF0B553-79A0-4B21-BA09-D0762FB87C8C}" destId="{7D825EFD-FE88-4C80-A453-DC0A8DF7D9B1}" srcOrd="0" destOrd="0" presId="urn:microsoft.com/office/officeart/2018/2/layout/IconLabelList"/>
    <dgm:cxn modelId="{A4C690CE-DD60-4117-8555-0C9239F16CAF}" type="presParOf" srcId="{3BF0B553-79A0-4B21-BA09-D0762FB87C8C}" destId="{D6682E76-7D58-4F62-B031-589E20137A9E}" srcOrd="1" destOrd="0" presId="urn:microsoft.com/office/officeart/2018/2/layout/IconLabelList"/>
    <dgm:cxn modelId="{7C85FAB0-0E1F-4772-B102-BA0CA4129AEF}" type="presParOf" srcId="{3BF0B553-79A0-4B21-BA09-D0762FB87C8C}" destId="{6010278E-CBE9-4006-AC38-A382B74E92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047331-4DBC-4C5F-827C-9770D3B27D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B23D8C-30AC-48EC-AD2E-BF666EF8A36E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0" i="0" dirty="0"/>
            <a:t>Herramienta open-source para automatizar navegadores web.</a:t>
          </a:r>
          <a:endParaRPr lang="en-US" dirty="0"/>
        </a:p>
      </dgm:t>
    </dgm:pt>
    <dgm:pt modelId="{ACF20834-CBC1-4E29-9E74-E7F750E4E284}" type="parTrans" cxnId="{78E8AE46-6323-48B9-AEE6-CAF0940B970E}">
      <dgm:prSet/>
      <dgm:spPr/>
      <dgm:t>
        <a:bodyPr/>
        <a:lstStyle/>
        <a:p>
          <a:endParaRPr lang="en-US"/>
        </a:p>
      </dgm:t>
    </dgm:pt>
    <dgm:pt modelId="{8440CEF7-3D80-4D27-90EA-7124F6F5CCDC}" type="sibTrans" cxnId="{78E8AE46-6323-48B9-AEE6-CAF0940B970E}">
      <dgm:prSet/>
      <dgm:spPr/>
      <dgm:t>
        <a:bodyPr/>
        <a:lstStyle/>
        <a:p>
          <a:endParaRPr lang="en-US"/>
        </a:p>
      </dgm:t>
    </dgm:pt>
    <dgm:pt modelId="{A253EE63-0092-46FC-A78C-1EE55207E5EF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0" i="0" dirty="0"/>
            <a:t>Permite simular interacciones como clics, ingreso de texto, validaciones, etc.</a:t>
          </a:r>
          <a:endParaRPr lang="en-US" dirty="0"/>
        </a:p>
      </dgm:t>
    </dgm:pt>
    <dgm:pt modelId="{F9821344-A734-4F9C-8062-90F8A61F842E}" type="parTrans" cxnId="{7F8E7540-885D-4531-A099-D3B13C0ED0CE}">
      <dgm:prSet/>
      <dgm:spPr/>
      <dgm:t>
        <a:bodyPr/>
        <a:lstStyle/>
        <a:p>
          <a:endParaRPr lang="en-US"/>
        </a:p>
      </dgm:t>
    </dgm:pt>
    <dgm:pt modelId="{49B8F98C-A2AD-42AC-9166-3F729CD965A5}" type="sibTrans" cxnId="{7F8E7540-885D-4531-A099-D3B13C0ED0CE}">
      <dgm:prSet/>
      <dgm:spPr/>
      <dgm:t>
        <a:bodyPr/>
        <a:lstStyle/>
        <a:p>
          <a:endParaRPr lang="en-US"/>
        </a:p>
      </dgm:t>
    </dgm:pt>
    <dgm:pt modelId="{FD38F714-60D0-4AA3-B95A-73BAD84DFF03}" type="pres">
      <dgm:prSet presAssocID="{FE047331-4DBC-4C5F-827C-9770D3B27D0A}" presName="root" presStyleCnt="0">
        <dgm:presLayoutVars>
          <dgm:dir/>
          <dgm:resizeHandles val="exact"/>
        </dgm:presLayoutVars>
      </dgm:prSet>
      <dgm:spPr/>
    </dgm:pt>
    <dgm:pt modelId="{D114D70E-A988-4395-98E3-70C0F1362ADA}" type="pres">
      <dgm:prSet presAssocID="{A2B23D8C-30AC-48EC-AD2E-BF666EF8A36E}" presName="compNode" presStyleCnt="0"/>
      <dgm:spPr/>
    </dgm:pt>
    <dgm:pt modelId="{29B38496-7ED4-46C5-9788-F4E2C438B2F8}" type="pres">
      <dgm:prSet presAssocID="{A2B23D8C-30AC-48EC-AD2E-BF666EF8A36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C8E71CD8-AEB3-44B5-8565-D524D33B6201}" type="pres">
      <dgm:prSet presAssocID="{A2B23D8C-30AC-48EC-AD2E-BF666EF8A36E}" presName="spaceRect" presStyleCnt="0"/>
      <dgm:spPr/>
    </dgm:pt>
    <dgm:pt modelId="{673BC139-8948-4457-BC8E-9E00569DF543}" type="pres">
      <dgm:prSet presAssocID="{A2B23D8C-30AC-48EC-AD2E-BF666EF8A36E}" presName="textRect" presStyleLbl="revTx" presStyleIdx="0" presStyleCnt="2">
        <dgm:presLayoutVars>
          <dgm:chMax val="1"/>
          <dgm:chPref val="1"/>
        </dgm:presLayoutVars>
      </dgm:prSet>
      <dgm:spPr/>
    </dgm:pt>
    <dgm:pt modelId="{66115606-54A7-4262-BD17-C432C4E02D29}" type="pres">
      <dgm:prSet presAssocID="{8440CEF7-3D80-4D27-90EA-7124F6F5CCDC}" presName="sibTrans" presStyleCnt="0"/>
      <dgm:spPr/>
    </dgm:pt>
    <dgm:pt modelId="{19BA2F4B-74C7-4A96-8064-1BD9E7C213E5}" type="pres">
      <dgm:prSet presAssocID="{A253EE63-0092-46FC-A78C-1EE55207E5EF}" presName="compNode" presStyleCnt="0"/>
      <dgm:spPr/>
    </dgm:pt>
    <dgm:pt modelId="{F9B12AFA-1741-430B-9E6A-DD7D3E1A27FE}" type="pres">
      <dgm:prSet presAssocID="{A253EE63-0092-46FC-A78C-1EE55207E5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81E232DE-FBDB-490C-B8A7-894DFAF0168F}" type="pres">
      <dgm:prSet presAssocID="{A253EE63-0092-46FC-A78C-1EE55207E5EF}" presName="spaceRect" presStyleCnt="0"/>
      <dgm:spPr/>
    </dgm:pt>
    <dgm:pt modelId="{D56B1873-6433-47BC-B454-94BDCAAFF47D}" type="pres">
      <dgm:prSet presAssocID="{A253EE63-0092-46FC-A78C-1EE55207E5E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F8E7540-885D-4531-A099-D3B13C0ED0CE}" srcId="{FE047331-4DBC-4C5F-827C-9770D3B27D0A}" destId="{A253EE63-0092-46FC-A78C-1EE55207E5EF}" srcOrd="1" destOrd="0" parTransId="{F9821344-A734-4F9C-8062-90F8A61F842E}" sibTransId="{49B8F98C-A2AD-42AC-9166-3F729CD965A5}"/>
    <dgm:cxn modelId="{78E8AE46-6323-48B9-AEE6-CAF0940B970E}" srcId="{FE047331-4DBC-4C5F-827C-9770D3B27D0A}" destId="{A2B23D8C-30AC-48EC-AD2E-BF666EF8A36E}" srcOrd="0" destOrd="0" parTransId="{ACF20834-CBC1-4E29-9E74-E7F750E4E284}" sibTransId="{8440CEF7-3D80-4D27-90EA-7124F6F5CCDC}"/>
    <dgm:cxn modelId="{7E4DADA0-0B05-4860-B3DA-72739E9583DE}" type="presOf" srcId="{A253EE63-0092-46FC-A78C-1EE55207E5EF}" destId="{D56B1873-6433-47BC-B454-94BDCAAFF47D}" srcOrd="0" destOrd="0" presId="urn:microsoft.com/office/officeart/2018/2/layout/IconLabelList"/>
    <dgm:cxn modelId="{E1B0FADD-7209-4BB4-9E12-A16546445A7B}" type="presOf" srcId="{FE047331-4DBC-4C5F-827C-9770D3B27D0A}" destId="{FD38F714-60D0-4AA3-B95A-73BAD84DFF03}" srcOrd="0" destOrd="0" presId="urn:microsoft.com/office/officeart/2018/2/layout/IconLabelList"/>
    <dgm:cxn modelId="{06AE88F5-9A53-4E10-96D8-D7ADBC2226AE}" type="presOf" srcId="{A2B23D8C-30AC-48EC-AD2E-BF666EF8A36E}" destId="{673BC139-8948-4457-BC8E-9E00569DF543}" srcOrd="0" destOrd="0" presId="urn:microsoft.com/office/officeart/2018/2/layout/IconLabelList"/>
    <dgm:cxn modelId="{1CC7328C-9B1F-4034-8EA3-CB661970A6D4}" type="presParOf" srcId="{FD38F714-60D0-4AA3-B95A-73BAD84DFF03}" destId="{D114D70E-A988-4395-98E3-70C0F1362ADA}" srcOrd="0" destOrd="0" presId="urn:microsoft.com/office/officeart/2018/2/layout/IconLabelList"/>
    <dgm:cxn modelId="{FE810A95-BD7F-42E2-9EC1-16DE105253A9}" type="presParOf" srcId="{D114D70E-A988-4395-98E3-70C0F1362ADA}" destId="{29B38496-7ED4-46C5-9788-F4E2C438B2F8}" srcOrd="0" destOrd="0" presId="urn:microsoft.com/office/officeart/2018/2/layout/IconLabelList"/>
    <dgm:cxn modelId="{5D0A8D2F-6118-4632-8A90-00DFCD719E47}" type="presParOf" srcId="{D114D70E-A988-4395-98E3-70C0F1362ADA}" destId="{C8E71CD8-AEB3-44B5-8565-D524D33B6201}" srcOrd="1" destOrd="0" presId="urn:microsoft.com/office/officeart/2018/2/layout/IconLabelList"/>
    <dgm:cxn modelId="{568C4601-DE7A-4835-93EF-F842AFF3B313}" type="presParOf" srcId="{D114D70E-A988-4395-98E3-70C0F1362ADA}" destId="{673BC139-8948-4457-BC8E-9E00569DF543}" srcOrd="2" destOrd="0" presId="urn:microsoft.com/office/officeart/2018/2/layout/IconLabelList"/>
    <dgm:cxn modelId="{97895EEC-412E-4ADB-99F5-03B7B9443422}" type="presParOf" srcId="{FD38F714-60D0-4AA3-B95A-73BAD84DFF03}" destId="{66115606-54A7-4262-BD17-C432C4E02D29}" srcOrd="1" destOrd="0" presId="urn:microsoft.com/office/officeart/2018/2/layout/IconLabelList"/>
    <dgm:cxn modelId="{1905AB1C-544A-40CA-8D97-5CB61B0D9C30}" type="presParOf" srcId="{FD38F714-60D0-4AA3-B95A-73BAD84DFF03}" destId="{19BA2F4B-74C7-4A96-8064-1BD9E7C213E5}" srcOrd="2" destOrd="0" presId="urn:microsoft.com/office/officeart/2018/2/layout/IconLabelList"/>
    <dgm:cxn modelId="{0C3DDB8E-0B3A-4439-8040-09C527A086AF}" type="presParOf" srcId="{19BA2F4B-74C7-4A96-8064-1BD9E7C213E5}" destId="{F9B12AFA-1741-430B-9E6A-DD7D3E1A27FE}" srcOrd="0" destOrd="0" presId="urn:microsoft.com/office/officeart/2018/2/layout/IconLabelList"/>
    <dgm:cxn modelId="{48CE6AF0-7361-4E31-B1BB-F205614312F4}" type="presParOf" srcId="{19BA2F4B-74C7-4A96-8064-1BD9E7C213E5}" destId="{81E232DE-FBDB-490C-B8A7-894DFAF0168F}" srcOrd="1" destOrd="0" presId="urn:microsoft.com/office/officeart/2018/2/layout/IconLabelList"/>
    <dgm:cxn modelId="{1E933D41-EE3C-4189-B958-AA7E871DAD63}" type="presParOf" srcId="{19BA2F4B-74C7-4A96-8064-1BD9E7C213E5}" destId="{D56B1873-6433-47BC-B454-94BDCAAFF4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306847-ECFF-4C01-A4FC-992101EB27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294CC5-E9E8-4C1F-B6F1-C252D853EB06}">
      <dgm:prSet/>
      <dgm:spPr/>
      <dgm:t>
        <a:bodyPr/>
        <a:lstStyle/>
        <a:p>
          <a:r>
            <a:rPr lang="es-ES" b="0" i="0" dirty="0"/>
            <a:t>Selenium necesita selectores para interactuar con elementos (inputs, botones, etc.)</a:t>
          </a:r>
          <a:endParaRPr lang="en-US" dirty="0"/>
        </a:p>
      </dgm:t>
    </dgm:pt>
    <dgm:pt modelId="{9F8D979F-E347-4BE3-B6CB-DAB7EDDE24AB}" type="parTrans" cxnId="{576107F5-0FBD-454C-AF86-090C50A04704}">
      <dgm:prSet/>
      <dgm:spPr/>
      <dgm:t>
        <a:bodyPr/>
        <a:lstStyle/>
        <a:p>
          <a:endParaRPr lang="en-US"/>
        </a:p>
      </dgm:t>
    </dgm:pt>
    <dgm:pt modelId="{15E664D6-5551-48DD-A77B-03A53BA92105}" type="sibTrans" cxnId="{576107F5-0FBD-454C-AF86-090C50A04704}">
      <dgm:prSet/>
      <dgm:spPr/>
      <dgm:t>
        <a:bodyPr/>
        <a:lstStyle/>
        <a:p>
          <a:endParaRPr lang="en-US"/>
        </a:p>
      </dgm:t>
    </dgm:pt>
    <dgm:pt modelId="{266B9467-2061-40EA-9982-181E3C15BF9B}">
      <dgm:prSet/>
      <dgm:spPr/>
      <dgm:t>
        <a:bodyPr/>
        <a:lstStyle/>
        <a:p>
          <a:r>
            <a:rPr lang="es-ES" b="0" i="0" dirty="0"/>
            <a:t>Un selector HTML es una forma de ubicar elementos en una página web.</a:t>
          </a:r>
          <a:endParaRPr lang="en-US" dirty="0"/>
        </a:p>
      </dgm:t>
    </dgm:pt>
    <dgm:pt modelId="{68EF017E-712F-4954-9267-1D27BDB8029F}" type="parTrans" cxnId="{90BA5601-0CDB-42B9-A948-282326F40E6E}">
      <dgm:prSet/>
      <dgm:spPr/>
      <dgm:t>
        <a:bodyPr/>
        <a:lstStyle/>
        <a:p>
          <a:endParaRPr lang="en-US"/>
        </a:p>
      </dgm:t>
    </dgm:pt>
    <dgm:pt modelId="{B004BEB2-FF32-4FD1-A43C-67489631B21A}" type="sibTrans" cxnId="{90BA5601-0CDB-42B9-A948-282326F40E6E}">
      <dgm:prSet/>
      <dgm:spPr/>
      <dgm:t>
        <a:bodyPr/>
        <a:lstStyle/>
        <a:p>
          <a:endParaRPr lang="en-US"/>
        </a:p>
      </dgm:t>
    </dgm:pt>
    <dgm:pt modelId="{A373AE8B-0631-4C09-8925-BF16212289DE}" type="pres">
      <dgm:prSet presAssocID="{44306847-ECFF-4C01-A4FC-992101EB27F3}" presName="root" presStyleCnt="0">
        <dgm:presLayoutVars>
          <dgm:dir/>
          <dgm:resizeHandles val="exact"/>
        </dgm:presLayoutVars>
      </dgm:prSet>
      <dgm:spPr/>
    </dgm:pt>
    <dgm:pt modelId="{6F47EB04-515D-4A0D-BA1E-85FC47E46CB1}" type="pres">
      <dgm:prSet presAssocID="{14294CC5-E9E8-4C1F-B6F1-C252D853EB06}" presName="compNode" presStyleCnt="0"/>
      <dgm:spPr/>
    </dgm:pt>
    <dgm:pt modelId="{B2EB73D8-E280-4908-AAEF-A1DC5D3592B4}" type="pres">
      <dgm:prSet presAssocID="{14294CC5-E9E8-4C1F-B6F1-C252D853EB06}" presName="bgRect" presStyleLbl="bgShp" presStyleIdx="0" presStyleCnt="2"/>
      <dgm:spPr/>
    </dgm:pt>
    <dgm:pt modelId="{51E65158-3DEE-4F72-A093-352E63089A6A}" type="pres">
      <dgm:prSet presAssocID="{14294CC5-E9E8-4C1F-B6F1-C252D853EB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ntífico"/>
        </a:ext>
      </dgm:extLst>
    </dgm:pt>
    <dgm:pt modelId="{3E7BA98E-1797-4379-BDDC-D205E5474864}" type="pres">
      <dgm:prSet presAssocID="{14294CC5-E9E8-4C1F-B6F1-C252D853EB06}" presName="spaceRect" presStyleCnt="0"/>
      <dgm:spPr/>
    </dgm:pt>
    <dgm:pt modelId="{9E49E44B-6B80-4052-B6B5-5D554CAAC060}" type="pres">
      <dgm:prSet presAssocID="{14294CC5-E9E8-4C1F-B6F1-C252D853EB06}" presName="parTx" presStyleLbl="revTx" presStyleIdx="0" presStyleCnt="2">
        <dgm:presLayoutVars>
          <dgm:chMax val="0"/>
          <dgm:chPref val="0"/>
        </dgm:presLayoutVars>
      </dgm:prSet>
      <dgm:spPr/>
    </dgm:pt>
    <dgm:pt modelId="{395EFD7E-574A-4FF7-AADA-44D2ACAA6554}" type="pres">
      <dgm:prSet presAssocID="{15E664D6-5551-48DD-A77B-03A53BA92105}" presName="sibTrans" presStyleCnt="0"/>
      <dgm:spPr/>
    </dgm:pt>
    <dgm:pt modelId="{0237F729-3EFA-4036-BD10-CD9CE13B68C6}" type="pres">
      <dgm:prSet presAssocID="{266B9467-2061-40EA-9982-181E3C15BF9B}" presName="compNode" presStyleCnt="0"/>
      <dgm:spPr/>
    </dgm:pt>
    <dgm:pt modelId="{E648BC1A-6253-4D28-96D5-F10B6E35ED0D}" type="pres">
      <dgm:prSet presAssocID="{266B9467-2061-40EA-9982-181E3C15BF9B}" presName="bgRect" presStyleLbl="bgShp" presStyleIdx="1" presStyleCnt="2"/>
      <dgm:spPr/>
    </dgm:pt>
    <dgm:pt modelId="{564524D0-A8ED-4F0A-A584-FB26C70A1BE9}" type="pres">
      <dgm:prSet presAssocID="{266B9467-2061-40EA-9982-181E3C15BF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000E3DC-4F7B-46CC-A408-F3D2563B0843}" type="pres">
      <dgm:prSet presAssocID="{266B9467-2061-40EA-9982-181E3C15BF9B}" presName="spaceRect" presStyleCnt="0"/>
      <dgm:spPr/>
    </dgm:pt>
    <dgm:pt modelId="{9B1E2E56-C6F0-4E6D-BD6C-89A199F6EFE1}" type="pres">
      <dgm:prSet presAssocID="{266B9467-2061-40EA-9982-181E3C15BF9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0BA5601-0CDB-42B9-A948-282326F40E6E}" srcId="{44306847-ECFF-4C01-A4FC-992101EB27F3}" destId="{266B9467-2061-40EA-9982-181E3C15BF9B}" srcOrd="1" destOrd="0" parTransId="{68EF017E-712F-4954-9267-1D27BDB8029F}" sibTransId="{B004BEB2-FF32-4FD1-A43C-67489631B21A}"/>
    <dgm:cxn modelId="{D328E51C-7843-4334-8D05-5395CCE8E1FD}" type="presOf" srcId="{266B9467-2061-40EA-9982-181E3C15BF9B}" destId="{9B1E2E56-C6F0-4E6D-BD6C-89A199F6EFE1}" srcOrd="0" destOrd="0" presId="urn:microsoft.com/office/officeart/2018/2/layout/IconVerticalSolidList"/>
    <dgm:cxn modelId="{8AFD7A26-592A-48E5-A9BC-9969578FE2C7}" type="presOf" srcId="{44306847-ECFF-4C01-A4FC-992101EB27F3}" destId="{A373AE8B-0631-4C09-8925-BF16212289DE}" srcOrd="0" destOrd="0" presId="urn:microsoft.com/office/officeart/2018/2/layout/IconVerticalSolidList"/>
    <dgm:cxn modelId="{F10F312A-1B73-4CCD-893F-A53941E27241}" type="presOf" srcId="{14294CC5-E9E8-4C1F-B6F1-C252D853EB06}" destId="{9E49E44B-6B80-4052-B6B5-5D554CAAC060}" srcOrd="0" destOrd="0" presId="urn:microsoft.com/office/officeart/2018/2/layout/IconVerticalSolidList"/>
    <dgm:cxn modelId="{576107F5-0FBD-454C-AF86-090C50A04704}" srcId="{44306847-ECFF-4C01-A4FC-992101EB27F3}" destId="{14294CC5-E9E8-4C1F-B6F1-C252D853EB06}" srcOrd="0" destOrd="0" parTransId="{9F8D979F-E347-4BE3-B6CB-DAB7EDDE24AB}" sibTransId="{15E664D6-5551-48DD-A77B-03A53BA92105}"/>
    <dgm:cxn modelId="{FBB24A35-D44D-45CB-8DFB-C71F9CF24E8E}" type="presParOf" srcId="{A373AE8B-0631-4C09-8925-BF16212289DE}" destId="{6F47EB04-515D-4A0D-BA1E-85FC47E46CB1}" srcOrd="0" destOrd="0" presId="urn:microsoft.com/office/officeart/2018/2/layout/IconVerticalSolidList"/>
    <dgm:cxn modelId="{56634044-1C0F-49C7-BDD2-0AA832882D95}" type="presParOf" srcId="{6F47EB04-515D-4A0D-BA1E-85FC47E46CB1}" destId="{B2EB73D8-E280-4908-AAEF-A1DC5D3592B4}" srcOrd="0" destOrd="0" presId="urn:microsoft.com/office/officeart/2018/2/layout/IconVerticalSolidList"/>
    <dgm:cxn modelId="{1884C05C-C198-4FBD-8A4D-77C50FE2E023}" type="presParOf" srcId="{6F47EB04-515D-4A0D-BA1E-85FC47E46CB1}" destId="{51E65158-3DEE-4F72-A093-352E63089A6A}" srcOrd="1" destOrd="0" presId="urn:microsoft.com/office/officeart/2018/2/layout/IconVerticalSolidList"/>
    <dgm:cxn modelId="{9BDB1F29-704D-4C08-8BF5-60B05206E479}" type="presParOf" srcId="{6F47EB04-515D-4A0D-BA1E-85FC47E46CB1}" destId="{3E7BA98E-1797-4379-BDDC-D205E5474864}" srcOrd="2" destOrd="0" presId="urn:microsoft.com/office/officeart/2018/2/layout/IconVerticalSolidList"/>
    <dgm:cxn modelId="{3D36C19A-7A35-46B1-8809-092DB42846B3}" type="presParOf" srcId="{6F47EB04-515D-4A0D-BA1E-85FC47E46CB1}" destId="{9E49E44B-6B80-4052-B6B5-5D554CAAC060}" srcOrd="3" destOrd="0" presId="urn:microsoft.com/office/officeart/2018/2/layout/IconVerticalSolidList"/>
    <dgm:cxn modelId="{A2F38254-D92B-499C-AF0A-E36E1EDEF058}" type="presParOf" srcId="{A373AE8B-0631-4C09-8925-BF16212289DE}" destId="{395EFD7E-574A-4FF7-AADA-44D2ACAA6554}" srcOrd="1" destOrd="0" presId="urn:microsoft.com/office/officeart/2018/2/layout/IconVerticalSolidList"/>
    <dgm:cxn modelId="{8CADA7ED-E159-48C6-9404-00AE25F0E5A8}" type="presParOf" srcId="{A373AE8B-0631-4C09-8925-BF16212289DE}" destId="{0237F729-3EFA-4036-BD10-CD9CE13B68C6}" srcOrd="2" destOrd="0" presId="urn:microsoft.com/office/officeart/2018/2/layout/IconVerticalSolidList"/>
    <dgm:cxn modelId="{C7999F59-17D0-4F0D-B762-43BCC8761C72}" type="presParOf" srcId="{0237F729-3EFA-4036-BD10-CD9CE13B68C6}" destId="{E648BC1A-6253-4D28-96D5-F10B6E35ED0D}" srcOrd="0" destOrd="0" presId="urn:microsoft.com/office/officeart/2018/2/layout/IconVerticalSolidList"/>
    <dgm:cxn modelId="{28FE9413-B0FB-4CC6-9BAE-8A7B7F643ADA}" type="presParOf" srcId="{0237F729-3EFA-4036-BD10-CD9CE13B68C6}" destId="{564524D0-A8ED-4F0A-A584-FB26C70A1BE9}" srcOrd="1" destOrd="0" presId="urn:microsoft.com/office/officeart/2018/2/layout/IconVerticalSolidList"/>
    <dgm:cxn modelId="{AA7756BC-BD96-4490-8761-082FC61926CF}" type="presParOf" srcId="{0237F729-3EFA-4036-BD10-CD9CE13B68C6}" destId="{4000E3DC-4F7B-46CC-A408-F3D2563B0843}" srcOrd="2" destOrd="0" presId="urn:microsoft.com/office/officeart/2018/2/layout/IconVerticalSolidList"/>
    <dgm:cxn modelId="{E472D0CD-FC9B-4EFE-965D-758442A1E6DE}" type="presParOf" srcId="{0237F729-3EFA-4036-BD10-CD9CE13B68C6}" destId="{9B1E2E56-C6F0-4E6D-BD6C-89A199F6EF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761C5B-A7CD-4860-BD72-EFD666A332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D604E4-81D8-4C36-B0C8-B591C5724BED}">
      <dgm:prSet/>
      <dgm:spPr/>
      <dgm:t>
        <a:bodyPr/>
        <a:lstStyle/>
        <a:p>
          <a:r>
            <a:rPr lang="en-US" b="0" i="0" dirty="0"/>
            <a:t>ID</a:t>
          </a:r>
          <a:endParaRPr lang="en-US" dirty="0"/>
        </a:p>
      </dgm:t>
    </dgm:pt>
    <dgm:pt modelId="{5F637EF4-6D6E-403D-AB96-54D5A4C3E31C}" type="parTrans" cxnId="{DFECFE61-0C3E-43B9-9FFC-F11408D5AC1C}">
      <dgm:prSet/>
      <dgm:spPr/>
      <dgm:t>
        <a:bodyPr/>
        <a:lstStyle/>
        <a:p>
          <a:endParaRPr lang="en-US"/>
        </a:p>
      </dgm:t>
    </dgm:pt>
    <dgm:pt modelId="{0B5B2CFF-3D2B-49C3-845E-C5362827B50F}" type="sibTrans" cxnId="{DFECFE61-0C3E-43B9-9FFC-F11408D5AC1C}">
      <dgm:prSet/>
      <dgm:spPr/>
      <dgm:t>
        <a:bodyPr/>
        <a:lstStyle/>
        <a:p>
          <a:endParaRPr lang="en-US"/>
        </a:p>
      </dgm:t>
    </dgm:pt>
    <dgm:pt modelId="{424C1FFD-F23C-41AD-9A01-4B8CB0EDF2D8}">
      <dgm:prSet/>
      <dgm:spPr/>
      <dgm:t>
        <a:bodyPr/>
        <a:lstStyle/>
        <a:p>
          <a:r>
            <a:rPr lang="en-US" b="0" i="0" dirty="0"/>
            <a:t>Name</a:t>
          </a:r>
          <a:endParaRPr lang="en-US" dirty="0"/>
        </a:p>
      </dgm:t>
    </dgm:pt>
    <dgm:pt modelId="{6CA72D08-A529-42CE-A3FC-1FBC644747DB}" type="parTrans" cxnId="{A3650007-A8F1-4B3D-BDC6-CB9E9020CE46}">
      <dgm:prSet/>
      <dgm:spPr/>
      <dgm:t>
        <a:bodyPr/>
        <a:lstStyle/>
        <a:p>
          <a:endParaRPr lang="en-US"/>
        </a:p>
      </dgm:t>
    </dgm:pt>
    <dgm:pt modelId="{DCB49335-B774-4B59-9CAB-D1D7549C8C2C}" type="sibTrans" cxnId="{A3650007-A8F1-4B3D-BDC6-CB9E9020CE46}">
      <dgm:prSet/>
      <dgm:spPr/>
      <dgm:t>
        <a:bodyPr/>
        <a:lstStyle/>
        <a:p>
          <a:endParaRPr lang="en-US"/>
        </a:p>
      </dgm:t>
    </dgm:pt>
    <dgm:pt modelId="{CDA67605-0F2D-4F8A-9566-66033BC76362}">
      <dgm:prSet/>
      <dgm:spPr/>
      <dgm:t>
        <a:bodyPr/>
        <a:lstStyle/>
        <a:p>
          <a:r>
            <a:rPr lang="en-US" b="0" i="0" dirty="0"/>
            <a:t>Class Name</a:t>
          </a:r>
          <a:endParaRPr lang="en-US" dirty="0"/>
        </a:p>
      </dgm:t>
    </dgm:pt>
    <dgm:pt modelId="{B610CEA5-F43B-417F-9EF3-39C2A9AAFBF8}" type="parTrans" cxnId="{5223C931-8606-4339-8393-D78C27A58548}">
      <dgm:prSet/>
      <dgm:spPr/>
      <dgm:t>
        <a:bodyPr/>
        <a:lstStyle/>
        <a:p>
          <a:endParaRPr lang="en-US"/>
        </a:p>
      </dgm:t>
    </dgm:pt>
    <dgm:pt modelId="{30709F98-FCBD-48C7-807D-BD910CEEE619}" type="sibTrans" cxnId="{5223C931-8606-4339-8393-D78C27A58548}">
      <dgm:prSet/>
      <dgm:spPr/>
      <dgm:t>
        <a:bodyPr/>
        <a:lstStyle/>
        <a:p>
          <a:endParaRPr lang="en-US"/>
        </a:p>
      </dgm:t>
    </dgm:pt>
    <dgm:pt modelId="{99628736-D943-46FC-862A-529C26364458}">
      <dgm:prSet/>
      <dgm:spPr/>
      <dgm:t>
        <a:bodyPr/>
        <a:lstStyle/>
        <a:p>
          <a:r>
            <a:rPr lang="en-US" b="0" i="0" dirty="0"/>
            <a:t>Tag Name</a:t>
          </a:r>
          <a:endParaRPr lang="en-US" dirty="0"/>
        </a:p>
      </dgm:t>
    </dgm:pt>
    <dgm:pt modelId="{F303A86D-6B28-448A-8BF6-8684EE80D676}" type="parTrans" cxnId="{14839D00-E409-44DB-B3C3-A66CD299A366}">
      <dgm:prSet/>
      <dgm:spPr/>
      <dgm:t>
        <a:bodyPr/>
        <a:lstStyle/>
        <a:p>
          <a:endParaRPr lang="en-US"/>
        </a:p>
      </dgm:t>
    </dgm:pt>
    <dgm:pt modelId="{778DFB52-FCAD-4A50-9303-6A274A4EAF40}" type="sibTrans" cxnId="{14839D00-E409-44DB-B3C3-A66CD299A366}">
      <dgm:prSet/>
      <dgm:spPr/>
      <dgm:t>
        <a:bodyPr/>
        <a:lstStyle/>
        <a:p>
          <a:endParaRPr lang="en-US"/>
        </a:p>
      </dgm:t>
    </dgm:pt>
    <dgm:pt modelId="{A818C0EA-6A46-443D-B6B3-E30A98BBE0EF}">
      <dgm:prSet/>
      <dgm:spPr/>
      <dgm:t>
        <a:bodyPr/>
        <a:lstStyle/>
        <a:p>
          <a:r>
            <a:rPr lang="en-US" b="0" i="0" dirty="0"/>
            <a:t>Link Text / Partial Link Text</a:t>
          </a:r>
          <a:endParaRPr lang="en-US" dirty="0"/>
        </a:p>
      </dgm:t>
    </dgm:pt>
    <dgm:pt modelId="{F786C658-B6C6-4FFC-96B0-93BEB1A364ED}" type="parTrans" cxnId="{FF57B6D0-B5AD-4960-A31A-1FA5A2060C92}">
      <dgm:prSet/>
      <dgm:spPr/>
      <dgm:t>
        <a:bodyPr/>
        <a:lstStyle/>
        <a:p>
          <a:endParaRPr lang="en-US"/>
        </a:p>
      </dgm:t>
    </dgm:pt>
    <dgm:pt modelId="{26C47C33-DD46-49BE-A387-010AD4B6646C}" type="sibTrans" cxnId="{FF57B6D0-B5AD-4960-A31A-1FA5A2060C92}">
      <dgm:prSet/>
      <dgm:spPr/>
      <dgm:t>
        <a:bodyPr/>
        <a:lstStyle/>
        <a:p>
          <a:endParaRPr lang="en-US"/>
        </a:p>
      </dgm:t>
    </dgm:pt>
    <dgm:pt modelId="{352634E7-050B-4604-B64E-4212C05549BA}">
      <dgm:prSet/>
      <dgm:spPr/>
      <dgm:t>
        <a:bodyPr/>
        <a:lstStyle/>
        <a:p>
          <a:r>
            <a:rPr lang="en-US" b="0" i="0" dirty="0"/>
            <a:t>Xpath</a:t>
          </a:r>
          <a:endParaRPr lang="en-US" dirty="0"/>
        </a:p>
      </dgm:t>
    </dgm:pt>
    <dgm:pt modelId="{B78498A1-72EF-425E-BB31-0CEB67FEF0C8}" type="parTrans" cxnId="{68F2C1DE-B638-4E71-BA8F-04D1B4DF1B73}">
      <dgm:prSet/>
      <dgm:spPr/>
      <dgm:t>
        <a:bodyPr/>
        <a:lstStyle/>
        <a:p>
          <a:endParaRPr lang="en-US"/>
        </a:p>
      </dgm:t>
    </dgm:pt>
    <dgm:pt modelId="{6696E1D4-E662-4D77-9984-72E862528A11}" type="sibTrans" cxnId="{68F2C1DE-B638-4E71-BA8F-04D1B4DF1B73}">
      <dgm:prSet/>
      <dgm:spPr/>
      <dgm:t>
        <a:bodyPr/>
        <a:lstStyle/>
        <a:p>
          <a:endParaRPr lang="en-US"/>
        </a:p>
      </dgm:t>
    </dgm:pt>
    <dgm:pt modelId="{8B15DE4E-BFEF-457A-B5C6-51372053C569}">
      <dgm:prSet/>
      <dgm:spPr/>
      <dgm:t>
        <a:bodyPr/>
        <a:lstStyle/>
        <a:p>
          <a:r>
            <a:rPr lang="en-US" b="0" i="0" dirty="0"/>
            <a:t>CSS Selector</a:t>
          </a:r>
          <a:endParaRPr lang="en-US" dirty="0"/>
        </a:p>
      </dgm:t>
    </dgm:pt>
    <dgm:pt modelId="{074F90E6-4DDE-4DC8-8E29-4976F81658A0}" type="parTrans" cxnId="{84693CA7-63A5-44FE-8BF8-D6A5423FB79D}">
      <dgm:prSet/>
      <dgm:spPr/>
      <dgm:t>
        <a:bodyPr/>
        <a:lstStyle/>
        <a:p>
          <a:endParaRPr lang="en-US"/>
        </a:p>
      </dgm:t>
    </dgm:pt>
    <dgm:pt modelId="{8EAD9F10-007C-4A7F-A615-BF67E4170E0C}" type="sibTrans" cxnId="{84693CA7-63A5-44FE-8BF8-D6A5423FB79D}">
      <dgm:prSet/>
      <dgm:spPr/>
      <dgm:t>
        <a:bodyPr/>
        <a:lstStyle/>
        <a:p>
          <a:endParaRPr lang="en-US"/>
        </a:p>
      </dgm:t>
    </dgm:pt>
    <dgm:pt modelId="{3CACDBF0-BE1E-4B13-A4EE-A6413C1CB8A2}" type="pres">
      <dgm:prSet presAssocID="{DD761C5B-A7CD-4860-BD72-EFD666A33247}" presName="linear" presStyleCnt="0">
        <dgm:presLayoutVars>
          <dgm:animLvl val="lvl"/>
          <dgm:resizeHandles val="exact"/>
        </dgm:presLayoutVars>
      </dgm:prSet>
      <dgm:spPr/>
    </dgm:pt>
    <dgm:pt modelId="{D4D23506-0DD4-4981-A80E-B34589F6141D}" type="pres">
      <dgm:prSet presAssocID="{45D604E4-81D8-4C36-B0C8-B591C5724BE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93C5F75-0018-450A-8269-4CE19B150E74}" type="pres">
      <dgm:prSet presAssocID="{0B5B2CFF-3D2B-49C3-845E-C5362827B50F}" presName="spacer" presStyleCnt="0"/>
      <dgm:spPr/>
    </dgm:pt>
    <dgm:pt modelId="{7AFBCA6C-8387-42E2-B1B5-8908D9A63703}" type="pres">
      <dgm:prSet presAssocID="{424C1FFD-F23C-41AD-9A01-4B8CB0EDF2D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72A2ED7-E22A-4958-8F55-99BD907999CF}" type="pres">
      <dgm:prSet presAssocID="{DCB49335-B774-4B59-9CAB-D1D7549C8C2C}" presName="spacer" presStyleCnt="0"/>
      <dgm:spPr/>
    </dgm:pt>
    <dgm:pt modelId="{C8AFE230-0342-4414-84EE-4C61607FAB93}" type="pres">
      <dgm:prSet presAssocID="{CDA67605-0F2D-4F8A-9566-66033BC7636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1E29625-AA53-463A-B40D-9A232B32C1DD}" type="pres">
      <dgm:prSet presAssocID="{30709F98-FCBD-48C7-807D-BD910CEEE619}" presName="spacer" presStyleCnt="0"/>
      <dgm:spPr/>
    </dgm:pt>
    <dgm:pt modelId="{92910628-69B6-4752-BA81-668C287C678E}" type="pres">
      <dgm:prSet presAssocID="{99628736-D943-46FC-862A-529C2636445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C90BAED-ACD0-44C5-A063-D02D225E69C0}" type="pres">
      <dgm:prSet presAssocID="{778DFB52-FCAD-4A50-9303-6A274A4EAF40}" presName="spacer" presStyleCnt="0"/>
      <dgm:spPr/>
    </dgm:pt>
    <dgm:pt modelId="{C37A14A2-4AAE-4993-A020-BDF97436F5CF}" type="pres">
      <dgm:prSet presAssocID="{A818C0EA-6A46-443D-B6B3-E30A98BBE0E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A8F17D4-223C-4289-BDEE-278C08A4C5F3}" type="pres">
      <dgm:prSet presAssocID="{26C47C33-DD46-49BE-A387-010AD4B6646C}" presName="spacer" presStyleCnt="0"/>
      <dgm:spPr/>
    </dgm:pt>
    <dgm:pt modelId="{0A13E3CA-0B78-46C6-A35B-57282E6298DA}" type="pres">
      <dgm:prSet presAssocID="{352634E7-050B-4604-B64E-4212C05549B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68E2179-02B2-40AD-8842-EDECE34AC97F}" type="pres">
      <dgm:prSet presAssocID="{6696E1D4-E662-4D77-9984-72E862528A11}" presName="spacer" presStyleCnt="0"/>
      <dgm:spPr/>
    </dgm:pt>
    <dgm:pt modelId="{A694BFDD-1A80-4198-9B34-CB393EC39776}" type="pres">
      <dgm:prSet presAssocID="{8B15DE4E-BFEF-457A-B5C6-51372053C56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4839D00-E409-44DB-B3C3-A66CD299A366}" srcId="{DD761C5B-A7CD-4860-BD72-EFD666A33247}" destId="{99628736-D943-46FC-862A-529C26364458}" srcOrd="3" destOrd="0" parTransId="{F303A86D-6B28-448A-8BF6-8684EE80D676}" sibTransId="{778DFB52-FCAD-4A50-9303-6A274A4EAF40}"/>
    <dgm:cxn modelId="{643D7301-F5B3-4B54-8B87-EF3B48EB80F6}" type="presOf" srcId="{8B15DE4E-BFEF-457A-B5C6-51372053C569}" destId="{A694BFDD-1A80-4198-9B34-CB393EC39776}" srcOrd="0" destOrd="0" presId="urn:microsoft.com/office/officeart/2005/8/layout/vList2"/>
    <dgm:cxn modelId="{A3650007-A8F1-4B3D-BDC6-CB9E9020CE46}" srcId="{DD761C5B-A7CD-4860-BD72-EFD666A33247}" destId="{424C1FFD-F23C-41AD-9A01-4B8CB0EDF2D8}" srcOrd="1" destOrd="0" parTransId="{6CA72D08-A529-42CE-A3FC-1FBC644747DB}" sibTransId="{DCB49335-B774-4B59-9CAB-D1D7549C8C2C}"/>
    <dgm:cxn modelId="{8C001A0F-B449-4D1A-A7C6-1C38AF8ADBD1}" type="presOf" srcId="{DD761C5B-A7CD-4860-BD72-EFD666A33247}" destId="{3CACDBF0-BE1E-4B13-A4EE-A6413C1CB8A2}" srcOrd="0" destOrd="0" presId="urn:microsoft.com/office/officeart/2005/8/layout/vList2"/>
    <dgm:cxn modelId="{D6925C12-BA95-46D6-BD01-827AA742B3F3}" type="presOf" srcId="{A818C0EA-6A46-443D-B6B3-E30A98BBE0EF}" destId="{C37A14A2-4AAE-4993-A020-BDF97436F5CF}" srcOrd="0" destOrd="0" presId="urn:microsoft.com/office/officeart/2005/8/layout/vList2"/>
    <dgm:cxn modelId="{5223C931-8606-4339-8393-D78C27A58548}" srcId="{DD761C5B-A7CD-4860-BD72-EFD666A33247}" destId="{CDA67605-0F2D-4F8A-9566-66033BC76362}" srcOrd="2" destOrd="0" parTransId="{B610CEA5-F43B-417F-9EF3-39C2A9AAFBF8}" sibTransId="{30709F98-FCBD-48C7-807D-BD910CEEE619}"/>
    <dgm:cxn modelId="{DFECFE61-0C3E-43B9-9FFC-F11408D5AC1C}" srcId="{DD761C5B-A7CD-4860-BD72-EFD666A33247}" destId="{45D604E4-81D8-4C36-B0C8-B591C5724BED}" srcOrd="0" destOrd="0" parTransId="{5F637EF4-6D6E-403D-AB96-54D5A4C3E31C}" sibTransId="{0B5B2CFF-3D2B-49C3-845E-C5362827B50F}"/>
    <dgm:cxn modelId="{3C1B6789-C65E-4E9E-8CB2-1F0B8C41EAD4}" type="presOf" srcId="{352634E7-050B-4604-B64E-4212C05549BA}" destId="{0A13E3CA-0B78-46C6-A35B-57282E6298DA}" srcOrd="0" destOrd="0" presId="urn:microsoft.com/office/officeart/2005/8/layout/vList2"/>
    <dgm:cxn modelId="{ECF4A9A0-0D59-40F0-A6EE-1D919694C28E}" type="presOf" srcId="{45D604E4-81D8-4C36-B0C8-B591C5724BED}" destId="{D4D23506-0DD4-4981-A80E-B34589F6141D}" srcOrd="0" destOrd="0" presId="urn:microsoft.com/office/officeart/2005/8/layout/vList2"/>
    <dgm:cxn modelId="{84693CA7-63A5-44FE-8BF8-D6A5423FB79D}" srcId="{DD761C5B-A7CD-4860-BD72-EFD666A33247}" destId="{8B15DE4E-BFEF-457A-B5C6-51372053C569}" srcOrd="6" destOrd="0" parTransId="{074F90E6-4DDE-4DC8-8E29-4976F81658A0}" sibTransId="{8EAD9F10-007C-4A7F-A615-BF67E4170E0C}"/>
    <dgm:cxn modelId="{E1A0CEB4-88B5-4EBF-B1FF-84DE57201764}" type="presOf" srcId="{99628736-D943-46FC-862A-529C26364458}" destId="{92910628-69B6-4752-BA81-668C287C678E}" srcOrd="0" destOrd="0" presId="urn:microsoft.com/office/officeart/2005/8/layout/vList2"/>
    <dgm:cxn modelId="{5FE43BC0-A64D-4F30-9880-01FF029B4C89}" type="presOf" srcId="{424C1FFD-F23C-41AD-9A01-4B8CB0EDF2D8}" destId="{7AFBCA6C-8387-42E2-B1B5-8908D9A63703}" srcOrd="0" destOrd="0" presId="urn:microsoft.com/office/officeart/2005/8/layout/vList2"/>
    <dgm:cxn modelId="{22EAA7C0-D706-4530-952C-53927E179818}" type="presOf" srcId="{CDA67605-0F2D-4F8A-9566-66033BC76362}" destId="{C8AFE230-0342-4414-84EE-4C61607FAB93}" srcOrd="0" destOrd="0" presId="urn:microsoft.com/office/officeart/2005/8/layout/vList2"/>
    <dgm:cxn modelId="{FF57B6D0-B5AD-4960-A31A-1FA5A2060C92}" srcId="{DD761C5B-A7CD-4860-BD72-EFD666A33247}" destId="{A818C0EA-6A46-443D-B6B3-E30A98BBE0EF}" srcOrd="4" destOrd="0" parTransId="{F786C658-B6C6-4FFC-96B0-93BEB1A364ED}" sibTransId="{26C47C33-DD46-49BE-A387-010AD4B6646C}"/>
    <dgm:cxn modelId="{68F2C1DE-B638-4E71-BA8F-04D1B4DF1B73}" srcId="{DD761C5B-A7CD-4860-BD72-EFD666A33247}" destId="{352634E7-050B-4604-B64E-4212C05549BA}" srcOrd="5" destOrd="0" parTransId="{B78498A1-72EF-425E-BB31-0CEB67FEF0C8}" sibTransId="{6696E1D4-E662-4D77-9984-72E862528A11}"/>
    <dgm:cxn modelId="{F0F3C76C-C5AA-4AD2-A4FE-E7969DA32A83}" type="presParOf" srcId="{3CACDBF0-BE1E-4B13-A4EE-A6413C1CB8A2}" destId="{D4D23506-0DD4-4981-A80E-B34589F6141D}" srcOrd="0" destOrd="0" presId="urn:microsoft.com/office/officeart/2005/8/layout/vList2"/>
    <dgm:cxn modelId="{E1E0D6C0-B6DB-401C-9112-6D543822C8C4}" type="presParOf" srcId="{3CACDBF0-BE1E-4B13-A4EE-A6413C1CB8A2}" destId="{293C5F75-0018-450A-8269-4CE19B150E74}" srcOrd="1" destOrd="0" presId="urn:microsoft.com/office/officeart/2005/8/layout/vList2"/>
    <dgm:cxn modelId="{A5486474-5FD5-4AC2-AD50-6A6FEC523844}" type="presParOf" srcId="{3CACDBF0-BE1E-4B13-A4EE-A6413C1CB8A2}" destId="{7AFBCA6C-8387-42E2-B1B5-8908D9A63703}" srcOrd="2" destOrd="0" presId="urn:microsoft.com/office/officeart/2005/8/layout/vList2"/>
    <dgm:cxn modelId="{FE68C5C8-F452-433F-A6A4-0B680F8D59DF}" type="presParOf" srcId="{3CACDBF0-BE1E-4B13-A4EE-A6413C1CB8A2}" destId="{572A2ED7-E22A-4958-8F55-99BD907999CF}" srcOrd="3" destOrd="0" presId="urn:microsoft.com/office/officeart/2005/8/layout/vList2"/>
    <dgm:cxn modelId="{9330BFD9-1E24-4093-BB5C-CC722FBC67DB}" type="presParOf" srcId="{3CACDBF0-BE1E-4B13-A4EE-A6413C1CB8A2}" destId="{C8AFE230-0342-4414-84EE-4C61607FAB93}" srcOrd="4" destOrd="0" presId="urn:microsoft.com/office/officeart/2005/8/layout/vList2"/>
    <dgm:cxn modelId="{A24181B9-B47F-4B2C-B372-2191A29641A5}" type="presParOf" srcId="{3CACDBF0-BE1E-4B13-A4EE-A6413C1CB8A2}" destId="{F1E29625-AA53-463A-B40D-9A232B32C1DD}" srcOrd="5" destOrd="0" presId="urn:microsoft.com/office/officeart/2005/8/layout/vList2"/>
    <dgm:cxn modelId="{C3C5E333-864A-46C1-A0A9-607671759B7F}" type="presParOf" srcId="{3CACDBF0-BE1E-4B13-A4EE-A6413C1CB8A2}" destId="{92910628-69B6-4752-BA81-668C287C678E}" srcOrd="6" destOrd="0" presId="urn:microsoft.com/office/officeart/2005/8/layout/vList2"/>
    <dgm:cxn modelId="{110DC5F8-A092-40C0-8DCF-5AC5F9C253EB}" type="presParOf" srcId="{3CACDBF0-BE1E-4B13-A4EE-A6413C1CB8A2}" destId="{6C90BAED-ACD0-44C5-A063-D02D225E69C0}" srcOrd="7" destOrd="0" presId="urn:microsoft.com/office/officeart/2005/8/layout/vList2"/>
    <dgm:cxn modelId="{90740EB2-29A3-462F-B42F-ECDB72EE6AB8}" type="presParOf" srcId="{3CACDBF0-BE1E-4B13-A4EE-A6413C1CB8A2}" destId="{C37A14A2-4AAE-4993-A020-BDF97436F5CF}" srcOrd="8" destOrd="0" presId="urn:microsoft.com/office/officeart/2005/8/layout/vList2"/>
    <dgm:cxn modelId="{E44AA6BD-E5C4-4CDB-A66A-8AD736E37ED3}" type="presParOf" srcId="{3CACDBF0-BE1E-4B13-A4EE-A6413C1CB8A2}" destId="{9A8F17D4-223C-4289-BDEE-278C08A4C5F3}" srcOrd="9" destOrd="0" presId="urn:microsoft.com/office/officeart/2005/8/layout/vList2"/>
    <dgm:cxn modelId="{6A6B89E1-287B-4A31-B932-D7188E079A82}" type="presParOf" srcId="{3CACDBF0-BE1E-4B13-A4EE-A6413C1CB8A2}" destId="{0A13E3CA-0B78-46C6-A35B-57282E6298DA}" srcOrd="10" destOrd="0" presId="urn:microsoft.com/office/officeart/2005/8/layout/vList2"/>
    <dgm:cxn modelId="{E7B68082-EC60-426C-8342-71DB76B1F786}" type="presParOf" srcId="{3CACDBF0-BE1E-4B13-A4EE-A6413C1CB8A2}" destId="{768E2179-02B2-40AD-8842-EDECE34AC97F}" srcOrd="11" destOrd="0" presId="urn:microsoft.com/office/officeart/2005/8/layout/vList2"/>
    <dgm:cxn modelId="{6CCDB6A9-F3F2-4DBF-BAC9-7711B92A646B}" type="presParOf" srcId="{3CACDBF0-BE1E-4B13-A4EE-A6413C1CB8A2}" destId="{A694BFDD-1A80-4198-9B34-CB393EC3977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491E88-CD91-4C3E-8A0C-2031132C92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A648B1-13C6-454E-845E-7A940BAAE46B}">
      <dgm:prSet/>
      <dgm:spPr/>
      <dgm:t>
        <a:bodyPr/>
        <a:lstStyle/>
        <a:p>
          <a:r>
            <a:rPr lang="es-CO" b="0" i="0" dirty="0"/>
            <a:t>Prefiere ID, luego name o CSS.</a:t>
          </a:r>
          <a:endParaRPr lang="en-US" dirty="0"/>
        </a:p>
      </dgm:t>
    </dgm:pt>
    <dgm:pt modelId="{F964B8DB-2845-4B65-A2FB-86A94A8DCB27}" type="parTrans" cxnId="{EBE64885-A05B-4DA0-91A2-C04143ED3BFC}">
      <dgm:prSet/>
      <dgm:spPr/>
      <dgm:t>
        <a:bodyPr/>
        <a:lstStyle/>
        <a:p>
          <a:endParaRPr lang="en-US"/>
        </a:p>
      </dgm:t>
    </dgm:pt>
    <dgm:pt modelId="{6313C3B0-45DF-46FD-84C2-97B78CFC679F}" type="sibTrans" cxnId="{EBE64885-A05B-4DA0-91A2-C04143ED3BFC}">
      <dgm:prSet/>
      <dgm:spPr/>
      <dgm:t>
        <a:bodyPr/>
        <a:lstStyle/>
        <a:p>
          <a:endParaRPr lang="en-US"/>
        </a:p>
      </dgm:t>
    </dgm:pt>
    <dgm:pt modelId="{E866B770-C3AA-4A5C-8363-87550A83962A}">
      <dgm:prSet/>
      <dgm:spPr/>
      <dgm:t>
        <a:bodyPr/>
        <a:lstStyle/>
        <a:p>
          <a:r>
            <a:rPr lang="es-CO" b="0" i="0" dirty="0"/>
            <a:t>Evita XPaths largos y frágiles.</a:t>
          </a:r>
          <a:endParaRPr lang="en-US" dirty="0"/>
        </a:p>
      </dgm:t>
    </dgm:pt>
    <dgm:pt modelId="{A390D8BF-FE57-4476-A237-BE4FA8B752EE}" type="parTrans" cxnId="{C913DBB7-C3FF-42E3-A1A7-FC7D59EEA474}">
      <dgm:prSet/>
      <dgm:spPr/>
      <dgm:t>
        <a:bodyPr/>
        <a:lstStyle/>
        <a:p>
          <a:endParaRPr lang="en-US"/>
        </a:p>
      </dgm:t>
    </dgm:pt>
    <dgm:pt modelId="{6A34373E-18E3-426E-92DF-4C601A1C4BCD}" type="sibTrans" cxnId="{C913DBB7-C3FF-42E3-A1A7-FC7D59EEA474}">
      <dgm:prSet/>
      <dgm:spPr/>
      <dgm:t>
        <a:bodyPr/>
        <a:lstStyle/>
        <a:p>
          <a:endParaRPr lang="en-US"/>
        </a:p>
      </dgm:t>
    </dgm:pt>
    <dgm:pt modelId="{AD46E2B6-35A4-4207-A836-776237024CA1}">
      <dgm:prSet/>
      <dgm:spPr/>
      <dgm:t>
        <a:bodyPr/>
        <a:lstStyle/>
        <a:p>
          <a:r>
            <a:rPr lang="es-CO" b="0" i="0" dirty="0"/>
            <a:t>Usa find_element para 1 solo resultado.</a:t>
          </a:r>
          <a:endParaRPr lang="en-US" dirty="0"/>
        </a:p>
      </dgm:t>
    </dgm:pt>
    <dgm:pt modelId="{9A4C54D8-AD84-41C3-AC48-641FADC480AC}" type="parTrans" cxnId="{F97F170B-BA25-42B6-AB18-FEE7B472349E}">
      <dgm:prSet/>
      <dgm:spPr/>
      <dgm:t>
        <a:bodyPr/>
        <a:lstStyle/>
        <a:p>
          <a:endParaRPr lang="en-US"/>
        </a:p>
      </dgm:t>
    </dgm:pt>
    <dgm:pt modelId="{1A156177-38EB-4D01-A620-998209CB670A}" type="sibTrans" cxnId="{F97F170B-BA25-42B6-AB18-FEE7B472349E}">
      <dgm:prSet/>
      <dgm:spPr/>
      <dgm:t>
        <a:bodyPr/>
        <a:lstStyle/>
        <a:p>
          <a:endParaRPr lang="en-US"/>
        </a:p>
      </dgm:t>
    </dgm:pt>
    <dgm:pt modelId="{3036ED02-95A4-49A1-A462-976BB3583996}">
      <dgm:prSet/>
      <dgm:spPr/>
      <dgm:t>
        <a:bodyPr/>
        <a:lstStyle/>
        <a:p>
          <a:r>
            <a:rPr lang="es-CO" b="0" i="0" dirty="0"/>
            <a:t>Usa find_elements si esperas varios elementos.</a:t>
          </a:r>
          <a:endParaRPr lang="en-US" dirty="0"/>
        </a:p>
      </dgm:t>
    </dgm:pt>
    <dgm:pt modelId="{7EEB8E01-2370-46DB-B62E-0CE1660F9E02}" type="parTrans" cxnId="{DDEE1AF3-543C-4D0E-B002-8F6F103224E1}">
      <dgm:prSet/>
      <dgm:spPr/>
      <dgm:t>
        <a:bodyPr/>
        <a:lstStyle/>
        <a:p>
          <a:endParaRPr lang="en-US"/>
        </a:p>
      </dgm:t>
    </dgm:pt>
    <dgm:pt modelId="{2D228935-15BE-4E46-9647-283570835BEE}" type="sibTrans" cxnId="{DDEE1AF3-543C-4D0E-B002-8F6F103224E1}">
      <dgm:prSet/>
      <dgm:spPr/>
      <dgm:t>
        <a:bodyPr/>
        <a:lstStyle/>
        <a:p>
          <a:endParaRPr lang="en-US"/>
        </a:p>
      </dgm:t>
    </dgm:pt>
    <dgm:pt modelId="{08D87772-0546-4674-B1F9-E6B452F0D225}" type="pres">
      <dgm:prSet presAssocID="{19491E88-CD91-4C3E-8A0C-2031132C9236}" presName="linear" presStyleCnt="0">
        <dgm:presLayoutVars>
          <dgm:animLvl val="lvl"/>
          <dgm:resizeHandles val="exact"/>
        </dgm:presLayoutVars>
      </dgm:prSet>
      <dgm:spPr/>
    </dgm:pt>
    <dgm:pt modelId="{E21CBB0E-5ABC-4248-8D20-39B399289797}" type="pres">
      <dgm:prSet presAssocID="{B7A648B1-13C6-454E-845E-7A940BAAE46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1D6DF-0AD0-4CBE-A763-2A6C005889D8}" type="pres">
      <dgm:prSet presAssocID="{6313C3B0-45DF-46FD-84C2-97B78CFC679F}" presName="spacer" presStyleCnt="0"/>
      <dgm:spPr/>
    </dgm:pt>
    <dgm:pt modelId="{C08CFBB2-D074-4B98-9492-37B5171D5EC6}" type="pres">
      <dgm:prSet presAssocID="{E866B770-C3AA-4A5C-8363-87550A83962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72963BB-9066-4A5A-888F-C2A8A439F3F1}" type="pres">
      <dgm:prSet presAssocID="{6A34373E-18E3-426E-92DF-4C601A1C4BCD}" presName="spacer" presStyleCnt="0"/>
      <dgm:spPr/>
    </dgm:pt>
    <dgm:pt modelId="{0D489132-EE9F-46F9-AB63-0BA1553A568B}" type="pres">
      <dgm:prSet presAssocID="{AD46E2B6-35A4-4207-A836-776237024CA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97C6472-E869-4C35-84C0-563CD9A41C46}" type="pres">
      <dgm:prSet presAssocID="{1A156177-38EB-4D01-A620-998209CB670A}" presName="spacer" presStyleCnt="0"/>
      <dgm:spPr/>
    </dgm:pt>
    <dgm:pt modelId="{A6DA319B-AB84-4DE9-A376-DEDE71833C6C}" type="pres">
      <dgm:prSet presAssocID="{3036ED02-95A4-49A1-A462-976BB358399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97F170B-BA25-42B6-AB18-FEE7B472349E}" srcId="{19491E88-CD91-4C3E-8A0C-2031132C9236}" destId="{AD46E2B6-35A4-4207-A836-776237024CA1}" srcOrd="2" destOrd="0" parTransId="{9A4C54D8-AD84-41C3-AC48-641FADC480AC}" sibTransId="{1A156177-38EB-4D01-A620-998209CB670A}"/>
    <dgm:cxn modelId="{0E800518-DA0B-486C-88D1-B2D1CAC4F6F6}" type="presOf" srcId="{E866B770-C3AA-4A5C-8363-87550A83962A}" destId="{C08CFBB2-D074-4B98-9492-37B5171D5EC6}" srcOrd="0" destOrd="0" presId="urn:microsoft.com/office/officeart/2005/8/layout/vList2"/>
    <dgm:cxn modelId="{291B9421-A8EE-4F9F-8966-0CDD04E8F2DC}" type="presOf" srcId="{AD46E2B6-35A4-4207-A836-776237024CA1}" destId="{0D489132-EE9F-46F9-AB63-0BA1553A568B}" srcOrd="0" destOrd="0" presId="urn:microsoft.com/office/officeart/2005/8/layout/vList2"/>
    <dgm:cxn modelId="{85499B7D-A372-4589-A3C4-AAC87629C1F3}" type="presOf" srcId="{19491E88-CD91-4C3E-8A0C-2031132C9236}" destId="{08D87772-0546-4674-B1F9-E6B452F0D225}" srcOrd="0" destOrd="0" presId="urn:microsoft.com/office/officeart/2005/8/layout/vList2"/>
    <dgm:cxn modelId="{1A8C4781-9CCD-42D5-A6D8-3D76D0831ADB}" type="presOf" srcId="{B7A648B1-13C6-454E-845E-7A940BAAE46B}" destId="{E21CBB0E-5ABC-4248-8D20-39B399289797}" srcOrd="0" destOrd="0" presId="urn:microsoft.com/office/officeart/2005/8/layout/vList2"/>
    <dgm:cxn modelId="{EBE64885-A05B-4DA0-91A2-C04143ED3BFC}" srcId="{19491E88-CD91-4C3E-8A0C-2031132C9236}" destId="{B7A648B1-13C6-454E-845E-7A940BAAE46B}" srcOrd="0" destOrd="0" parTransId="{F964B8DB-2845-4B65-A2FB-86A94A8DCB27}" sibTransId="{6313C3B0-45DF-46FD-84C2-97B78CFC679F}"/>
    <dgm:cxn modelId="{9B47F099-B608-465C-A63D-647B35E24E6F}" type="presOf" srcId="{3036ED02-95A4-49A1-A462-976BB3583996}" destId="{A6DA319B-AB84-4DE9-A376-DEDE71833C6C}" srcOrd="0" destOrd="0" presId="urn:microsoft.com/office/officeart/2005/8/layout/vList2"/>
    <dgm:cxn modelId="{C913DBB7-C3FF-42E3-A1A7-FC7D59EEA474}" srcId="{19491E88-CD91-4C3E-8A0C-2031132C9236}" destId="{E866B770-C3AA-4A5C-8363-87550A83962A}" srcOrd="1" destOrd="0" parTransId="{A390D8BF-FE57-4476-A237-BE4FA8B752EE}" sibTransId="{6A34373E-18E3-426E-92DF-4C601A1C4BCD}"/>
    <dgm:cxn modelId="{DDEE1AF3-543C-4D0E-B002-8F6F103224E1}" srcId="{19491E88-CD91-4C3E-8A0C-2031132C9236}" destId="{3036ED02-95A4-49A1-A462-976BB3583996}" srcOrd="3" destOrd="0" parTransId="{7EEB8E01-2370-46DB-B62E-0CE1660F9E02}" sibTransId="{2D228935-15BE-4E46-9647-283570835BEE}"/>
    <dgm:cxn modelId="{00574875-3DFF-475E-BC30-B27ED7116400}" type="presParOf" srcId="{08D87772-0546-4674-B1F9-E6B452F0D225}" destId="{E21CBB0E-5ABC-4248-8D20-39B399289797}" srcOrd="0" destOrd="0" presId="urn:microsoft.com/office/officeart/2005/8/layout/vList2"/>
    <dgm:cxn modelId="{35498025-562B-4D32-B6DF-8AAD4D41BC7F}" type="presParOf" srcId="{08D87772-0546-4674-B1F9-E6B452F0D225}" destId="{EC51D6DF-0AD0-4CBE-A763-2A6C005889D8}" srcOrd="1" destOrd="0" presId="urn:microsoft.com/office/officeart/2005/8/layout/vList2"/>
    <dgm:cxn modelId="{1F3B5CD8-D398-4116-BA5B-AA3827C86830}" type="presParOf" srcId="{08D87772-0546-4674-B1F9-E6B452F0D225}" destId="{C08CFBB2-D074-4B98-9492-37B5171D5EC6}" srcOrd="2" destOrd="0" presId="urn:microsoft.com/office/officeart/2005/8/layout/vList2"/>
    <dgm:cxn modelId="{9D48D53D-8087-49BE-B16D-1D06DF5D38DB}" type="presParOf" srcId="{08D87772-0546-4674-B1F9-E6B452F0D225}" destId="{072963BB-9066-4A5A-888F-C2A8A439F3F1}" srcOrd="3" destOrd="0" presId="urn:microsoft.com/office/officeart/2005/8/layout/vList2"/>
    <dgm:cxn modelId="{A3CB168E-2E53-46CD-8C00-8BD99BCAC40E}" type="presParOf" srcId="{08D87772-0546-4674-B1F9-E6B452F0D225}" destId="{0D489132-EE9F-46F9-AB63-0BA1553A568B}" srcOrd="4" destOrd="0" presId="urn:microsoft.com/office/officeart/2005/8/layout/vList2"/>
    <dgm:cxn modelId="{328CDEA1-D561-45FC-96CF-935407DDC5D6}" type="presParOf" srcId="{08D87772-0546-4674-B1F9-E6B452F0D225}" destId="{397C6472-E869-4C35-84C0-563CD9A41C46}" srcOrd="5" destOrd="0" presId="urn:microsoft.com/office/officeart/2005/8/layout/vList2"/>
    <dgm:cxn modelId="{7380F9F0-0ED2-4343-9AD9-05B1B040ABD1}" type="presParOf" srcId="{08D87772-0546-4674-B1F9-E6B452F0D225}" destId="{A6DA319B-AB84-4DE9-A376-DEDE71833C6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E6083D-5D44-4E37-9326-D6E4F1BA8B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887DF8-0A57-4DCC-9CFE-B57014C1320A}">
      <dgm:prSet/>
      <dgm:spPr/>
      <dgm:t>
        <a:bodyPr/>
        <a:lstStyle/>
        <a:p>
          <a:r>
            <a:rPr lang="es-ES" b="0" i="0" dirty="0"/>
            <a:t>Aprende a inspeccionar elementos en el navegador.</a:t>
          </a:r>
          <a:endParaRPr lang="en-US" dirty="0"/>
        </a:p>
      </dgm:t>
    </dgm:pt>
    <dgm:pt modelId="{AB74F2DA-41DA-4327-8538-FAD98C88C624}" type="parTrans" cxnId="{7EF781DB-6711-43B9-9AB8-945CE5841D73}">
      <dgm:prSet/>
      <dgm:spPr/>
      <dgm:t>
        <a:bodyPr/>
        <a:lstStyle/>
        <a:p>
          <a:endParaRPr lang="en-US"/>
        </a:p>
      </dgm:t>
    </dgm:pt>
    <dgm:pt modelId="{9E8B61E1-B3AD-467A-8C92-9CEBF05E58D3}" type="sibTrans" cxnId="{7EF781DB-6711-43B9-9AB8-945CE5841D73}">
      <dgm:prSet/>
      <dgm:spPr/>
      <dgm:t>
        <a:bodyPr/>
        <a:lstStyle/>
        <a:p>
          <a:endParaRPr lang="en-US"/>
        </a:p>
      </dgm:t>
    </dgm:pt>
    <dgm:pt modelId="{AB806921-4A61-40B1-9F07-E55A76F039B0}">
      <dgm:prSet/>
      <dgm:spPr/>
      <dgm:t>
        <a:bodyPr/>
        <a:lstStyle/>
        <a:p>
          <a:r>
            <a:rPr lang="es-ES" b="0" i="0" dirty="0"/>
            <a:t>Usa el selector más estable posible.</a:t>
          </a:r>
          <a:endParaRPr lang="en-US" dirty="0"/>
        </a:p>
      </dgm:t>
    </dgm:pt>
    <dgm:pt modelId="{145D0E3D-51E8-4F84-8260-954D66F53AAC}" type="parTrans" cxnId="{02181926-4C49-4054-B853-5EA56EBF2FAA}">
      <dgm:prSet/>
      <dgm:spPr/>
      <dgm:t>
        <a:bodyPr/>
        <a:lstStyle/>
        <a:p>
          <a:endParaRPr lang="en-US"/>
        </a:p>
      </dgm:t>
    </dgm:pt>
    <dgm:pt modelId="{FB8DE210-7C3E-43F0-8ACA-23B2383C8CC3}" type="sibTrans" cxnId="{02181926-4C49-4054-B853-5EA56EBF2FAA}">
      <dgm:prSet/>
      <dgm:spPr/>
      <dgm:t>
        <a:bodyPr/>
        <a:lstStyle/>
        <a:p>
          <a:endParaRPr lang="en-US"/>
        </a:p>
      </dgm:t>
    </dgm:pt>
    <dgm:pt modelId="{AAB64A77-2E06-4FE6-AAC9-3E338F9DFF24}">
      <dgm:prSet/>
      <dgm:spPr/>
      <dgm:t>
        <a:bodyPr/>
        <a:lstStyle/>
        <a:p>
          <a:r>
            <a:rPr lang="es-ES" b="0" i="0" dirty="0"/>
            <a:t>Los asserts son el corazón de la validación.</a:t>
          </a:r>
          <a:endParaRPr lang="en-US" dirty="0"/>
        </a:p>
      </dgm:t>
    </dgm:pt>
    <dgm:pt modelId="{5BF709D3-7C5E-4E8A-8B93-2F3C86B45283}" type="parTrans" cxnId="{BB88D275-3659-46B7-B2ED-59C6AE2BEB57}">
      <dgm:prSet/>
      <dgm:spPr/>
      <dgm:t>
        <a:bodyPr/>
        <a:lstStyle/>
        <a:p>
          <a:endParaRPr lang="en-US"/>
        </a:p>
      </dgm:t>
    </dgm:pt>
    <dgm:pt modelId="{37D2135B-FAAA-4FBC-A206-ECDF71E5241B}" type="sibTrans" cxnId="{BB88D275-3659-46B7-B2ED-59C6AE2BEB57}">
      <dgm:prSet/>
      <dgm:spPr/>
      <dgm:t>
        <a:bodyPr/>
        <a:lstStyle/>
        <a:p>
          <a:endParaRPr lang="en-US"/>
        </a:p>
      </dgm:t>
    </dgm:pt>
    <dgm:pt modelId="{1F969C73-BCDF-4AE0-B852-893BCDF02441}">
      <dgm:prSet/>
      <dgm:spPr/>
      <dgm:t>
        <a:bodyPr/>
        <a:lstStyle/>
        <a:p>
          <a:r>
            <a:rPr lang="es-ES" b="0" i="0" dirty="0"/>
            <a:t>Combina buenos selectores + buenos asserts para pruebas confiables</a:t>
          </a:r>
          <a:endParaRPr lang="en-US" dirty="0"/>
        </a:p>
      </dgm:t>
    </dgm:pt>
    <dgm:pt modelId="{7F66E2FC-7384-4485-8ADD-8D5A4F824135}" type="parTrans" cxnId="{E3A49FB5-2B33-477E-B2C0-1AA639CAAAB4}">
      <dgm:prSet/>
      <dgm:spPr/>
      <dgm:t>
        <a:bodyPr/>
        <a:lstStyle/>
        <a:p>
          <a:endParaRPr lang="en-US"/>
        </a:p>
      </dgm:t>
    </dgm:pt>
    <dgm:pt modelId="{45FAD5B5-D6D5-4833-8159-746C00B866C9}" type="sibTrans" cxnId="{E3A49FB5-2B33-477E-B2C0-1AA639CAAAB4}">
      <dgm:prSet/>
      <dgm:spPr/>
      <dgm:t>
        <a:bodyPr/>
        <a:lstStyle/>
        <a:p>
          <a:endParaRPr lang="en-US"/>
        </a:p>
      </dgm:t>
    </dgm:pt>
    <dgm:pt modelId="{EBF852C3-7259-428E-90DB-001733AF241F}" type="pres">
      <dgm:prSet presAssocID="{56E6083D-5D44-4E37-9326-D6E4F1BA8B62}" presName="root" presStyleCnt="0">
        <dgm:presLayoutVars>
          <dgm:dir/>
          <dgm:resizeHandles val="exact"/>
        </dgm:presLayoutVars>
      </dgm:prSet>
      <dgm:spPr/>
    </dgm:pt>
    <dgm:pt modelId="{2147BBD2-281E-4506-B5B8-D96F260E4302}" type="pres">
      <dgm:prSet presAssocID="{74887DF8-0A57-4DCC-9CFE-B57014C1320A}" presName="compNode" presStyleCnt="0"/>
      <dgm:spPr/>
    </dgm:pt>
    <dgm:pt modelId="{63454D54-7430-4937-92EE-B15B17CF88AB}" type="pres">
      <dgm:prSet presAssocID="{74887DF8-0A57-4DCC-9CFE-B57014C1320A}" presName="bgRect" presStyleLbl="bgShp" presStyleIdx="0" presStyleCnt="4"/>
      <dgm:spPr/>
    </dgm:pt>
    <dgm:pt modelId="{F648193D-9F01-4B5B-92DA-7C1CD650EDC0}" type="pres">
      <dgm:prSet presAssocID="{74887DF8-0A57-4DCC-9CFE-B57014C132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479A724-141D-4325-B5D6-A7DED38EFD89}" type="pres">
      <dgm:prSet presAssocID="{74887DF8-0A57-4DCC-9CFE-B57014C1320A}" presName="spaceRect" presStyleCnt="0"/>
      <dgm:spPr/>
    </dgm:pt>
    <dgm:pt modelId="{7F4CD9C8-5CFF-448B-8776-7911FA1EB65D}" type="pres">
      <dgm:prSet presAssocID="{74887DF8-0A57-4DCC-9CFE-B57014C1320A}" presName="parTx" presStyleLbl="revTx" presStyleIdx="0" presStyleCnt="4">
        <dgm:presLayoutVars>
          <dgm:chMax val="0"/>
          <dgm:chPref val="0"/>
        </dgm:presLayoutVars>
      </dgm:prSet>
      <dgm:spPr/>
    </dgm:pt>
    <dgm:pt modelId="{E5AEBCE6-691A-4FA7-957B-DB37EAA737DD}" type="pres">
      <dgm:prSet presAssocID="{9E8B61E1-B3AD-467A-8C92-9CEBF05E58D3}" presName="sibTrans" presStyleCnt="0"/>
      <dgm:spPr/>
    </dgm:pt>
    <dgm:pt modelId="{B10946FD-F7A7-400A-B67B-60D16DBB7661}" type="pres">
      <dgm:prSet presAssocID="{AB806921-4A61-40B1-9F07-E55A76F039B0}" presName="compNode" presStyleCnt="0"/>
      <dgm:spPr/>
    </dgm:pt>
    <dgm:pt modelId="{08D00C30-1A6F-40E6-AA0D-A5F389FA0A6D}" type="pres">
      <dgm:prSet presAssocID="{AB806921-4A61-40B1-9F07-E55A76F039B0}" presName="bgRect" presStyleLbl="bgShp" presStyleIdx="1" presStyleCnt="4"/>
      <dgm:spPr/>
    </dgm:pt>
    <dgm:pt modelId="{E7ECD35B-F1E5-41B5-8E6B-9F29DA6B204C}" type="pres">
      <dgm:prSet presAssocID="{AB806921-4A61-40B1-9F07-E55A76F039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cuerna"/>
        </a:ext>
      </dgm:extLst>
    </dgm:pt>
    <dgm:pt modelId="{607F3A85-351E-47B0-AE86-6B491DD62096}" type="pres">
      <dgm:prSet presAssocID="{AB806921-4A61-40B1-9F07-E55A76F039B0}" presName="spaceRect" presStyleCnt="0"/>
      <dgm:spPr/>
    </dgm:pt>
    <dgm:pt modelId="{6D2343E6-63A5-4681-9398-64BC81970136}" type="pres">
      <dgm:prSet presAssocID="{AB806921-4A61-40B1-9F07-E55A76F039B0}" presName="parTx" presStyleLbl="revTx" presStyleIdx="1" presStyleCnt="4">
        <dgm:presLayoutVars>
          <dgm:chMax val="0"/>
          <dgm:chPref val="0"/>
        </dgm:presLayoutVars>
      </dgm:prSet>
      <dgm:spPr/>
    </dgm:pt>
    <dgm:pt modelId="{DE96EC31-07D0-469D-92FE-AB03EAC9FFF8}" type="pres">
      <dgm:prSet presAssocID="{FB8DE210-7C3E-43F0-8ACA-23B2383C8CC3}" presName="sibTrans" presStyleCnt="0"/>
      <dgm:spPr/>
    </dgm:pt>
    <dgm:pt modelId="{71864D44-42DF-4225-8A56-B41F475FA77E}" type="pres">
      <dgm:prSet presAssocID="{AAB64A77-2E06-4FE6-AAC9-3E338F9DFF24}" presName="compNode" presStyleCnt="0"/>
      <dgm:spPr/>
    </dgm:pt>
    <dgm:pt modelId="{53F388A0-1D76-4103-B0D5-C016CBABD6D5}" type="pres">
      <dgm:prSet presAssocID="{AAB64A77-2E06-4FE6-AAC9-3E338F9DFF24}" presName="bgRect" presStyleLbl="bgShp" presStyleIdx="2" presStyleCnt="4"/>
      <dgm:spPr/>
    </dgm:pt>
    <dgm:pt modelId="{059D9145-8A57-44F6-8D62-D5C34827E717}" type="pres">
      <dgm:prSet presAssocID="{AAB64A77-2E06-4FE6-AAC9-3E338F9DFF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7FA8794F-1720-4A10-8B9F-D4C86CB91FF3}" type="pres">
      <dgm:prSet presAssocID="{AAB64A77-2E06-4FE6-AAC9-3E338F9DFF24}" presName="spaceRect" presStyleCnt="0"/>
      <dgm:spPr/>
    </dgm:pt>
    <dgm:pt modelId="{CA224176-421A-4416-9611-1DE79AF26CD1}" type="pres">
      <dgm:prSet presAssocID="{AAB64A77-2E06-4FE6-AAC9-3E338F9DFF24}" presName="parTx" presStyleLbl="revTx" presStyleIdx="2" presStyleCnt="4">
        <dgm:presLayoutVars>
          <dgm:chMax val="0"/>
          <dgm:chPref val="0"/>
        </dgm:presLayoutVars>
      </dgm:prSet>
      <dgm:spPr/>
    </dgm:pt>
    <dgm:pt modelId="{5E3BE6B3-F54B-4B41-B9C1-47E7E241DA49}" type="pres">
      <dgm:prSet presAssocID="{37D2135B-FAAA-4FBC-A206-ECDF71E5241B}" presName="sibTrans" presStyleCnt="0"/>
      <dgm:spPr/>
    </dgm:pt>
    <dgm:pt modelId="{E6113BA8-17E2-4769-8A4E-1D24C73F624B}" type="pres">
      <dgm:prSet presAssocID="{1F969C73-BCDF-4AE0-B852-893BCDF02441}" presName="compNode" presStyleCnt="0"/>
      <dgm:spPr/>
    </dgm:pt>
    <dgm:pt modelId="{6B8828EF-75E0-4C6F-BB03-EC241DEEA2ED}" type="pres">
      <dgm:prSet presAssocID="{1F969C73-BCDF-4AE0-B852-893BCDF02441}" presName="bgRect" presStyleLbl="bgShp" presStyleIdx="3" presStyleCnt="4"/>
      <dgm:spPr/>
    </dgm:pt>
    <dgm:pt modelId="{3B793A56-4DFF-4FF1-B837-5CC169AC973A}" type="pres">
      <dgm:prSet presAssocID="{1F969C73-BCDF-4AE0-B852-893BCDF024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68A5DA34-482A-42E5-BF62-44A18FA09E81}" type="pres">
      <dgm:prSet presAssocID="{1F969C73-BCDF-4AE0-B852-893BCDF02441}" presName="spaceRect" presStyleCnt="0"/>
      <dgm:spPr/>
    </dgm:pt>
    <dgm:pt modelId="{9DDB7C19-526C-4711-90F2-23FBBB08B0C9}" type="pres">
      <dgm:prSet presAssocID="{1F969C73-BCDF-4AE0-B852-893BCDF0244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8CECA1A-99EB-400F-8196-2D5963E820D5}" type="presOf" srcId="{56E6083D-5D44-4E37-9326-D6E4F1BA8B62}" destId="{EBF852C3-7259-428E-90DB-001733AF241F}" srcOrd="0" destOrd="0" presId="urn:microsoft.com/office/officeart/2018/2/layout/IconVerticalSolidList"/>
    <dgm:cxn modelId="{49C58E22-A0F8-491E-9A6B-BB7407BAB362}" type="presOf" srcId="{AB806921-4A61-40B1-9F07-E55A76F039B0}" destId="{6D2343E6-63A5-4681-9398-64BC81970136}" srcOrd="0" destOrd="0" presId="urn:microsoft.com/office/officeart/2018/2/layout/IconVerticalSolidList"/>
    <dgm:cxn modelId="{02181926-4C49-4054-B853-5EA56EBF2FAA}" srcId="{56E6083D-5D44-4E37-9326-D6E4F1BA8B62}" destId="{AB806921-4A61-40B1-9F07-E55A76F039B0}" srcOrd="1" destOrd="0" parTransId="{145D0E3D-51E8-4F84-8260-954D66F53AAC}" sibTransId="{FB8DE210-7C3E-43F0-8ACA-23B2383C8CC3}"/>
    <dgm:cxn modelId="{58DC666B-3089-45D1-AB96-92C34D2A6F2A}" type="presOf" srcId="{1F969C73-BCDF-4AE0-B852-893BCDF02441}" destId="{9DDB7C19-526C-4711-90F2-23FBBB08B0C9}" srcOrd="0" destOrd="0" presId="urn:microsoft.com/office/officeart/2018/2/layout/IconVerticalSolidList"/>
    <dgm:cxn modelId="{C3DF6675-EC12-46CD-A198-F6ADD3470B08}" type="presOf" srcId="{AAB64A77-2E06-4FE6-AAC9-3E338F9DFF24}" destId="{CA224176-421A-4416-9611-1DE79AF26CD1}" srcOrd="0" destOrd="0" presId="urn:microsoft.com/office/officeart/2018/2/layout/IconVerticalSolidList"/>
    <dgm:cxn modelId="{BB88D275-3659-46B7-B2ED-59C6AE2BEB57}" srcId="{56E6083D-5D44-4E37-9326-D6E4F1BA8B62}" destId="{AAB64A77-2E06-4FE6-AAC9-3E338F9DFF24}" srcOrd="2" destOrd="0" parTransId="{5BF709D3-7C5E-4E8A-8B93-2F3C86B45283}" sibTransId="{37D2135B-FAAA-4FBC-A206-ECDF71E5241B}"/>
    <dgm:cxn modelId="{E3A49FB5-2B33-477E-B2C0-1AA639CAAAB4}" srcId="{56E6083D-5D44-4E37-9326-D6E4F1BA8B62}" destId="{1F969C73-BCDF-4AE0-B852-893BCDF02441}" srcOrd="3" destOrd="0" parTransId="{7F66E2FC-7384-4485-8ADD-8D5A4F824135}" sibTransId="{45FAD5B5-D6D5-4833-8159-746C00B866C9}"/>
    <dgm:cxn modelId="{7EF781DB-6711-43B9-9AB8-945CE5841D73}" srcId="{56E6083D-5D44-4E37-9326-D6E4F1BA8B62}" destId="{74887DF8-0A57-4DCC-9CFE-B57014C1320A}" srcOrd="0" destOrd="0" parTransId="{AB74F2DA-41DA-4327-8538-FAD98C88C624}" sibTransId="{9E8B61E1-B3AD-467A-8C92-9CEBF05E58D3}"/>
    <dgm:cxn modelId="{E62108DF-471C-4B4A-9C3D-EF1D3936CD25}" type="presOf" srcId="{74887DF8-0A57-4DCC-9CFE-B57014C1320A}" destId="{7F4CD9C8-5CFF-448B-8776-7911FA1EB65D}" srcOrd="0" destOrd="0" presId="urn:microsoft.com/office/officeart/2018/2/layout/IconVerticalSolidList"/>
    <dgm:cxn modelId="{8CB1FBA9-9C9E-427A-9004-E2266E39EC53}" type="presParOf" srcId="{EBF852C3-7259-428E-90DB-001733AF241F}" destId="{2147BBD2-281E-4506-B5B8-D96F260E4302}" srcOrd="0" destOrd="0" presId="urn:microsoft.com/office/officeart/2018/2/layout/IconVerticalSolidList"/>
    <dgm:cxn modelId="{5D38E660-2A99-49DA-97F9-6082276855D0}" type="presParOf" srcId="{2147BBD2-281E-4506-B5B8-D96F260E4302}" destId="{63454D54-7430-4937-92EE-B15B17CF88AB}" srcOrd="0" destOrd="0" presId="urn:microsoft.com/office/officeart/2018/2/layout/IconVerticalSolidList"/>
    <dgm:cxn modelId="{F3B32CE5-A321-4321-99CE-0DD596D2F51B}" type="presParOf" srcId="{2147BBD2-281E-4506-B5B8-D96F260E4302}" destId="{F648193D-9F01-4B5B-92DA-7C1CD650EDC0}" srcOrd="1" destOrd="0" presId="urn:microsoft.com/office/officeart/2018/2/layout/IconVerticalSolidList"/>
    <dgm:cxn modelId="{45DA2C9D-F9F6-4F4A-B5E9-B7BB39215313}" type="presParOf" srcId="{2147BBD2-281E-4506-B5B8-D96F260E4302}" destId="{F479A724-141D-4325-B5D6-A7DED38EFD89}" srcOrd="2" destOrd="0" presId="urn:microsoft.com/office/officeart/2018/2/layout/IconVerticalSolidList"/>
    <dgm:cxn modelId="{264ACD7E-7EA3-407B-B850-7B0590D30D2F}" type="presParOf" srcId="{2147BBD2-281E-4506-B5B8-D96F260E4302}" destId="{7F4CD9C8-5CFF-448B-8776-7911FA1EB65D}" srcOrd="3" destOrd="0" presId="urn:microsoft.com/office/officeart/2018/2/layout/IconVerticalSolidList"/>
    <dgm:cxn modelId="{B830D232-40BA-4390-84EF-EEF37C6891F3}" type="presParOf" srcId="{EBF852C3-7259-428E-90DB-001733AF241F}" destId="{E5AEBCE6-691A-4FA7-957B-DB37EAA737DD}" srcOrd="1" destOrd="0" presId="urn:microsoft.com/office/officeart/2018/2/layout/IconVerticalSolidList"/>
    <dgm:cxn modelId="{6CBDD55F-3553-4FCF-BE8B-91FEF35A3E8A}" type="presParOf" srcId="{EBF852C3-7259-428E-90DB-001733AF241F}" destId="{B10946FD-F7A7-400A-B67B-60D16DBB7661}" srcOrd="2" destOrd="0" presId="urn:microsoft.com/office/officeart/2018/2/layout/IconVerticalSolidList"/>
    <dgm:cxn modelId="{D2E5D6AE-0974-49F4-BB93-702619BA28D5}" type="presParOf" srcId="{B10946FD-F7A7-400A-B67B-60D16DBB7661}" destId="{08D00C30-1A6F-40E6-AA0D-A5F389FA0A6D}" srcOrd="0" destOrd="0" presId="urn:microsoft.com/office/officeart/2018/2/layout/IconVerticalSolidList"/>
    <dgm:cxn modelId="{7D5D6EDE-71D4-452B-A225-3F1C1642EE83}" type="presParOf" srcId="{B10946FD-F7A7-400A-B67B-60D16DBB7661}" destId="{E7ECD35B-F1E5-41B5-8E6B-9F29DA6B204C}" srcOrd="1" destOrd="0" presId="urn:microsoft.com/office/officeart/2018/2/layout/IconVerticalSolidList"/>
    <dgm:cxn modelId="{7F615DEC-4F70-4299-B5AB-AB2EA3225770}" type="presParOf" srcId="{B10946FD-F7A7-400A-B67B-60D16DBB7661}" destId="{607F3A85-351E-47B0-AE86-6B491DD62096}" srcOrd="2" destOrd="0" presId="urn:microsoft.com/office/officeart/2018/2/layout/IconVerticalSolidList"/>
    <dgm:cxn modelId="{0446AF21-A117-4D1D-B9E1-E5524FBE6E78}" type="presParOf" srcId="{B10946FD-F7A7-400A-B67B-60D16DBB7661}" destId="{6D2343E6-63A5-4681-9398-64BC81970136}" srcOrd="3" destOrd="0" presId="urn:microsoft.com/office/officeart/2018/2/layout/IconVerticalSolidList"/>
    <dgm:cxn modelId="{568D8852-8011-41DA-9BF6-D9EFCE85B7F1}" type="presParOf" srcId="{EBF852C3-7259-428E-90DB-001733AF241F}" destId="{DE96EC31-07D0-469D-92FE-AB03EAC9FFF8}" srcOrd="3" destOrd="0" presId="urn:microsoft.com/office/officeart/2018/2/layout/IconVerticalSolidList"/>
    <dgm:cxn modelId="{33D3753C-8734-4EDF-92F1-623432A79EAC}" type="presParOf" srcId="{EBF852C3-7259-428E-90DB-001733AF241F}" destId="{71864D44-42DF-4225-8A56-B41F475FA77E}" srcOrd="4" destOrd="0" presId="urn:microsoft.com/office/officeart/2018/2/layout/IconVerticalSolidList"/>
    <dgm:cxn modelId="{5C3E8C1D-CA97-4221-A1D5-8475750DE13A}" type="presParOf" srcId="{71864D44-42DF-4225-8A56-B41F475FA77E}" destId="{53F388A0-1D76-4103-B0D5-C016CBABD6D5}" srcOrd="0" destOrd="0" presId="urn:microsoft.com/office/officeart/2018/2/layout/IconVerticalSolidList"/>
    <dgm:cxn modelId="{D847EDA7-43F3-45CF-83D5-8E52CE825B3B}" type="presParOf" srcId="{71864D44-42DF-4225-8A56-B41F475FA77E}" destId="{059D9145-8A57-44F6-8D62-D5C34827E717}" srcOrd="1" destOrd="0" presId="urn:microsoft.com/office/officeart/2018/2/layout/IconVerticalSolidList"/>
    <dgm:cxn modelId="{E543FA08-090D-4EBA-B0DB-449F9D534693}" type="presParOf" srcId="{71864D44-42DF-4225-8A56-B41F475FA77E}" destId="{7FA8794F-1720-4A10-8B9F-D4C86CB91FF3}" srcOrd="2" destOrd="0" presId="urn:microsoft.com/office/officeart/2018/2/layout/IconVerticalSolidList"/>
    <dgm:cxn modelId="{974864DB-85A5-4F81-A92F-AC30BA4C5241}" type="presParOf" srcId="{71864D44-42DF-4225-8A56-B41F475FA77E}" destId="{CA224176-421A-4416-9611-1DE79AF26CD1}" srcOrd="3" destOrd="0" presId="urn:microsoft.com/office/officeart/2018/2/layout/IconVerticalSolidList"/>
    <dgm:cxn modelId="{026BEA7E-2C36-4AA3-8FFD-E7E73BA880D7}" type="presParOf" srcId="{EBF852C3-7259-428E-90DB-001733AF241F}" destId="{5E3BE6B3-F54B-4B41-B9C1-47E7E241DA49}" srcOrd="5" destOrd="0" presId="urn:microsoft.com/office/officeart/2018/2/layout/IconVerticalSolidList"/>
    <dgm:cxn modelId="{BA4CE5E5-759E-4A15-A83C-03FCABD2BB5C}" type="presParOf" srcId="{EBF852C3-7259-428E-90DB-001733AF241F}" destId="{E6113BA8-17E2-4769-8A4E-1D24C73F624B}" srcOrd="6" destOrd="0" presId="urn:microsoft.com/office/officeart/2018/2/layout/IconVerticalSolidList"/>
    <dgm:cxn modelId="{92DC199B-2879-4EC9-93DB-82C185EDA5CC}" type="presParOf" srcId="{E6113BA8-17E2-4769-8A4E-1D24C73F624B}" destId="{6B8828EF-75E0-4C6F-BB03-EC241DEEA2ED}" srcOrd="0" destOrd="0" presId="urn:microsoft.com/office/officeart/2018/2/layout/IconVerticalSolidList"/>
    <dgm:cxn modelId="{3C206FFA-09B1-4B31-AA0D-5CD123B02759}" type="presParOf" srcId="{E6113BA8-17E2-4769-8A4E-1D24C73F624B}" destId="{3B793A56-4DFF-4FF1-B837-5CC169AC973A}" srcOrd="1" destOrd="0" presId="urn:microsoft.com/office/officeart/2018/2/layout/IconVerticalSolidList"/>
    <dgm:cxn modelId="{6F4DA1EB-702F-4D70-A8D6-F988970763E8}" type="presParOf" srcId="{E6113BA8-17E2-4769-8A4E-1D24C73F624B}" destId="{68A5DA34-482A-42E5-BF62-44A18FA09E81}" srcOrd="2" destOrd="0" presId="urn:microsoft.com/office/officeart/2018/2/layout/IconVerticalSolidList"/>
    <dgm:cxn modelId="{A912FF51-D323-457B-8B23-3F3AB09D3FA2}" type="presParOf" srcId="{E6113BA8-17E2-4769-8A4E-1D24C73F624B}" destId="{9DDB7C19-526C-4711-90F2-23FBBB08B0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ECCF6D-5602-4DB0-9A8C-66BAB99359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B8A0EE-718E-4C51-A8CD-0DBA6B8E4EF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Sintaxis simple y legible.</a:t>
          </a:r>
          <a:endParaRPr lang="en-US" dirty="0"/>
        </a:p>
      </dgm:t>
    </dgm:pt>
    <dgm:pt modelId="{C4696765-08C5-4E5E-BB79-C7D63167EE35}" type="parTrans" cxnId="{12BEE0B9-C183-4744-924B-070FA2DE58EE}">
      <dgm:prSet/>
      <dgm:spPr/>
      <dgm:t>
        <a:bodyPr/>
        <a:lstStyle/>
        <a:p>
          <a:endParaRPr lang="en-US"/>
        </a:p>
      </dgm:t>
    </dgm:pt>
    <dgm:pt modelId="{A1EE7B3B-DE74-4001-9899-BD7B2D3CB005}" type="sibTrans" cxnId="{12BEE0B9-C183-4744-924B-070FA2DE58EE}">
      <dgm:prSet/>
      <dgm:spPr/>
      <dgm:t>
        <a:bodyPr/>
        <a:lstStyle/>
        <a:p>
          <a:endParaRPr lang="en-US"/>
        </a:p>
      </dgm:t>
    </dgm:pt>
    <dgm:pt modelId="{EF91E0D0-7040-451B-8298-A6397B8EA91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Gran comunidad y bibliotecas.</a:t>
          </a:r>
          <a:endParaRPr lang="en-US" dirty="0"/>
        </a:p>
      </dgm:t>
    </dgm:pt>
    <dgm:pt modelId="{8D1B1D5A-51D3-4B62-B8DD-1D18E6F39F39}" type="parTrans" cxnId="{1BC3030F-FD46-43CE-BC1C-04A839F848A0}">
      <dgm:prSet/>
      <dgm:spPr/>
      <dgm:t>
        <a:bodyPr/>
        <a:lstStyle/>
        <a:p>
          <a:endParaRPr lang="en-US"/>
        </a:p>
      </dgm:t>
    </dgm:pt>
    <dgm:pt modelId="{4B5E1144-3BE0-4FA1-8C85-45B12C2074F1}" type="sibTrans" cxnId="{1BC3030F-FD46-43CE-BC1C-04A839F848A0}">
      <dgm:prSet/>
      <dgm:spPr/>
      <dgm:t>
        <a:bodyPr/>
        <a:lstStyle/>
        <a:p>
          <a:endParaRPr lang="en-US"/>
        </a:p>
      </dgm:t>
    </dgm:pt>
    <dgm:pt modelId="{DB1F0536-1FE1-4A0A-BDC9-E8F632E6103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Fácil integración con Selenium.</a:t>
          </a:r>
          <a:endParaRPr lang="en-US" dirty="0"/>
        </a:p>
      </dgm:t>
    </dgm:pt>
    <dgm:pt modelId="{14F9B8DF-8E43-4C61-8456-E70D263C4A75}" type="parTrans" cxnId="{A8BCF4CA-1CE0-47D7-8A89-7966E4A199FB}">
      <dgm:prSet/>
      <dgm:spPr/>
      <dgm:t>
        <a:bodyPr/>
        <a:lstStyle/>
        <a:p>
          <a:endParaRPr lang="en-US"/>
        </a:p>
      </dgm:t>
    </dgm:pt>
    <dgm:pt modelId="{1133648F-07B6-4FAD-B09F-872C351446D1}" type="sibTrans" cxnId="{A8BCF4CA-1CE0-47D7-8A89-7966E4A199FB}">
      <dgm:prSet/>
      <dgm:spPr/>
      <dgm:t>
        <a:bodyPr/>
        <a:lstStyle/>
        <a:p>
          <a:endParaRPr lang="en-US"/>
        </a:p>
      </dgm:t>
    </dgm:pt>
    <dgm:pt modelId="{030B14F7-240F-4471-9F5C-F26B2FEAE01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Ideal para pruebas y scripting rápido.</a:t>
          </a:r>
          <a:endParaRPr lang="en-US" dirty="0"/>
        </a:p>
      </dgm:t>
    </dgm:pt>
    <dgm:pt modelId="{41E6AAAC-0784-49CC-9960-9373B9C10826}" type="parTrans" cxnId="{5FE365CC-6DCC-4C98-8818-D8ED125E5424}">
      <dgm:prSet/>
      <dgm:spPr/>
      <dgm:t>
        <a:bodyPr/>
        <a:lstStyle/>
        <a:p>
          <a:endParaRPr lang="en-US"/>
        </a:p>
      </dgm:t>
    </dgm:pt>
    <dgm:pt modelId="{1B665EF4-F4AC-4B6A-84F0-CE455F75B802}" type="sibTrans" cxnId="{5FE365CC-6DCC-4C98-8818-D8ED125E5424}">
      <dgm:prSet/>
      <dgm:spPr/>
      <dgm:t>
        <a:bodyPr/>
        <a:lstStyle/>
        <a:p>
          <a:endParaRPr lang="en-US"/>
        </a:p>
      </dgm:t>
    </dgm:pt>
    <dgm:pt modelId="{AFE97D45-69E5-440D-85E1-3715A1BC7D2C}" type="pres">
      <dgm:prSet presAssocID="{DFECCF6D-5602-4DB0-9A8C-66BAB99359A8}" presName="root" presStyleCnt="0">
        <dgm:presLayoutVars>
          <dgm:dir/>
          <dgm:resizeHandles val="exact"/>
        </dgm:presLayoutVars>
      </dgm:prSet>
      <dgm:spPr/>
    </dgm:pt>
    <dgm:pt modelId="{5B47D157-DC78-4349-8DEF-11B802E9C5B4}" type="pres">
      <dgm:prSet presAssocID="{7EB8A0EE-718E-4C51-A8CD-0DBA6B8E4EFD}" presName="compNode" presStyleCnt="0"/>
      <dgm:spPr/>
    </dgm:pt>
    <dgm:pt modelId="{C6DD07F9-CE53-4DAC-92D7-07BDF2A0DC9F}" type="pres">
      <dgm:prSet presAssocID="{7EB8A0EE-718E-4C51-A8CD-0DBA6B8E4E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00E24284-9421-42A2-A645-5DE0CB28E936}" type="pres">
      <dgm:prSet presAssocID="{7EB8A0EE-718E-4C51-A8CD-0DBA6B8E4EFD}" presName="spaceRect" presStyleCnt="0"/>
      <dgm:spPr/>
    </dgm:pt>
    <dgm:pt modelId="{1CB39045-FFBC-48AC-A590-D4A981F26225}" type="pres">
      <dgm:prSet presAssocID="{7EB8A0EE-718E-4C51-A8CD-0DBA6B8E4EFD}" presName="textRect" presStyleLbl="revTx" presStyleIdx="0" presStyleCnt="4">
        <dgm:presLayoutVars>
          <dgm:chMax val="1"/>
          <dgm:chPref val="1"/>
        </dgm:presLayoutVars>
      </dgm:prSet>
      <dgm:spPr/>
    </dgm:pt>
    <dgm:pt modelId="{5E5198CF-720C-4867-BDB5-69269557A489}" type="pres">
      <dgm:prSet presAssocID="{A1EE7B3B-DE74-4001-9899-BD7B2D3CB005}" presName="sibTrans" presStyleCnt="0"/>
      <dgm:spPr/>
    </dgm:pt>
    <dgm:pt modelId="{443C3358-A796-41CC-8F29-4BFF3315C4F2}" type="pres">
      <dgm:prSet presAssocID="{EF91E0D0-7040-451B-8298-A6397B8EA914}" presName="compNode" presStyleCnt="0"/>
      <dgm:spPr/>
    </dgm:pt>
    <dgm:pt modelId="{1524BFB7-F609-446B-BEDD-A8EE65E95335}" type="pres">
      <dgm:prSet presAssocID="{EF91E0D0-7040-451B-8298-A6397B8EA9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BCEA0E99-1E50-4644-8456-78664951C8AA}" type="pres">
      <dgm:prSet presAssocID="{EF91E0D0-7040-451B-8298-A6397B8EA914}" presName="spaceRect" presStyleCnt="0"/>
      <dgm:spPr/>
    </dgm:pt>
    <dgm:pt modelId="{340361D7-9117-456A-8E5E-EAD8B1077BF5}" type="pres">
      <dgm:prSet presAssocID="{EF91E0D0-7040-451B-8298-A6397B8EA914}" presName="textRect" presStyleLbl="revTx" presStyleIdx="1" presStyleCnt="4">
        <dgm:presLayoutVars>
          <dgm:chMax val="1"/>
          <dgm:chPref val="1"/>
        </dgm:presLayoutVars>
      </dgm:prSet>
      <dgm:spPr/>
    </dgm:pt>
    <dgm:pt modelId="{5561F693-0D34-4B79-BD64-D34AFFE648DB}" type="pres">
      <dgm:prSet presAssocID="{4B5E1144-3BE0-4FA1-8C85-45B12C2074F1}" presName="sibTrans" presStyleCnt="0"/>
      <dgm:spPr/>
    </dgm:pt>
    <dgm:pt modelId="{5EBDF59D-088D-4343-A9EC-68F0F55A193C}" type="pres">
      <dgm:prSet presAssocID="{DB1F0536-1FE1-4A0A-BDC9-E8F632E6103F}" presName="compNode" presStyleCnt="0"/>
      <dgm:spPr/>
    </dgm:pt>
    <dgm:pt modelId="{54D91D86-E69C-4467-925E-088526BC85E0}" type="pres">
      <dgm:prSet presAssocID="{DB1F0536-1FE1-4A0A-BDC9-E8F632E610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FB4DC7BF-0CA4-4666-BCD7-FA3DF208C9DE}" type="pres">
      <dgm:prSet presAssocID="{DB1F0536-1FE1-4A0A-BDC9-E8F632E6103F}" presName="spaceRect" presStyleCnt="0"/>
      <dgm:spPr/>
    </dgm:pt>
    <dgm:pt modelId="{599D5754-A62E-478F-B638-02DB1384D650}" type="pres">
      <dgm:prSet presAssocID="{DB1F0536-1FE1-4A0A-BDC9-E8F632E6103F}" presName="textRect" presStyleLbl="revTx" presStyleIdx="2" presStyleCnt="4">
        <dgm:presLayoutVars>
          <dgm:chMax val="1"/>
          <dgm:chPref val="1"/>
        </dgm:presLayoutVars>
      </dgm:prSet>
      <dgm:spPr/>
    </dgm:pt>
    <dgm:pt modelId="{726134A8-FAB3-4FC8-8C21-A69693693ABD}" type="pres">
      <dgm:prSet presAssocID="{1133648F-07B6-4FAD-B09F-872C351446D1}" presName="sibTrans" presStyleCnt="0"/>
      <dgm:spPr/>
    </dgm:pt>
    <dgm:pt modelId="{8E193DA3-E1DF-4B0F-AF2D-E3C1C49B7E9F}" type="pres">
      <dgm:prSet presAssocID="{030B14F7-240F-4471-9F5C-F26B2FEAE014}" presName="compNode" presStyleCnt="0"/>
      <dgm:spPr/>
    </dgm:pt>
    <dgm:pt modelId="{4D901343-544C-427C-9164-5F81487E42D3}" type="pres">
      <dgm:prSet presAssocID="{030B14F7-240F-4471-9F5C-F26B2FEAE0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FC1A677B-E540-42DC-9EB1-2EF1DAD42987}" type="pres">
      <dgm:prSet presAssocID="{030B14F7-240F-4471-9F5C-F26B2FEAE014}" presName="spaceRect" presStyleCnt="0"/>
      <dgm:spPr/>
    </dgm:pt>
    <dgm:pt modelId="{F02D1559-66E9-416E-A367-F14CF750D282}" type="pres">
      <dgm:prSet presAssocID="{030B14F7-240F-4471-9F5C-F26B2FEAE01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BC3030F-FD46-43CE-BC1C-04A839F848A0}" srcId="{DFECCF6D-5602-4DB0-9A8C-66BAB99359A8}" destId="{EF91E0D0-7040-451B-8298-A6397B8EA914}" srcOrd="1" destOrd="0" parTransId="{8D1B1D5A-51D3-4B62-B8DD-1D18E6F39F39}" sibTransId="{4B5E1144-3BE0-4FA1-8C85-45B12C2074F1}"/>
    <dgm:cxn modelId="{4C4B072B-DAE4-4562-B4AA-FAB3FB73AC26}" type="presOf" srcId="{EF91E0D0-7040-451B-8298-A6397B8EA914}" destId="{340361D7-9117-456A-8E5E-EAD8B1077BF5}" srcOrd="0" destOrd="0" presId="urn:microsoft.com/office/officeart/2018/2/layout/IconLabelList"/>
    <dgm:cxn modelId="{446D8B5E-F287-4674-91EC-5829A161139B}" type="presOf" srcId="{DB1F0536-1FE1-4A0A-BDC9-E8F632E6103F}" destId="{599D5754-A62E-478F-B638-02DB1384D650}" srcOrd="0" destOrd="0" presId="urn:microsoft.com/office/officeart/2018/2/layout/IconLabelList"/>
    <dgm:cxn modelId="{12BEE0B9-C183-4744-924B-070FA2DE58EE}" srcId="{DFECCF6D-5602-4DB0-9A8C-66BAB99359A8}" destId="{7EB8A0EE-718E-4C51-A8CD-0DBA6B8E4EFD}" srcOrd="0" destOrd="0" parTransId="{C4696765-08C5-4E5E-BB79-C7D63167EE35}" sibTransId="{A1EE7B3B-DE74-4001-9899-BD7B2D3CB005}"/>
    <dgm:cxn modelId="{A8BCF4CA-1CE0-47D7-8A89-7966E4A199FB}" srcId="{DFECCF6D-5602-4DB0-9A8C-66BAB99359A8}" destId="{DB1F0536-1FE1-4A0A-BDC9-E8F632E6103F}" srcOrd="2" destOrd="0" parTransId="{14F9B8DF-8E43-4C61-8456-E70D263C4A75}" sibTransId="{1133648F-07B6-4FAD-B09F-872C351446D1}"/>
    <dgm:cxn modelId="{5FE365CC-6DCC-4C98-8818-D8ED125E5424}" srcId="{DFECCF6D-5602-4DB0-9A8C-66BAB99359A8}" destId="{030B14F7-240F-4471-9F5C-F26B2FEAE014}" srcOrd="3" destOrd="0" parTransId="{41E6AAAC-0784-49CC-9960-9373B9C10826}" sibTransId="{1B665EF4-F4AC-4B6A-84F0-CE455F75B802}"/>
    <dgm:cxn modelId="{8AFF73D0-C756-4F50-B87B-FA821BCD5318}" type="presOf" srcId="{030B14F7-240F-4471-9F5C-F26B2FEAE014}" destId="{F02D1559-66E9-416E-A367-F14CF750D282}" srcOrd="0" destOrd="0" presId="urn:microsoft.com/office/officeart/2018/2/layout/IconLabelList"/>
    <dgm:cxn modelId="{B81CCBE0-682C-46B8-9062-41ADECDD070E}" type="presOf" srcId="{7EB8A0EE-718E-4C51-A8CD-0DBA6B8E4EFD}" destId="{1CB39045-FFBC-48AC-A590-D4A981F26225}" srcOrd="0" destOrd="0" presId="urn:microsoft.com/office/officeart/2018/2/layout/IconLabelList"/>
    <dgm:cxn modelId="{25D5DFFA-1B9A-44B8-9B84-016063C9FEAE}" type="presOf" srcId="{DFECCF6D-5602-4DB0-9A8C-66BAB99359A8}" destId="{AFE97D45-69E5-440D-85E1-3715A1BC7D2C}" srcOrd="0" destOrd="0" presId="urn:microsoft.com/office/officeart/2018/2/layout/IconLabelList"/>
    <dgm:cxn modelId="{BBAC0364-CA8D-47F0-8A3C-7DF5FF630674}" type="presParOf" srcId="{AFE97D45-69E5-440D-85E1-3715A1BC7D2C}" destId="{5B47D157-DC78-4349-8DEF-11B802E9C5B4}" srcOrd="0" destOrd="0" presId="urn:microsoft.com/office/officeart/2018/2/layout/IconLabelList"/>
    <dgm:cxn modelId="{7BE228BF-26FC-4D2B-ADBE-A830AA88D7A1}" type="presParOf" srcId="{5B47D157-DC78-4349-8DEF-11B802E9C5B4}" destId="{C6DD07F9-CE53-4DAC-92D7-07BDF2A0DC9F}" srcOrd="0" destOrd="0" presId="urn:microsoft.com/office/officeart/2018/2/layout/IconLabelList"/>
    <dgm:cxn modelId="{03E22AEA-9EC1-490D-8D4A-50CABB9D575D}" type="presParOf" srcId="{5B47D157-DC78-4349-8DEF-11B802E9C5B4}" destId="{00E24284-9421-42A2-A645-5DE0CB28E936}" srcOrd="1" destOrd="0" presId="urn:microsoft.com/office/officeart/2018/2/layout/IconLabelList"/>
    <dgm:cxn modelId="{5A90AE18-EEB6-4E42-BA71-B3CF581D15CD}" type="presParOf" srcId="{5B47D157-DC78-4349-8DEF-11B802E9C5B4}" destId="{1CB39045-FFBC-48AC-A590-D4A981F26225}" srcOrd="2" destOrd="0" presId="urn:microsoft.com/office/officeart/2018/2/layout/IconLabelList"/>
    <dgm:cxn modelId="{B340213F-7E84-4AEE-95BB-FC5261229BDB}" type="presParOf" srcId="{AFE97D45-69E5-440D-85E1-3715A1BC7D2C}" destId="{5E5198CF-720C-4867-BDB5-69269557A489}" srcOrd="1" destOrd="0" presId="urn:microsoft.com/office/officeart/2018/2/layout/IconLabelList"/>
    <dgm:cxn modelId="{4B4EAC87-5BE8-4582-A95C-4A73CB4F5BFB}" type="presParOf" srcId="{AFE97D45-69E5-440D-85E1-3715A1BC7D2C}" destId="{443C3358-A796-41CC-8F29-4BFF3315C4F2}" srcOrd="2" destOrd="0" presId="urn:microsoft.com/office/officeart/2018/2/layout/IconLabelList"/>
    <dgm:cxn modelId="{68968189-4972-480F-95D6-7C398020F63C}" type="presParOf" srcId="{443C3358-A796-41CC-8F29-4BFF3315C4F2}" destId="{1524BFB7-F609-446B-BEDD-A8EE65E95335}" srcOrd="0" destOrd="0" presId="urn:microsoft.com/office/officeart/2018/2/layout/IconLabelList"/>
    <dgm:cxn modelId="{1769A4A1-377B-4031-BB16-6E0A0FCA369A}" type="presParOf" srcId="{443C3358-A796-41CC-8F29-4BFF3315C4F2}" destId="{BCEA0E99-1E50-4644-8456-78664951C8AA}" srcOrd="1" destOrd="0" presId="urn:microsoft.com/office/officeart/2018/2/layout/IconLabelList"/>
    <dgm:cxn modelId="{50B8684B-0097-446B-8373-DEA57265B42C}" type="presParOf" srcId="{443C3358-A796-41CC-8F29-4BFF3315C4F2}" destId="{340361D7-9117-456A-8E5E-EAD8B1077BF5}" srcOrd="2" destOrd="0" presId="urn:microsoft.com/office/officeart/2018/2/layout/IconLabelList"/>
    <dgm:cxn modelId="{5ABFE772-8A52-4D37-858E-C484552C3D0B}" type="presParOf" srcId="{AFE97D45-69E5-440D-85E1-3715A1BC7D2C}" destId="{5561F693-0D34-4B79-BD64-D34AFFE648DB}" srcOrd="3" destOrd="0" presId="urn:microsoft.com/office/officeart/2018/2/layout/IconLabelList"/>
    <dgm:cxn modelId="{17A901AE-F55F-4FEE-BB93-FA5D3AEA413E}" type="presParOf" srcId="{AFE97D45-69E5-440D-85E1-3715A1BC7D2C}" destId="{5EBDF59D-088D-4343-A9EC-68F0F55A193C}" srcOrd="4" destOrd="0" presId="urn:microsoft.com/office/officeart/2018/2/layout/IconLabelList"/>
    <dgm:cxn modelId="{C758B1B3-12F2-4D73-97F6-59039AA80AC1}" type="presParOf" srcId="{5EBDF59D-088D-4343-A9EC-68F0F55A193C}" destId="{54D91D86-E69C-4467-925E-088526BC85E0}" srcOrd="0" destOrd="0" presId="urn:microsoft.com/office/officeart/2018/2/layout/IconLabelList"/>
    <dgm:cxn modelId="{01FB9F55-F8EB-4FA5-BD0F-3245FB43BD89}" type="presParOf" srcId="{5EBDF59D-088D-4343-A9EC-68F0F55A193C}" destId="{FB4DC7BF-0CA4-4666-BCD7-FA3DF208C9DE}" srcOrd="1" destOrd="0" presId="urn:microsoft.com/office/officeart/2018/2/layout/IconLabelList"/>
    <dgm:cxn modelId="{8BCB7C1E-1ECB-423A-9956-62E6A4CF8D67}" type="presParOf" srcId="{5EBDF59D-088D-4343-A9EC-68F0F55A193C}" destId="{599D5754-A62E-478F-B638-02DB1384D650}" srcOrd="2" destOrd="0" presId="urn:microsoft.com/office/officeart/2018/2/layout/IconLabelList"/>
    <dgm:cxn modelId="{8F493281-8F19-4F2F-9308-120C834DFC37}" type="presParOf" srcId="{AFE97D45-69E5-440D-85E1-3715A1BC7D2C}" destId="{726134A8-FAB3-4FC8-8C21-A69693693ABD}" srcOrd="5" destOrd="0" presId="urn:microsoft.com/office/officeart/2018/2/layout/IconLabelList"/>
    <dgm:cxn modelId="{E17A8B68-1827-4097-9B28-DB01E1A023C4}" type="presParOf" srcId="{AFE97D45-69E5-440D-85E1-3715A1BC7D2C}" destId="{8E193DA3-E1DF-4B0F-AF2D-E3C1C49B7E9F}" srcOrd="6" destOrd="0" presId="urn:microsoft.com/office/officeart/2018/2/layout/IconLabelList"/>
    <dgm:cxn modelId="{F82C4FEF-F028-48B5-B71A-230B913F878A}" type="presParOf" srcId="{8E193DA3-E1DF-4B0F-AF2D-E3C1C49B7E9F}" destId="{4D901343-544C-427C-9164-5F81487E42D3}" srcOrd="0" destOrd="0" presId="urn:microsoft.com/office/officeart/2018/2/layout/IconLabelList"/>
    <dgm:cxn modelId="{CA790DC8-B237-493B-A48E-C55E04CA261E}" type="presParOf" srcId="{8E193DA3-E1DF-4B0F-AF2D-E3C1C49B7E9F}" destId="{FC1A677B-E540-42DC-9EB1-2EF1DAD42987}" srcOrd="1" destOrd="0" presId="urn:microsoft.com/office/officeart/2018/2/layout/IconLabelList"/>
    <dgm:cxn modelId="{C68C8440-7281-49F9-8E26-EC1D0C903B1B}" type="presParOf" srcId="{8E193DA3-E1DF-4B0F-AF2D-E3C1C49B7E9F}" destId="{F02D1559-66E9-416E-A367-F14CF750D2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40B6DC-055C-41A4-89F5-8B1BDBBFEEC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5FC953-D037-4C03-9F38-814E52673858}">
      <dgm:prSet/>
      <dgm:spPr/>
      <dgm:t>
        <a:bodyPr/>
        <a:lstStyle/>
        <a:p>
          <a:r>
            <a:rPr lang="es-ES" b="0" i="0" dirty="0"/>
            <a:t>Es legible por humanos.</a:t>
          </a:r>
          <a:endParaRPr lang="en-US" dirty="0"/>
        </a:p>
      </dgm:t>
    </dgm:pt>
    <dgm:pt modelId="{0E6FBE74-56EF-40ED-BC9D-3AEF3F84D563}" type="parTrans" cxnId="{E5ABE61E-3A7E-4D2A-94CB-B9C2DAB0512A}">
      <dgm:prSet/>
      <dgm:spPr/>
      <dgm:t>
        <a:bodyPr/>
        <a:lstStyle/>
        <a:p>
          <a:endParaRPr lang="en-US"/>
        </a:p>
      </dgm:t>
    </dgm:pt>
    <dgm:pt modelId="{317C972B-58B4-4C43-A017-875B54B0D55E}" type="sibTrans" cxnId="{E5ABE61E-3A7E-4D2A-94CB-B9C2DAB0512A}">
      <dgm:prSet/>
      <dgm:spPr/>
      <dgm:t>
        <a:bodyPr/>
        <a:lstStyle/>
        <a:p>
          <a:endParaRPr lang="en-US"/>
        </a:p>
      </dgm:t>
    </dgm:pt>
    <dgm:pt modelId="{9317807E-AEC6-4125-94D6-DB25D066D55F}">
      <dgm:prSet/>
      <dgm:spPr/>
      <dgm:t>
        <a:bodyPr/>
        <a:lstStyle/>
        <a:p>
          <a:r>
            <a:rPr lang="es-ES" b="0" i="0" dirty="0"/>
            <a:t>Permite definir escenarios de prueba de forma colaborativa.</a:t>
          </a:r>
          <a:endParaRPr lang="en-US" dirty="0"/>
        </a:p>
      </dgm:t>
    </dgm:pt>
    <dgm:pt modelId="{44C5232E-1A6A-4B0E-94A8-E89EF1E6B921}" type="parTrans" cxnId="{AFFF55AC-874D-48DA-89DF-8E3FC19F03A5}">
      <dgm:prSet/>
      <dgm:spPr/>
      <dgm:t>
        <a:bodyPr/>
        <a:lstStyle/>
        <a:p>
          <a:endParaRPr lang="en-US"/>
        </a:p>
      </dgm:t>
    </dgm:pt>
    <dgm:pt modelId="{BE5BFE52-C88D-4372-8230-56DEBE5A21D3}" type="sibTrans" cxnId="{AFFF55AC-874D-48DA-89DF-8E3FC19F03A5}">
      <dgm:prSet/>
      <dgm:spPr/>
      <dgm:t>
        <a:bodyPr/>
        <a:lstStyle/>
        <a:p>
          <a:endParaRPr lang="en-US"/>
        </a:p>
      </dgm:t>
    </dgm:pt>
    <dgm:pt modelId="{6B3D923E-C86B-4BA4-8216-4545EBCE04DD}">
      <dgm:prSet/>
      <dgm:spPr/>
      <dgm:t>
        <a:bodyPr/>
        <a:lstStyle/>
        <a:p>
          <a:r>
            <a:rPr lang="es-ES" b="0" i="0" dirty="0"/>
            <a:t>Se usa junto con herramientas como Behave, Cucumber, SpecFlow.</a:t>
          </a:r>
          <a:endParaRPr lang="en-US" dirty="0"/>
        </a:p>
      </dgm:t>
    </dgm:pt>
    <dgm:pt modelId="{EBA7F7DE-067D-4726-95C5-0C8166D6DA75}" type="parTrans" cxnId="{F378BFE1-40E5-4C64-9504-E7573ADE6EA4}">
      <dgm:prSet/>
      <dgm:spPr/>
      <dgm:t>
        <a:bodyPr/>
        <a:lstStyle/>
        <a:p>
          <a:endParaRPr lang="en-US"/>
        </a:p>
      </dgm:t>
    </dgm:pt>
    <dgm:pt modelId="{289B07D9-6A03-469A-B8C6-E203AC3971FD}" type="sibTrans" cxnId="{F378BFE1-40E5-4C64-9504-E7573ADE6EA4}">
      <dgm:prSet/>
      <dgm:spPr/>
      <dgm:t>
        <a:bodyPr/>
        <a:lstStyle/>
        <a:p>
          <a:endParaRPr lang="en-US"/>
        </a:p>
      </dgm:t>
    </dgm:pt>
    <dgm:pt modelId="{5A8DF782-2185-4468-9DA8-4B223232B013}" type="pres">
      <dgm:prSet presAssocID="{1E40B6DC-055C-41A4-89F5-8B1BDBBFEE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09D096-BC92-4C95-9F3A-6C9EA36BC8F5}" type="pres">
      <dgm:prSet presAssocID="{A55FC953-D037-4C03-9F38-814E52673858}" presName="hierRoot1" presStyleCnt="0"/>
      <dgm:spPr/>
    </dgm:pt>
    <dgm:pt modelId="{3F8B7290-9975-45CB-9072-75081FDF463E}" type="pres">
      <dgm:prSet presAssocID="{A55FC953-D037-4C03-9F38-814E52673858}" presName="composite" presStyleCnt="0"/>
      <dgm:spPr/>
    </dgm:pt>
    <dgm:pt modelId="{79AAD5E5-5AC5-4B22-BA7F-C384DB84200C}" type="pres">
      <dgm:prSet presAssocID="{A55FC953-D037-4C03-9F38-814E52673858}" presName="background" presStyleLbl="node0" presStyleIdx="0" presStyleCnt="3"/>
      <dgm:spPr/>
    </dgm:pt>
    <dgm:pt modelId="{76961F97-1ED5-4F51-9571-8E5C919C0651}" type="pres">
      <dgm:prSet presAssocID="{A55FC953-D037-4C03-9F38-814E52673858}" presName="text" presStyleLbl="fgAcc0" presStyleIdx="0" presStyleCnt="3">
        <dgm:presLayoutVars>
          <dgm:chPref val="3"/>
        </dgm:presLayoutVars>
      </dgm:prSet>
      <dgm:spPr/>
    </dgm:pt>
    <dgm:pt modelId="{7E694EAD-BD19-45D2-9CAA-0897AB12B01A}" type="pres">
      <dgm:prSet presAssocID="{A55FC953-D037-4C03-9F38-814E52673858}" presName="hierChild2" presStyleCnt="0"/>
      <dgm:spPr/>
    </dgm:pt>
    <dgm:pt modelId="{6518B543-E10C-4804-A44A-64831769FC76}" type="pres">
      <dgm:prSet presAssocID="{9317807E-AEC6-4125-94D6-DB25D066D55F}" presName="hierRoot1" presStyleCnt="0"/>
      <dgm:spPr/>
    </dgm:pt>
    <dgm:pt modelId="{850190A1-DC0D-4D14-ADBB-C0F74AF75AD8}" type="pres">
      <dgm:prSet presAssocID="{9317807E-AEC6-4125-94D6-DB25D066D55F}" presName="composite" presStyleCnt="0"/>
      <dgm:spPr/>
    </dgm:pt>
    <dgm:pt modelId="{2E80A8B1-104B-483C-ACDF-6E2A5EF0606B}" type="pres">
      <dgm:prSet presAssocID="{9317807E-AEC6-4125-94D6-DB25D066D55F}" presName="background" presStyleLbl="node0" presStyleIdx="1" presStyleCnt="3"/>
      <dgm:spPr/>
    </dgm:pt>
    <dgm:pt modelId="{7F770BB9-8DB7-4540-93A9-C4260568C82D}" type="pres">
      <dgm:prSet presAssocID="{9317807E-AEC6-4125-94D6-DB25D066D55F}" presName="text" presStyleLbl="fgAcc0" presStyleIdx="1" presStyleCnt="3">
        <dgm:presLayoutVars>
          <dgm:chPref val="3"/>
        </dgm:presLayoutVars>
      </dgm:prSet>
      <dgm:spPr/>
    </dgm:pt>
    <dgm:pt modelId="{7A7A4196-9281-46B1-982C-86E9EAA13912}" type="pres">
      <dgm:prSet presAssocID="{9317807E-AEC6-4125-94D6-DB25D066D55F}" presName="hierChild2" presStyleCnt="0"/>
      <dgm:spPr/>
    </dgm:pt>
    <dgm:pt modelId="{CE7E36E4-DEBA-45AE-AA64-3D93BB00020E}" type="pres">
      <dgm:prSet presAssocID="{6B3D923E-C86B-4BA4-8216-4545EBCE04DD}" presName="hierRoot1" presStyleCnt="0"/>
      <dgm:spPr/>
    </dgm:pt>
    <dgm:pt modelId="{EA69CFA7-DC06-4F22-8787-1E17772C0BC4}" type="pres">
      <dgm:prSet presAssocID="{6B3D923E-C86B-4BA4-8216-4545EBCE04DD}" presName="composite" presStyleCnt="0"/>
      <dgm:spPr/>
    </dgm:pt>
    <dgm:pt modelId="{3C4EAEBC-C495-4E25-A421-FE35FA2B5E91}" type="pres">
      <dgm:prSet presAssocID="{6B3D923E-C86B-4BA4-8216-4545EBCE04DD}" presName="background" presStyleLbl="node0" presStyleIdx="2" presStyleCnt="3"/>
      <dgm:spPr/>
    </dgm:pt>
    <dgm:pt modelId="{490CEB86-170B-45C7-83C1-AE1483A9A105}" type="pres">
      <dgm:prSet presAssocID="{6B3D923E-C86B-4BA4-8216-4545EBCE04DD}" presName="text" presStyleLbl="fgAcc0" presStyleIdx="2" presStyleCnt="3">
        <dgm:presLayoutVars>
          <dgm:chPref val="3"/>
        </dgm:presLayoutVars>
      </dgm:prSet>
      <dgm:spPr/>
    </dgm:pt>
    <dgm:pt modelId="{F725162F-6558-474F-8C6B-0510FA862F35}" type="pres">
      <dgm:prSet presAssocID="{6B3D923E-C86B-4BA4-8216-4545EBCE04DD}" presName="hierChild2" presStyleCnt="0"/>
      <dgm:spPr/>
    </dgm:pt>
  </dgm:ptLst>
  <dgm:cxnLst>
    <dgm:cxn modelId="{2D6A001C-69EF-4073-AC6F-9E19D0A2DF3C}" type="presOf" srcId="{6B3D923E-C86B-4BA4-8216-4545EBCE04DD}" destId="{490CEB86-170B-45C7-83C1-AE1483A9A105}" srcOrd="0" destOrd="0" presId="urn:microsoft.com/office/officeart/2005/8/layout/hierarchy1"/>
    <dgm:cxn modelId="{E5ABE61E-3A7E-4D2A-94CB-B9C2DAB0512A}" srcId="{1E40B6DC-055C-41A4-89F5-8B1BDBBFEEC5}" destId="{A55FC953-D037-4C03-9F38-814E52673858}" srcOrd="0" destOrd="0" parTransId="{0E6FBE74-56EF-40ED-BC9D-3AEF3F84D563}" sibTransId="{317C972B-58B4-4C43-A017-875B54B0D55E}"/>
    <dgm:cxn modelId="{36DE338B-852E-4347-B805-5220B2D273EA}" type="presOf" srcId="{A55FC953-D037-4C03-9F38-814E52673858}" destId="{76961F97-1ED5-4F51-9571-8E5C919C0651}" srcOrd="0" destOrd="0" presId="urn:microsoft.com/office/officeart/2005/8/layout/hierarchy1"/>
    <dgm:cxn modelId="{DA4FEA8D-A394-44F5-8A69-986641A6E655}" type="presOf" srcId="{9317807E-AEC6-4125-94D6-DB25D066D55F}" destId="{7F770BB9-8DB7-4540-93A9-C4260568C82D}" srcOrd="0" destOrd="0" presId="urn:microsoft.com/office/officeart/2005/8/layout/hierarchy1"/>
    <dgm:cxn modelId="{D126089A-E6A7-4D48-899C-99140725B685}" type="presOf" srcId="{1E40B6DC-055C-41A4-89F5-8B1BDBBFEEC5}" destId="{5A8DF782-2185-4468-9DA8-4B223232B013}" srcOrd="0" destOrd="0" presId="urn:microsoft.com/office/officeart/2005/8/layout/hierarchy1"/>
    <dgm:cxn modelId="{AFFF55AC-874D-48DA-89DF-8E3FC19F03A5}" srcId="{1E40B6DC-055C-41A4-89F5-8B1BDBBFEEC5}" destId="{9317807E-AEC6-4125-94D6-DB25D066D55F}" srcOrd="1" destOrd="0" parTransId="{44C5232E-1A6A-4B0E-94A8-E89EF1E6B921}" sibTransId="{BE5BFE52-C88D-4372-8230-56DEBE5A21D3}"/>
    <dgm:cxn modelId="{F378BFE1-40E5-4C64-9504-E7573ADE6EA4}" srcId="{1E40B6DC-055C-41A4-89F5-8B1BDBBFEEC5}" destId="{6B3D923E-C86B-4BA4-8216-4545EBCE04DD}" srcOrd="2" destOrd="0" parTransId="{EBA7F7DE-067D-4726-95C5-0C8166D6DA75}" sibTransId="{289B07D9-6A03-469A-B8C6-E203AC3971FD}"/>
    <dgm:cxn modelId="{04ADDE3C-3CB8-4285-A5C9-67A4D28D73A1}" type="presParOf" srcId="{5A8DF782-2185-4468-9DA8-4B223232B013}" destId="{9D09D096-BC92-4C95-9F3A-6C9EA36BC8F5}" srcOrd="0" destOrd="0" presId="urn:microsoft.com/office/officeart/2005/8/layout/hierarchy1"/>
    <dgm:cxn modelId="{EAB4E374-B51E-424D-B3C5-75D96A03E259}" type="presParOf" srcId="{9D09D096-BC92-4C95-9F3A-6C9EA36BC8F5}" destId="{3F8B7290-9975-45CB-9072-75081FDF463E}" srcOrd="0" destOrd="0" presId="urn:microsoft.com/office/officeart/2005/8/layout/hierarchy1"/>
    <dgm:cxn modelId="{1026F40D-37D4-4FD7-B7B9-AA4DF1670C89}" type="presParOf" srcId="{3F8B7290-9975-45CB-9072-75081FDF463E}" destId="{79AAD5E5-5AC5-4B22-BA7F-C384DB84200C}" srcOrd="0" destOrd="0" presId="urn:microsoft.com/office/officeart/2005/8/layout/hierarchy1"/>
    <dgm:cxn modelId="{2547A10C-6C1E-4AEF-9036-77D811FE5E66}" type="presParOf" srcId="{3F8B7290-9975-45CB-9072-75081FDF463E}" destId="{76961F97-1ED5-4F51-9571-8E5C919C0651}" srcOrd="1" destOrd="0" presId="urn:microsoft.com/office/officeart/2005/8/layout/hierarchy1"/>
    <dgm:cxn modelId="{264FE767-3BA5-4BD3-A4F6-4AD776843E53}" type="presParOf" srcId="{9D09D096-BC92-4C95-9F3A-6C9EA36BC8F5}" destId="{7E694EAD-BD19-45D2-9CAA-0897AB12B01A}" srcOrd="1" destOrd="0" presId="urn:microsoft.com/office/officeart/2005/8/layout/hierarchy1"/>
    <dgm:cxn modelId="{C67DAEA8-25F3-49EE-B348-231BA34ADB08}" type="presParOf" srcId="{5A8DF782-2185-4468-9DA8-4B223232B013}" destId="{6518B543-E10C-4804-A44A-64831769FC76}" srcOrd="1" destOrd="0" presId="urn:microsoft.com/office/officeart/2005/8/layout/hierarchy1"/>
    <dgm:cxn modelId="{E45114EB-EF0B-4376-B0CD-EC87BB62276C}" type="presParOf" srcId="{6518B543-E10C-4804-A44A-64831769FC76}" destId="{850190A1-DC0D-4D14-ADBB-C0F74AF75AD8}" srcOrd="0" destOrd="0" presId="urn:microsoft.com/office/officeart/2005/8/layout/hierarchy1"/>
    <dgm:cxn modelId="{8B0D85D6-B46C-4B01-938F-748E5B75B3F5}" type="presParOf" srcId="{850190A1-DC0D-4D14-ADBB-C0F74AF75AD8}" destId="{2E80A8B1-104B-483C-ACDF-6E2A5EF0606B}" srcOrd="0" destOrd="0" presId="urn:microsoft.com/office/officeart/2005/8/layout/hierarchy1"/>
    <dgm:cxn modelId="{A367D97B-ABC8-426B-B9C5-93D37348AB4E}" type="presParOf" srcId="{850190A1-DC0D-4D14-ADBB-C0F74AF75AD8}" destId="{7F770BB9-8DB7-4540-93A9-C4260568C82D}" srcOrd="1" destOrd="0" presId="urn:microsoft.com/office/officeart/2005/8/layout/hierarchy1"/>
    <dgm:cxn modelId="{824411B0-B6F7-49B6-B175-EF352C412992}" type="presParOf" srcId="{6518B543-E10C-4804-A44A-64831769FC76}" destId="{7A7A4196-9281-46B1-982C-86E9EAA13912}" srcOrd="1" destOrd="0" presId="urn:microsoft.com/office/officeart/2005/8/layout/hierarchy1"/>
    <dgm:cxn modelId="{7FCC4F34-7AEF-4DF8-BFDF-FF73234A7746}" type="presParOf" srcId="{5A8DF782-2185-4468-9DA8-4B223232B013}" destId="{CE7E36E4-DEBA-45AE-AA64-3D93BB00020E}" srcOrd="2" destOrd="0" presId="urn:microsoft.com/office/officeart/2005/8/layout/hierarchy1"/>
    <dgm:cxn modelId="{DE36330D-6143-4274-94CD-C85EBEAABEAE}" type="presParOf" srcId="{CE7E36E4-DEBA-45AE-AA64-3D93BB00020E}" destId="{EA69CFA7-DC06-4F22-8787-1E17772C0BC4}" srcOrd="0" destOrd="0" presId="urn:microsoft.com/office/officeart/2005/8/layout/hierarchy1"/>
    <dgm:cxn modelId="{A7D19E1A-A462-415F-A544-27848567BB52}" type="presParOf" srcId="{EA69CFA7-DC06-4F22-8787-1E17772C0BC4}" destId="{3C4EAEBC-C495-4E25-A421-FE35FA2B5E91}" srcOrd="0" destOrd="0" presId="urn:microsoft.com/office/officeart/2005/8/layout/hierarchy1"/>
    <dgm:cxn modelId="{C7644E1B-3C19-4B34-92ED-E1B799F259C7}" type="presParOf" srcId="{EA69CFA7-DC06-4F22-8787-1E17772C0BC4}" destId="{490CEB86-170B-45C7-83C1-AE1483A9A105}" srcOrd="1" destOrd="0" presId="urn:microsoft.com/office/officeart/2005/8/layout/hierarchy1"/>
    <dgm:cxn modelId="{EB30A963-C85D-4CB0-B1B0-B256FF505CA5}" type="presParOf" srcId="{CE7E36E4-DEBA-45AE-AA64-3D93BB00020E}" destId="{F725162F-6558-474F-8C6B-0510FA862F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2E776-FBA7-444D-B76B-442C20034A61}">
      <dsp:nvSpPr>
        <dsp:cNvPr id="0" name=""/>
        <dsp:cNvSpPr/>
      </dsp:nvSpPr>
      <dsp:spPr>
        <a:xfrm>
          <a:off x="498946" y="733646"/>
          <a:ext cx="808417" cy="808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582F5-0E27-4B46-9F5F-65DD40854A01}">
      <dsp:nvSpPr>
        <dsp:cNvPr id="0" name=""/>
        <dsp:cNvSpPr/>
      </dsp:nvSpPr>
      <dsp:spPr>
        <a:xfrm>
          <a:off x="4913" y="1811723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Entender los conceptos básicos de pruebas automatizadas.</a:t>
          </a:r>
          <a:endParaRPr lang="en-US" sz="1200" kern="1200" dirty="0"/>
        </a:p>
      </dsp:txBody>
      <dsp:txXfrm>
        <a:off x="4913" y="1811723"/>
        <a:ext cx="1796484" cy="718593"/>
      </dsp:txXfrm>
    </dsp:sp>
    <dsp:sp modelId="{7B5C2F14-88F1-4857-8F24-DEC07A3364A8}">
      <dsp:nvSpPr>
        <dsp:cNvPr id="0" name=""/>
        <dsp:cNvSpPr/>
      </dsp:nvSpPr>
      <dsp:spPr>
        <a:xfrm>
          <a:off x="2609815" y="733646"/>
          <a:ext cx="808417" cy="8084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67B0E-82FD-4824-9315-B6078EFFA167}">
      <dsp:nvSpPr>
        <dsp:cNvPr id="0" name=""/>
        <dsp:cNvSpPr/>
      </dsp:nvSpPr>
      <dsp:spPr>
        <a:xfrm>
          <a:off x="2115782" y="1811723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Conocer el uso de Selenium con Python.</a:t>
          </a:r>
          <a:endParaRPr lang="en-US" sz="1200" kern="1200" dirty="0"/>
        </a:p>
      </dsp:txBody>
      <dsp:txXfrm>
        <a:off x="2115782" y="1811723"/>
        <a:ext cx="1796484" cy="718593"/>
      </dsp:txXfrm>
    </dsp:sp>
    <dsp:sp modelId="{7B0F99F2-42A7-486F-AE91-122FF8195B51}">
      <dsp:nvSpPr>
        <dsp:cNvPr id="0" name=""/>
        <dsp:cNvSpPr/>
      </dsp:nvSpPr>
      <dsp:spPr>
        <a:xfrm>
          <a:off x="4720684" y="733646"/>
          <a:ext cx="808417" cy="8084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4E14C-90D9-410C-893C-CD67A4B573C4}">
      <dsp:nvSpPr>
        <dsp:cNvPr id="0" name=""/>
        <dsp:cNvSpPr/>
      </dsp:nvSpPr>
      <dsp:spPr>
        <a:xfrm>
          <a:off x="4226651" y="1811723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Introducir Gherkin como lenguaje para pruebas legibles.</a:t>
          </a:r>
          <a:endParaRPr lang="en-US" sz="1200" kern="1200" dirty="0"/>
        </a:p>
      </dsp:txBody>
      <dsp:txXfrm>
        <a:off x="4226651" y="1811723"/>
        <a:ext cx="1796484" cy="718593"/>
      </dsp:txXfrm>
    </dsp:sp>
    <dsp:sp modelId="{AFA659B4-71AF-4C42-9B04-7276B0EB0FA4}">
      <dsp:nvSpPr>
        <dsp:cNvPr id="0" name=""/>
        <dsp:cNvSpPr/>
      </dsp:nvSpPr>
      <dsp:spPr>
        <a:xfrm>
          <a:off x="6831553" y="733646"/>
          <a:ext cx="808417" cy="8084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24215-B8FB-4EA9-AA73-EFFE70F455A1}">
      <dsp:nvSpPr>
        <dsp:cNvPr id="0" name=""/>
        <dsp:cNvSpPr/>
      </dsp:nvSpPr>
      <dsp:spPr>
        <a:xfrm>
          <a:off x="6337520" y="1811723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Aplicar el patrón de diseño Page Object Model.</a:t>
          </a:r>
          <a:endParaRPr lang="en-US" sz="1200" kern="1200" dirty="0"/>
        </a:p>
      </dsp:txBody>
      <dsp:txXfrm>
        <a:off x="6337520" y="1811723"/>
        <a:ext cx="1796484" cy="718593"/>
      </dsp:txXfrm>
    </dsp:sp>
    <dsp:sp modelId="{467D3E93-0D06-407B-B748-767A765BD9CA}">
      <dsp:nvSpPr>
        <dsp:cNvPr id="0" name=""/>
        <dsp:cNvSpPr/>
      </dsp:nvSpPr>
      <dsp:spPr>
        <a:xfrm>
          <a:off x="8942422" y="733646"/>
          <a:ext cx="808417" cy="8084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506F6-7356-4A0F-AAB7-CFB83CF34FDA}">
      <dsp:nvSpPr>
        <dsp:cNvPr id="0" name=""/>
        <dsp:cNvSpPr/>
      </dsp:nvSpPr>
      <dsp:spPr>
        <a:xfrm>
          <a:off x="8448389" y="1811723"/>
          <a:ext cx="1796484" cy="71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Crear un flujo completo de prueba automática.</a:t>
          </a:r>
          <a:endParaRPr lang="en-US" sz="1200" kern="1200" dirty="0"/>
        </a:p>
      </dsp:txBody>
      <dsp:txXfrm>
        <a:off x="8448389" y="1811723"/>
        <a:ext cx="1796484" cy="71859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9A3A1-92F9-423F-A135-9C378CE7A9A4}">
      <dsp:nvSpPr>
        <dsp:cNvPr id="0" name=""/>
        <dsp:cNvSpPr/>
      </dsp:nvSpPr>
      <dsp:spPr>
        <a:xfrm>
          <a:off x="0" y="667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17EFB-9927-4C49-AB76-76E71080386A}">
      <dsp:nvSpPr>
        <dsp:cNvPr id="0" name=""/>
        <dsp:cNvSpPr/>
      </dsp:nvSpPr>
      <dsp:spPr>
        <a:xfrm>
          <a:off x="472145" y="351849"/>
          <a:ext cx="858445" cy="85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CD610-4C63-4A20-A794-0C7062141745}">
      <dsp:nvSpPr>
        <dsp:cNvPr id="0" name=""/>
        <dsp:cNvSpPr/>
      </dsp:nvSpPr>
      <dsp:spPr>
        <a:xfrm>
          <a:off x="1802735" y="667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Fomenta la colaboración entre desarrolladores, testers y stakeholders.</a:t>
          </a:r>
          <a:endParaRPr lang="en-US" sz="2400" kern="1200" dirty="0"/>
        </a:p>
      </dsp:txBody>
      <dsp:txXfrm>
        <a:off x="1802735" y="667"/>
        <a:ext cx="4302025" cy="1560810"/>
      </dsp:txXfrm>
    </dsp:sp>
    <dsp:sp modelId="{8CB9BD81-57EC-4DE6-9015-3D9239665C9E}">
      <dsp:nvSpPr>
        <dsp:cNvPr id="0" name=""/>
        <dsp:cNvSpPr/>
      </dsp:nvSpPr>
      <dsp:spPr>
        <a:xfrm>
          <a:off x="0" y="1951679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3A874-CACF-4BE5-A79A-87F01ABFF02A}">
      <dsp:nvSpPr>
        <dsp:cNvPr id="0" name=""/>
        <dsp:cNvSpPr/>
      </dsp:nvSpPr>
      <dsp:spPr>
        <a:xfrm>
          <a:off x="472145" y="2302862"/>
          <a:ext cx="858445" cy="85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2C659-8289-461C-848C-EF0E036DCF28}">
      <dsp:nvSpPr>
        <dsp:cNvPr id="0" name=""/>
        <dsp:cNvSpPr/>
      </dsp:nvSpPr>
      <dsp:spPr>
        <a:xfrm>
          <a:off x="1802735" y="1951679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Mejora la comprensión de los requerimientos.</a:t>
          </a:r>
          <a:endParaRPr lang="en-US" sz="2400" kern="1200" dirty="0"/>
        </a:p>
      </dsp:txBody>
      <dsp:txXfrm>
        <a:off x="1802735" y="1951679"/>
        <a:ext cx="4302025" cy="1560810"/>
      </dsp:txXfrm>
    </dsp:sp>
    <dsp:sp modelId="{8175C458-8F17-466C-A064-639A83955B48}">
      <dsp:nvSpPr>
        <dsp:cNvPr id="0" name=""/>
        <dsp:cNvSpPr/>
      </dsp:nvSpPr>
      <dsp:spPr>
        <a:xfrm>
          <a:off x="0" y="3902692"/>
          <a:ext cx="6104761" cy="15608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C551E-38DB-4022-922C-2DC5EBE9099D}">
      <dsp:nvSpPr>
        <dsp:cNvPr id="0" name=""/>
        <dsp:cNvSpPr/>
      </dsp:nvSpPr>
      <dsp:spPr>
        <a:xfrm>
          <a:off x="472145" y="4253875"/>
          <a:ext cx="858445" cy="85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F730F-EDC2-4B0C-B547-E81ED65D5914}">
      <dsp:nvSpPr>
        <dsp:cNvPr id="0" name=""/>
        <dsp:cNvSpPr/>
      </dsp:nvSpPr>
      <dsp:spPr>
        <a:xfrm>
          <a:off x="1802735" y="3902692"/>
          <a:ext cx="4302025" cy="1560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86" tIns="165186" rIns="165186" bIns="16518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Permite definir los criterios de aceptación como pruebas automatizadas</a:t>
          </a:r>
          <a:endParaRPr lang="en-US" sz="2400" kern="1200" dirty="0"/>
        </a:p>
      </dsp:txBody>
      <dsp:txXfrm>
        <a:off x="1802735" y="3902692"/>
        <a:ext cx="4302025" cy="15608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F2482-FBEE-432F-AA11-5A043420BDB7}">
      <dsp:nvSpPr>
        <dsp:cNvPr id="0" name=""/>
        <dsp:cNvSpPr/>
      </dsp:nvSpPr>
      <dsp:spPr>
        <a:xfrm>
          <a:off x="0" y="349145"/>
          <a:ext cx="2650117" cy="1590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i="0" kern="1200"/>
            <a:t>Feature: describe la funcionalidad que se quiere probar.</a:t>
          </a:r>
          <a:endParaRPr lang="en-US" sz="2300" kern="1200"/>
        </a:p>
      </dsp:txBody>
      <dsp:txXfrm>
        <a:off x="0" y="349145"/>
        <a:ext cx="2650117" cy="1590070"/>
      </dsp:txXfrm>
    </dsp:sp>
    <dsp:sp modelId="{4AA3E9C5-90B5-42CD-9F2D-7B00CA5C012E}">
      <dsp:nvSpPr>
        <dsp:cNvPr id="0" name=""/>
        <dsp:cNvSpPr/>
      </dsp:nvSpPr>
      <dsp:spPr>
        <a:xfrm>
          <a:off x="2915129" y="349145"/>
          <a:ext cx="2650117" cy="1590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i="0" kern="1200"/>
            <a:t>Scenario: un caso específico que se prueba.</a:t>
          </a:r>
          <a:endParaRPr lang="en-US" sz="2300" kern="1200"/>
        </a:p>
      </dsp:txBody>
      <dsp:txXfrm>
        <a:off x="2915129" y="349145"/>
        <a:ext cx="2650117" cy="1590070"/>
      </dsp:txXfrm>
    </dsp:sp>
    <dsp:sp modelId="{31CAB40E-03C7-48F0-ADDA-6F5884135D07}">
      <dsp:nvSpPr>
        <dsp:cNvPr id="0" name=""/>
        <dsp:cNvSpPr/>
      </dsp:nvSpPr>
      <dsp:spPr>
        <a:xfrm>
          <a:off x="5830258" y="349145"/>
          <a:ext cx="2650117" cy="1590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i="0" kern="1200"/>
            <a:t>Given: estado inicial del sistema.</a:t>
          </a:r>
          <a:endParaRPr lang="en-US" sz="2300" kern="1200"/>
        </a:p>
      </dsp:txBody>
      <dsp:txXfrm>
        <a:off x="5830258" y="349145"/>
        <a:ext cx="2650117" cy="1590070"/>
      </dsp:txXfrm>
    </dsp:sp>
    <dsp:sp modelId="{0AFF5F27-9D8E-49AD-8763-7B74F50E6A93}">
      <dsp:nvSpPr>
        <dsp:cNvPr id="0" name=""/>
        <dsp:cNvSpPr/>
      </dsp:nvSpPr>
      <dsp:spPr>
        <a:xfrm>
          <a:off x="0" y="2204227"/>
          <a:ext cx="2650117" cy="1590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i="0" kern="1200"/>
            <a:t>When: acción o evento del usuario.</a:t>
          </a:r>
          <a:endParaRPr lang="en-US" sz="2300" kern="1200"/>
        </a:p>
      </dsp:txBody>
      <dsp:txXfrm>
        <a:off x="0" y="2204227"/>
        <a:ext cx="2650117" cy="1590070"/>
      </dsp:txXfrm>
    </dsp:sp>
    <dsp:sp modelId="{032779A0-A942-4F9E-ACB0-8C4B646E5A8F}">
      <dsp:nvSpPr>
        <dsp:cNvPr id="0" name=""/>
        <dsp:cNvSpPr/>
      </dsp:nvSpPr>
      <dsp:spPr>
        <a:xfrm>
          <a:off x="2915129" y="2204227"/>
          <a:ext cx="2650117" cy="1590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i="0" kern="1200"/>
            <a:t>Then: resultado esperado.</a:t>
          </a:r>
          <a:endParaRPr lang="en-US" sz="2300" kern="1200"/>
        </a:p>
      </dsp:txBody>
      <dsp:txXfrm>
        <a:off x="2915129" y="2204227"/>
        <a:ext cx="2650117" cy="1590070"/>
      </dsp:txXfrm>
    </dsp:sp>
    <dsp:sp modelId="{20A467BF-5861-4289-95E7-35A075B8337A}">
      <dsp:nvSpPr>
        <dsp:cNvPr id="0" name=""/>
        <dsp:cNvSpPr/>
      </dsp:nvSpPr>
      <dsp:spPr>
        <a:xfrm>
          <a:off x="5830258" y="2204227"/>
          <a:ext cx="2650117" cy="15900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i="0" kern="1200"/>
            <a:t>And / But: se usan para extender pasos anteriores</a:t>
          </a:r>
          <a:endParaRPr lang="en-US" sz="2300" kern="1200"/>
        </a:p>
      </dsp:txBody>
      <dsp:txXfrm>
        <a:off x="5830258" y="2204227"/>
        <a:ext cx="2650117" cy="15900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C8722-D609-462C-ACC4-90AFD85FC351}">
      <dsp:nvSpPr>
        <dsp:cNvPr id="0" name=""/>
        <dsp:cNvSpPr/>
      </dsp:nvSpPr>
      <dsp:spPr>
        <a:xfrm>
          <a:off x="1126180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0D20C-C9D0-40BD-98E2-95D078FE6CBF}">
      <dsp:nvSpPr>
        <dsp:cNvPr id="0" name=""/>
        <dsp:cNvSpPr/>
      </dsp:nvSpPr>
      <dsp:spPr>
        <a:xfrm>
          <a:off x="340719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0" i="0" kern="1200" dirty="0"/>
            <a:t>Herramienta para ejecutar archivos Gherkin.</a:t>
          </a:r>
          <a:endParaRPr lang="en-US" sz="1700" kern="1200" dirty="0"/>
        </a:p>
      </dsp:txBody>
      <dsp:txXfrm>
        <a:off x="340719" y="2091632"/>
        <a:ext cx="2856223" cy="720000"/>
      </dsp:txXfrm>
    </dsp:sp>
    <dsp:sp modelId="{81844C78-2470-49CF-91DB-CC1421D25443}">
      <dsp:nvSpPr>
        <dsp:cNvPr id="0" name=""/>
        <dsp:cNvSpPr/>
      </dsp:nvSpPr>
      <dsp:spPr>
        <a:xfrm>
          <a:off x="4482243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BD62-B073-4761-97DE-0CD235442930}">
      <dsp:nvSpPr>
        <dsp:cNvPr id="0" name=""/>
        <dsp:cNvSpPr/>
      </dsp:nvSpPr>
      <dsp:spPr>
        <a:xfrm>
          <a:off x="3696781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0" i="0" kern="1200" dirty="0"/>
            <a:t>En Python usamos Behave para implementar pruebas Gherkin.</a:t>
          </a:r>
          <a:endParaRPr lang="en-US" sz="1700" kern="1200" dirty="0"/>
        </a:p>
      </dsp:txBody>
      <dsp:txXfrm>
        <a:off x="3696781" y="2091632"/>
        <a:ext cx="2856223" cy="720000"/>
      </dsp:txXfrm>
    </dsp:sp>
    <dsp:sp modelId="{47210F2A-E71B-49BA-800C-42C17E907C13}">
      <dsp:nvSpPr>
        <dsp:cNvPr id="0" name=""/>
        <dsp:cNvSpPr/>
      </dsp:nvSpPr>
      <dsp:spPr>
        <a:xfrm>
          <a:off x="7838305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17250-469F-4029-BE4B-DAFBADDCA45D}">
      <dsp:nvSpPr>
        <dsp:cNvPr id="0" name=""/>
        <dsp:cNvSpPr/>
      </dsp:nvSpPr>
      <dsp:spPr>
        <a:xfrm>
          <a:off x="7052844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0" i="0" kern="1200" dirty="0"/>
            <a:t>Vincula pasos en Gherkin con código Python.</a:t>
          </a:r>
          <a:endParaRPr lang="en-US" sz="1700" kern="1200" dirty="0"/>
        </a:p>
      </dsp:txBody>
      <dsp:txXfrm>
        <a:off x="7052844" y="2091632"/>
        <a:ext cx="2856223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312E7-0B18-434B-AB15-7DEA36B998C4}">
      <dsp:nvSpPr>
        <dsp:cNvPr id="0" name=""/>
        <dsp:cNvSpPr/>
      </dsp:nvSpPr>
      <dsp:spPr>
        <a:xfrm>
          <a:off x="0" y="8981"/>
          <a:ext cx="523875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i="0" kern="1200" dirty="0"/>
            <a:t>Patrón de diseño para pruebas automatizadas.</a:t>
          </a:r>
          <a:endParaRPr lang="en-US" sz="2700" kern="1200" dirty="0"/>
        </a:p>
      </dsp:txBody>
      <dsp:txXfrm>
        <a:off x="52431" y="61412"/>
        <a:ext cx="5133888" cy="969198"/>
      </dsp:txXfrm>
    </dsp:sp>
    <dsp:sp modelId="{BD877F9B-37D0-4B44-8F32-2CB31565B7B7}">
      <dsp:nvSpPr>
        <dsp:cNvPr id="0" name=""/>
        <dsp:cNvSpPr/>
      </dsp:nvSpPr>
      <dsp:spPr>
        <a:xfrm>
          <a:off x="0" y="1160801"/>
          <a:ext cx="523875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i="0" kern="1200" dirty="0"/>
            <a:t>Cada página de la aplicación tiene su propia clase.</a:t>
          </a:r>
          <a:endParaRPr lang="en-US" sz="2700" kern="1200" dirty="0"/>
        </a:p>
      </dsp:txBody>
      <dsp:txXfrm>
        <a:off x="52431" y="1213232"/>
        <a:ext cx="5133888" cy="969198"/>
      </dsp:txXfrm>
    </dsp:sp>
    <dsp:sp modelId="{F4FCA048-1240-4347-AEBE-1E0B2E0AAF59}">
      <dsp:nvSpPr>
        <dsp:cNvPr id="0" name=""/>
        <dsp:cNvSpPr/>
      </dsp:nvSpPr>
      <dsp:spPr>
        <a:xfrm>
          <a:off x="0" y="2312621"/>
          <a:ext cx="523875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0" i="0" kern="1200" dirty="0"/>
            <a:t>Mejora mantenimiento y reutilización del código.</a:t>
          </a:r>
          <a:endParaRPr lang="en-US" sz="2700" kern="1200" dirty="0"/>
        </a:p>
      </dsp:txBody>
      <dsp:txXfrm>
        <a:off x="52431" y="2365052"/>
        <a:ext cx="5133888" cy="96919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456C0-9EBF-43E9-BB24-30D56552793A}">
      <dsp:nvSpPr>
        <dsp:cNvPr id="0" name=""/>
        <dsp:cNvSpPr/>
      </dsp:nvSpPr>
      <dsp:spPr>
        <a:xfrm>
          <a:off x="50" y="199418"/>
          <a:ext cx="4789573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b="0" i="0" kern="1200" dirty="0"/>
            <a:t>Clase página</a:t>
          </a:r>
          <a:endParaRPr lang="en-US" sz="2900" kern="1200" dirty="0"/>
        </a:p>
      </dsp:txBody>
      <dsp:txXfrm>
        <a:off x="50" y="199418"/>
        <a:ext cx="4789573" cy="835200"/>
      </dsp:txXfrm>
    </dsp:sp>
    <dsp:sp modelId="{542E044C-1753-47D1-AFE0-B8E0A6647ED4}">
      <dsp:nvSpPr>
        <dsp:cNvPr id="0" name=""/>
        <dsp:cNvSpPr/>
      </dsp:nvSpPr>
      <dsp:spPr>
        <a:xfrm>
          <a:off x="50" y="1034618"/>
          <a:ext cx="4789573" cy="20299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900" b="0" i="0" kern="1200" dirty="0"/>
            <a:t>Representa una página web con sus  elementos y las acciones que se pueden realizar en ella.</a:t>
          </a:r>
          <a:endParaRPr lang="en-US" sz="2900" kern="1200" dirty="0"/>
        </a:p>
      </dsp:txBody>
      <dsp:txXfrm>
        <a:off x="50" y="1034618"/>
        <a:ext cx="4789573" cy="2029927"/>
      </dsp:txXfrm>
    </dsp:sp>
    <dsp:sp modelId="{70063914-0F00-4C73-8BFF-7E0C74C51C15}">
      <dsp:nvSpPr>
        <dsp:cNvPr id="0" name=""/>
        <dsp:cNvSpPr/>
      </dsp:nvSpPr>
      <dsp:spPr>
        <a:xfrm>
          <a:off x="5460163" y="199418"/>
          <a:ext cx="4789573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Interacción</a:t>
          </a:r>
          <a:r>
            <a:rPr lang="en-US" sz="2900" kern="1200" dirty="0"/>
            <a:t> con la </a:t>
          </a:r>
          <a:r>
            <a:rPr lang="en-US" sz="2900" kern="1200" dirty="0" err="1"/>
            <a:t>pagina</a:t>
          </a:r>
          <a:endParaRPr lang="en-US" sz="2900" kern="1200" dirty="0"/>
        </a:p>
      </dsp:txBody>
      <dsp:txXfrm>
        <a:off x="5460163" y="199418"/>
        <a:ext cx="4789573" cy="835200"/>
      </dsp:txXfrm>
    </dsp:sp>
    <dsp:sp modelId="{E769B7F3-371E-4953-906D-F7D9FAA2886D}">
      <dsp:nvSpPr>
        <dsp:cNvPr id="0" name=""/>
        <dsp:cNvSpPr/>
      </dsp:nvSpPr>
      <dsp:spPr>
        <a:xfrm>
          <a:off x="5460163" y="1034618"/>
          <a:ext cx="4789573" cy="20299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900" b="0" i="0" kern="1200" dirty="0"/>
            <a:t>Define métodos y atributos que interactúan con  los elementos de la página.</a:t>
          </a:r>
          <a:endParaRPr lang="en-US" sz="2900" kern="1200" dirty="0"/>
        </a:p>
      </dsp:txBody>
      <dsp:txXfrm>
        <a:off x="5460163" y="1034618"/>
        <a:ext cx="4789573" cy="202992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8B2DE-E930-49B5-B8E3-D15C08995666}">
      <dsp:nvSpPr>
        <dsp:cNvPr id="0" name=""/>
        <dsp:cNvSpPr/>
      </dsp:nvSpPr>
      <dsp:spPr>
        <a:xfrm>
          <a:off x="50" y="148559"/>
          <a:ext cx="4789573" cy="748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b="0" i="0" kern="1200" dirty="0"/>
            <a:t>Clase  Página</a:t>
          </a:r>
          <a:endParaRPr lang="en-US" sz="2600" kern="1200" dirty="0"/>
        </a:p>
      </dsp:txBody>
      <dsp:txXfrm>
        <a:off x="50" y="148559"/>
        <a:ext cx="4789573" cy="748800"/>
      </dsp:txXfrm>
    </dsp:sp>
    <dsp:sp modelId="{F6E77BD4-1012-49C7-BBD3-0755608E2DF4}">
      <dsp:nvSpPr>
        <dsp:cNvPr id="0" name=""/>
        <dsp:cNvSpPr/>
      </dsp:nvSpPr>
      <dsp:spPr>
        <a:xfrm>
          <a:off x="50" y="897359"/>
          <a:ext cx="4789573" cy="22180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600" b="0" i="0" kern="1200" dirty="0"/>
            <a:t>Representa los elementos de la pagina web y las acciones que se pueden realizar en ellas.</a:t>
          </a:r>
          <a:endParaRPr lang="en-US" sz="2600" kern="1200" dirty="0"/>
        </a:p>
      </dsp:txBody>
      <dsp:txXfrm>
        <a:off x="50" y="897359"/>
        <a:ext cx="4789573" cy="2218045"/>
      </dsp:txXfrm>
    </dsp:sp>
    <dsp:sp modelId="{A768C87B-24D2-499C-906D-F82D5B303855}">
      <dsp:nvSpPr>
        <dsp:cNvPr id="0" name=""/>
        <dsp:cNvSpPr/>
      </dsp:nvSpPr>
      <dsp:spPr>
        <a:xfrm>
          <a:off x="5460163" y="148559"/>
          <a:ext cx="4789573" cy="748800"/>
        </a:xfrm>
        <a:prstGeom prst="rect">
          <a:avLst/>
        </a:prstGeom>
        <a:solidFill>
          <a:schemeClr val="accent5">
            <a:hueOff val="-1312582"/>
            <a:satOff val="1027"/>
            <a:lumOff val="6078"/>
            <a:alphaOff val="0"/>
          </a:schemeClr>
        </a:solidFill>
        <a:ln w="12700" cap="flat" cmpd="sng" algn="ctr">
          <a:solidFill>
            <a:schemeClr val="accent5">
              <a:hueOff val="-1312582"/>
              <a:satOff val="1027"/>
              <a:lumOff val="6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b="0" i="0" kern="1200" dirty="0"/>
            <a:t>Clase de test</a:t>
          </a:r>
          <a:endParaRPr lang="en-US" sz="2600" kern="1200" dirty="0"/>
        </a:p>
      </dsp:txBody>
      <dsp:txXfrm>
        <a:off x="5460163" y="148559"/>
        <a:ext cx="4789573" cy="748800"/>
      </dsp:txXfrm>
    </dsp:sp>
    <dsp:sp modelId="{769B9ED7-E6B2-4BBA-B543-D2BC798E0F0C}">
      <dsp:nvSpPr>
        <dsp:cNvPr id="0" name=""/>
        <dsp:cNvSpPr/>
      </dsp:nvSpPr>
      <dsp:spPr>
        <a:xfrm>
          <a:off x="5460163" y="897359"/>
          <a:ext cx="4789573" cy="2218045"/>
        </a:xfrm>
        <a:prstGeom prst="rect">
          <a:avLst/>
        </a:prstGeom>
        <a:solidFill>
          <a:schemeClr val="accent5">
            <a:tint val="40000"/>
            <a:alpha val="90000"/>
            <a:hueOff val="-1056513"/>
            <a:satOff val="10663"/>
            <a:lumOff val="81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56513"/>
              <a:satOff val="10663"/>
              <a:lumOff val="8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600" b="0" i="0" kern="1200" dirty="0"/>
            <a:t>Contienen las pruebas que se ejecutaran, utilizando los métodos de las clases página para  interactuar con  la  aplicación  web.</a:t>
          </a:r>
          <a:endParaRPr lang="en-US" sz="2600" kern="1200" dirty="0"/>
        </a:p>
      </dsp:txBody>
      <dsp:txXfrm>
        <a:off x="5460163" y="897359"/>
        <a:ext cx="4789573" cy="2218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DD235-5FF7-4962-A478-0846A98D927D}">
      <dsp:nvSpPr>
        <dsp:cNvPr id="0" name=""/>
        <dsp:cNvSpPr/>
      </dsp:nvSpPr>
      <dsp:spPr>
        <a:xfrm>
          <a:off x="1126180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09D10-3F38-494A-A201-361E9C3BA995}">
      <dsp:nvSpPr>
        <dsp:cNvPr id="0" name=""/>
        <dsp:cNvSpPr/>
      </dsp:nvSpPr>
      <dsp:spPr>
        <a:xfrm>
          <a:off x="340719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dirty="0"/>
            <a:t>Proceso de validación automática del comportamiento de una aplicación.</a:t>
          </a:r>
          <a:endParaRPr lang="en-US" sz="1500" kern="1200" dirty="0"/>
        </a:p>
      </dsp:txBody>
      <dsp:txXfrm>
        <a:off x="340719" y="2091632"/>
        <a:ext cx="2856223" cy="720000"/>
      </dsp:txXfrm>
    </dsp:sp>
    <dsp:sp modelId="{22870D6E-0CA5-4D83-B032-4A080974A560}">
      <dsp:nvSpPr>
        <dsp:cNvPr id="0" name=""/>
        <dsp:cNvSpPr/>
      </dsp:nvSpPr>
      <dsp:spPr>
        <a:xfrm>
          <a:off x="4482243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E17E5-91AB-4BC7-99EA-E5B8723A2F14}">
      <dsp:nvSpPr>
        <dsp:cNvPr id="0" name=""/>
        <dsp:cNvSpPr/>
      </dsp:nvSpPr>
      <dsp:spPr>
        <a:xfrm>
          <a:off x="3696781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dirty="0"/>
            <a:t>Ahorro de tiempo, mejora de calidad, ejecución repetible.</a:t>
          </a:r>
          <a:endParaRPr lang="en-US" sz="1500" kern="1200" dirty="0"/>
        </a:p>
      </dsp:txBody>
      <dsp:txXfrm>
        <a:off x="3696781" y="2091632"/>
        <a:ext cx="2856223" cy="720000"/>
      </dsp:txXfrm>
    </dsp:sp>
    <dsp:sp modelId="{7D825EFD-FE88-4C80-A453-DC0A8DF7D9B1}">
      <dsp:nvSpPr>
        <dsp:cNvPr id="0" name=""/>
        <dsp:cNvSpPr/>
      </dsp:nvSpPr>
      <dsp:spPr>
        <a:xfrm>
          <a:off x="7838305" y="452331"/>
          <a:ext cx="1285300" cy="12853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0278E-CBE9-4006-AC38-A382B74E923D}">
      <dsp:nvSpPr>
        <dsp:cNvPr id="0" name=""/>
        <dsp:cNvSpPr/>
      </dsp:nvSpPr>
      <dsp:spPr>
        <a:xfrm>
          <a:off x="7052844" y="2091632"/>
          <a:ext cx="285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dirty="0"/>
            <a:t>Se pueden ejecutar tantas veces como se necesite.</a:t>
          </a:r>
          <a:endParaRPr lang="en-US" sz="1500" kern="1200" dirty="0"/>
        </a:p>
      </dsp:txBody>
      <dsp:txXfrm>
        <a:off x="7052844" y="2091632"/>
        <a:ext cx="285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38496-7ED4-46C5-9788-F4E2C438B2F8}">
      <dsp:nvSpPr>
        <dsp:cNvPr id="0" name=""/>
        <dsp:cNvSpPr/>
      </dsp:nvSpPr>
      <dsp:spPr>
        <a:xfrm>
          <a:off x="1614893" y="6474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BC139-8948-4457-BC8E-9E00569DF543}">
      <dsp:nvSpPr>
        <dsp:cNvPr id="0" name=""/>
        <dsp:cNvSpPr/>
      </dsp:nvSpPr>
      <dsp:spPr>
        <a:xfrm>
          <a:off x="426893" y="24792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0" i="0" kern="1200" dirty="0"/>
            <a:t>Herramienta open-source para automatizar navegadores web.</a:t>
          </a:r>
          <a:endParaRPr lang="en-US" sz="1800" kern="1200" dirty="0"/>
        </a:p>
      </dsp:txBody>
      <dsp:txXfrm>
        <a:off x="426893" y="2479216"/>
        <a:ext cx="4320000" cy="720000"/>
      </dsp:txXfrm>
    </dsp:sp>
    <dsp:sp modelId="{F9B12AFA-1741-430B-9E6A-DD7D3E1A27FE}">
      <dsp:nvSpPr>
        <dsp:cNvPr id="0" name=""/>
        <dsp:cNvSpPr/>
      </dsp:nvSpPr>
      <dsp:spPr>
        <a:xfrm>
          <a:off x="6690893" y="6474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B1873-6433-47BC-B454-94BDCAAFF47D}">
      <dsp:nvSpPr>
        <dsp:cNvPr id="0" name=""/>
        <dsp:cNvSpPr/>
      </dsp:nvSpPr>
      <dsp:spPr>
        <a:xfrm>
          <a:off x="5502893" y="24792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0" i="0" kern="1200" dirty="0"/>
            <a:t>Permite simular interacciones como clics, ingreso de texto, validaciones, etc.</a:t>
          </a:r>
          <a:endParaRPr lang="en-US" sz="1800" kern="1200" dirty="0"/>
        </a:p>
      </dsp:txBody>
      <dsp:txXfrm>
        <a:off x="5502893" y="2479216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B73D8-E280-4908-AAEF-A1DC5D3592B4}">
      <dsp:nvSpPr>
        <dsp:cNvPr id="0" name=""/>
        <dsp:cNvSpPr/>
      </dsp:nvSpPr>
      <dsp:spPr>
        <a:xfrm>
          <a:off x="0" y="887927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65158-3DEE-4F72-A093-352E63089A6A}">
      <dsp:nvSpPr>
        <dsp:cNvPr id="0" name=""/>
        <dsp:cNvSpPr/>
      </dsp:nvSpPr>
      <dsp:spPr>
        <a:xfrm>
          <a:off x="495873" y="1256759"/>
          <a:ext cx="901588" cy="901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9E44B-6B80-4052-B6B5-5D554CAAC060}">
      <dsp:nvSpPr>
        <dsp:cNvPr id="0" name=""/>
        <dsp:cNvSpPr/>
      </dsp:nvSpPr>
      <dsp:spPr>
        <a:xfrm>
          <a:off x="1893334" y="887927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i="0" kern="1200" dirty="0"/>
            <a:t>Selenium necesita selectores para interactuar con elementos (inputs, botones, etc.)</a:t>
          </a:r>
          <a:endParaRPr lang="en-US" sz="2300" kern="1200" dirty="0"/>
        </a:p>
      </dsp:txBody>
      <dsp:txXfrm>
        <a:off x="1893334" y="887927"/>
        <a:ext cx="4211426" cy="1639251"/>
      </dsp:txXfrm>
    </dsp:sp>
    <dsp:sp modelId="{E648BC1A-6253-4D28-96D5-F10B6E35ED0D}">
      <dsp:nvSpPr>
        <dsp:cNvPr id="0" name=""/>
        <dsp:cNvSpPr/>
      </dsp:nvSpPr>
      <dsp:spPr>
        <a:xfrm>
          <a:off x="0" y="2936991"/>
          <a:ext cx="6104761" cy="16392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524D0-A8ED-4F0A-A584-FB26C70A1BE9}">
      <dsp:nvSpPr>
        <dsp:cNvPr id="0" name=""/>
        <dsp:cNvSpPr/>
      </dsp:nvSpPr>
      <dsp:spPr>
        <a:xfrm>
          <a:off x="495873" y="3305822"/>
          <a:ext cx="901588" cy="901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E2E56-C6F0-4E6D-BD6C-89A199F6EFE1}">
      <dsp:nvSpPr>
        <dsp:cNvPr id="0" name=""/>
        <dsp:cNvSpPr/>
      </dsp:nvSpPr>
      <dsp:spPr>
        <a:xfrm>
          <a:off x="1893334" y="2936991"/>
          <a:ext cx="4211426" cy="1639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487" tIns="173487" rIns="173487" bIns="17348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i="0" kern="1200" dirty="0"/>
            <a:t>Un selector HTML es una forma de ubicar elementos en una página web.</a:t>
          </a:r>
          <a:endParaRPr lang="en-US" sz="2300" kern="1200" dirty="0"/>
        </a:p>
      </dsp:txBody>
      <dsp:txXfrm>
        <a:off x="1893334" y="2936991"/>
        <a:ext cx="4211426" cy="16392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23506-0DD4-4981-A80E-B34589F6141D}">
      <dsp:nvSpPr>
        <dsp:cNvPr id="0" name=""/>
        <dsp:cNvSpPr/>
      </dsp:nvSpPr>
      <dsp:spPr>
        <a:xfrm>
          <a:off x="0" y="38727"/>
          <a:ext cx="6316266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ID</a:t>
          </a:r>
          <a:endParaRPr lang="en-US" sz="2700" kern="1200" dirty="0"/>
        </a:p>
      </dsp:txBody>
      <dsp:txXfrm>
        <a:off x="31613" y="70340"/>
        <a:ext cx="6253040" cy="584369"/>
      </dsp:txXfrm>
    </dsp:sp>
    <dsp:sp modelId="{7AFBCA6C-8387-42E2-B1B5-8908D9A63703}">
      <dsp:nvSpPr>
        <dsp:cNvPr id="0" name=""/>
        <dsp:cNvSpPr/>
      </dsp:nvSpPr>
      <dsp:spPr>
        <a:xfrm>
          <a:off x="0" y="764082"/>
          <a:ext cx="6316266" cy="647595"/>
        </a:xfrm>
        <a:prstGeom prst="roundRect">
          <a:avLst/>
        </a:prstGeom>
        <a:solidFill>
          <a:schemeClr val="accent2">
            <a:hueOff val="-337654"/>
            <a:satOff val="-2583"/>
            <a:lumOff val="-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Name</a:t>
          </a:r>
          <a:endParaRPr lang="en-US" sz="2700" kern="1200" dirty="0"/>
        </a:p>
      </dsp:txBody>
      <dsp:txXfrm>
        <a:off x="31613" y="795695"/>
        <a:ext cx="6253040" cy="584369"/>
      </dsp:txXfrm>
    </dsp:sp>
    <dsp:sp modelId="{C8AFE230-0342-4414-84EE-4C61607FAB93}">
      <dsp:nvSpPr>
        <dsp:cNvPr id="0" name=""/>
        <dsp:cNvSpPr/>
      </dsp:nvSpPr>
      <dsp:spPr>
        <a:xfrm>
          <a:off x="0" y="1489437"/>
          <a:ext cx="6316266" cy="647595"/>
        </a:xfrm>
        <a:prstGeom prst="roundRect">
          <a:avLst/>
        </a:prstGeom>
        <a:solidFill>
          <a:schemeClr val="accent2">
            <a:hueOff val="-675307"/>
            <a:satOff val="-5166"/>
            <a:lumOff val="-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Class Name</a:t>
          </a:r>
          <a:endParaRPr lang="en-US" sz="2700" kern="1200" dirty="0"/>
        </a:p>
      </dsp:txBody>
      <dsp:txXfrm>
        <a:off x="31613" y="1521050"/>
        <a:ext cx="6253040" cy="584369"/>
      </dsp:txXfrm>
    </dsp:sp>
    <dsp:sp modelId="{92910628-69B6-4752-BA81-668C287C678E}">
      <dsp:nvSpPr>
        <dsp:cNvPr id="0" name=""/>
        <dsp:cNvSpPr/>
      </dsp:nvSpPr>
      <dsp:spPr>
        <a:xfrm>
          <a:off x="0" y="2214792"/>
          <a:ext cx="6316266" cy="647595"/>
        </a:xfrm>
        <a:prstGeom prst="roundRect">
          <a:avLst/>
        </a:prstGeom>
        <a:solidFill>
          <a:schemeClr val="accent2">
            <a:hueOff val="-1012961"/>
            <a:satOff val="-7749"/>
            <a:lumOff val="-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Tag Name</a:t>
          </a:r>
          <a:endParaRPr lang="en-US" sz="2700" kern="1200" dirty="0"/>
        </a:p>
      </dsp:txBody>
      <dsp:txXfrm>
        <a:off x="31613" y="2246405"/>
        <a:ext cx="6253040" cy="584369"/>
      </dsp:txXfrm>
    </dsp:sp>
    <dsp:sp modelId="{C37A14A2-4AAE-4993-A020-BDF97436F5CF}">
      <dsp:nvSpPr>
        <dsp:cNvPr id="0" name=""/>
        <dsp:cNvSpPr/>
      </dsp:nvSpPr>
      <dsp:spPr>
        <a:xfrm>
          <a:off x="0" y="2940147"/>
          <a:ext cx="6316266" cy="647595"/>
        </a:xfrm>
        <a:prstGeom prst="roundRect">
          <a:avLst/>
        </a:prstGeom>
        <a:solidFill>
          <a:schemeClr val="accent2">
            <a:hueOff val="-1350615"/>
            <a:satOff val="-10333"/>
            <a:lumOff val="-1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Link Text / Partial Link Text</a:t>
          </a:r>
          <a:endParaRPr lang="en-US" sz="2700" kern="1200" dirty="0"/>
        </a:p>
      </dsp:txBody>
      <dsp:txXfrm>
        <a:off x="31613" y="2971760"/>
        <a:ext cx="6253040" cy="584369"/>
      </dsp:txXfrm>
    </dsp:sp>
    <dsp:sp modelId="{0A13E3CA-0B78-46C6-A35B-57282E6298DA}">
      <dsp:nvSpPr>
        <dsp:cNvPr id="0" name=""/>
        <dsp:cNvSpPr/>
      </dsp:nvSpPr>
      <dsp:spPr>
        <a:xfrm>
          <a:off x="0" y="3665502"/>
          <a:ext cx="6316266" cy="647595"/>
        </a:xfrm>
        <a:prstGeom prst="roundRect">
          <a:avLst/>
        </a:prstGeom>
        <a:solidFill>
          <a:schemeClr val="accent2">
            <a:hueOff val="-1688268"/>
            <a:satOff val="-12916"/>
            <a:lumOff val="-1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Xpath</a:t>
          </a:r>
          <a:endParaRPr lang="en-US" sz="2700" kern="1200" dirty="0"/>
        </a:p>
      </dsp:txBody>
      <dsp:txXfrm>
        <a:off x="31613" y="3697115"/>
        <a:ext cx="6253040" cy="584369"/>
      </dsp:txXfrm>
    </dsp:sp>
    <dsp:sp modelId="{A694BFDD-1A80-4198-9B34-CB393EC39776}">
      <dsp:nvSpPr>
        <dsp:cNvPr id="0" name=""/>
        <dsp:cNvSpPr/>
      </dsp:nvSpPr>
      <dsp:spPr>
        <a:xfrm>
          <a:off x="0" y="4390857"/>
          <a:ext cx="6316266" cy="647595"/>
        </a:xfrm>
        <a:prstGeom prst="roundRect">
          <a:avLst/>
        </a:prstGeom>
        <a:solidFill>
          <a:schemeClr val="accent2">
            <a:hueOff val="-2025922"/>
            <a:satOff val="-15499"/>
            <a:lumOff val="-1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CSS Selector</a:t>
          </a:r>
          <a:endParaRPr lang="en-US" sz="2700" kern="1200" dirty="0"/>
        </a:p>
      </dsp:txBody>
      <dsp:txXfrm>
        <a:off x="31613" y="4422470"/>
        <a:ext cx="6253040" cy="584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CBB0E-5ABC-4248-8D20-39B399289797}">
      <dsp:nvSpPr>
        <dsp:cNvPr id="0" name=""/>
        <dsp:cNvSpPr/>
      </dsp:nvSpPr>
      <dsp:spPr>
        <a:xfrm>
          <a:off x="0" y="25480"/>
          <a:ext cx="6316266" cy="1191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b="0" i="0" kern="1200" dirty="0"/>
            <a:t>Prefiere ID, luego name o CSS.</a:t>
          </a:r>
          <a:endParaRPr lang="en-US" sz="3000" kern="1200" dirty="0"/>
        </a:p>
      </dsp:txBody>
      <dsp:txXfrm>
        <a:off x="58177" y="83657"/>
        <a:ext cx="6199912" cy="1075400"/>
      </dsp:txXfrm>
    </dsp:sp>
    <dsp:sp modelId="{C08CFBB2-D074-4B98-9492-37B5171D5EC6}">
      <dsp:nvSpPr>
        <dsp:cNvPr id="0" name=""/>
        <dsp:cNvSpPr/>
      </dsp:nvSpPr>
      <dsp:spPr>
        <a:xfrm>
          <a:off x="0" y="1303635"/>
          <a:ext cx="6316266" cy="1191754"/>
        </a:xfrm>
        <a:prstGeom prst="roundRect">
          <a:avLst/>
        </a:prstGeom>
        <a:solidFill>
          <a:schemeClr val="accent2">
            <a:hueOff val="-675307"/>
            <a:satOff val="-5166"/>
            <a:lumOff val="-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b="0" i="0" kern="1200" dirty="0"/>
            <a:t>Evita XPaths largos y frágiles.</a:t>
          </a:r>
          <a:endParaRPr lang="en-US" sz="3000" kern="1200" dirty="0"/>
        </a:p>
      </dsp:txBody>
      <dsp:txXfrm>
        <a:off x="58177" y="1361812"/>
        <a:ext cx="6199912" cy="1075400"/>
      </dsp:txXfrm>
    </dsp:sp>
    <dsp:sp modelId="{0D489132-EE9F-46F9-AB63-0BA1553A568B}">
      <dsp:nvSpPr>
        <dsp:cNvPr id="0" name=""/>
        <dsp:cNvSpPr/>
      </dsp:nvSpPr>
      <dsp:spPr>
        <a:xfrm>
          <a:off x="0" y="2581790"/>
          <a:ext cx="6316266" cy="1191754"/>
        </a:xfrm>
        <a:prstGeom prst="roundRect">
          <a:avLst/>
        </a:prstGeom>
        <a:solidFill>
          <a:schemeClr val="accent2">
            <a:hueOff val="-1350615"/>
            <a:satOff val="-10333"/>
            <a:lumOff val="-1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b="0" i="0" kern="1200" dirty="0"/>
            <a:t>Usa find_element para 1 solo resultado.</a:t>
          </a:r>
          <a:endParaRPr lang="en-US" sz="3000" kern="1200" dirty="0"/>
        </a:p>
      </dsp:txBody>
      <dsp:txXfrm>
        <a:off x="58177" y="2639967"/>
        <a:ext cx="6199912" cy="1075400"/>
      </dsp:txXfrm>
    </dsp:sp>
    <dsp:sp modelId="{A6DA319B-AB84-4DE9-A376-DEDE71833C6C}">
      <dsp:nvSpPr>
        <dsp:cNvPr id="0" name=""/>
        <dsp:cNvSpPr/>
      </dsp:nvSpPr>
      <dsp:spPr>
        <a:xfrm>
          <a:off x="0" y="3859944"/>
          <a:ext cx="6316266" cy="1191754"/>
        </a:xfrm>
        <a:prstGeom prst="roundRect">
          <a:avLst/>
        </a:prstGeom>
        <a:solidFill>
          <a:schemeClr val="accent2">
            <a:hueOff val="-2025922"/>
            <a:satOff val="-15499"/>
            <a:lumOff val="-1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b="0" i="0" kern="1200" dirty="0"/>
            <a:t>Usa find_elements si esperas varios elementos.</a:t>
          </a:r>
          <a:endParaRPr lang="en-US" sz="3000" kern="1200" dirty="0"/>
        </a:p>
      </dsp:txBody>
      <dsp:txXfrm>
        <a:off x="58177" y="3918121"/>
        <a:ext cx="6199912" cy="1075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54D54-7430-4937-92EE-B15B17CF88AB}">
      <dsp:nvSpPr>
        <dsp:cNvPr id="0" name=""/>
        <dsp:cNvSpPr/>
      </dsp:nvSpPr>
      <dsp:spPr>
        <a:xfrm>
          <a:off x="0" y="2267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8193D-9F01-4B5B-92DA-7C1CD650EDC0}">
      <dsp:nvSpPr>
        <dsp:cNvPr id="0" name=""/>
        <dsp:cNvSpPr/>
      </dsp:nvSpPr>
      <dsp:spPr>
        <a:xfrm>
          <a:off x="347692" y="260882"/>
          <a:ext cx="632168" cy="6321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CD9C8-5CFF-448B-8776-7911FA1EB65D}">
      <dsp:nvSpPr>
        <dsp:cNvPr id="0" name=""/>
        <dsp:cNvSpPr/>
      </dsp:nvSpPr>
      <dsp:spPr>
        <a:xfrm>
          <a:off x="1327553" y="2267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/>
            <a:t>Aprende a inspeccionar elementos en el navegador.</a:t>
          </a:r>
          <a:endParaRPr lang="en-US" sz="2100" kern="1200" dirty="0"/>
        </a:p>
      </dsp:txBody>
      <dsp:txXfrm>
        <a:off x="1327553" y="2267"/>
        <a:ext cx="4777207" cy="1149396"/>
      </dsp:txXfrm>
    </dsp:sp>
    <dsp:sp modelId="{08D00C30-1A6F-40E6-AA0D-A5F389FA0A6D}">
      <dsp:nvSpPr>
        <dsp:cNvPr id="0" name=""/>
        <dsp:cNvSpPr/>
      </dsp:nvSpPr>
      <dsp:spPr>
        <a:xfrm>
          <a:off x="0" y="1439013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CD35B-F1E5-41B5-8E6B-9F29DA6B204C}">
      <dsp:nvSpPr>
        <dsp:cNvPr id="0" name=""/>
        <dsp:cNvSpPr/>
      </dsp:nvSpPr>
      <dsp:spPr>
        <a:xfrm>
          <a:off x="347692" y="1697627"/>
          <a:ext cx="632168" cy="6321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343E6-63A5-4681-9398-64BC81970136}">
      <dsp:nvSpPr>
        <dsp:cNvPr id="0" name=""/>
        <dsp:cNvSpPr/>
      </dsp:nvSpPr>
      <dsp:spPr>
        <a:xfrm>
          <a:off x="1327553" y="1439013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/>
            <a:t>Usa el selector más estable posible.</a:t>
          </a:r>
          <a:endParaRPr lang="en-US" sz="2100" kern="1200" dirty="0"/>
        </a:p>
      </dsp:txBody>
      <dsp:txXfrm>
        <a:off x="1327553" y="1439013"/>
        <a:ext cx="4777207" cy="1149396"/>
      </dsp:txXfrm>
    </dsp:sp>
    <dsp:sp modelId="{53F388A0-1D76-4103-B0D5-C016CBABD6D5}">
      <dsp:nvSpPr>
        <dsp:cNvPr id="0" name=""/>
        <dsp:cNvSpPr/>
      </dsp:nvSpPr>
      <dsp:spPr>
        <a:xfrm>
          <a:off x="0" y="2875759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D9145-8A57-44F6-8D62-D5C34827E717}">
      <dsp:nvSpPr>
        <dsp:cNvPr id="0" name=""/>
        <dsp:cNvSpPr/>
      </dsp:nvSpPr>
      <dsp:spPr>
        <a:xfrm>
          <a:off x="347692" y="3134373"/>
          <a:ext cx="632168" cy="6321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24176-421A-4416-9611-1DE79AF26CD1}">
      <dsp:nvSpPr>
        <dsp:cNvPr id="0" name=""/>
        <dsp:cNvSpPr/>
      </dsp:nvSpPr>
      <dsp:spPr>
        <a:xfrm>
          <a:off x="1327553" y="2875759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/>
            <a:t>Los asserts son el corazón de la validación.</a:t>
          </a:r>
          <a:endParaRPr lang="en-US" sz="2100" kern="1200" dirty="0"/>
        </a:p>
      </dsp:txBody>
      <dsp:txXfrm>
        <a:off x="1327553" y="2875759"/>
        <a:ext cx="4777207" cy="1149396"/>
      </dsp:txXfrm>
    </dsp:sp>
    <dsp:sp modelId="{6B8828EF-75E0-4C6F-BB03-EC241DEEA2ED}">
      <dsp:nvSpPr>
        <dsp:cNvPr id="0" name=""/>
        <dsp:cNvSpPr/>
      </dsp:nvSpPr>
      <dsp:spPr>
        <a:xfrm>
          <a:off x="0" y="4312505"/>
          <a:ext cx="6104761" cy="11493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93A56-4DFF-4FF1-B837-5CC169AC973A}">
      <dsp:nvSpPr>
        <dsp:cNvPr id="0" name=""/>
        <dsp:cNvSpPr/>
      </dsp:nvSpPr>
      <dsp:spPr>
        <a:xfrm>
          <a:off x="347692" y="4571119"/>
          <a:ext cx="632168" cy="6321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B7C19-526C-4711-90F2-23FBBB08B0C9}">
      <dsp:nvSpPr>
        <dsp:cNvPr id="0" name=""/>
        <dsp:cNvSpPr/>
      </dsp:nvSpPr>
      <dsp:spPr>
        <a:xfrm>
          <a:off x="1327553" y="4312505"/>
          <a:ext cx="4777207" cy="114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44" tIns="121644" rIns="121644" bIns="12164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/>
            <a:t>Combina buenos selectores + buenos asserts para pruebas confiables</a:t>
          </a:r>
          <a:endParaRPr lang="en-US" sz="2100" kern="1200" dirty="0"/>
        </a:p>
      </dsp:txBody>
      <dsp:txXfrm>
        <a:off x="1327553" y="4312505"/>
        <a:ext cx="4777207" cy="114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D07F9-CE53-4DAC-92D7-07BDF2A0DC9F}">
      <dsp:nvSpPr>
        <dsp:cNvPr id="0" name=""/>
        <dsp:cNvSpPr/>
      </dsp:nvSpPr>
      <dsp:spPr>
        <a:xfrm>
          <a:off x="1022582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39045-FFBC-48AC-A590-D4A981F26225}">
      <dsp:nvSpPr>
        <dsp:cNvPr id="0" name=""/>
        <dsp:cNvSpPr/>
      </dsp:nvSpPr>
      <dsp:spPr>
        <a:xfrm>
          <a:off x="454967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Sintaxis simple y legible.</a:t>
          </a:r>
          <a:endParaRPr lang="en-US" sz="1800" kern="1200" dirty="0"/>
        </a:p>
      </dsp:txBody>
      <dsp:txXfrm>
        <a:off x="454967" y="1881934"/>
        <a:ext cx="2064055" cy="720000"/>
      </dsp:txXfrm>
    </dsp:sp>
    <dsp:sp modelId="{1524BFB7-F609-446B-BEDD-A8EE65E95335}">
      <dsp:nvSpPr>
        <dsp:cNvPr id="0" name=""/>
        <dsp:cNvSpPr/>
      </dsp:nvSpPr>
      <dsp:spPr>
        <a:xfrm>
          <a:off x="3447848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61D7-9117-456A-8E5E-EAD8B1077BF5}">
      <dsp:nvSpPr>
        <dsp:cNvPr id="0" name=""/>
        <dsp:cNvSpPr/>
      </dsp:nvSpPr>
      <dsp:spPr>
        <a:xfrm>
          <a:off x="2880232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Gran comunidad y bibliotecas.</a:t>
          </a:r>
          <a:endParaRPr lang="en-US" sz="1800" kern="1200" dirty="0"/>
        </a:p>
      </dsp:txBody>
      <dsp:txXfrm>
        <a:off x="2880232" y="1881934"/>
        <a:ext cx="2064055" cy="720000"/>
      </dsp:txXfrm>
    </dsp:sp>
    <dsp:sp modelId="{54D91D86-E69C-4467-925E-088526BC85E0}">
      <dsp:nvSpPr>
        <dsp:cNvPr id="0" name=""/>
        <dsp:cNvSpPr/>
      </dsp:nvSpPr>
      <dsp:spPr>
        <a:xfrm>
          <a:off x="5873113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D5754-A62E-478F-B638-02DB1384D650}">
      <dsp:nvSpPr>
        <dsp:cNvPr id="0" name=""/>
        <dsp:cNvSpPr/>
      </dsp:nvSpPr>
      <dsp:spPr>
        <a:xfrm>
          <a:off x="5305498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Fácil integración con Selenium.</a:t>
          </a:r>
          <a:endParaRPr lang="en-US" sz="1800" kern="1200" dirty="0"/>
        </a:p>
      </dsp:txBody>
      <dsp:txXfrm>
        <a:off x="5305498" y="1881934"/>
        <a:ext cx="2064055" cy="720000"/>
      </dsp:txXfrm>
    </dsp:sp>
    <dsp:sp modelId="{4D901343-544C-427C-9164-5F81487E42D3}">
      <dsp:nvSpPr>
        <dsp:cNvPr id="0" name=""/>
        <dsp:cNvSpPr/>
      </dsp:nvSpPr>
      <dsp:spPr>
        <a:xfrm>
          <a:off x="8298379" y="662029"/>
          <a:ext cx="928825" cy="9288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D1559-66E9-416E-A367-F14CF750D282}">
      <dsp:nvSpPr>
        <dsp:cNvPr id="0" name=""/>
        <dsp:cNvSpPr/>
      </dsp:nvSpPr>
      <dsp:spPr>
        <a:xfrm>
          <a:off x="7730764" y="1881934"/>
          <a:ext cx="20640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Ideal para pruebas y scripting rápido.</a:t>
          </a:r>
          <a:endParaRPr lang="en-US" sz="1800" kern="1200" dirty="0"/>
        </a:p>
      </dsp:txBody>
      <dsp:txXfrm>
        <a:off x="7730764" y="1881934"/>
        <a:ext cx="2064055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AD5E5-5AC5-4B22-BA7F-C384DB84200C}">
      <dsp:nvSpPr>
        <dsp:cNvPr id="0" name=""/>
        <dsp:cNvSpPr/>
      </dsp:nvSpPr>
      <dsp:spPr>
        <a:xfrm>
          <a:off x="0" y="638836"/>
          <a:ext cx="2063203" cy="1310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61F97-1ED5-4F51-9571-8E5C919C0651}">
      <dsp:nvSpPr>
        <dsp:cNvPr id="0" name=""/>
        <dsp:cNvSpPr/>
      </dsp:nvSpPr>
      <dsp:spPr>
        <a:xfrm>
          <a:off x="229244" y="856618"/>
          <a:ext cx="2063203" cy="1310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Es legible por humanos.</a:t>
          </a:r>
          <a:endParaRPr lang="en-US" sz="1600" kern="1200" dirty="0"/>
        </a:p>
      </dsp:txBody>
      <dsp:txXfrm>
        <a:off x="267617" y="894991"/>
        <a:ext cx="1986457" cy="1233388"/>
      </dsp:txXfrm>
    </dsp:sp>
    <dsp:sp modelId="{2E80A8B1-104B-483C-ACDF-6E2A5EF0606B}">
      <dsp:nvSpPr>
        <dsp:cNvPr id="0" name=""/>
        <dsp:cNvSpPr/>
      </dsp:nvSpPr>
      <dsp:spPr>
        <a:xfrm>
          <a:off x="2521693" y="638836"/>
          <a:ext cx="2063203" cy="1310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70BB9-8DB7-4540-93A9-C4260568C82D}">
      <dsp:nvSpPr>
        <dsp:cNvPr id="0" name=""/>
        <dsp:cNvSpPr/>
      </dsp:nvSpPr>
      <dsp:spPr>
        <a:xfrm>
          <a:off x="2750938" y="856618"/>
          <a:ext cx="2063203" cy="1310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Permite definir escenarios de prueba de forma colaborativa.</a:t>
          </a:r>
          <a:endParaRPr lang="en-US" sz="1600" kern="1200" dirty="0"/>
        </a:p>
      </dsp:txBody>
      <dsp:txXfrm>
        <a:off x="2789311" y="894991"/>
        <a:ext cx="1986457" cy="1233388"/>
      </dsp:txXfrm>
    </dsp:sp>
    <dsp:sp modelId="{3C4EAEBC-C495-4E25-A421-FE35FA2B5E91}">
      <dsp:nvSpPr>
        <dsp:cNvPr id="0" name=""/>
        <dsp:cNvSpPr/>
      </dsp:nvSpPr>
      <dsp:spPr>
        <a:xfrm>
          <a:off x="5043386" y="638836"/>
          <a:ext cx="2063203" cy="1310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CEB86-170B-45C7-83C1-AE1483A9A105}">
      <dsp:nvSpPr>
        <dsp:cNvPr id="0" name=""/>
        <dsp:cNvSpPr/>
      </dsp:nvSpPr>
      <dsp:spPr>
        <a:xfrm>
          <a:off x="5272631" y="856618"/>
          <a:ext cx="2063203" cy="1310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Se usa junto con herramientas como Behave, Cucumber, SpecFlow.</a:t>
          </a:r>
          <a:endParaRPr lang="en-US" sz="1600" kern="1200" dirty="0"/>
        </a:p>
      </dsp:txBody>
      <dsp:txXfrm>
        <a:off x="5311004" y="894991"/>
        <a:ext cx="1986457" cy="1233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3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05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75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75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5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40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9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8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2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CBD13919-45A7-C631-76D3-D6D65AF421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E17780-DA1C-4FA3-90E2-F2E58769F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s-CO" sz="3800" dirty="0"/>
              <a:t>Automatización  de  pruebas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18233D-3AC9-4A13-9FD9-514A39980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s-CO" dirty="0"/>
              <a:t>Victor Mora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1389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8DE35EB-87B5-4A53-AFC5-850D90CD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s-CO" b="1" dirty="0"/>
              <a:t>¿Qué es un assert?</a:t>
            </a:r>
            <a:endParaRPr lang="es-CO" dirty="0"/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29144FDD-446E-4A7B-9D45-6D1A9B21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r>
              <a:rPr lang="es-ES" dirty="0"/>
              <a:t>Es una afirmación que debe cumplirse.</a:t>
            </a:r>
          </a:p>
          <a:p>
            <a:r>
              <a:rPr lang="es-ES" dirty="0"/>
              <a:t>Se usa para validar que el comportamiento esperado ocurrió.</a:t>
            </a:r>
          </a:p>
          <a:p>
            <a:r>
              <a:rPr lang="es-ES" dirty="0"/>
              <a:t>Si falla el assert, la prueba falla.</a:t>
            </a:r>
            <a:endParaRPr lang="es-CO" dirty="0"/>
          </a:p>
        </p:txBody>
      </p:sp>
      <p:pic>
        <p:nvPicPr>
          <p:cNvPr id="26" name="Picture 4" descr="Signos de interrogación de diferentes colores">
            <a:extLst>
              <a:ext uri="{FF2B5EF4-FFF2-40B4-BE49-F238E27FC236}">
                <a16:creationId xmlns:a16="http://schemas.microsoft.com/office/drawing/2014/main" id="{838721AE-45C4-EC7F-9809-599A8D13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07" r="3259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61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C89BE7-C261-41C0-B175-F6005D10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Ejemplos de asserts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Marcador de contenido 4" descr="Una captura de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DD9BD270-8B95-4C45-8583-19D9F47E5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301" y="2169236"/>
            <a:ext cx="7905996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9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7F469-F95D-409D-8E65-33B2F4AB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Asserts con unittest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644F84-CE46-4524-8BAA-2FA603AAF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723" y="2242564"/>
            <a:ext cx="7362554" cy="2372871"/>
          </a:xfrm>
        </p:spPr>
      </p:pic>
    </p:spTree>
    <p:extLst>
      <p:ext uri="{BB962C8B-B14F-4D97-AF65-F5344CB8AC3E}">
        <p14:creationId xmlns:p14="http://schemas.microsoft.com/office/powerpoint/2010/main" val="223399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00590D-093D-4470-BA51-99B51DB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s-CO" b="1" dirty="0"/>
              <a:t>Consejos</a:t>
            </a:r>
            <a:endParaRPr lang="es-CO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BD5150A-7A1E-4A7E-61C2-0763552FA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575135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25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129523-E8E8-4C78-87FB-32D3D6C3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s-CO" dirty="0"/>
              <a:t>¿Por qué Python?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35AB9857-134A-5466-B37E-DE94A7B30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10050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42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BE6D4C-C9F5-4A69-9A84-C6193233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s-CO" dirty="0"/>
              <a:t>¿Qué es Gherkin?</a:t>
            </a:r>
          </a:p>
        </p:txBody>
      </p:sp>
      <p:graphicFrame>
        <p:nvGraphicFramePr>
          <p:cNvPr id="29" name="Marcador de contenido 2">
            <a:extLst>
              <a:ext uri="{FF2B5EF4-FFF2-40B4-BE49-F238E27FC236}">
                <a16:creationId xmlns:a16="http://schemas.microsoft.com/office/drawing/2014/main" id="{46AB26CE-770F-31C0-5629-D6B7ED3D9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467249"/>
              </p:ext>
            </p:extLst>
          </p:nvPr>
        </p:nvGraphicFramePr>
        <p:xfrm>
          <a:off x="565150" y="2955639"/>
          <a:ext cx="7335835" cy="2805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9FDFF004-DEA9-4013-A1DD-86228F0BE9A5}"/>
              </a:ext>
            </a:extLst>
          </p:cNvPr>
          <p:cNvSpPr txBox="1"/>
          <p:nvPr/>
        </p:nvSpPr>
        <p:spPr>
          <a:xfrm>
            <a:off x="565149" y="1686655"/>
            <a:ext cx="7593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es-ES" sz="2400" dirty="0"/>
              <a:t>Gherkin es un lenguaje de texto plano para describir comportamientos esperados en sistemas de software.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139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D45F63-FAC1-4688-B1EB-345850FD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s-CO" dirty="0"/>
              <a:t>¿Por qué usar Gherkin?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8E6DEC8-37DC-F514-4ACF-065B6F556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077085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52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B13883-222C-44DE-A5ED-5FCC05DB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4134538" cy="39270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Estructura básica de Gherkin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D17492-3661-41DA-88F2-4A8F9AEF57D7}"/>
              </a:ext>
            </a:extLst>
          </p:cNvPr>
          <p:cNvSpPr txBox="1"/>
          <p:nvPr/>
        </p:nvSpPr>
        <p:spPr>
          <a:xfrm>
            <a:off x="5578997" y="3634740"/>
            <a:ext cx="5958111" cy="2126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Cada escenario describe una situación particular.</a:t>
            </a:r>
          </a:p>
          <a:p>
            <a:pPr marL="228600" indent="-22860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Las palabras clave (Given, When, Then) guían la lógica.</a:t>
            </a:r>
          </a:p>
        </p:txBody>
      </p: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A15E49A3-1175-4A17-950A-2A8861077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4565" y="683520"/>
            <a:ext cx="5766975" cy="263687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492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4833B-1825-4AC2-B380-39718126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Componentes principales</a:t>
            </a:r>
            <a:endParaRPr lang="es-CO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1856FE9-5AFB-C481-9C3D-B119429C48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313513"/>
              </p:ext>
            </p:extLst>
          </p:nvPr>
        </p:nvGraphicFramePr>
        <p:xfrm>
          <a:off x="565150" y="1617785"/>
          <a:ext cx="8480376" cy="4143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255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FC8717-5E2E-4B00-A717-3EB3A59E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Ejemplo Real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DCD3679E-4335-4C3D-B69E-CD3F5CE13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837" y="1053855"/>
            <a:ext cx="6272272" cy="47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2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B6E780-9A03-400C-BA5F-737BC9E3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s-CO" dirty="0"/>
              <a:t>Objetivos del  taller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332E955-B6E7-2F12-DE39-1E5C679EA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436761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08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D49844-FA9D-4FE3-B335-A79C487E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4134538" cy="3927094"/>
          </a:xfrm>
        </p:spPr>
        <p:txBody>
          <a:bodyPr>
            <a:normAutofit/>
          </a:bodyPr>
          <a:lstStyle/>
          <a:p>
            <a:r>
              <a:rPr lang="es-ES" dirty="0"/>
              <a:t>¿Cómo se conecta Gherkin con el código?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2B5C6-5B24-4780-A40E-35346847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8997" y="889408"/>
            <a:ext cx="5958111" cy="2126488"/>
          </a:xfrm>
        </p:spPr>
        <p:txBody>
          <a:bodyPr>
            <a:normAutofit/>
          </a:bodyPr>
          <a:lstStyle/>
          <a:p>
            <a:r>
              <a:rPr lang="es-ES" dirty="0"/>
              <a:t>Cada paso en Gherkin se </a:t>
            </a:r>
            <a:r>
              <a:rPr lang="es-ES" b="1" dirty="0"/>
              <a:t>mapea a una función de Python (step </a:t>
            </a:r>
            <a:r>
              <a:rPr lang="es-ES" b="1" dirty="0" err="1"/>
              <a:t>definition</a:t>
            </a:r>
            <a:r>
              <a:rPr lang="es-ES" b="1" dirty="0"/>
              <a:t>)</a:t>
            </a:r>
            <a:r>
              <a:rPr lang="es-ES" dirty="0"/>
              <a:t> usando Behave</a:t>
            </a:r>
          </a:p>
          <a:p>
            <a:r>
              <a:rPr lang="es-ES" dirty="0"/>
              <a:t>Al ejecutar </a:t>
            </a:r>
            <a:r>
              <a:rPr lang="es-ES" dirty="0" err="1"/>
              <a:t>behave</a:t>
            </a:r>
            <a:r>
              <a:rPr lang="es-ES" dirty="0"/>
              <a:t>, se corre el escenario y los pasos definidos.</a:t>
            </a:r>
          </a:p>
          <a:p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B7ACD0-E8DF-4FE1-950F-0D3B1A7F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97" y="3960427"/>
            <a:ext cx="5958111" cy="120501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35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0BDF4-7643-A942-A588-F24E4E09A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90B25A21-16B9-8D47-928B-2367A0B8C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E5E64190-3AC0-0A48-9917-5FAE935A8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AE71CDB8-B430-F14E-99C8-E6AAB8E21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DCA37B0A-FCCC-7642-B70D-56AD5004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3A977D-C5B8-43EA-82B5-29182F98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3" y="770890"/>
            <a:ext cx="6400999" cy="1268984"/>
          </a:xfrm>
        </p:spPr>
        <p:txBody>
          <a:bodyPr>
            <a:normAutofit/>
          </a:bodyPr>
          <a:lstStyle/>
          <a:p>
            <a:r>
              <a:rPr lang="es-CO" dirty="0"/>
              <a:t>Buenas prácticas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3A336-4129-437E-8E6B-4CA17783E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3" y="2160016"/>
            <a:ext cx="6400999" cy="3601212"/>
          </a:xfrm>
        </p:spPr>
        <p:txBody>
          <a:bodyPr>
            <a:normAutofit/>
          </a:bodyPr>
          <a:lstStyle/>
          <a:p>
            <a:r>
              <a:rPr lang="es-ES" dirty="0"/>
              <a:t>Usa un lenguaje claro y entendible por todos.</a:t>
            </a:r>
          </a:p>
          <a:p>
            <a:r>
              <a:rPr lang="es-ES" dirty="0"/>
              <a:t>Mantén escenarios simples y específicos.</a:t>
            </a:r>
          </a:p>
          <a:p>
            <a:r>
              <a:rPr lang="es-ES" dirty="0"/>
              <a:t>Evita lógica o condiciones complejas.</a:t>
            </a:r>
          </a:p>
          <a:p>
            <a:r>
              <a:rPr lang="es-ES" dirty="0"/>
              <a:t>Usa nombres descriptivos en los escenarios</a:t>
            </a:r>
            <a:endParaRPr lang="es-CO" dirty="0"/>
          </a:p>
        </p:txBody>
      </p:sp>
      <p:pic>
        <p:nvPicPr>
          <p:cNvPr id="5" name="Picture 4" descr="Signos de interrogación de diferentes colores">
            <a:extLst>
              <a:ext uri="{FF2B5EF4-FFF2-40B4-BE49-F238E27FC236}">
                <a16:creationId xmlns:a16="http://schemas.microsoft.com/office/drawing/2014/main" id="{796CAD94-7A0F-4C6F-3687-911D9E3CA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07" r="32593"/>
          <a:stretch/>
        </p:blipFill>
        <p:spPr>
          <a:xfrm>
            <a:off x="20" y="1"/>
            <a:ext cx="4657325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24243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152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0735C5-2338-4D41-B160-419B687F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s-CO" dirty="0"/>
              <a:t>¿Qué es Cucumber/Behave?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682228DA-1F56-8763-49BF-33549AC3E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960704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628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17F11-1676-4EEB-812C-A1A4D54A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Introducción al patrón POM</a:t>
            </a:r>
          </a:p>
        </p:txBody>
      </p:sp>
      <p:graphicFrame>
        <p:nvGraphicFramePr>
          <p:cNvPr id="46" name="Marcador de contenido 2">
            <a:extLst>
              <a:ext uri="{FF2B5EF4-FFF2-40B4-BE49-F238E27FC236}">
                <a16:creationId xmlns:a16="http://schemas.microsoft.com/office/drawing/2014/main" id="{4ED2907A-B71F-D360-6D8C-BB487EECEDF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3803020"/>
              </p:ext>
            </p:extLst>
          </p:nvPr>
        </p:nvGraphicFramePr>
        <p:xfrm>
          <a:off x="563563" y="2365375"/>
          <a:ext cx="5238750" cy="3395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3D5F69-336B-4288-9DFE-2F5E604E07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Ventajas:</a:t>
            </a:r>
          </a:p>
          <a:p>
            <a:r>
              <a:rPr lang="es-ES" dirty="0"/>
              <a:t>Separación entre lógica de prueba y lógica de UI.</a:t>
            </a:r>
          </a:p>
          <a:p>
            <a:r>
              <a:rPr lang="es-ES" dirty="0"/>
              <a:t>Código más limpio y legible.</a:t>
            </a:r>
          </a:p>
          <a:p>
            <a:r>
              <a:rPr lang="es-ES" dirty="0"/>
              <a:t>Fácil mantenimiento ante cambios en la interfaz.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7465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50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CC8776-E10D-4CE7-A209-45514B3D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48693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Funcionamiento del </a:t>
            </a:r>
            <a:r>
              <a:rPr lang="en-US" dirty="0" err="1"/>
              <a:t>patrón</a:t>
            </a:r>
            <a:r>
              <a:rPr lang="en-US" dirty="0"/>
              <a:t> POM</a:t>
            </a:r>
          </a:p>
        </p:txBody>
      </p:sp>
      <p:cxnSp>
        <p:nvCxnSpPr>
          <p:cNvPr id="52" name="Straight Connector 27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Marcador de contenido 2">
            <a:extLst>
              <a:ext uri="{FF2B5EF4-FFF2-40B4-BE49-F238E27FC236}">
                <a16:creationId xmlns:a16="http://schemas.microsoft.com/office/drawing/2014/main" id="{1D732E56-187D-B8F0-014C-C168A0B739E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88574272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371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3DA6DE-17B2-4E82-A7CF-BB05629D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Estructura del </a:t>
            </a:r>
            <a:r>
              <a:rPr lang="en-US" dirty="0" err="1"/>
              <a:t>patrón</a:t>
            </a:r>
            <a:r>
              <a:rPr lang="en-US" dirty="0"/>
              <a:t> POM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3232F90-EF03-ABF9-F7B6-86E2085F306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46939645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1597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3A7346-1CDA-4B28-8F84-674486D7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es-CO" dirty="0"/>
              <a:t>Buenas prácticas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F2BE6-0286-4A84-A3C5-57AA9A473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es-ES" dirty="0"/>
              <a:t>Evitar duplicación de código.</a:t>
            </a:r>
          </a:p>
          <a:p>
            <a:r>
              <a:rPr lang="es-ES" dirty="0"/>
              <a:t>Usar esperas explícitas (WebDriverWait) en vez de sleep.</a:t>
            </a:r>
          </a:p>
          <a:p>
            <a:r>
              <a:rPr lang="es-ES" dirty="0"/>
              <a:t>Nombrar claramente las clases, métodos y escenarios.</a:t>
            </a:r>
            <a:endParaRPr lang="es-CO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ormir">
            <a:extLst>
              <a:ext uri="{FF2B5EF4-FFF2-40B4-BE49-F238E27FC236}">
                <a16:creationId xmlns:a16="http://schemas.microsoft.com/office/drawing/2014/main" id="{3D9ABC1D-ED4B-5D86-6D17-8DB76C665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6" y="1423446"/>
            <a:ext cx="4002456" cy="40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01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Aula de clases">
            <a:extLst>
              <a:ext uri="{FF2B5EF4-FFF2-40B4-BE49-F238E27FC236}">
                <a16:creationId xmlns:a16="http://schemas.microsoft.com/office/drawing/2014/main" id="{688221C2-15F6-A3DE-1960-39DD6279E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489" y="701928"/>
            <a:ext cx="2191110" cy="219111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AB8900F-3E12-46DC-9169-6C6E79A2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558" y="768334"/>
            <a:ext cx="7287816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700" dirty="0"/>
              <a:t>Vamos a practicar con un ejemplo en vivo!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05528" y="6087110"/>
            <a:ext cx="821796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11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0B5EF-CE6C-416A-859D-526CF200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24978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¿Qué es la automatización de pruebas?</a:t>
            </a:r>
            <a:endParaRPr lang="es-CO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C92314C-C50A-8840-A179-15FA2DE02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71998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502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24A3E9-F9DE-48A4-AAC5-A08DD5FB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s-CO" dirty="0"/>
              <a:t>¿Qué es Selenium?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EB5C80A-BB3B-49F5-08E9-E428DCE75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601897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07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F27BC4-82C1-4D98-AF2F-9D69A7048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232136" cy="1362712"/>
          </a:xfrm>
        </p:spPr>
        <p:txBody>
          <a:bodyPr>
            <a:normAutofit/>
          </a:bodyPr>
          <a:lstStyle/>
          <a:p>
            <a:r>
              <a:rPr lang="es-CO" dirty="0"/>
              <a:t>¿Cómo funciona Selenium?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96BAA3D-0A6F-65B0-8883-24CA56FB8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3555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56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217437-6D00-4098-8A4A-2123690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4430920" cy="3395472"/>
          </a:xfrm>
        </p:spPr>
        <p:txBody>
          <a:bodyPr anchor="b">
            <a:normAutofit/>
          </a:bodyPr>
          <a:lstStyle/>
          <a:p>
            <a:r>
              <a:rPr lang="es-ES" b="1" dirty="0"/>
              <a:t>Tipos de selectores en Selenium</a:t>
            </a:r>
            <a:br>
              <a:rPr lang="es-ES" b="1" dirty="0"/>
            </a:br>
            <a:endParaRPr lang="es-CO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5CA77A9-F9D0-0C4F-566A-F308873A0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841274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057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6CA6F4-53F2-44D1-8F67-4061D81B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Ejemplos de selectores comunes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14FE0252-7AC3-42D6-B9B1-98E3EDD74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0963" y="681645"/>
            <a:ext cx="5500019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2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8AF946-25A4-4D10-AD05-65FD545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XPath y CSS Selectors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4B3E5058-45F6-406B-B29E-41960B507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908" y="2169236"/>
            <a:ext cx="9474781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3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7018BE-2252-4118-91AF-750EF74E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anchor="b">
            <a:normAutofit/>
          </a:bodyPr>
          <a:lstStyle/>
          <a:p>
            <a:r>
              <a:rPr lang="es-CO" b="1" dirty="0"/>
              <a:t>Buenas prácticas con selectores</a:t>
            </a:r>
            <a:br>
              <a:rPr lang="es-CO" b="1" dirty="0"/>
            </a:br>
            <a:endParaRPr lang="es-CO" dirty="0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459B2E53-33E6-EC23-6F66-F4027AA21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459867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79951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743</Words>
  <Application>Microsoft Office PowerPoint</Application>
  <PresentationFormat>Panorámica</PresentationFormat>
  <Paragraphs>104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Neue Haas Grotesk Text Pro</vt:lpstr>
      <vt:lpstr>PunchcardVTI</vt:lpstr>
      <vt:lpstr>Automatización  de  pruebas</vt:lpstr>
      <vt:lpstr>Objetivos del  taller</vt:lpstr>
      <vt:lpstr>¿Qué es la automatización de pruebas?</vt:lpstr>
      <vt:lpstr>¿Qué es Selenium?</vt:lpstr>
      <vt:lpstr>¿Cómo funciona Selenium?</vt:lpstr>
      <vt:lpstr>Tipos de selectores en Selenium </vt:lpstr>
      <vt:lpstr>Ejemplos de selectores comunes</vt:lpstr>
      <vt:lpstr>XPath y CSS Selectors</vt:lpstr>
      <vt:lpstr>Buenas prácticas con selectores </vt:lpstr>
      <vt:lpstr>¿Qué es un assert?</vt:lpstr>
      <vt:lpstr>Ejemplos de asserts</vt:lpstr>
      <vt:lpstr>Asserts con unittest</vt:lpstr>
      <vt:lpstr>Consejos</vt:lpstr>
      <vt:lpstr>¿Por qué Python?</vt:lpstr>
      <vt:lpstr>¿Qué es Gherkin?</vt:lpstr>
      <vt:lpstr>¿Por qué usar Gherkin?</vt:lpstr>
      <vt:lpstr>Estructura básica de Gherkin</vt:lpstr>
      <vt:lpstr>Componentes principales</vt:lpstr>
      <vt:lpstr>Ejemplo Real</vt:lpstr>
      <vt:lpstr>¿Cómo se conecta Gherkin con el código?</vt:lpstr>
      <vt:lpstr>Buenas prácticas</vt:lpstr>
      <vt:lpstr>¿Qué es Cucumber/Behave?</vt:lpstr>
      <vt:lpstr>Introducción al patrón POM</vt:lpstr>
      <vt:lpstr>Funcionamiento del patrón POM</vt:lpstr>
      <vt:lpstr>Estructura del patrón POM</vt:lpstr>
      <vt:lpstr>Buenas prácticas</vt:lpstr>
      <vt:lpstr>Vamos a practicar con un ejemplo en vivo!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Automatización  de  pruebas</dc:title>
  <dc:creator>Victor Esteban Mora Arce</dc:creator>
  <cp:lastModifiedBy>Victor Esteban Mora Arce</cp:lastModifiedBy>
  <cp:revision>17</cp:revision>
  <dcterms:created xsi:type="dcterms:W3CDTF">2025-04-21T13:40:59Z</dcterms:created>
  <dcterms:modified xsi:type="dcterms:W3CDTF">2025-10-25T14:00:30Z</dcterms:modified>
</cp:coreProperties>
</file>