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7"/>
    <p:restoredTop sz="94684"/>
  </p:normalViewPr>
  <p:slideViewPr>
    <p:cSldViewPr snapToGrid="0">
      <p:cViewPr varScale="1">
        <p:scale>
          <a:sx n="122" d="100"/>
          <a:sy n="122" d="100"/>
        </p:scale>
        <p:origin x="224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55B8A0-32F4-942C-16A5-B225C4825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894254B-1CE0-2B77-1DE5-064666A51A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BB3D7D-3343-800C-B72C-34D29DE80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F94E5D-8704-628F-6E8E-AECD3B93A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61DBB2-9F5C-3F2B-8698-589863197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16761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E549C4-C1BD-085A-2DBD-1B940EFFD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25E5EC-BD93-70D8-5B99-F1440F793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9CFDF7-905A-D5E2-61F2-226A87D49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BF573A7-1D8E-4D73-4220-5DA2B887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32BA25-F038-5783-644B-611E052FB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6664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5296657-2F38-C02F-2038-1C928FDD0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8F4CC48-1DC6-D34E-9B58-991B253ED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AD7F71C-A21E-ED40-6F5D-2B4E0A1AB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EA70F-669C-59D6-5328-E4E8A29A2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F21A9E-1DB5-0201-B6E5-88E7921F5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90200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B602EC-A6C7-4B50-259C-6AB82852E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B1B766B-0B9A-E23A-1795-11420B6625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21E4D6-838F-EE15-0EE2-5F532B2D8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FB4A8-6990-3387-8282-D0698019B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E36E86-08D1-1B96-04A3-5A9BD5ED5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3512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35E4DD-FA3C-E74F-99F2-202363AE24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0C50DBD-8064-6DFA-9489-9E4E14115B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CAF4DF3-25ED-4355-427A-E69BE126C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C7C9588-F1FF-5025-5063-D7227C792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BEB5EF4-082D-397E-5347-7FE87721C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6020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C4FBCA-0667-8769-7D07-2CE63E867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95596A-5D6B-228C-3DCC-3EB9B2F8D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32C1F0A-9510-730A-3955-E50429709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34A152-60A3-47A9-E3C4-9DA725A8C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2C330AC-BAF8-43B7-A53F-7FE77EE5C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A5EA5C7-6CC2-241B-1D92-B2EC1F669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55053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51687A-C57F-35F2-0800-D54BA77D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CFF8CB6-F209-1F51-247A-E75D42263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5CD63E5-9655-2F8D-BD17-32D5E4174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C8EB75-756A-79C9-09DD-7D8397EFE8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883941-F007-E282-02DA-375B9189E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2A5301F-7146-0D4B-64B5-A906BD6F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9FE4D1A-8AB8-7059-838F-3A921A415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060F85-663B-F792-4231-3EA14F063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820136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F24B60-0763-BC1C-EB80-4584F2E7A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6D7C31C-09A1-E6D8-B436-3054EE6DD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728A4F46-060B-808A-7910-6FC3A4ED8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55C33A7-4AC1-3239-A099-A9AD1C37F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59302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B1CE0077-B212-E192-1C40-5E23E80305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FA042CA-E12C-6B78-AACB-A5EEB1A9F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6F5A7-B07F-D3D2-9FDD-B899D49E15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753845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0B14C1-581D-BC8D-6787-A4E7EA3BC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F255B26-6FD9-B845-460D-DDBFDDA65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0CDCA9F-F015-3DA6-DFBE-9B2674360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30B1F38-D30F-DF21-44B5-179518D3B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9116C-28DD-6CAF-93B3-3E7F1FEDE7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6D2FA5F-BCC6-53EF-3076-934FAA457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579590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64518-009A-B8BC-744F-1A047557B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1714888-6235-F8CF-84A7-E9C1579B5F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CB70684-CA7B-F5E2-1B68-2BC900D532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6BE056-C014-82EB-5F6D-ADE713CFE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FDEF81F-82D3-FAA6-9E78-568A1CD17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0AB5EE-9D49-B975-8F71-9B40AF993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53181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AA2DA00-D102-3445-855C-83F3E068B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AD93002-5E51-993B-7037-2682DDE81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BE6C37F-634F-348C-8E4F-AC821BABCC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0597F1-D4AF-BD4F-8CB8-8D3D8EFB8636}" type="datetimeFigureOut">
              <a:rPr lang="es-EC" smtClean="0"/>
              <a:t>7/5/25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1EF122-3FB4-785D-1055-A1555B0244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6C66896-AB1C-94CB-8976-68AC9C58B7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000665-9A49-EB4A-B4CA-D24CEAD73B68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416038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1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BDDEF24B-5B73-C525-24FA-0D3E31C98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2192" y="434428"/>
            <a:ext cx="9109117" cy="5989144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A5123B49-4902-FF4B-EFFA-9828BBE92268}"/>
              </a:ext>
            </a:extLst>
          </p:cNvPr>
          <p:cNvSpPr txBox="1"/>
          <p:nvPr/>
        </p:nvSpPr>
        <p:spPr>
          <a:xfrm rot="10800000" flipV="1">
            <a:off x="8388687" y="4412695"/>
            <a:ext cx="328041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C" dirty="0"/>
              <a:t>Pendientes: </a:t>
            </a:r>
          </a:p>
          <a:p>
            <a:r>
              <a:rPr lang="es-EC" dirty="0"/>
              <a:t>1. Ratificación de tasas y comisiónes</a:t>
            </a:r>
          </a:p>
          <a:p>
            <a:r>
              <a:rPr lang="es-EC" dirty="0"/>
              <a:t>2. Puesta en producción de conexión lista de observados</a:t>
            </a:r>
          </a:p>
          <a:p>
            <a:r>
              <a:rPr lang="es-EC" dirty="0"/>
              <a:t>3. Aprobación formato de adesión fideicomiso  BG/legal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2627034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28572-258C-5874-E1EB-F562954B7D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744A1D13-4A25-22B7-E9E5-EDDBDA6ADA89}"/>
              </a:ext>
            </a:extLst>
          </p:cNvPr>
          <p:cNvSpPr txBox="1"/>
          <p:nvPr/>
        </p:nvSpPr>
        <p:spPr>
          <a:xfrm>
            <a:off x="742950" y="1497330"/>
            <a:ext cx="57685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C" dirty="0"/>
              <a:t>1. Ratificación de tasas y comisiónes</a:t>
            </a:r>
          </a:p>
          <a:p>
            <a:r>
              <a:rPr lang="es-EC" dirty="0"/>
              <a:t>2. Puesta en producción de conexión lista de observados</a:t>
            </a:r>
          </a:p>
          <a:p>
            <a:r>
              <a:rPr lang="es-EC" dirty="0"/>
              <a:t>3. Aprobación formato de adesión fideicomiso  BG/legal</a:t>
            </a:r>
          </a:p>
          <a:p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71871994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56</Words>
  <Application>Microsoft Macintosh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 Catalina Rodriguez Salazar</dc:creator>
  <cp:lastModifiedBy>Maria Catalina Rodriguez Salazar</cp:lastModifiedBy>
  <cp:revision>1</cp:revision>
  <dcterms:created xsi:type="dcterms:W3CDTF">2025-05-07T20:47:22Z</dcterms:created>
  <dcterms:modified xsi:type="dcterms:W3CDTF">2025-05-07T21:13:54Z</dcterms:modified>
</cp:coreProperties>
</file>