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292"/>
    <p:restoredTop sz="96053"/>
  </p:normalViewPr>
  <p:slideViewPr>
    <p:cSldViewPr snapToGrid="0">
      <p:cViewPr varScale="1">
        <p:scale>
          <a:sx n="112" d="100"/>
          <a:sy n="112" d="100"/>
        </p:scale>
        <p:origin x="23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5FB709-9EEB-3EB9-5C7A-198E5F45C9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1781BD-75A4-CD8F-D8B3-90325126AC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2CE25C-D918-AA96-0736-79BB75345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8FE79-2112-214F-8C20-3579E7F23C70}" type="datetimeFigureOut">
              <a:rPr lang="es-EC" smtClean="0"/>
              <a:t>2/5/25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73CE42-337A-C742-77F7-F0496133D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E141C5-CE3C-5E53-E59D-204BB36B1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84B4-8838-5445-BEC9-5DB076AADF5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20319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81160E-0963-E993-52CA-B91CFFB20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A5A8B1D-1764-6077-A1F8-F6230E966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500CE6-87FA-D7E6-5D41-08226F710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8FE79-2112-214F-8C20-3579E7F23C70}" type="datetimeFigureOut">
              <a:rPr lang="es-EC" smtClean="0"/>
              <a:t>2/5/25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1B6BA8-19EE-F0B9-DA19-B152B7784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CAF1AD-B476-C57E-20C7-F7F767CFF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84B4-8838-5445-BEC9-5DB076AADF5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47913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ABA9B0B-3092-4641-60C8-0FE80FF794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C3950A9-A2A5-6686-5AD2-E8580886A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FAA643-B1A1-679A-1D88-AD83B92BD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8FE79-2112-214F-8C20-3579E7F23C70}" type="datetimeFigureOut">
              <a:rPr lang="es-EC" smtClean="0"/>
              <a:t>2/5/25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94948E-6745-26A9-EBDA-A9EA7533A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A0AA68-69A3-4CA8-5389-F25DFC316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84B4-8838-5445-BEC9-5DB076AADF5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98316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0CF61F-5C1A-7F62-3B8A-F5296BBCC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6DC0FF-B071-09D2-131F-40C170106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0DA040-C4A8-AC70-5695-CFF7E04FF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8FE79-2112-214F-8C20-3579E7F23C70}" type="datetimeFigureOut">
              <a:rPr lang="es-EC" smtClean="0"/>
              <a:t>2/5/25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BE3205-A141-9070-5513-B93CBC296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24D9B7-1A4D-4E21-6A92-4771864EE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84B4-8838-5445-BEC9-5DB076AADF5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5953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7C613B-9E3B-AA77-9E4C-308C306F3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DFC2CB2-D8A1-2222-2990-EA1565372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840645-7BD0-FFF5-280A-9A673F7B7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8FE79-2112-214F-8C20-3579E7F23C70}" type="datetimeFigureOut">
              <a:rPr lang="es-EC" smtClean="0"/>
              <a:t>2/5/25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45890F-E709-C311-995F-761A9EC0D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A4D2C6-7148-637B-EBB0-31614DF01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84B4-8838-5445-BEC9-5DB076AADF5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52267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000200-8E23-1B97-ACFA-A89FDC7A9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600456-0702-9A08-BEAF-3180B5A82B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6AC4C91-B299-AB99-70B6-3D1C103161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5A8CF0D-A4A9-7EB0-B1AF-4765B47B8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8FE79-2112-214F-8C20-3579E7F23C70}" type="datetimeFigureOut">
              <a:rPr lang="es-EC" smtClean="0"/>
              <a:t>2/5/25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CBF537E-FA2A-F1D8-D823-97EFDF6F4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E84154-5A67-6C77-06E2-ECF4094D2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84B4-8838-5445-BEC9-5DB076AADF5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27646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D3BD0C-CA41-8D79-F33B-64A7C48C0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5F224B-C6F5-4BA0-11EA-6CA24183A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BBCD7E5-1551-D3BA-CDD5-571DC8737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90F4A9D-3E99-A43D-840A-3696AC3B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1ABD91F-B8E9-1031-5DB4-E5A2BF5BB6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B05D2F3-555D-EE02-EC41-86757A3C0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8FE79-2112-214F-8C20-3579E7F23C70}" type="datetimeFigureOut">
              <a:rPr lang="es-EC" smtClean="0"/>
              <a:t>2/5/25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B02C334-8A35-379B-999C-637187AD7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8EFF14E-74C4-C42D-17F0-2EE4FDD5B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84B4-8838-5445-BEC9-5DB076AADF5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93008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CE0033-AC56-3EAA-2BC8-152803441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48BA240-BC9D-9937-D358-A6B801FE1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8FE79-2112-214F-8C20-3579E7F23C70}" type="datetimeFigureOut">
              <a:rPr lang="es-EC" smtClean="0"/>
              <a:t>2/5/25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2AE2A3A-A40D-7B89-C46C-3B26C86DF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FD70C2C-6E08-FC93-3745-DD1200E51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84B4-8838-5445-BEC9-5DB076AADF5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85379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6EE6F54-3B20-2D78-794D-CE9D43FDA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8FE79-2112-214F-8C20-3579E7F23C70}" type="datetimeFigureOut">
              <a:rPr lang="es-EC" smtClean="0"/>
              <a:t>2/5/25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0D0309F-8A5C-7C6D-873A-1FF3440F3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8EEB82-9503-667B-70E2-682EE2CB0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84B4-8838-5445-BEC9-5DB076AADF5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6247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35BDD6-9685-4B21-9A15-1D2B89018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B354DE-D96A-5941-7A0E-5E55A5075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F234A1B-C5BD-722F-1A75-BAA52E819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C384217-F622-930A-3C30-50F5B2917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8FE79-2112-214F-8C20-3579E7F23C70}" type="datetimeFigureOut">
              <a:rPr lang="es-EC" smtClean="0"/>
              <a:t>2/5/25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9F5C848-AD33-3A88-C264-14B1CEA60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1FB650-7F3E-6E43-5A60-3817B268C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84B4-8838-5445-BEC9-5DB076AADF5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62774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FD2D31-5E8C-8B83-ED6C-AB338F2E2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766D018-84B4-A7E1-30FA-72FC79CABA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3B3182D-F99F-E23D-19E4-E10EF4F2E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811A34B-299D-AF5F-E00D-1E83780D8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8FE79-2112-214F-8C20-3579E7F23C70}" type="datetimeFigureOut">
              <a:rPr lang="es-EC" smtClean="0"/>
              <a:t>2/5/25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AFC600C-CD79-C548-0AAB-A2A2738F6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7389E1-BA1C-BEF8-8B60-634A5ACA2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84B4-8838-5445-BEC9-5DB076AADF5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94587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B0B0321-F118-32C1-B90F-CC99D6C3F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5A50891-C816-DEAE-F2F7-A5195F8B7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B2F3E4-DCC3-9F00-360D-D5020DEA51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28FE79-2112-214F-8C20-3579E7F23C70}" type="datetimeFigureOut">
              <a:rPr lang="es-EC" smtClean="0"/>
              <a:t>2/5/25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EF41E4-9AC4-C9B9-89D2-E92DD793E2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E6862C-2F73-DD77-0F69-400C5A2379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D484B4-8838-5445-BEC9-5DB076AADF5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09067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03AD841-AC4E-545D-7E73-16FA59170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77" y="513307"/>
            <a:ext cx="8345003" cy="580866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251640F-E29C-7734-4AB1-1399D5C28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8339" y="368300"/>
            <a:ext cx="3066613" cy="609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9936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0</Words>
  <Application>Microsoft Macintosh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Maria Catalina Rodriguez Salazar</dc:creator>
  <cp:lastModifiedBy>Maria Catalina Rodriguez Salazar</cp:lastModifiedBy>
  <cp:revision>2</cp:revision>
  <dcterms:created xsi:type="dcterms:W3CDTF">2025-04-10T16:40:11Z</dcterms:created>
  <dcterms:modified xsi:type="dcterms:W3CDTF">2025-05-02T16:14:54Z</dcterms:modified>
</cp:coreProperties>
</file>