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311" r:id="rId3"/>
    <p:sldId id="687" r:id="rId4"/>
    <p:sldId id="908" r:id="rId5"/>
    <p:sldId id="1066" r:id="rId6"/>
    <p:sldId id="1067" r:id="rId7"/>
    <p:sldId id="1068" r:id="rId8"/>
    <p:sldId id="1069" r:id="rId9"/>
    <p:sldId id="1070" r:id="rId10"/>
    <p:sldId id="1072" r:id="rId11"/>
    <p:sldId id="1071" r:id="rId12"/>
    <p:sldId id="1073" r:id="rId13"/>
    <p:sldId id="1074" r:id="rId14"/>
    <p:sldId id="1075" r:id="rId15"/>
    <p:sldId id="1076" r:id="rId16"/>
    <p:sldId id="1077" r:id="rId17"/>
    <p:sldId id="1082" r:id="rId18"/>
    <p:sldId id="1096" r:id="rId19"/>
    <p:sldId id="828" r:id="rId20"/>
    <p:sldId id="969" r:id="rId21"/>
    <p:sldId id="1023" r:id="rId22"/>
    <p:sldId id="1083" r:id="rId23"/>
    <p:sldId id="1063" r:id="rId24"/>
    <p:sldId id="1064" r:id="rId25"/>
    <p:sldId id="1065" r:id="rId26"/>
    <p:sldId id="1079" r:id="rId27"/>
    <p:sldId id="1078" r:id="rId28"/>
    <p:sldId id="1084" r:id="rId29"/>
    <p:sldId id="1080" r:id="rId30"/>
    <p:sldId id="1081" r:id="rId31"/>
    <p:sldId id="1085" r:id="rId32"/>
    <p:sldId id="1086" r:id="rId33"/>
    <p:sldId id="1087" r:id="rId34"/>
    <p:sldId id="1088" r:id="rId35"/>
    <p:sldId id="1089" r:id="rId36"/>
    <p:sldId id="1090" r:id="rId37"/>
    <p:sldId id="1024" r:id="rId38"/>
    <p:sldId id="1091" r:id="rId39"/>
    <p:sldId id="1092" r:id="rId40"/>
    <p:sldId id="1100" r:id="rId41"/>
    <p:sldId id="1093" r:id="rId42"/>
    <p:sldId id="1098" r:id="rId43"/>
    <p:sldId id="1094" r:id="rId44"/>
    <p:sldId id="1097" r:id="rId45"/>
    <p:sldId id="1095" r:id="rId46"/>
    <p:sldId id="1099" r:id="rId47"/>
    <p:sldId id="1101" r:id="rId48"/>
    <p:sldId id="1102" r:id="rId49"/>
    <p:sldId id="1134" r:id="rId50"/>
    <p:sldId id="1136" r:id="rId51"/>
    <p:sldId id="1138" r:id="rId52"/>
    <p:sldId id="1137" r:id="rId53"/>
    <p:sldId id="1135" r:id="rId54"/>
    <p:sldId id="1140" r:id="rId55"/>
    <p:sldId id="1141" r:id="rId56"/>
    <p:sldId id="1142" r:id="rId57"/>
    <p:sldId id="1143" r:id="rId58"/>
    <p:sldId id="1144" r:id="rId59"/>
    <p:sldId id="1105" r:id="rId60"/>
    <p:sldId id="1106" r:id="rId61"/>
    <p:sldId id="1103" r:id="rId62"/>
    <p:sldId id="1104" r:id="rId63"/>
    <p:sldId id="1107" r:id="rId64"/>
    <p:sldId id="1108" r:id="rId65"/>
    <p:sldId id="1109" r:id="rId66"/>
    <p:sldId id="1112" r:id="rId67"/>
    <p:sldId id="1113" r:id="rId68"/>
    <p:sldId id="1114" r:id="rId69"/>
    <p:sldId id="1115" r:id="rId70"/>
    <p:sldId id="1116" r:id="rId71"/>
    <p:sldId id="1117" r:id="rId72"/>
    <p:sldId id="1119" r:id="rId73"/>
    <p:sldId id="1118" r:id="rId74"/>
    <p:sldId id="1111" r:id="rId75"/>
    <p:sldId id="1110" r:id="rId76"/>
    <p:sldId id="1120" r:id="rId77"/>
    <p:sldId id="1121" r:id="rId78"/>
    <p:sldId id="1122" r:id="rId79"/>
    <p:sldId id="1123" r:id="rId80"/>
    <p:sldId id="1124" r:id="rId81"/>
    <p:sldId id="1126" r:id="rId82"/>
    <p:sldId id="1125" r:id="rId83"/>
    <p:sldId id="1127" r:id="rId84"/>
    <p:sldId id="1128" r:id="rId85"/>
    <p:sldId id="1129" r:id="rId86"/>
    <p:sldId id="1130" r:id="rId87"/>
    <p:sldId id="1131" r:id="rId88"/>
    <p:sldId id="1132" r:id="rId89"/>
    <p:sldId id="1133" r:id="rId90"/>
    <p:sldId id="1148" r:id="rId91"/>
    <p:sldId id="1145" r:id="rId92"/>
    <p:sldId id="1146" r:id="rId93"/>
    <p:sldId id="1152" r:id="rId94"/>
    <p:sldId id="1153" r:id="rId95"/>
    <p:sldId id="1147" r:id="rId96"/>
    <p:sldId id="1151" r:id="rId97"/>
    <p:sldId id="1149" r:id="rId98"/>
    <p:sldId id="1154" r:id="rId99"/>
    <p:sldId id="765" r:id="rId100"/>
  </p:sldIdLst>
  <p:sldSz cx="12192000" cy="6858000"/>
  <p:notesSz cx="6858000" cy="9144000"/>
  <p:custDataLst>
    <p:tags r:id="rId10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800000"/>
    <a:srgbClr val="CC00FF"/>
    <a:srgbClr val="993300"/>
    <a:srgbClr val="0000CC"/>
    <a:srgbClr val="FFFFCC"/>
    <a:srgbClr val="66FFFF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gs" Target="tags/tag1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7B0B5-A264-4A2B-A38B-6A1F712312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EA6D19-3BCA-4877-A711-C89267904F75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08263BE6-F755-4D90-807C-B80E98DFE1AA}" cxnId="{DD15C393-3B50-4585-9ECB-AFD13BA47BE1}" type="parTrans">
      <dgm:prSet/>
      <dgm:spPr/>
      <dgm:t>
        <a:bodyPr/>
        <a:lstStyle/>
        <a:p>
          <a:endParaRPr lang="zh-CN" altLang="en-US"/>
        </a:p>
      </dgm:t>
    </dgm:pt>
    <dgm:pt modelId="{27F05BAF-87CA-44B9-BED7-179B586AB511}" cxnId="{DD15C393-3B50-4585-9ECB-AFD13BA47BE1}" type="sibTrans">
      <dgm:prSet/>
      <dgm:spPr/>
      <dgm:t>
        <a:bodyPr/>
        <a:lstStyle/>
        <a:p>
          <a:endParaRPr lang="zh-CN" altLang="en-US"/>
        </a:p>
      </dgm:t>
    </dgm:pt>
    <dgm:pt modelId="{A2D81AF5-8C40-4AB8-ABA3-59FFD118637C}">
      <dgm:prSet phldrT="[文本]"/>
      <dgm:spPr/>
      <dgm:t>
        <a:bodyPr/>
        <a:lstStyle/>
        <a:p>
          <a:r>
            <a:rPr lang="zh-CN" altLang="en-US" dirty="0" smtClean="0"/>
            <a:t>新闻</a:t>
          </a:r>
          <a:endParaRPr lang="zh-CN" altLang="en-US" dirty="0"/>
        </a:p>
      </dgm:t>
    </dgm:pt>
    <dgm:pt modelId="{5E72B624-8C74-4D55-84B3-02124AFE39E4}" cxnId="{922F304B-7548-445E-BBAF-FEEC363B9FCC}" type="parTrans">
      <dgm:prSet/>
      <dgm:spPr/>
      <dgm:t>
        <a:bodyPr/>
        <a:lstStyle/>
        <a:p>
          <a:endParaRPr lang="zh-CN" altLang="en-US"/>
        </a:p>
      </dgm:t>
    </dgm:pt>
    <dgm:pt modelId="{EE21FB65-93D3-4BF6-ACE8-719882BD4BD0}" cxnId="{922F304B-7548-445E-BBAF-FEEC363B9FCC}" type="sibTrans">
      <dgm:prSet/>
      <dgm:spPr/>
      <dgm:t>
        <a:bodyPr/>
        <a:lstStyle/>
        <a:p>
          <a:endParaRPr lang="zh-CN" altLang="en-US"/>
        </a:p>
      </dgm:t>
    </dgm:pt>
    <dgm:pt modelId="{9C6B8976-5D3E-4593-9F8F-36C976A07DBC}">
      <dgm:prSet phldrT="[文本]"/>
      <dgm:spPr/>
      <dgm:t>
        <a:bodyPr/>
        <a:lstStyle/>
        <a:p>
          <a:r>
            <a:rPr lang="zh-CN" altLang="en-US" dirty="0"/>
            <a:t>购物车</a:t>
          </a:r>
        </a:p>
      </dgm:t>
    </dgm:pt>
    <dgm:pt modelId="{13982DF3-FA6E-4240-9F6F-D2F13F62081C}" cxnId="{20638717-15E7-4B4A-857B-49EA2C4C2A2B}" type="parTrans">
      <dgm:prSet/>
      <dgm:spPr/>
      <dgm:t>
        <a:bodyPr/>
        <a:lstStyle/>
        <a:p>
          <a:endParaRPr lang="zh-CN" altLang="en-US"/>
        </a:p>
      </dgm:t>
    </dgm:pt>
    <dgm:pt modelId="{935C9074-B0AD-4E91-9808-A7449A98E912}" cxnId="{20638717-15E7-4B4A-857B-49EA2C4C2A2B}" type="sibTrans">
      <dgm:prSet/>
      <dgm:spPr/>
      <dgm:t>
        <a:bodyPr/>
        <a:lstStyle/>
        <a:p>
          <a:endParaRPr lang="zh-CN" altLang="en-US"/>
        </a:p>
      </dgm:t>
    </dgm:pt>
    <dgm:pt modelId="{E2DB76AE-4DDB-473B-84CA-D3E73EA917F1}">
      <dgm:prSet phldrT="[文本]"/>
      <dgm:spPr/>
      <dgm:t>
        <a:bodyPr/>
        <a:lstStyle/>
        <a:p>
          <a:r>
            <a:rPr lang="zh-CN" altLang="en-US" dirty="0"/>
            <a:t>论坛</a:t>
          </a:r>
        </a:p>
      </dgm:t>
    </dgm:pt>
    <dgm:pt modelId="{E469FDF7-01B4-4E20-A431-22B641D9DB91}" cxnId="{3A96D047-A1F4-48D7-9881-89875C1538E3}" type="parTrans">
      <dgm:prSet/>
      <dgm:spPr/>
      <dgm:t>
        <a:bodyPr/>
        <a:lstStyle/>
        <a:p>
          <a:endParaRPr lang="zh-CN" altLang="en-US"/>
        </a:p>
      </dgm:t>
    </dgm:pt>
    <dgm:pt modelId="{7020BAD7-0C09-44F9-99E3-F0CC9765DDAE}" cxnId="{3A96D047-A1F4-48D7-9881-89875C1538E3}" type="sibTrans">
      <dgm:prSet/>
      <dgm:spPr/>
      <dgm:t>
        <a:bodyPr/>
        <a:lstStyle/>
        <a:p>
          <a:endParaRPr lang="zh-CN" altLang="en-US"/>
        </a:p>
      </dgm:t>
    </dgm:pt>
    <dgm:pt modelId="{99C0369C-97FA-4A38-B5B5-1FC3C45484CE}">
      <dgm:prSet/>
      <dgm:spPr/>
      <dgm:t>
        <a:bodyPr/>
        <a:lstStyle/>
        <a:p>
          <a:r>
            <a:rPr lang="zh-CN" altLang="en-US" dirty="0"/>
            <a:t>浏览资讯</a:t>
          </a:r>
        </a:p>
      </dgm:t>
    </dgm:pt>
    <dgm:pt modelId="{2DCEB236-56C8-46A6-858E-6CF86F1D5BAA}" cxnId="{15683BC2-29B4-48C0-94C0-71E3A0CCE0CE}" type="parTrans">
      <dgm:prSet/>
      <dgm:spPr/>
      <dgm:t>
        <a:bodyPr/>
        <a:lstStyle/>
        <a:p>
          <a:endParaRPr lang="zh-CN" altLang="en-US"/>
        </a:p>
      </dgm:t>
    </dgm:pt>
    <dgm:pt modelId="{5AC5F471-890A-4794-8038-6680FA04BEE6}" cxnId="{15683BC2-29B4-48C0-94C0-71E3A0CCE0CE}" type="sibTrans">
      <dgm:prSet/>
      <dgm:spPr/>
      <dgm:t>
        <a:bodyPr/>
        <a:lstStyle/>
        <a:p>
          <a:endParaRPr lang="zh-CN" altLang="en-US"/>
        </a:p>
      </dgm:t>
    </dgm:pt>
    <dgm:pt modelId="{DB717CCF-6674-4CDD-AB33-D6FFE6781E6C}">
      <dgm:prSet/>
      <dgm:spPr/>
      <dgm:t>
        <a:bodyPr/>
        <a:lstStyle/>
        <a:p>
          <a:r>
            <a:rPr lang="zh-CN" altLang="en-US" dirty="0"/>
            <a:t>搜索</a:t>
          </a:r>
        </a:p>
      </dgm:t>
    </dgm:pt>
    <dgm:pt modelId="{01E5298A-78D5-444D-AEDE-D409DDF325E5}" cxnId="{F6D3459A-DED8-4C51-8C67-72378559982C}" type="parTrans">
      <dgm:prSet/>
      <dgm:spPr/>
      <dgm:t>
        <a:bodyPr/>
        <a:lstStyle/>
        <a:p>
          <a:endParaRPr lang="zh-CN" altLang="en-US"/>
        </a:p>
      </dgm:t>
    </dgm:pt>
    <dgm:pt modelId="{174BFA38-9D55-41A1-88DD-92232D6C4028}" cxnId="{F6D3459A-DED8-4C51-8C67-72378559982C}" type="sibTrans">
      <dgm:prSet/>
      <dgm:spPr/>
      <dgm:t>
        <a:bodyPr/>
        <a:lstStyle/>
        <a:p>
          <a:endParaRPr lang="zh-CN" altLang="en-US"/>
        </a:p>
      </dgm:t>
    </dgm:pt>
    <dgm:pt modelId="{A6034D66-7AA9-4A1B-BFE2-E5731D723511}">
      <dgm:prSet/>
      <dgm:spPr/>
      <dgm:t>
        <a:bodyPr/>
        <a:lstStyle/>
        <a:p>
          <a:r>
            <a:rPr lang="zh-CN" altLang="en-US" dirty="0"/>
            <a:t>添加购物车</a:t>
          </a:r>
        </a:p>
      </dgm:t>
    </dgm:pt>
    <dgm:pt modelId="{1EBFAAA1-7ED7-4532-9FEF-000D13D0A9EA}" cxnId="{F44BE31E-F785-4D01-B00D-408ED8AFA5B0}" type="parTrans">
      <dgm:prSet/>
      <dgm:spPr/>
      <dgm:t>
        <a:bodyPr/>
        <a:lstStyle/>
        <a:p>
          <a:endParaRPr lang="zh-CN" altLang="en-US"/>
        </a:p>
      </dgm:t>
    </dgm:pt>
    <dgm:pt modelId="{BDD4800D-06B6-4D30-9218-43E16F172B87}" cxnId="{F44BE31E-F785-4D01-B00D-408ED8AFA5B0}" type="sibTrans">
      <dgm:prSet/>
      <dgm:spPr/>
      <dgm:t>
        <a:bodyPr/>
        <a:lstStyle/>
        <a:p>
          <a:endParaRPr lang="zh-CN" altLang="en-US"/>
        </a:p>
      </dgm:t>
    </dgm:pt>
    <dgm:pt modelId="{D0A7D2DB-A92D-4B2E-8526-3EB79E2FF836}">
      <dgm:prSet/>
      <dgm:spPr/>
      <dgm:t>
        <a:bodyPr/>
        <a:lstStyle/>
        <a:p>
          <a:r>
            <a:rPr lang="zh-CN" altLang="en-US" dirty="0"/>
            <a:t>浏览</a:t>
          </a:r>
        </a:p>
      </dgm:t>
    </dgm:pt>
    <dgm:pt modelId="{ABACE83A-57EB-40A8-A6B9-AC921974CC87}" cxnId="{4D24DD3B-1C6D-41FF-9980-D712EE76500F}" type="parTrans">
      <dgm:prSet/>
      <dgm:spPr/>
      <dgm:t>
        <a:bodyPr/>
        <a:lstStyle/>
        <a:p>
          <a:endParaRPr lang="zh-CN" altLang="en-US"/>
        </a:p>
      </dgm:t>
    </dgm:pt>
    <dgm:pt modelId="{916A4DD8-7187-46A3-926D-9AC6E455A5A0}" cxnId="{4D24DD3B-1C6D-41FF-9980-D712EE76500F}" type="sibTrans">
      <dgm:prSet/>
      <dgm:spPr/>
      <dgm:t>
        <a:bodyPr/>
        <a:lstStyle/>
        <a:p>
          <a:endParaRPr lang="zh-CN" altLang="en-US"/>
        </a:p>
      </dgm:t>
    </dgm:pt>
    <dgm:pt modelId="{212D3249-D758-4F5E-9B0B-D12813F840F9}">
      <dgm:prSet/>
      <dgm:spPr/>
      <dgm:t>
        <a:bodyPr/>
        <a:lstStyle/>
        <a:p>
          <a:r>
            <a:rPr lang="zh-CN" altLang="en-US" dirty="0"/>
            <a:t>编辑</a:t>
          </a:r>
        </a:p>
      </dgm:t>
    </dgm:pt>
    <dgm:pt modelId="{497FA661-40AC-4F22-906D-49C74F2445C6}" cxnId="{A51D0864-E097-4E57-A547-D21F8F27B57D}" type="parTrans">
      <dgm:prSet/>
      <dgm:spPr/>
      <dgm:t>
        <a:bodyPr/>
        <a:lstStyle/>
        <a:p>
          <a:endParaRPr lang="zh-CN" altLang="en-US"/>
        </a:p>
      </dgm:t>
    </dgm:pt>
    <dgm:pt modelId="{AA31D25F-6D26-4873-BDC3-CAD2C28FD57C}" cxnId="{A51D0864-E097-4E57-A547-D21F8F27B57D}" type="sibTrans">
      <dgm:prSet/>
      <dgm:spPr/>
      <dgm:t>
        <a:bodyPr/>
        <a:lstStyle/>
        <a:p>
          <a:endParaRPr lang="zh-CN" altLang="en-US"/>
        </a:p>
      </dgm:t>
    </dgm:pt>
    <dgm:pt modelId="{769AC1A2-62B1-458F-860E-9B661A6716DC}">
      <dgm:prSet/>
      <dgm:spPr/>
      <dgm:t>
        <a:bodyPr/>
        <a:lstStyle/>
        <a:p>
          <a:r>
            <a:rPr lang="zh-CN" altLang="en-US" dirty="0"/>
            <a:t>结算</a:t>
          </a:r>
        </a:p>
      </dgm:t>
    </dgm:pt>
    <dgm:pt modelId="{C635D84E-A02B-400A-A9AC-B66A75FD896E}" cxnId="{EFAEA339-2D01-4285-B589-CB9C08086666}" type="parTrans">
      <dgm:prSet/>
      <dgm:spPr/>
      <dgm:t>
        <a:bodyPr/>
        <a:lstStyle/>
        <a:p>
          <a:endParaRPr lang="zh-CN" altLang="en-US"/>
        </a:p>
      </dgm:t>
    </dgm:pt>
    <dgm:pt modelId="{9D4EA073-CDC8-4790-8A25-112BDFD20F96}" cxnId="{EFAEA339-2D01-4285-B589-CB9C08086666}" type="sibTrans">
      <dgm:prSet/>
      <dgm:spPr/>
      <dgm:t>
        <a:bodyPr/>
        <a:lstStyle/>
        <a:p>
          <a:endParaRPr lang="zh-CN" altLang="en-US"/>
        </a:p>
      </dgm:t>
    </dgm:pt>
    <dgm:pt modelId="{5967595B-85BD-471F-A30A-8FC1FE434ED1}">
      <dgm:prSet/>
      <dgm:spPr/>
      <dgm:t>
        <a:bodyPr/>
        <a:lstStyle/>
        <a:p>
          <a:r>
            <a:rPr lang="zh-CN" altLang="en-US" dirty="0"/>
            <a:t>浏览</a:t>
          </a:r>
        </a:p>
      </dgm:t>
    </dgm:pt>
    <dgm:pt modelId="{976F7DBA-95B7-46DF-A2AC-DC16D81842EB}" cxnId="{986A30FB-B0BA-456A-B2B3-4E22378D37A7}" type="parTrans">
      <dgm:prSet/>
      <dgm:spPr/>
      <dgm:t>
        <a:bodyPr/>
        <a:lstStyle/>
        <a:p>
          <a:endParaRPr lang="zh-CN" altLang="en-US"/>
        </a:p>
      </dgm:t>
    </dgm:pt>
    <dgm:pt modelId="{74F045DB-CA49-46EA-8819-529058D8249D}" cxnId="{986A30FB-B0BA-456A-B2B3-4E22378D37A7}" type="sibTrans">
      <dgm:prSet/>
      <dgm:spPr/>
      <dgm:t>
        <a:bodyPr/>
        <a:lstStyle/>
        <a:p>
          <a:endParaRPr lang="zh-CN" altLang="en-US"/>
        </a:p>
      </dgm:t>
    </dgm:pt>
    <dgm:pt modelId="{62F72D97-7ED4-4A2C-A161-DB03C118D56A}">
      <dgm:prSet/>
      <dgm:spPr/>
      <dgm:t>
        <a:bodyPr/>
        <a:lstStyle/>
        <a:p>
          <a:r>
            <a:rPr lang="zh-CN" altLang="en-US" dirty="0"/>
            <a:t>添加帖子</a:t>
          </a:r>
        </a:p>
      </dgm:t>
    </dgm:pt>
    <dgm:pt modelId="{5EE975B9-138E-45F4-9F8E-A41352B55DE0}" cxnId="{AB764FD7-22CD-49F5-A79E-C144F1379857}" type="parTrans">
      <dgm:prSet/>
      <dgm:spPr/>
      <dgm:t>
        <a:bodyPr/>
        <a:lstStyle/>
        <a:p>
          <a:endParaRPr lang="zh-CN" altLang="en-US"/>
        </a:p>
      </dgm:t>
    </dgm:pt>
    <dgm:pt modelId="{4B3C0A00-D80B-4547-A36D-86A6564AD77A}" cxnId="{AB764FD7-22CD-49F5-A79E-C144F1379857}" type="sibTrans">
      <dgm:prSet/>
      <dgm:spPr/>
      <dgm:t>
        <a:bodyPr/>
        <a:lstStyle/>
        <a:p>
          <a:endParaRPr lang="zh-CN" altLang="en-US"/>
        </a:p>
      </dgm:t>
    </dgm:pt>
    <dgm:pt modelId="{7E73C227-6195-41E4-835F-29EC86066BF7}">
      <dgm:prSet/>
      <dgm:spPr/>
      <dgm:t>
        <a:bodyPr/>
        <a:lstStyle/>
        <a:p>
          <a:r>
            <a:rPr lang="zh-CN" altLang="en-US" dirty="0"/>
            <a:t>交友</a:t>
          </a:r>
        </a:p>
      </dgm:t>
    </dgm:pt>
    <dgm:pt modelId="{DC5EC7F4-7F98-4344-9CA0-B522CB2BAEA5}" cxnId="{B503D19B-2F3C-4A7D-BF32-9D7209ACAE31}" type="parTrans">
      <dgm:prSet/>
      <dgm:spPr/>
      <dgm:t>
        <a:bodyPr/>
        <a:lstStyle/>
        <a:p>
          <a:endParaRPr lang="zh-CN" altLang="en-US"/>
        </a:p>
      </dgm:t>
    </dgm:pt>
    <dgm:pt modelId="{51D03601-5E48-4EE7-BA21-12CD1B2A484E}" cxnId="{B503D19B-2F3C-4A7D-BF32-9D7209ACAE31}" type="sibTrans">
      <dgm:prSet/>
      <dgm:spPr/>
      <dgm:t>
        <a:bodyPr/>
        <a:lstStyle/>
        <a:p>
          <a:endParaRPr lang="zh-CN" altLang="en-US"/>
        </a:p>
      </dgm:t>
    </dgm:pt>
    <dgm:pt modelId="{DB296156-6123-4650-8A14-4123763A0837}">
      <dgm:prSet/>
      <dgm:spPr/>
      <dgm:t>
        <a:bodyPr/>
        <a:lstStyle/>
        <a:p>
          <a:r>
            <a:rPr lang="zh-CN" altLang="en-US" dirty="0"/>
            <a:t>商城</a:t>
          </a:r>
        </a:p>
      </dgm:t>
    </dgm:pt>
    <dgm:pt modelId="{6736DC3C-1B92-42E5-B045-152939D46A11}" cxnId="{8E5AE120-BDBB-4256-9AB7-172F14BB7568}" type="parTrans">
      <dgm:prSet/>
      <dgm:spPr/>
      <dgm:t>
        <a:bodyPr/>
        <a:lstStyle/>
        <a:p>
          <a:endParaRPr lang="zh-CN" altLang="en-US"/>
        </a:p>
      </dgm:t>
    </dgm:pt>
    <dgm:pt modelId="{732BA9B4-A0C4-4ECD-9EC9-3BF32968B98C}" cxnId="{8E5AE120-BDBB-4256-9AB7-172F14BB7568}" type="sibTrans">
      <dgm:prSet/>
      <dgm:spPr/>
      <dgm:t>
        <a:bodyPr/>
        <a:lstStyle/>
        <a:p>
          <a:endParaRPr lang="zh-CN" altLang="en-US"/>
        </a:p>
      </dgm:t>
    </dgm:pt>
    <dgm:pt modelId="{4C1ED85F-C7B2-49DA-8A87-D5C84FB06558}">
      <dgm:prSet/>
      <dgm:spPr/>
      <dgm:t>
        <a:bodyPr/>
        <a:lstStyle/>
        <a:p>
          <a:r>
            <a:rPr lang="zh-CN" altLang="en-US" dirty="0"/>
            <a:t>浏览商品</a:t>
          </a:r>
        </a:p>
      </dgm:t>
    </dgm:pt>
    <dgm:pt modelId="{A0CD9301-8E85-4521-9A23-A5253B0CE54D}" cxnId="{D8B6DA1A-D577-46E4-84D5-A542E1E0D8F9}" type="parTrans">
      <dgm:prSet/>
      <dgm:spPr/>
      <dgm:t>
        <a:bodyPr/>
        <a:lstStyle/>
        <a:p>
          <a:endParaRPr lang="zh-CN" altLang="en-US"/>
        </a:p>
      </dgm:t>
    </dgm:pt>
    <dgm:pt modelId="{33722E7A-E814-4C0C-8D47-2EA5BD2AF485}" cxnId="{D8B6DA1A-D577-46E4-84D5-A542E1E0D8F9}" type="sibTrans">
      <dgm:prSet/>
      <dgm:spPr/>
      <dgm:t>
        <a:bodyPr/>
        <a:lstStyle/>
        <a:p>
          <a:endParaRPr lang="zh-CN" altLang="en-US"/>
        </a:p>
      </dgm:t>
    </dgm:pt>
    <dgm:pt modelId="{E44464FA-DA9D-4DCB-8227-9397B439E5A9}">
      <dgm:prSet/>
      <dgm:spPr/>
      <dgm:t>
        <a:bodyPr/>
        <a:lstStyle/>
        <a:p>
          <a:r>
            <a:rPr lang="zh-CN" altLang="en-US" dirty="0"/>
            <a:t>添加评论</a:t>
          </a:r>
        </a:p>
      </dgm:t>
    </dgm:pt>
    <dgm:pt modelId="{3CBDC8A9-03FE-4F99-8084-B8F23569C5CC}" cxnId="{C04CBA7F-CE62-4AEA-B574-8FEFA4FAAC46}" type="parTrans">
      <dgm:prSet/>
      <dgm:spPr/>
      <dgm:t>
        <a:bodyPr/>
        <a:lstStyle/>
        <a:p>
          <a:endParaRPr lang="zh-CN" altLang="en-US"/>
        </a:p>
      </dgm:t>
    </dgm:pt>
    <dgm:pt modelId="{4B8DF95F-810F-472D-8C05-7153E76681DD}" cxnId="{C04CBA7F-CE62-4AEA-B574-8FEFA4FAAC46}" type="sibTrans">
      <dgm:prSet/>
      <dgm:spPr/>
      <dgm:t>
        <a:bodyPr/>
        <a:lstStyle/>
        <a:p>
          <a:endParaRPr lang="zh-CN" altLang="en-US"/>
        </a:p>
      </dgm:t>
    </dgm:pt>
    <dgm:pt modelId="{5FEA8FD9-A74A-422A-A2D9-59B8CE8B6F47}" type="pres">
      <dgm:prSet presAssocID="{4657B0B5-A264-4A2B-A38B-6A1F712312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3EFC8CA-33B5-4B95-A26A-39EDB66645C0}" type="pres">
      <dgm:prSet presAssocID="{F1EA6D19-3BCA-4877-A711-C89267904F75}" presName="hierRoot1" presStyleCnt="0">
        <dgm:presLayoutVars>
          <dgm:hierBranch val="init"/>
        </dgm:presLayoutVars>
      </dgm:prSet>
      <dgm:spPr/>
    </dgm:pt>
    <dgm:pt modelId="{E504BCD5-19F6-4E7D-A681-20EDAF91DA79}" type="pres">
      <dgm:prSet presAssocID="{F1EA6D19-3BCA-4877-A711-C89267904F75}" presName="rootComposite1" presStyleCnt="0"/>
      <dgm:spPr/>
    </dgm:pt>
    <dgm:pt modelId="{758B2640-7E6D-49AC-88A2-DD423F10E5D0}" type="pres">
      <dgm:prSet presAssocID="{F1EA6D19-3BCA-4877-A711-C89267904F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FFCED4-738D-4744-A70D-1D3ED102B246}" type="pres">
      <dgm:prSet presAssocID="{F1EA6D19-3BCA-4877-A711-C89267904F75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728FAB5-A270-487D-9320-8C21F6EC26CB}" type="pres">
      <dgm:prSet presAssocID="{F1EA6D19-3BCA-4877-A711-C89267904F75}" presName="hierChild2" presStyleCnt="0"/>
      <dgm:spPr/>
    </dgm:pt>
    <dgm:pt modelId="{E5139D99-99B3-4359-9063-45A63F5C5DE2}" type="pres">
      <dgm:prSet presAssocID="{5E72B624-8C74-4D55-84B3-02124AFE39E4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ECE98108-8B4F-4E6B-8D2E-9C995B7462DC}" type="pres">
      <dgm:prSet presAssocID="{A2D81AF5-8C40-4AB8-ABA3-59FFD118637C}" presName="hierRoot2" presStyleCnt="0">
        <dgm:presLayoutVars>
          <dgm:hierBranch val="init"/>
        </dgm:presLayoutVars>
      </dgm:prSet>
      <dgm:spPr/>
    </dgm:pt>
    <dgm:pt modelId="{62DB284E-A511-4945-B0F3-B910A26CAA9C}" type="pres">
      <dgm:prSet presAssocID="{A2D81AF5-8C40-4AB8-ABA3-59FFD118637C}" presName="rootComposite" presStyleCnt="0"/>
      <dgm:spPr/>
    </dgm:pt>
    <dgm:pt modelId="{ED1BE0AB-5D7C-4378-916E-41279EDCC8BB}" type="pres">
      <dgm:prSet presAssocID="{A2D81AF5-8C40-4AB8-ABA3-59FFD118637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6D44C4-01CD-40FE-8FAE-E85EB68E0BC6}" type="pres">
      <dgm:prSet presAssocID="{A2D81AF5-8C40-4AB8-ABA3-59FFD118637C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1101AF6D-C16A-4443-94C0-0FA69AC3A830}" type="pres">
      <dgm:prSet presAssocID="{A2D81AF5-8C40-4AB8-ABA3-59FFD118637C}" presName="hierChild4" presStyleCnt="0"/>
      <dgm:spPr/>
    </dgm:pt>
    <dgm:pt modelId="{51E12013-2CCE-47EB-AF21-01144BA9B1F0}" type="pres">
      <dgm:prSet presAssocID="{2DCEB236-56C8-46A6-858E-6CF86F1D5BAA}" presName="Name37" presStyleLbl="parChTrans1D3" presStyleIdx="0" presStyleCnt="11"/>
      <dgm:spPr/>
      <dgm:t>
        <a:bodyPr/>
        <a:lstStyle/>
        <a:p>
          <a:endParaRPr lang="zh-CN" altLang="en-US"/>
        </a:p>
      </dgm:t>
    </dgm:pt>
    <dgm:pt modelId="{3B805F73-89A2-49B6-846F-088DD0A04AEC}" type="pres">
      <dgm:prSet presAssocID="{99C0369C-97FA-4A38-B5B5-1FC3C45484CE}" presName="hierRoot2" presStyleCnt="0">
        <dgm:presLayoutVars>
          <dgm:hierBranch val="init"/>
        </dgm:presLayoutVars>
      </dgm:prSet>
      <dgm:spPr/>
    </dgm:pt>
    <dgm:pt modelId="{9CA6ACB7-6406-45FD-9AA1-3E5F836D0FF6}" type="pres">
      <dgm:prSet presAssocID="{99C0369C-97FA-4A38-B5B5-1FC3C45484CE}" presName="rootComposite" presStyleCnt="0"/>
      <dgm:spPr/>
    </dgm:pt>
    <dgm:pt modelId="{2DD79AE5-BA31-4ED7-A85B-C2759CAC20A3}" type="pres">
      <dgm:prSet presAssocID="{99C0369C-97FA-4A38-B5B5-1FC3C45484CE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ABEBC1-3B4F-4300-BBEA-25DCD3F80010}" type="pres">
      <dgm:prSet presAssocID="{99C0369C-97FA-4A38-B5B5-1FC3C45484CE}" presName="rootConnector" presStyleLbl="node3" presStyleIdx="0" presStyleCnt="11"/>
      <dgm:spPr/>
      <dgm:t>
        <a:bodyPr/>
        <a:lstStyle/>
        <a:p>
          <a:endParaRPr lang="zh-CN" altLang="en-US"/>
        </a:p>
      </dgm:t>
    </dgm:pt>
    <dgm:pt modelId="{6BEE6FF8-133B-411E-92FA-B1008D35E83B}" type="pres">
      <dgm:prSet presAssocID="{99C0369C-97FA-4A38-B5B5-1FC3C45484CE}" presName="hierChild4" presStyleCnt="0"/>
      <dgm:spPr/>
    </dgm:pt>
    <dgm:pt modelId="{2958FA12-AA0B-4112-A827-7C34F6B63C4C}" type="pres">
      <dgm:prSet presAssocID="{99C0369C-97FA-4A38-B5B5-1FC3C45484CE}" presName="hierChild5" presStyleCnt="0"/>
      <dgm:spPr/>
    </dgm:pt>
    <dgm:pt modelId="{50C828B5-470B-4792-9579-74F815B900B0}" type="pres">
      <dgm:prSet presAssocID="{3CBDC8A9-03FE-4F99-8084-B8F23569C5CC}" presName="Name37" presStyleLbl="parChTrans1D3" presStyleIdx="1" presStyleCnt="11"/>
      <dgm:spPr/>
      <dgm:t>
        <a:bodyPr/>
        <a:lstStyle/>
        <a:p>
          <a:endParaRPr lang="zh-CN" altLang="en-US"/>
        </a:p>
      </dgm:t>
    </dgm:pt>
    <dgm:pt modelId="{C1053351-8FD1-4748-92DC-4AC9D91E074B}" type="pres">
      <dgm:prSet presAssocID="{E44464FA-DA9D-4DCB-8227-9397B439E5A9}" presName="hierRoot2" presStyleCnt="0">
        <dgm:presLayoutVars>
          <dgm:hierBranch val="init"/>
        </dgm:presLayoutVars>
      </dgm:prSet>
      <dgm:spPr/>
    </dgm:pt>
    <dgm:pt modelId="{F2D5166F-38C0-4A0E-8B31-D193122FBF3B}" type="pres">
      <dgm:prSet presAssocID="{E44464FA-DA9D-4DCB-8227-9397B439E5A9}" presName="rootComposite" presStyleCnt="0"/>
      <dgm:spPr/>
    </dgm:pt>
    <dgm:pt modelId="{62FE4BB9-899A-4C4B-A3F5-EDC7A88B4CFE}" type="pres">
      <dgm:prSet presAssocID="{E44464FA-DA9D-4DCB-8227-9397B439E5A9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0D08C2-2965-446A-AEF5-3ADB6814CE5F}" type="pres">
      <dgm:prSet presAssocID="{E44464FA-DA9D-4DCB-8227-9397B439E5A9}" presName="rootConnector" presStyleLbl="node3" presStyleIdx="1" presStyleCnt="11"/>
      <dgm:spPr/>
      <dgm:t>
        <a:bodyPr/>
        <a:lstStyle/>
        <a:p>
          <a:endParaRPr lang="zh-CN" altLang="en-US"/>
        </a:p>
      </dgm:t>
    </dgm:pt>
    <dgm:pt modelId="{D66CF50C-2BB6-4C4D-9533-64E6602C80F9}" type="pres">
      <dgm:prSet presAssocID="{E44464FA-DA9D-4DCB-8227-9397B439E5A9}" presName="hierChild4" presStyleCnt="0"/>
      <dgm:spPr/>
    </dgm:pt>
    <dgm:pt modelId="{B684F71D-7057-4153-90C1-4488B1F614FC}" type="pres">
      <dgm:prSet presAssocID="{E44464FA-DA9D-4DCB-8227-9397B439E5A9}" presName="hierChild5" presStyleCnt="0"/>
      <dgm:spPr/>
    </dgm:pt>
    <dgm:pt modelId="{33C7635B-D5B4-4145-A80E-C59A4989C6E2}" type="pres">
      <dgm:prSet presAssocID="{A2D81AF5-8C40-4AB8-ABA3-59FFD118637C}" presName="hierChild5" presStyleCnt="0"/>
      <dgm:spPr/>
    </dgm:pt>
    <dgm:pt modelId="{C5506A84-7FE0-42F1-8F76-4C7BC41A8672}" type="pres">
      <dgm:prSet presAssocID="{6736DC3C-1B92-42E5-B045-152939D46A11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9FA84E32-4A1A-40B8-9634-AB7EE10B92C0}" type="pres">
      <dgm:prSet presAssocID="{DB296156-6123-4650-8A14-4123763A0837}" presName="hierRoot2" presStyleCnt="0">
        <dgm:presLayoutVars>
          <dgm:hierBranch val="init"/>
        </dgm:presLayoutVars>
      </dgm:prSet>
      <dgm:spPr/>
    </dgm:pt>
    <dgm:pt modelId="{CD12159A-F392-424B-83D9-7E7FE19175AA}" type="pres">
      <dgm:prSet presAssocID="{DB296156-6123-4650-8A14-4123763A0837}" presName="rootComposite" presStyleCnt="0"/>
      <dgm:spPr/>
    </dgm:pt>
    <dgm:pt modelId="{87DB3F84-4013-4B04-B146-6EAB8A7FAD5B}" type="pres">
      <dgm:prSet presAssocID="{DB296156-6123-4650-8A14-4123763A083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AD76D4-F28D-4C6F-BC41-9871EA9CB06C}" type="pres">
      <dgm:prSet presAssocID="{DB296156-6123-4650-8A14-4123763A0837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6C2ADD62-61E4-4FF4-9106-6E9C90E3D036}" type="pres">
      <dgm:prSet presAssocID="{DB296156-6123-4650-8A14-4123763A0837}" presName="hierChild4" presStyleCnt="0"/>
      <dgm:spPr/>
    </dgm:pt>
    <dgm:pt modelId="{D18584E9-A470-4397-BB1C-8DF29F514B8D}" type="pres">
      <dgm:prSet presAssocID="{01E5298A-78D5-444D-AEDE-D409DDF325E5}" presName="Name37" presStyleLbl="parChTrans1D3" presStyleIdx="2" presStyleCnt="11"/>
      <dgm:spPr/>
      <dgm:t>
        <a:bodyPr/>
        <a:lstStyle/>
        <a:p>
          <a:endParaRPr lang="zh-CN" altLang="en-US"/>
        </a:p>
      </dgm:t>
    </dgm:pt>
    <dgm:pt modelId="{827E506F-0097-40C6-82B8-ED350F2EA326}" type="pres">
      <dgm:prSet presAssocID="{DB717CCF-6674-4CDD-AB33-D6FFE6781E6C}" presName="hierRoot2" presStyleCnt="0">
        <dgm:presLayoutVars>
          <dgm:hierBranch val="init"/>
        </dgm:presLayoutVars>
      </dgm:prSet>
      <dgm:spPr/>
    </dgm:pt>
    <dgm:pt modelId="{B6314A05-3A51-4DDA-BFCB-47837377AED9}" type="pres">
      <dgm:prSet presAssocID="{DB717CCF-6674-4CDD-AB33-D6FFE6781E6C}" presName="rootComposite" presStyleCnt="0"/>
      <dgm:spPr/>
    </dgm:pt>
    <dgm:pt modelId="{3A836DB6-EAC8-4C3E-8DE1-4E527BEBDA84}" type="pres">
      <dgm:prSet presAssocID="{DB717CCF-6674-4CDD-AB33-D6FFE6781E6C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5A0FF2-DAEF-4446-A985-1BCDD86948DE}" type="pres">
      <dgm:prSet presAssocID="{DB717CCF-6674-4CDD-AB33-D6FFE6781E6C}" presName="rootConnector" presStyleLbl="node3" presStyleIdx="2" presStyleCnt="11"/>
      <dgm:spPr/>
      <dgm:t>
        <a:bodyPr/>
        <a:lstStyle/>
        <a:p>
          <a:endParaRPr lang="zh-CN" altLang="en-US"/>
        </a:p>
      </dgm:t>
    </dgm:pt>
    <dgm:pt modelId="{C405C924-02F8-47F7-8791-F236FB0D602D}" type="pres">
      <dgm:prSet presAssocID="{DB717CCF-6674-4CDD-AB33-D6FFE6781E6C}" presName="hierChild4" presStyleCnt="0"/>
      <dgm:spPr/>
    </dgm:pt>
    <dgm:pt modelId="{41DF5079-2A48-4742-901D-42E917B4F69A}" type="pres">
      <dgm:prSet presAssocID="{DB717CCF-6674-4CDD-AB33-D6FFE6781E6C}" presName="hierChild5" presStyleCnt="0"/>
      <dgm:spPr/>
    </dgm:pt>
    <dgm:pt modelId="{DF4E77BE-C639-4E1E-BDBA-8D4552B09203}" type="pres">
      <dgm:prSet presAssocID="{1EBFAAA1-7ED7-4532-9FEF-000D13D0A9EA}" presName="Name37" presStyleLbl="parChTrans1D3" presStyleIdx="3" presStyleCnt="11"/>
      <dgm:spPr/>
      <dgm:t>
        <a:bodyPr/>
        <a:lstStyle/>
        <a:p>
          <a:endParaRPr lang="zh-CN" altLang="en-US"/>
        </a:p>
      </dgm:t>
    </dgm:pt>
    <dgm:pt modelId="{E227DC46-A7D6-4015-9F9D-3ECA2007440D}" type="pres">
      <dgm:prSet presAssocID="{A6034D66-7AA9-4A1B-BFE2-E5731D723511}" presName="hierRoot2" presStyleCnt="0">
        <dgm:presLayoutVars>
          <dgm:hierBranch val="init"/>
        </dgm:presLayoutVars>
      </dgm:prSet>
      <dgm:spPr/>
    </dgm:pt>
    <dgm:pt modelId="{3395748F-4455-4CDE-A001-18BABAF1A52E}" type="pres">
      <dgm:prSet presAssocID="{A6034D66-7AA9-4A1B-BFE2-E5731D723511}" presName="rootComposite" presStyleCnt="0"/>
      <dgm:spPr/>
    </dgm:pt>
    <dgm:pt modelId="{734C9A56-3482-46AB-94FA-92E339C58ADC}" type="pres">
      <dgm:prSet presAssocID="{A6034D66-7AA9-4A1B-BFE2-E5731D723511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876BF5-1BC1-4C09-B0B9-8F539255CF89}" type="pres">
      <dgm:prSet presAssocID="{A6034D66-7AA9-4A1B-BFE2-E5731D723511}" presName="rootConnector" presStyleLbl="node3" presStyleIdx="3" presStyleCnt="11"/>
      <dgm:spPr/>
      <dgm:t>
        <a:bodyPr/>
        <a:lstStyle/>
        <a:p>
          <a:endParaRPr lang="zh-CN" altLang="en-US"/>
        </a:p>
      </dgm:t>
    </dgm:pt>
    <dgm:pt modelId="{BF18799A-DF13-4307-B34B-27E0DEA7214A}" type="pres">
      <dgm:prSet presAssocID="{A6034D66-7AA9-4A1B-BFE2-E5731D723511}" presName="hierChild4" presStyleCnt="0"/>
      <dgm:spPr/>
    </dgm:pt>
    <dgm:pt modelId="{C3D0D052-7554-409A-BA29-2D117D75E0F2}" type="pres">
      <dgm:prSet presAssocID="{A6034D66-7AA9-4A1B-BFE2-E5731D723511}" presName="hierChild5" presStyleCnt="0"/>
      <dgm:spPr/>
    </dgm:pt>
    <dgm:pt modelId="{30C4238F-90AF-481E-914E-5C712FE035B0}" type="pres">
      <dgm:prSet presAssocID="{A0CD9301-8E85-4521-9A23-A5253B0CE54D}" presName="Name37" presStyleLbl="parChTrans1D3" presStyleIdx="4" presStyleCnt="11"/>
      <dgm:spPr/>
      <dgm:t>
        <a:bodyPr/>
        <a:lstStyle/>
        <a:p>
          <a:endParaRPr lang="zh-CN" altLang="en-US"/>
        </a:p>
      </dgm:t>
    </dgm:pt>
    <dgm:pt modelId="{DBB1545E-95D7-47F6-88F9-4FB2FA35E634}" type="pres">
      <dgm:prSet presAssocID="{4C1ED85F-C7B2-49DA-8A87-D5C84FB06558}" presName="hierRoot2" presStyleCnt="0">
        <dgm:presLayoutVars>
          <dgm:hierBranch val="init"/>
        </dgm:presLayoutVars>
      </dgm:prSet>
      <dgm:spPr/>
    </dgm:pt>
    <dgm:pt modelId="{E1B9D8DF-56CD-49E9-878B-F3EDB2F8A8E6}" type="pres">
      <dgm:prSet presAssocID="{4C1ED85F-C7B2-49DA-8A87-D5C84FB06558}" presName="rootComposite" presStyleCnt="0"/>
      <dgm:spPr/>
    </dgm:pt>
    <dgm:pt modelId="{F4655FC3-932D-4C0B-A7C9-786384160AC1}" type="pres">
      <dgm:prSet presAssocID="{4C1ED85F-C7B2-49DA-8A87-D5C84FB06558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4C735-0FF7-4535-9962-0B2B6C497313}" type="pres">
      <dgm:prSet presAssocID="{4C1ED85F-C7B2-49DA-8A87-D5C84FB06558}" presName="rootConnector" presStyleLbl="node3" presStyleIdx="4" presStyleCnt="11"/>
      <dgm:spPr/>
      <dgm:t>
        <a:bodyPr/>
        <a:lstStyle/>
        <a:p>
          <a:endParaRPr lang="zh-CN" altLang="en-US"/>
        </a:p>
      </dgm:t>
    </dgm:pt>
    <dgm:pt modelId="{AF37DBA7-B525-43D9-B5DD-85C884B09B1D}" type="pres">
      <dgm:prSet presAssocID="{4C1ED85F-C7B2-49DA-8A87-D5C84FB06558}" presName="hierChild4" presStyleCnt="0"/>
      <dgm:spPr/>
    </dgm:pt>
    <dgm:pt modelId="{C3073696-CD7F-45A6-816B-EF74A0925357}" type="pres">
      <dgm:prSet presAssocID="{4C1ED85F-C7B2-49DA-8A87-D5C84FB06558}" presName="hierChild5" presStyleCnt="0"/>
      <dgm:spPr/>
    </dgm:pt>
    <dgm:pt modelId="{0423451A-6CBD-448F-8E32-8A455C268629}" type="pres">
      <dgm:prSet presAssocID="{DB296156-6123-4650-8A14-4123763A0837}" presName="hierChild5" presStyleCnt="0"/>
      <dgm:spPr/>
    </dgm:pt>
    <dgm:pt modelId="{860EE9CE-7CAF-484E-82CA-DA1A70E056E2}" type="pres">
      <dgm:prSet presAssocID="{13982DF3-FA6E-4240-9F6F-D2F13F62081C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5C8E4B41-ED12-41A3-999A-8E40F2A47EC0}" type="pres">
      <dgm:prSet presAssocID="{9C6B8976-5D3E-4593-9F8F-36C976A07DBC}" presName="hierRoot2" presStyleCnt="0">
        <dgm:presLayoutVars>
          <dgm:hierBranch val="init"/>
        </dgm:presLayoutVars>
      </dgm:prSet>
      <dgm:spPr/>
    </dgm:pt>
    <dgm:pt modelId="{4E54067F-582E-4DC4-99D0-8D22B4BD3892}" type="pres">
      <dgm:prSet presAssocID="{9C6B8976-5D3E-4593-9F8F-36C976A07DBC}" presName="rootComposite" presStyleCnt="0"/>
      <dgm:spPr/>
    </dgm:pt>
    <dgm:pt modelId="{33675D96-27EE-41F7-AA15-1B744562E424}" type="pres">
      <dgm:prSet presAssocID="{9C6B8976-5D3E-4593-9F8F-36C976A07DB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AF0E0B-E625-4638-8DDF-B0225794C7E1}" type="pres">
      <dgm:prSet presAssocID="{9C6B8976-5D3E-4593-9F8F-36C976A07DBC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65DAADCD-FA39-4B79-B92C-8D31CC9BFF28}" type="pres">
      <dgm:prSet presAssocID="{9C6B8976-5D3E-4593-9F8F-36C976A07DBC}" presName="hierChild4" presStyleCnt="0"/>
      <dgm:spPr/>
    </dgm:pt>
    <dgm:pt modelId="{9D1D65C1-E55B-4F25-B885-84B7F061912F}" type="pres">
      <dgm:prSet presAssocID="{ABACE83A-57EB-40A8-A6B9-AC921974CC87}" presName="Name37" presStyleLbl="parChTrans1D3" presStyleIdx="5" presStyleCnt="11"/>
      <dgm:spPr/>
      <dgm:t>
        <a:bodyPr/>
        <a:lstStyle/>
        <a:p>
          <a:endParaRPr lang="zh-CN" altLang="en-US"/>
        </a:p>
      </dgm:t>
    </dgm:pt>
    <dgm:pt modelId="{BEED614B-41A9-4875-885E-5C0EEC4F5473}" type="pres">
      <dgm:prSet presAssocID="{D0A7D2DB-A92D-4B2E-8526-3EB79E2FF836}" presName="hierRoot2" presStyleCnt="0">
        <dgm:presLayoutVars>
          <dgm:hierBranch val="init"/>
        </dgm:presLayoutVars>
      </dgm:prSet>
      <dgm:spPr/>
    </dgm:pt>
    <dgm:pt modelId="{E9FEFC38-C6DB-4FF0-B7AB-7A971CD059C9}" type="pres">
      <dgm:prSet presAssocID="{D0A7D2DB-A92D-4B2E-8526-3EB79E2FF836}" presName="rootComposite" presStyleCnt="0"/>
      <dgm:spPr/>
    </dgm:pt>
    <dgm:pt modelId="{AAA7BC3C-D8A8-47E6-8AFE-803ED1BA35F0}" type="pres">
      <dgm:prSet presAssocID="{D0A7D2DB-A92D-4B2E-8526-3EB79E2FF836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985EC6-C272-466C-8527-2D2A628008E0}" type="pres">
      <dgm:prSet presAssocID="{D0A7D2DB-A92D-4B2E-8526-3EB79E2FF836}" presName="rootConnector" presStyleLbl="node3" presStyleIdx="5" presStyleCnt="11"/>
      <dgm:spPr/>
      <dgm:t>
        <a:bodyPr/>
        <a:lstStyle/>
        <a:p>
          <a:endParaRPr lang="zh-CN" altLang="en-US"/>
        </a:p>
      </dgm:t>
    </dgm:pt>
    <dgm:pt modelId="{82F1532A-7E19-40B4-96DA-549D80C2EE1E}" type="pres">
      <dgm:prSet presAssocID="{D0A7D2DB-A92D-4B2E-8526-3EB79E2FF836}" presName="hierChild4" presStyleCnt="0"/>
      <dgm:spPr/>
    </dgm:pt>
    <dgm:pt modelId="{26ACC536-7845-494C-BD68-9FE044AB4CEA}" type="pres">
      <dgm:prSet presAssocID="{D0A7D2DB-A92D-4B2E-8526-3EB79E2FF836}" presName="hierChild5" presStyleCnt="0"/>
      <dgm:spPr/>
    </dgm:pt>
    <dgm:pt modelId="{2FC30E3F-54BE-4C94-A563-B14297E1122F}" type="pres">
      <dgm:prSet presAssocID="{497FA661-40AC-4F22-906D-49C74F2445C6}" presName="Name37" presStyleLbl="parChTrans1D3" presStyleIdx="6" presStyleCnt="11"/>
      <dgm:spPr/>
      <dgm:t>
        <a:bodyPr/>
        <a:lstStyle/>
        <a:p>
          <a:endParaRPr lang="zh-CN" altLang="en-US"/>
        </a:p>
      </dgm:t>
    </dgm:pt>
    <dgm:pt modelId="{E8FAD4D6-2878-4515-A293-2D15F80181D2}" type="pres">
      <dgm:prSet presAssocID="{212D3249-D758-4F5E-9B0B-D12813F840F9}" presName="hierRoot2" presStyleCnt="0">
        <dgm:presLayoutVars>
          <dgm:hierBranch val="init"/>
        </dgm:presLayoutVars>
      </dgm:prSet>
      <dgm:spPr/>
    </dgm:pt>
    <dgm:pt modelId="{AF0917B9-CFD1-4F62-B3E0-1F434B767E9F}" type="pres">
      <dgm:prSet presAssocID="{212D3249-D758-4F5E-9B0B-D12813F840F9}" presName="rootComposite" presStyleCnt="0"/>
      <dgm:spPr/>
    </dgm:pt>
    <dgm:pt modelId="{4A699A24-6024-46AE-9369-316AFC7E0AD2}" type="pres">
      <dgm:prSet presAssocID="{212D3249-D758-4F5E-9B0B-D12813F840F9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99C137-B781-4E12-B886-DD7B5C8AF257}" type="pres">
      <dgm:prSet presAssocID="{212D3249-D758-4F5E-9B0B-D12813F840F9}" presName="rootConnector" presStyleLbl="node3" presStyleIdx="6" presStyleCnt="11"/>
      <dgm:spPr/>
      <dgm:t>
        <a:bodyPr/>
        <a:lstStyle/>
        <a:p>
          <a:endParaRPr lang="zh-CN" altLang="en-US"/>
        </a:p>
      </dgm:t>
    </dgm:pt>
    <dgm:pt modelId="{79950151-7920-4E4A-B05E-049875AC364E}" type="pres">
      <dgm:prSet presAssocID="{212D3249-D758-4F5E-9B0B-D12813F840F9}" presName="hierChild4" presStyleCnt="0"/>
      <dgm:spPr/>
    </dgm:pt>
    <dgm:pt modelId="{4F6FB149-5233-417D-9984-5E79A711BF2A}" type="pres">
      <dgm:prSet presAssocID="{212D3249-D758-4F5E-9B0B-D12813F840F9}" presName="hierChild5" presStyleCnt="0"/>
      <dgm:spPr/>
    </dgm:pt>
    <dgm:pt modelId="{F7E6E49A-BE88-4E6B-BE4F-877CB4482EDE}" type="pres">
      <dgm:prSet presAssocID="{C635D84E-A02B-400A-A9AC-B66A75FD896E}" presName="Name37" presStyleLbl="parChTrans1D3" presStyleIdx="7" presStyleCnt="11"/>
      <dgm:spPr/>
      <dgm:t>
        <a:bodyPr/>
        <a:lstStyle/>
        <a:p>
          <a:endParaRPr lang="zh-CN" altLang="en-US"/>
        </a:p>
      </dgm:t>
    </dgm:pt>
    <dgm:pt modelId="{18B44449-F76B-4AFB-914C-864E0775E911}" type="pres">
      <dgm:prSet presAssocID="{769AC1A2-62B1-458F-860E-9B661A6716DC}" presName="hierRoot2" presStyleCnt="0">
        <dgm:presLayoutVars>
          <dgm:hierBranch val="init"/>
        </dgm:presLayoutVars>
      </dgm:prSet>
      <dgm:spPr/>
    </dgm:pt>
    <dgm:pt modelId="{61E29C13-D6BF-49CD-B0AF-BAD9F7137DF6}" type="pres">
      <dgm:prSet presAssocID="{769AC1A2-62B1-458F-860E-9B661A6716DC}" presName="rootComposite" presStyleCnt="0"/>
      <dgm:spPr/>
    </dgm:pt>
    <dgm:pt modelId="{711B0A9F-A236-41F4-8D4B-4D5A28B70AA2}" type="pres">
      <dgm:prSet presAssocID="{769AC1A2-62B1-458F-860E-9B661A6716DC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DAFA8E-7CB3-4713-9176-5C44C83F0E34}" type="pres">
      <dgm:prSet presAssocID="{769AC1A2-62B1-458F-860E-9B661A6716DC}" presName="rootConnector" presStyleLbl="node3" presStyleIdx="7" presStyleCnt="11"/>
      <dgm:spPr/>
      <dgm:t>
        <a:bodyPr/>
        <a:lstStyle/>
        <a:p>
          <a:endParaRPr lang="zh-CN" altLang="en-US"/>
        </a:p>
      </dgm:t>
    </dgm:pt>
    <dgm:pt modelId="{68D42504-0D63-4DCA-9EA0-12B9E75071F2}" type="pres">
      <dgm:prSet presAssocID="{769AC1A2-62B1-458F-860E-9B661A6716DC}" presName="hierChild4" presStyleCnt="0"/>
      <dgm:spPr/>
    </dgm:pt>
    <dgm:pt modelId="{CE0ECF69-817F-47D6-9A49-7EE2DF81EFFF}" type="pres">
      <dgm:prSet presAssocID="{769AC1A2-62B1-458F-860E-9B661A6716DC}" presName="hierChild5" presStyleCnt="0"/>
      <dgm:spPr/>
    </dgm:pt>
    <dgm:pt modelId="{E40DDEA8-38DA-4354-AA22-E23C46A99AEB}" type="pres">
      <dgm:prSet presAssocID="{9C6B8976-5D3E-4593-9F8F-36C976A07DBC}" presName="hierChild5" presStyleCnt="0"/>
      <dgm:spPr/>
    </dgm:pt>
    <dgm:pt modelId="{1F5240A5-4227-4C86-92D9-8D0A89DDE1E6}" type="pres">
      <dgm:prSet presAssocID="{E469FDF7-01B4-4E20-A431-22B641D9DB91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FB049EBE-606C-4B7B-9A19-5B3F316ECFD6}" type="pres">
      <dgm:prSet presAssocID="{E2DB76AE-4DDB-473B-84CA-D3E73EA917F1}" presName="hierRoot2" presStyleCnt="0">
        <dgm:presLayoutVars>
          <dgm:hierBranch val="init"/>
        </dgm:presLayoutVars>
      </dgm:prSet>
      <dgm:spPr/>
    </dgm:pt>
    <dgm:pt modelId="{7E198085-689A-4CA7-B783-F94795F357B5}" type="pres">
      <dgm:prSet presAssocID="{E2DB76AE-4DDB-473B-84CA-D3E73EA917F1}" presName="rootComposite" presStyleCnt="0"/>
      <dgm:spPr/>
    </dgm:pt>
    <dgm:pt modelId="{55DCA517-EB40-43B7-BECF-2E1478335D4E}" type="pres">
      <dgm:prSet presAssocID="{E2DB76AE-4DDB-473B-84CA-D3E73EA917F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E7E65-CA27-40F2-8EFD-51DC59E0D9D0}" type="pres">
      <dgm:prSet presAssocID="{E2DB76AE-4DDB-473B-84CA-D3E73EA917F1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E5A00A9-DB42-4D3A-B332-BC47FAE0CB4B}" type="pres">
      <dgm:prSet presAssocID="{E2DB76AE-4DDB-473B-84CA-D3E73EA917F1}" presName="hierChild4" presStyleCnt="0"/>
      <dgm:spPr/>
    </dgm:pt>
    <dgm:pt modelId="{8EB2A5FF-90A9-4E39-94CE-4238C67FB8DE}" type="pres">
      <dgm:prSet presAssocID="{976F7DBA-95B7-46DF-A2AC-DC16D81842EB}" presName="Name37" presStyleLbl="parChTrans1D3" presStyleIdx="8" presStyleCnt="11"/>
      <dgm:spPr/>
      <dgm:t>
        <a:bodyPr/>
        <a:lstStyle/>
        <a:p>
          <a:endParaRPr lang="zh-CN" altLang="en-US"/>
        </a:p>
      </dgm:t>
    </dgm:pt>
    <dgm:pt modelId="{5787C3D5-024B-4568-ACC9-BB6713100296}" type="pres">
      <dgm:prSet presAssocID="{5967595B-85BD-471F-A30A-8FC1FE434ED1}" presName="hierRoot2" presStyleCnt="0">
        <dgm:presLayoutVars>
          <dgm:hierBranch val="init"/>
        </dgm:presLayoutVars>
      </dgm:prSet>
      <dgm:spPr/>
    </dgm:pt>
    <dgm:pt modelId="{B7115A91-EBE8-4385-8B3B-BE3594369EB5}" type="pres">
      <dgm:prSet presAssocID="{5967595B-85BD-471F-A30A-8FC1FE434ED1}" presName="rootComposite" presStyleCnt="0"/>
      <dgm:spPr/>
    </dgm:pt>
    <dgm:pt modelId="{0E3413B2-A090-4B89-B086-DDA73304D9D0}" type="pres">
      <dgm:prSet presAssocID="{5967595B-85BD-471F-A30A-8FC1FE434ED1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216FD2-D903-4314-BB4F-E7C77668150B}" type="pres">
      <dgm:prSet presAssocID="{5967595B-85BD-471F-A30A-8FC1FE434ED1}" presName="rootConnector" presStyleLbl="node3" presStyleIdx="8" presStyleCnt="11"/>
      <dgm:spPr/>
      <dgm:t>
        <a:bodyPr/>
        <a:lstStyle/>
        <a:p>
          <a:endParaRPr lang="zh-CN" altLang="en-US"/>
        </a:p>
      </dgm:t>
    </dgm:pt>
    <dgm:pt modelId="{EF4298DA-D35A-42BE-BCD4-B69BDCB85242}" type="pres">
      <dgm:prSet presAssocID="{5967595B-85BD-471F-A30A-8FC1FE434ED1}" presName="hierChild4" presStyleCnt="0"/>
      <dgm:spPr/>
    </dgm:pt>
    <dgm:pt modelId="{AD232193-669F-49FD-8F2C-2A0422B987A6}" type="pres">
      <dgm:prSet presAssocID="{5967595B-85BD-471F-A30A-8FC1FE434ED1}" presName="hierChild5" presStyleCnt="0"/>
      <dgm:spPr/>
    </dgm:pt>
    <dgm:pt modelId="{EAA527F7-437E-49CF-A91E-DD6B494E3847}" type="pres">
      <dgm:prSet presAssocID="{5EE975B9-138E-45F4-9F8E-A41352B55DE0}" presName="Name37" presStyleLbl="parChTrans1D3" presStyleIdx="9" presStyleCnt="11"/>
      <dgm:spPr/>
      <dgm:t>
        <a:bodyPr/>
        <a:lstStyle/>
        <a:p>
          <a:endParaRPr lang="zh-CN" altLang="en-US"/>
        </a:p>
      </dgm:t>
    </dgm:pt>
    <dgm:pt modelId="{6BF924E2-3B60-48DD-9ADF-EAF8149CA0AF}" type="pres">
      <dgm:prSet presAssocID="{62F72D97-7ED4-4A2C-A161-DB03C118D56A}" presName="hierRoot2" presStyleCnt="0">
        <dgm:presLayoutVars>
          <dgm:hierBranch val="init"/>
        </dgm:presLayoutVars>
      </dgm:prSet>
      <dgm:spPr/>
    </dgm:pt>
    <dgm:pt modelId="{3C9DC05D-A237-4A55-A50A-9507E469EF0A}" type="pres">
      <dgm:prSet presAssocID="{62F72D97-7ED4-4A2C-A161-DB03C118D56A}" presName="rootComposite" presStyleCnt="0"/>
      <dgm:spPr/>
    </dgm:pt>
    <dgm:pt modelId="{55FB3E34-4B2F-4F8D-B595-141CDA8E395A}" type="pres">
      <dgm:prSet presAssocID="{62F72D97-7ED4-4A2C-A161-DB03C118D56A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EEB97F-3A49-490D-BEA6-90AF7C38311F}" type="pres">
      <dgm:prSet presAssocID="{62F72D97-7ED4-4A2C-A161-DB03C118D56A}" presName="rootConnector" presStyleLbl="node3" presStyleIdx="9" presStyleCnt="11"/>
      <dgm:spPr/>
      <dgm:t>
        <a:bodyPr/>
        <a:lstStyle/>
        <a:p>
          <a:endParaRPr lang="zh-CN" altLang="en-US"/>
        </a:p>
      </dgm:t>
    </dgm:pt>
    <dgm:pt modelId="{5EE639AA-6EF6-42BE-8B2E-22482930FB94}" type="pres">
      <dgm:prSet presAssocID="{62F72D97-7ED4-4A2C-A161-DB03C118D56A}" presName="hierChild4" presStyleCnt="0"/>
      <dgm:spPr/>
    </dgm:pt>
    <dgm:pt modelId="{D9C0D9E4-74B1-41C6-BA3D-00739748517D}" type="pres">
      <dgm:prSet presAssocID="{62F72D97-7ED4-4A2C-A161-DB03C118D56A}" presName="hierChild5" presStyleCnt="0"/>
      <dgm:spPr/>
    </dgm:pt>
    <dgm:pt modelId="{458CA2B8-8276-43F3-8B1F-104A18498492}" type="pres">
      <dgm:prSet presAssocID="{DC5EC7F4-7F98-4344-9CA0-B522CB2BAEA5}" presName="Name37" presStyleLbl="parChTrans1D3" presStyleIdx="10" presStyleCnt="11"/>
      <dgm:spPr/>
      <dgm:t>
        <a:bodyPr/>
        <a:lstStyle/>
        <a:p>
          <a:endParaRPr lang="zh-CN" altLang="en-US"/>
        </a:p>
      </dgm:t>
    </dgm:pt>
    <dgm:pt modelId="{A25BA14C-E6D3-4DA5-B904-09C968EB0696}" type="pres">
      <dgm:prSet presAssocID="{7E73C227-6195-41E4-835F-29EC86066BF7}" presName="hierRoot2" presStyleCnt="0">
        <dgm:presLayoutVars>
          <dgm:hierBranch val="init"/>
        </dgm:presLayoutVars>
      </dgm:prSet>
      <dgm:spPr/>
    </dgm:pt>
    <dgm:pt modelId="{C6DC058B-4C9C-493E-89A2-25060B7BF68E}" type="pres">
      <dgm:prSet presAssocID="{7E73C227-6195-41E4-835F-29EC86066BF7}" presName="rootComposite" presStyleCnt="0"/>
      <dgm:spPr/>
    </dgm:pt>
    <dgm:pt modelId="{E258C2C8-3387-4257-A878-61E2BA494B04}" type="pres">
      <dgm:prSet presAssocID="{7E73C227-6195-41E4-835F-29EC86066BF7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001C7-2340-4A3B-B196-457BF5711D19}" type="pres">
      <dgm:prSet presAssocID="{7E73C227-6195-41E4-835F-29EC86066BF7}" presName="rootConnector" presStyleLbl="node3" presStyleIdx="10" presStyleCnt="11"/>
      <dgm:spPr/>
      <dgm:t>
        <a:bodyPr/>
        <a:lstStyle/>
        <a:p>
          <a:endParaRPr lang="zh-CN" altLang="en-US"/>
        </a:p>
      </dgm:t>
    </dgm:pt>
    <dgm:pt modelId="{C8063235-AAB8-4BFD-81AE-E044F79E785E}" type="pres">
      <dgm:prSet presAssocID="{7E73C227-6195-41E4-835F-29EC86066BF7}" presName="hierChild4" presStyleCnt="0"/>
      <dgm:spPr/>
    </dgm:pt>
    <dgm:pt modelId="{62A9AA70-1FD5-438A-8555-9AE6D9F2348C}" type="pres">
      <dgm:prSet presAssocID="{7E73C227-6195-41E4-835F-29EC86066BF7}" presName="hierChild5" presStyleCnt="0"/>
      <dgm:spPr/>
    </dgm:pt>
    <dgm:pt modelId="{44CCB190-F4AB-441C-A9FB-D795827A09FC}" type="pres">
      <dgm:prSet presAssocID="{E2DB76AE-4DDB-473B-84CA-D3E73EA917F1}" presName="hierChild5" presStyleCnt="0"/>
      <dgm:spPr/>
    </dgm:pt>
    <dgm:pt modelId="{0E142254-0591-4C8F-A673-189A385F938B}" type="pres">
      <dgm:prSet presAssocID="{F1EA6D19-3BCA-4877-A711-C89267904F75}" presName="hierChild3" presStyleCnt="0"/>
      <dgm:spPr/>
    </dgm:pt>
  </dgm:ptLst>
  <dgm:cxnLst>
    <dgm:cxn modelId="{0200A463-07BE-4DC9-AE4B-55CB9E3F8415}" type="presOf" srcId="{F1EA6D19-3BCA-4877-A711-C89267904F75}" destId="{758B2640-7E6D-49AC-88A2-DD423F10E5D0}" srcOrd="0" destOrd="0" presId="urn:microsoft.com/office/officeart/2005/8/layout/orgChart1"/>
    <dgm:cxn modelId="{76F585D1-F758-45A3-B07B-FAC757DD1844}" type="presOf" srcId="{DB296156-6123-4650-8A14-4123763A0837}" destId="{87DB3F84-4013-4B04-B146-6EAB8A7FAD5B}" srcOrd="0" destOrd="0" presId="urn:microsoft.com/office/officeart/2005/8/layout/orgChart1"/>
    <dgm:cxn modelId="{986A30FB-B0BA-456A-B2B3-4E22378D37A7}" srcId="{E2DB76AE-4DDB-473B-84CA-D3E73EA917F1}" destId="{5967595B-85BD-471F-A30A-8FC1FE434ED1}" srcOrd="0" destOrd="0" parTransId="{976F7DBA-95B7-46DF-A2AC-DC16D81842EB}" sibTransId="{74F045DB-CA49-46EA-8819-529058D8249D}"/>
    <dgm:cxn modelId="{947280BB-C34F-44FF-8EA4-6423913D8836}" type="presOf" srcId="{4C1ED85F-C7B2-49DA-8A87-D5C84FB06558}" destId="{F4655FC3-932D-4C0B-A7C9-786384160AC1}" srcOrd="0" destOrd="0" presId="urn:microsoft.com/office/officeart/2005/8/layout/orgChart1"/>
    <dgm:cxn modelId="{F641BEE8-4EF9-4738-8C4D-D66714263A4C}" type="presOf" srcId="{DC5EC7F4-7F98-4344-9CA0-B522CB2BAEA5}" destId="{458CA2B8-8276-43F3-8B1F-104A18498492}" srcOrd="0" destOrd="0" presId="urn:microsoft.com/office/officeart/2005/8/layout/orgChart1"/>
    <dgm:cxn modelId="{39A5C808-E229-4491-9C6C-C8FA7929115D}" type="presOf" srcId="{9C6B8976-5D3E-4593-9F8F-36C976A07DBC}" destId="{33675D96-27EE-41F7-AA15-1B744562E424}" srcOrd="0" destOrd="0" presId="urn:microsoft.com/office/officeart/2005/8/layout/orgChart1"/>
    <dgm:cxn modelId="{D8B6DA1A-D577-46E4-84D5-A542E1E0D8F9}" srcId="{DB296156-6123-4650-8A14-4123763A0837}" destId="{4C1ED85F-C7B2-49DA-8A87-D5C84FB06558}" srcOrd="2" destOrd="0" parTransId="{A0CD9301-8E85-4521-9A23-A5253B0CE54D}" sibTransId="{33722E7A-E814-4C0C-8D47-2EA5BD2AF485}"/>
    <dgm:cxn modelId="{2B30F407-F019-4ACA-9363-55F82A853BDA}" type="presOf" srcId="{E44464FA-DA9D-4DCB-8227-9397B439E5A9}" destId="{62FE4BB9-899A-4C4B-A3F5-EDC7A88B4CFE}" srcOrd="0" destOrd="0" presId="urn:microsoft.com/office/officeart/2005/8/layout/orgChart1"/>
    <dgm:cxn modelId="{F684BEC4-81AF-4FBB-AA42-C0B548D34FEB}" type="presOf" srcId="{4C1ED85F-C7B2-49DA-8A87-D5C84FB06558}" destId="{4FC4C735-0FF7-4535-9962-0B2B6C497313}" srcOrd="1" destOrd="0" presId="urn:microsoft.com/office/officeart/2005/8/layout/orgChart1"/>
    <dgm:cxn modelId="{B15DB0CF-2CF0-44F4-8CB1-06EF45E97BC3}" type="presOf" srcId="{A2D81AF5-8C40-4AB8-ABA3-59FFD118637C}" destId="{ED1BE0AB-5D7C-4378-916E-41279EDCC8BB}" srcOrd="0" destOrd="0" presId="urn:microsoft.com/office/officeart/2005/8/layout/orgChart1"/>
    <dgm:cxn modelId="{171529EC-ACA7-4C8A-86A1-FF820D53A5F4}" type="presOf" srcId="{D0A7D2DB-A92D-4B2E-8526-3EB79E2FF836}" destId="{79985EC6-C272-466C-8527-2D2A628008E0}" srcOrd="1" destOrd="0" presId="urn:microsoft.com/office/officeart/2005/8/layout/orgChart1"/>
    <dgm:cxn modelId="{84E1AF58-86BE-428C-B800-A1F574439731}" type="presOf" srcId="{A2D81AF5-8C40-4AB8-ABA3-59FFD118637C}" destId="{FA6D44C4-01CD-40FE-8FAE-E85EB68E0BC6}" srcOrd="1" destOrd="0" presId="urn:microsoft.com/office/officeart/2005/8/layout/orgChart1"/>
    <dgm:cxn modelId="{F44BE31E-F785-4D01-B00D-408ED8AFA5B0}" srcId="{DB296156-6123-4650-8A14-4123763A0837}" destId="{A6034D66-7AA9-4A1B-BFE2-E5731D723511}" srcOrd="1" destOrd="0" parTransId="{1EBFAAA1-7ED7-4532-9FEF-000D13D0A9EA}" sibTransId="{BDD4800D-06B6-4D30-9218-43E16F172B87}"/>
    <dgm:cxn modelId="{922F304B-7548-445E-BBAF-FEEC363B9FCC}" srcId="{F1EA6D19-3BCA-4877-A711-C89267904F75}" destId="{A2D81AF5-8C40-4AB8-ABA3-59FFD118637C}" srcOrd="0" destOrd="0" parTransId="{5E72B624-8C74-4D55-84B3-02124AFE39E4}" sibTransId="{EE21FB65-93D3-4BF6-ACE8-719882BD4BD0}"/>
    <dgm:cxn modelId="{64B0B845-CEAA-408D-8281-A30764FB3B39}" type="presOf" srcId="{A6034D66-7AA9-4A1B-BFE2-E5731D723511}" destId="{55876BF5-1BC1-4C09-B0B9-8F539255CF89}" srcOrd="1" destOrd="0" presId="urn:microsoft.com/office/officeart/2005/8/layout/orgChart1"/>
    <dgm:cxn modelId="{4F09DE5E-3155-4546-B8E2-097D96582F84}" type="presOf" srcId="{E2DB76AE-4DDB-473B-84CA-D3E73EA917F1}" destId="{55DCA517-EB40-43B7-BECF-2E1478335D4E}" srcOrd="0" destOrd="0" presId="urn:microsoft.com/office/officeart/2005/8/layout/orgChart1"/>
    <dgm:cxn modelId="{7D8B3C7E-45B8-4DAE-A148-ADAF67E73021}" type="presOf" srcId="{DB717CCF-6674-4CDD-AB33-D6FFE6781E6C}" destId="{815A0FF2-DAEF-4446-A985-1BCDD86948DE}" srcOrd="1" destOrd="0" presId="urn:microsoft.com/office/officeart/2005/8/layout/orgChart1"/>
    <dgm:cxn modelId="{33B22692-B5B1-4227-BD73-C8F77B670290}" type="presOf" srcId="{D0A7D2DB-A92D-4B2E-8526-3EB79E2FF836}" destId="{AAA7BC3C-D8A8-47E6-8AFE-803ED1BA35F0}" srcOrd="0" destOrd="0" presId="urn:microsoft.com/office/officeart/2005/8/layout/orgChart1"/>
    <dgm:cxn modelId="{A8E17F1D-0892-4EA2-893D-2E714A96CD6D}" type="presOf" srcId="{13982DF3-FA6E-4240-9F6F-D2F13F62081C}" destId="{860EE9CE-7CAF-484E-82CA-DA1A70E056E2}" srcOrd="0" destOrd="0" presId="urn:microsoft.com/office/officeart/2005/8/layout/orgChart1"/>
    <dgm:cxn modelId="{B9EE2C51-F65F-44C1-BE86-DBB6E4658BC6}" type="presOf" srcId="{F1EA6D19-3BCA-4877-A711-C89267904F75}" destId="{4FFFCED4-738D-4744-A70D-1D3ED102B246}" srcOrd="1" destOrd="0" presId="urn:microsoft.com/office/officeart/2005/8/layout/orgChart1"/>
    <dgm:cxn modelId="{DFC27D68-F18A-472A-9C65-0F34181D7A74}" type="presOf" srcId="{3CBDC8A9-03FE-4F99-8084-B8F23569C5CC}" destId="{50C828B5-470B-4792-9579-74F815B900B0}" srcOrd="0" destOrd="0" presId="urn:microsoft.com/office/officeart/2005/8/layout/orgChart1"/>
    <dgm:cxn modelId="{C3CDA7B8-1EF1-482F-9C68-BE8021B05395}" type="presOf" srcId="{976F7DBA-95B7-46DF-A2AC-DC16D81842EB}" destId="{8EB2A5FF-90A9-4E39-94CE-4238C67FB8DE}" srcOrd="0" destOrd="0" presId="urn:microsoft.com/office/officeart/2005/8/layout/orgChart1"/>
    <dgm:cxn modelId="{0C3E3334-77B7-4678-9841-667AD5313A56}" type="presOf" srcId="{769AC1A2-62B1-458F-860E-9B661A6716DC}" destId="{711B0A9F-A236-41F4-8D4B-4D5A28B70AA2}" srcOrd="0" destOrd="0" presId="urn:microsoft.com/office/officeart/2005/8/layout/orgChart1"/>
    <dgm:cxn modelId="{A51D0864-E097-4E57-A547-D21F8F27B57D}" srcId="{9C6B8976-5D3E-4593-9F8F-36C976A07DBC}" destId="{212D3249-D758-4F5E-9B0B-D12813F840F9}" srcOrd="1" destOrd="0" parTransId="{497FA661-40AC-4F22-906D-49C74F2445C6}" sibTransId="{AA31D25F-6D26-4873-BDC3-CAD2C28FD57C}"/>
    <dgm:cxn modelId="{60B0BFE5-10D6-45C7-8B0C-C3110F2E6DC3}" type="presOf" srcId="{DB717CCF-6674-4CDD-AB33-D6FFE6781E6C}" destId="{3A836DB6-EAC8-4C3E-8DE1-4E527BEBDA84}" srcOrd="0" destOrd="0" presId="urn:microsoft.com/office/officeart/2005/8/layout/orgChart1"/>
    <dgm:cxn modelId="{A6E6A116-27E7-4666-BA86-86E51F76A9ED}" type="presOf" srcId="{DB296156-6123-4650-8A14-4123763A0837}" destId="{B3AD76D4-F28D-4C6F-BC41-9871EA9CB06C}" srcOrd="1" destOrd="0" presId="urn:microsoft.com/office/officeart/2005/8/layout/orgChart1"/>
    <dgm:cxn modelId="{20638717-15E7-4B4A-857B-49EA2C4C2A2B}" srcId="{F1EA6D19-3BCA-4877-A711-C89267904F75}" destId="{9C6B8976-5D3E-4593-9F8F-36C976A07DBC}" srcOrd="2" destOrd="0" parTransId="{13982DF3-FA6E-4240-9F6F-D2F13F62081C}" sibTransId="{935C9074-B0AD-4E91-9808-A7449A98E912}"/>
    <dgm:cxn modelId="{53749D0D-94C2-4E50-9F6D-EC8DA2BFAD98}" type="presOf" srcId="{9C6B8976-5D3E-4593-9F8F-36C976A07DBC}" destId="{50AF0E0B-E625-4638-8DDF-B0225794C7E1}" srcOrd="1" destOrd="0" presId="urn:microsoft.com/office/officeart/2005/8/layout/orgChart1"/>
    <dgm:cxn modelId="{60B64850-940D-4253-80F6-081AD6D5B44C}" type="presOf" srcId="{E44464FA-DA9D-4DCB-8227-9397B439E5A9}" destId="{010D08C2-2965-446A-AEF5-3ADB6814CE5F}" srcOrd="1" destOrd="0" presId="urn:microsoft.com/office/officeart/2005/8/layout/orgChart1"/>
    <dgm:cxn modelId="{BC857F6C-3DC9-4465-BAAB-2A25923985EE}" type="presOf" srcId="{ABACE83A-57EB-40A8-A6B9-AC921974CC87}" destId="{9D1D65C1-E55B-4F25-B885-84B7F061912F}" srcOrd="0" destOrd="0" presId="urn:microsoft.com/office/officeart/2005/8/layout/orgChart1"/>
    <dgm:cxn modelId="{DF0868DE-3173-4EA0-8CC3-AF66389BDE4E}" type="presOf" srcId="{A6034D66-7AA9-4A1B-BFE2-E5731D723511}" destId="{734C9A56-3482-46AB-94FA-92E339C58ADC}" srcOrd="0" destOrd="0" presId="urn:microsoft.com/office/officeart/2005/8/layout/orgChart1"/>
    <dgm:cxn modelId="{3A96D047-A1F4-48D7-9881-89875C1538E3}" srcId="{F1EA6D19-3BCA-4877-A711-C89267904F75}" destId="{E2DB76AE-4DDB-473B-84CA-D3E73EA917F1}" srcOrd="3" destOrd="0" parTransId="{E469FDF7-01B4-4E20-A431-22B641D9DB91}" sibTransId="{7020BAD7-0C09-44F9-99E3-F0CC9765DDAE}"/>
    <dgm:cxn modelId="{41C0E270-8BB3-4828-910F-186AFE3CDA80}" type="presOf" srcId="{A0CD9301-8E85-4521-9A23-A5253B0CE54D}" destId="{30C4238F-90AF-481E-914E-5C712FE035B0}" srcOrd="0" destOrd="0" presId="urn:microsoft.com/office/officeart/2005/8/layout/orgChart1"/>
    <dgm:cxn modelId="{BF2C5B04-03D7-4CB7-A702-30CC1A756DB5}" type="presOf" srcId="{C635D84E-A02B-400A-A9AC-B66A75FD896E}" destId="{F7E6E49A-BE88-4E6B-BE4F-877CB4482EDE}" srcOrd="0" destOrd="0" presId="urn:microsoft.com/office/officeart/2005/8/layout/orgChart1"/>
    <dgm:cxn modelId="{DB7E6D92-75C7-47C0-9F55-EEAC66C213EA}" type="presOf" srcId="{7E73C227-6195-41E4-835F-29EC86066BF7}" destId="{9E9001C7-2340-4A3B-B196-457BF5711D19}" srcOrd="1" destOrd="0" presId="urn:microsoft.com/office/officeart/2005/8/layout/orgChart1"/>
    <dgm:cxn modelId="{C04CBA7F-CE62-4AEA-B574-8FEFA4FAAC46}" srcId="{A2D81AF5-8C40-4AB8-ABA3-59FFD118637C}" destId="{E44464FA-DA9D-4DCB-8227-9397B439E5A9}" srcOrd="1" destOrd="0" parTransId="{3CBDC8A9-03FE-4F99-8084-B8F23569C5CC}" sibTransId="{4B8DF95F-810F-472D-8C05-7153E76681DD}"/>
    <dgm:cxn modelId="{4D24DD3B-1C6D-41FF-9980-D712EE76500F}" srcId="{9C6B8976-5D3E-4593-9F8F-36C976A07DBC}" destId="{D0A7D2DB-A92D-4B2E-8526-3EB79E2FF836}" srcOrd="0" destOrd="0" parTransId="{ABACE83A-57EB-40A8-A6B9-AC921974CC87}" sibTransId="{916A4DD8-7187-46A3-926D-9AC6E455A5A0}"/>
    <dgm:cxn modelId="{F7C7B1C3-B275-437C-867E-32CD29B489DF}" type="presOf" srcId="{6736DC3C-1B92-42E5-B045-152939D46A11}" destId="{C5506A84-7FE0-42F1-8F76-4C7BC41A8672}" srcOrd="0" destOrd="0" presId="urn:microsoft.com/office/officeart/2005/8/layout/orgChart1"/>
    <dgm:cxn modelId="{32F06098-F1E5-424E-AF4B-795FDD2BC0FE}" type="presOf" srcId="{5EE975B9-138E-45F4-9F8E-A41352B55DE0}" destId="{EAA527F7-437E-49CF-A91E-DD6B494E3847}" srcOrd="0" destOrd="0" presId="urn:microsoft.com/office/officeart/2005/8/layout/orgChart1"/>
    <dgm:cxn modelId="{EFAEA339-2D01-4285-B589-CB9C08086666}" srcId="{9C6B8976-5D3E-4593-9F8F-36C976A07DBC}" destId="{769AC1A2-62B1-458F-860E-9B661A6716DC}" srcOrd="2" destOrd="0" parTransId="{C635D84E-A02B-400A-A9AC-B66A75FD896E}" sibTransId="{9D4EA073-CDC8-4790-8A25-112BDFD20F96}"/>
    <dgm:cxn modelId="{35E78F39-D970-49FD-892B-0C7D75CC40AF}" type="presOf" srcId="{99C0369C-97FA-4A38-B5B5-1FC3C45484CE}" destId="{2DD79AE5-BA31-4ED7-A85B-C2759CAC20A3}" srcOrd="0" destOrd="0" presId="urn:microsoft.com/office/officeart/2005/8/layout/orgChart1"/>
    <dgm:cxn modelId="{B48C6C6B-B9C6-4006-BAA1-165EDFA9F98B}" type="presOf" srcId="{212D3249-D758-4F5E-9B0B-D12813F840F9}" destId="{5899C137-B781-4E12-B886-DD7B5C8AF257}" srcOrd="1" destOrd="0" presId="urn:microsoft.com/office/officeart/2005/8/layout/orgChart1"/>
    <dgm:cxn modelId="{8D9E92CA-5439-4C22-8D3B-2920B1605CD0}" type="presOf" srcId="{01E5298A-78D5-444D-AEDE-D409DDF325E5}" destId="{D18584E9-A470-4397-BB1C-8DF29F514B8D}" srcOrd="0" destOrd="0" presId="urn:microsoft.com/office/officeart/2005/8/layout/orgChart1"/>
    <dgm:cxn modelId="{8E5AE120-BDBB-4256-9AB7-172F14BB7568}" srcId="{F1EA6D19-3BCA-4877-A711-C89267904F75}" destId="{DB296156-6123-4650-8A14-4123763A0837}" srcOrd="1" destOrd="0" parTransId="{6736DC3C-1B92-42E5-B045-152939D46A11}" sibTransId="{732BA9B4-A0C4-4ECD-9EC9-3BF32968B98C}"/>
    <dgm:cxn modelId="{36D1C9E0-6862-4447-BCC5-B8DB168B503B}" type="presOf" srcId="{E2DB76AE-4DDB-473B-84CA-D3E73EA917F1}" destId="{720E7E65-CA27-40F2-8EFD-51DC59E0D9D0}" srcOrd="1" destOrd="0" presId="urn:microsoft.com/office/officeart/2005/8/layout/orgChart1"/>
    <dgm:cxn modelId="{4DAA65A9-47A7-4340-8E8B-B288552F086A}" type="presOf" srcId="{99C0369C-97FA-4A38-B5B5-1FC3C45484CE}" destId="{03ABEBC1-3B4F-4300-BBEA-25DCD3F80010}" srcOrd="1" destOrd="0" presId="urn:microsoft.com/office/officeart/2005/8/layout/orgChart1"/>
    <dgm:cxn modelId="{A3FFEE40-699D-46A5-9C84-56FCA3038F18}" type="presOf" srcId="{62F72D97-7ED4-4A2C-A161-DB03C118D56A}" destId="{CBEEB97F-3A49-490D-BEA6-90AF7C38311F}" srcOrd="1" destOrd="0" presId="urn:microsoft.com/office/officeart/2005/8/layout/orgChart1"/>
    <dgm:cxn modelId="{61FE6578-EB1A-46EE-9422-5D8F69C6C8B9}" type="presOf" srcId="{212D3249-D758-4F5E-9B0B-D12813F840F9}" destId="{4A699A24-6024-46AE-9369-316AFC7E0AD2}" srcOrd="0" destOrd="0" presId="urn:microsoft.com/office/officeart/2005/8/layout/orgChart1"/>
    <dgm:cxn modelId="{15683BC2-29B4-48C0-94C0-71E3A0CCE0CE}" srcId="{A2D81AF5-8C40-4AB8-ABA3-59FFD118637C}" destId="{99C0369C-97FA-4A38-B5B5-1FC3C45484CE}" srcOrd="0" destOrd="0" parTransId="{2DCEB236-56C8-46A6-858E-6CF86F1D5BAA}" sibTransId="{5AC5F471-890A-4794-8038-6680FA04BEE6}"/>
    <dgm:cxn modelId="{175590B3-A6DD-4864-86F5-9D1F949604CA}" type="presOf" srcId="{1EBFAAA1-7ED7-4532-9FEF-000D13D0A9EA}" destId="{DF4E77BE-C639-4E1E-BDBA-8D4552B09203}" srcOrd="0" destOrd="0" presId="urn:microsoft.com/office/officeart/2005/8/layout/orgChart1"/>
    <dgm:cxn modelId="{DAAA82F0-26FF-49EA-8F4C-798E0341A2DD}" type="presOf" srcId="{62F72D97-7ED4-4A2C-A161-DB03C118D56A}" destId="{55FB3E34-4B2F-4F8D-B595-141CDA8E395A}" srcOrd="0" destOrd="0" presId="urn:microsoft.com/office/officeart/2005/8/layout/orgChart1"/>
    <dgm:cxn modelId="{0E5BDF32-4506-46C5-B8CF-B1F6AA777BFE}" type="presOf" srcId="{769AC1A2-62B1-458F-860E-9B661A6716DC}" destId="{C8DAFA8E-7CB3-4713-9176-5C44C83F0E34}" srcOrd="1" destOrd="0" presId="urn:microsoft.com/office/officeart/2005/8/layout/orgChart1"/>
    <dgm:cxn modelId="{DD15C393-3B50-4585-9ECB-AFD13BA47BE1}" srcId="{4657B0B5-A264-4A2B-A38B-6A1F712312A6}" destId="{F1EA6D19-3BCA-4877-A711-C89267904F75}" srcOrd="0" destOrd="0" parTransId="{08263BE6-F755-4D90-807C-B80E98DFE1AA}" sibTransId="{27F05BAF-87CA-44B9-BED7-179B586AB511}"/>
    <dgm:cxn modelId="{5984B771-7B32-4EB4-8403-0CD4058623EC}" type="presOf" srcId="{E469FDF7-01B4-4E20-A431-22B641D9DB91}" destId="{1F5240A5-4227-4C86-92D9-8D0A89DDE1E6}" srcOrd="0" destOrd="0" presId="urn:microsoft.com/office/officeart/2005/8/layout/orgChart1"/>
    <dgm:cxn modelId="{E32E4EDB-437B-4AA2-9789-85549681797F}" type="presOf" srcId="{2DCEB236-56C8-46A6-858E-6CF86F1D5BAA}" destId="{51E12013-2CCE-47EB-AF21-01144BA9B1F0}" srcOrd="0" destOrd="0" presId="urn:microsoft.com/office/officeart/2005/8/layout/orgChart1"/>
    <dgm:cxn modelId="{E8313DF7-45D1-4161-BB3A-91178F5F6D1F}" type="presOf" srcId="{4657B0B5-A264-4A2B-A38B-6A1F712312A6}" destId="{5FEA8FD9-A74A-422A-A2D9-59B8CE8B6F47}" srcOrd="0" destOrd="0" presId="urn:microsoft.com/office/officeart/2005/8/layout/orgChart1"/>
    <dgm:cxn modelId="{F6D3459A-DED8-4C51-8C67-72378559982C}" srcId="{DB296156-6123-4650-8A14-4123763A0837}" destId="{DB717CCF-6674-4CDD-AB33-D6FFE6781E6C}" srcOrd="0" destOrd="0" parTransId="{01E5298A-78D5-444D-AEDE-D409DDF325E5}" sibTransId="{174BFA38-9D55-41A1-88DD-92232D6C4028}"/>
    <dgm:cxn modelId="{4A8B4733-95B7-493F-9BB7-794F0826E869}" type="presOf" srcId="{5967595B-85BD-471F-A30A-8FC1FE434ED1}" destId="{19216FD2-D903-4314-BB4F-E7C77668150B}" srcOrd="1" destOrd="0" presId="urn:microsoft.com/office/officeart/2005/8/layout/orgChart1"/>
    <dgm:cxn modelId="{952376A5-E2C3-485B-85B6-39EE6738B7E0}" type="presOf" srcId="{5967595B-85BD-471F-A30A-8FC1FE434ED1}" destId="{0E3413B2-A090-4B89-B086-DDA73304D9D0}" srcOrd="0" destOrd="0" presId="urn:microsoft.com/office/officeart/2005/8/layout/orgChart1"/>
    <dgm:cxn modelId="{B503D19B-2F3C-4A7D-BF32-9D7209ACAE31}" srcId="{E2DB76AE-4DDB-473B-84CA-D3E73EA917F1}" destId="{7E73C227-6195-41E4-835F-29EC86066BF7}" srcOrd="2" destOrd="0" parTransId="{DC5EC7F4-7F98-4344-9CA0-B522CB2BAEA5}" sibTransId="{51D03601-5E48-4EE7-BA21-12CD1B2A484E}"/>
    <dgm:cxn modelId="{AFD4DC5E-1BB2-487B-8E0F-2D7E3032C4C9}" type="presOf" srcId="{5E72B624-8C74-4D55-84B3-02124AFE39E4}" destId="{E5139D99-99B3-4359-9063-45A63F5C5DE2}" srcOrd="0" destOrd="0" presId="urn:microsoft.com/office/officeart/2005/8/layout/orgChart1"/>
    <dgm:cxn modelId="{70338361-4B5B-43C5-A65C-78E98749F0C2}" type="presOf" srcId="{497FA661-40AC-4F22-906D-49C74F2445C6}" destId="{2FC30E3F-54BE-4C94-A563-B14297E1122F}" srcOrd="0" destOrd="0" presId="urn:microsoft.com/office/officeart/2005/8/layout/orgChart1"/>
    <dgm:cxn modelId="{AB764FD7-22CD-49F5-A79E-C144F1379857}" srcId="{E2DB76AE-4DDB-473B-84CA-D3E73EA917F1}" destId="{62F72D97-7ED4-4A2C-A161-DB03C118D56A}" srcOrd="1" destOrd="0" parTransId="{5EE975B9-138E-45F4-9F8E-A41352B55DE0}" sibTransId="{4B3C0A00-D80B-4547-A36D-86A6564AD77A}"/>
    <dgm:cxn modelId="{A60F4EC4-95CA-4737-94ED-E781BB7C62D4}" type="presOf" srcId="{7E73C227-6195-41E4-835F-29EC86066BF7}" destId="{E258C2C8-3387-4257-A878-61E2BA494B04}" srcOrd="0" destOrd="0" presId="urn:microsoft.com/office/officeart/2005/8/layout/orgChart1"/>
    <dgm:cxn modelId="{832ABEA8-5213-44DA-A9F3-166E780CF06C}" type="presParOf" srcId="{5FEA8FD9-A74A-422A-A2D9-59B8CE8B6F47}" destId="{43EFC8CA-33B5-4B95-A26A-39EDB66645C0}" srcOrd="0" destOrd="0" presId="urn:microsoft.com/office/officeart/2005/8/layout/orgChart1"/>
    <dgm:cxn modelId="{E96C5491-DE2C-41E5-BDDC-27E3B6021107}" type="presParOf" srcId="{43EFC8CA-33B5-4B95-A26A-39EDB66645C0}" destId="{E504BCD5-19F6-4E7D-A681-20EDAF91DA79}" srcOrd="0" destOrd="0" presId="urn:microsoft.com/office/officeart/2005/8/layout/orgChart1"/>
    <dgm:cxn modelId="{842646A3-0935-44EF-B8CD-1C37032A8CAF}" type="presParOf" srcId="{E504BCD5-19F6-4E7D-A681-20EDAF91DA79}" destId="{758B2640-7E6D-49AC-88A2-DD423F10E5D0}" srcOrd="0" destOrd="0" presId="urn:microsoft.com/office/officeart/2005/8/layout/orgChart1"/>
    <dgm:cxn modelId="{3F5A1EDE-FEBA-4F82-8C3A-5D25257AF384}" type="presParOf" srcId="{E504BCD5-19F6-4E7D-A681-20EDAF91DA79}" destId="{4FFFCED4-738D-4744-A70D-1D3ED102B246}" srcOrd="1" destOrd="0" presId="urn:microsoft.com/office/officeart/2005/8/layout/orgChart1"/>
    <dgm:cxn modelId="{3A854E63-C746-464E-AE3D-EED2A603DAE8}" type="presParOf" srcId="{43EFC8CA-33B5-4B95-A26A-39EDB66645C0}" destId="{A728FAB5-A270-487D-9320-8C21F6EC26CB}" srcOrd="1" destOrd="0" presId="urn:microsoft.com/office/officeart/2005/8/layout/orgChart1"/>
    <dgm:cxn modelId="{6CAA35F6-1DCF-4247-9F9F-77EC2E77CED4}" type="presParOf" srcId="{A728FAB5-A270-487D-9320-8C21F6EC26CB}" destId="{E5139D99-99B3-4359-9063-45A63F5C5DE2}" srcOrd="0" destOrd="0" presId="urn:microsoft.com/office/officeart/2005/8/layout/orgChart1"/>
    <dgm:cxn modelId="{B6F89105-38A6-49F9-8C0C-A8C581300EBD}" type="presParOf" srcId="{A728FAB5-A270-487D-9320-8C21F6EC26CB}" destId="{ECE98108-8B4F-4E6B-8D2E-9C995B7462DC}" srcOrd="1" destOrd="0" presId="urn:microsoft.com/office/officeart/2005/8/layout/orgChart1"/>
    <dgm:cxn modelId="{24D46291-FFAD-4900-BB90-752072552969}" type="presParOf" srcId="{ECE98108-8B4F-4E6B-8D2E-9C995B7462DC}" destId="{62DB284E-A511-4945-B0F3-B910A26CAA9C}" srcOrd="0" destOrd="0" presId="urn:microsoft.com/office/officeart/2005/8/layout/orgChart1"/>
    <dgm:cxn modelId="{33813BB5-EC04-44E0-9251-16F8B27FC472}" type="presParOf" srcId="{62DB284E-A511-4945-B0F3-B910A26CAA9C}" destId="{ED1BE0AB-5D7C-4378-916E-41279EDCC8BB}" srcOrd="0" destOrd="0" presId="urn:microsoft.com/office/officeart/2005/8/layout/orgChart1"/>
    <dgm:cxn modelId="{02B7DF96-2796-4730-AD5F-2D489841E47D}" type="presParOf" srcId="{62DB284E-A511-4945-B0F3-B910A26CAA9C}" destId="{FA6D44C4-01CD-40FE-8FAE-E85EB68E0BC6}" srcOrd="1" destOrd="0" presId="urn:microsoft.com/office/officeart/2005/8/layout/orgChart1"/>
    <dgm:cxn modelId="{74D2CD09-A4B7-40CC-B75D-067865A872F6}" type="presParOf" srcId="{ECE98108-8B4F-4E6B-8D2E-9C995B7462DC}" destId="{1101AF6D-C16A-4443-94C0-0FA69AC3A830}" srcOrd="1" destOrd="0" presId="urn:microsoft.com/office/officeart/2005/8/layout/orgChart1"/>
    <dgm:cxn modelId="{B3A7518B-2D7D-4797-B262-646AFA8F894C}" type="presParOf" srcId="{1101AF6D-C16A-4443-94C0-0FA69AC3A830}" destId="{51E12013-2CCE-47EB-AF21-01144BA9B1F0}" srcOrd="0" destOrd="0" presId="urn:microsoft.com/office/officeart/2005/8/layout/orgChart1"/>
    <dgm:cxn modelId="{25CB1A88-DFF4-4765-AB48-04EF6D5D2D00}" type="presParOf" srcId="{1101AF6D-C16A-4443-94C0-0FA69AC3A830}" destId="{3B805F73-89A2-49B6-846F-088DD0A04AEC}" srcOrd="1" destOrd="0" presId="urn:microsoft.com/office/officeart/2005/8/layout/orgChart1"/>
    <dgm:cxn modelId="{55396364-D550-4A13-B837-D6B2852A82AA}" type="presParOf" srcId="{3B805F73-89A2-49B6-846F-088DD0A04AEC}" destId="{9CA6ACB7-6406-45FD-9AA1-3E5F836D0FF6}" srcOrd="0" destOrd="0" presId="urn:microsoft.com/office/officeart/2005/8/layout/orgChart1"/>
    <dgm:cxn modelId="{75999069-F97B-47EB-B7BA-92BACB699E95}" type="presParOf" srcId="{9CA6ACB7-6406-45FD-9AA1-3E5F836D0FF6}" destId="{2DD79AE5-BA31-4ED7-A85B-C2759CAC20A3}" srcOrd="0" destOrd="0" presId="urn:microsoft.com/office/officeart/2005/8/layout/orgChart1"/>
    <dgm:cxn modelId="{46DCC7AA-0C72-405C-9592-D68754AE0C56}" type="presParOf" srcId="{9CA6ACB7-6406-45FD-9AA1-3E5F836D0FF6}" destId="{03ABEBC1-3B4F-4300-BBEA-25DCD3F80010}" srcOrd="1" destOrd="0" presId="urn:microsoft.com/office/officeart/2005/8/layout/orgChart1"/>
    <dgm:cxn modelId="{AFE4D2C7-B1D7-4850-9059-57F43802DFB3}" type="presParOf" srcId="{3B805F73-89A2-49B6-846F-088DD0A04AEC}" destId="{6BEE6FF8-133B-411E-92FA-B1008D35E83B}" srcOrd="1" destOrd="0" presId="urn:microsoft.com/office/officeart/2005/8/layout/orgChart1"/>
    <dgm:cxn modelId="{9436025C-CDFC-497C-8BC9-6BE8311DCFC6}" type="presParOf" srcId="{3B805F73-89A2-49B6-846F-088DD0A04AEC}" destId="{2958FA12-AA0B-4112-A827-7C34F6B63C4C}" srcOrd="2" destOrd="0" presId="urn:microsoft.com/office/officeart/2005/8/layout/orgChart1"/>
    <dgm:cxn modelId="{2C3B1C62-1714-4CAC-B993-8091378DC2C2}" type="presParOf" srcId="{1101AF6D-C16A-4443-94C0-0FA69AC3A830}" destId="{50C828B5-470B-4792-9579-74F815B900B0}" srcOrd="2" destOrd="0" presId="urn:microsoft.com/office/officeart/2005/8/layout/orgChart1"/>
    <dgm:cxn modelId="{9D95D79B-F7F4-49A9-9A8A-A0DBC367E0A0}" type="presParOf" srcId="{1101AF6D-C16A-4443-94C0-0FA69AC3A830}" destId="{C1053351-8FD1-4748-92DC-4AC9D91E074B}" srcOrd="3" destOrd="0" presId="urn:microsoft.com/office/officeart/2005/8/layout/orgChart1"/>
    <dgm:cxn modelId="{67BB0D43-E5E0-4722-B42C-100BFADA55A1}" type="presParOf" srcId="{C1053351-8FD1-4748-92DC-4AC9D91E074B}" destId="{F2D5166F-38C0-4A0E-8B31-D193122FBF3B}" srcOrd="0" destOrd="0" presId="urn:microsoft.com/office/officeart/2005/8/layout/orgChart1"/>
    <dgm:cxn modelId="{EF7B27E7-285A-42A5-8E9D-5709F433C845}" type="presParOf" srcId="{F2D5166F-38C0-4A0E-8B31-D193122FBF3B}" destId="{62FE4BB9-899A-4C4B-A3F5-EDC7A88B4CFE}" srcOrd="0" destOrd="0" presId="urn:microsoft.com/office/officeart/2005/8/layout/orgChart1"/>
    <dgm:cxn modelId="{13AD19E2-393D-4E94-B8AE-4ECD9D37C8AF}" type="presParOf" srcId="{F2D5166F-38C0-4A0E-8B31-D193122FBF3B}" destId="{010D08C2-2965-446A-AEF5-3ADB6814CE5F}" srcOrd="1" destOrd="0" presId="urn:microsoft.com/office/officeart/2005/8/layout/orgChart1"/>
    <dgm:cxn modelId="{83AFD14F-20D8-40D3-BE84-E2148147E85F}" type="presParOf" srcId="{C1053351-8FD1-4748-92DC-4AC9D91E074B}" destId="{D66CF50C-2BB6-4C4D-9533-64E6602C80F9}" srcOrd="1" destOrd="0" presId="urn:microsoft.com/office/officeart/2005/8/layout/orgChart1"/>
    <dgm:cxn modelId="{CF490A37-223D-450C-8873-5663CF365CEB}" type="presParOf" srcId="{C1053351-8FD1-4748-92DC-4AC9D91E074B}" destId="{B684F71D-7057-4153-90C1-4488B1F614FC}" srcOrd="2" destOrd="0" presId="urn:microsoft.com/office/officeart/2005/8/layout/orgChart1"/>
    <dgm:cxn modelId="{E742859B-AE41-4124-9570-5E7AB8B334F8}" type="presParOf" srcId="{ECE98108-8B4F-4E6B-8D2E-9C995B7462DC}" destId="{33C7635B-D5B4-4145-A80E-C59A4989C6E2}" srcOrd="2" destOrd="0" presId="urn:microsoft.com/office/officeart/2005/8/layout/orgChart1"/>
    <dgm:cxn modelId="{D8A78453-551E-4E37-8474-816DDAFF4F3E}" type="presParOf" srcId="{A728FAB5-A270-487D-9320-8C21F6EC26CB}" destId="{C5506A84-7FE0-42F1-8F76-4C7BC41A8672}" srcOrd="2" destOrd="0" presId="urn:microsoft.com/office/officeart/2005/8/layout/orgChart1"/>
    <dgm:cxn modelId="{4D821BEE-28B3-42CE-A13A-75264766FE5F}" type="presParOf" srcId="{A728FAB5-A270-487D-9320-8C21F6EC26CB}" destId="{9FA84E32-4A1A-40B8-9634-AB7EE10B92C0}" srcOrd="3" destOrd="0" presId="urn:microsoft.com/office/officeart/2005/8/layout/orgChart1"/>
    <dgm:cxn modelId="{7DC6B7AC-B50D-499C-B588-BC81B54ED349}" type="presParOf" srcId="{9FA84E32-4A1A-40B8-9634-AB7EE10B92C0}" destId="{CD12159A-F392-424B-83D9-7E7FE19175AA}" srcOrd="0" destOrd="0" presId="urn:microsoft.com/office/officeart/2005/8/layout/orgChart1"/>
    <dgm:cxn modelId="{7980213A-5F27-4BDB-8C2D-DDE2A49358EC}" type="presParOf" srcId="{CD12159A-F392-424B-83D9-7E7FE19175AA}" destId="{87DB3F84-4013-4B04-B146-6EAB8A7FAD5B}" srcOrd="0" destOrd="0" presId="urn:microsoft.com/office/officeart/2005/8/layout/orgChart1"/>
    <dgm:cxn modelId="{4F1AE961-B642-442B-AC23-CEAA0A7185CD}" type="presParOf" srcId="{CD12159A-F392-424B-83D9-7E7FE19175AA}" destId="{B3AD76D4-F28D-4C6F-BC41-9871EA9CB06C}" srcOrd="1" destOrd="0" presId="urn:microsoft.com/office/officeart/2005/8/layout/orgChart1"/>
    <dgm:cxn modelId="{DCD93CAD-CCB2-4FBF-AA4C-CEF0C4EC9EC9}" type="presParOf" srcId="{9FA84E32-4A1A-40B8-9634-AB7EE10B92C0}" destId="{6C2ADD62-61E4-4FF4-9106-6E9C90E3D036}" srcOrd="1" destOrd="0" presId="urn:microsoft.com/office/officeart/2005/8/layout/orgChart1"/>
    <dgm:cxn modelId="{FF446967-4A22-4096-9562-E15FC0B4EB61}" type="presParOf" srcId="{6C2ADD62-61E4-4FF4-9106-6E9C90E3D036}" destId="{D18584E9-A470-4397-BB1C-8DF29F514B8D}" srcOrd="0" destOrd="0" presId="urn:microsoft.com/office/officeart/2005/8/layout/orgChart1"/>
    <dgm:cxn modelId="{CFDBED1E-526E-4F5D-81EE-674C4D4F27D1}" type="presParOf" srcId="{6C2ADD62-61E4-4FF4-9106-6E9C90E3D036}" destId="{827E506F-0097-40C6-82B8-ED350F2EA326}" srcOrd="1" destOrd="0" presId="urn:microsoft.com/office/officeart/2005/8/layout/orgChart1"/>
    <dgm:cxn modelId="{0553B5FB-B939-4F58-82B2-41436FA09C75}" type="presParOf" srcId="{827E506F-0097-40C6-82B8-ED350F2EA326}" destId="{B6314A05-3A51-4DDA-BFCB-47837377AED9}" srcOrd="0" destOrd="0" presId="urn:microsoft.com/office/officeart/2005/8/layout/orgChart1"/>
    <dgm:cxn modelId="{3A7C038D-C115-4330-8E31-D4FFBF16A9B8}" type="presParOf" srcId="{B6314A05-3A51-4DDA-BFCB-47837377AED9}" destId="{3A836DB6-EAC8-4C3E-8DE1-4E527BEBDA84}" srcOrd="0" destOrd="0" presId="urn:microsoft.com/office/officeart/2005/8/layout/orgChart1"/>
    <dgm:cxn modelId="{CFB03563-0272-4EA7-8C8A-CECD043E4F87}" type="presParOf" srcId="{B6314A05-3A51-4DDA-BFCB-47837377AED9}" destId="{815A0FF2-DAEF-4446-A985-1BCDD86948DE}" srcOrd="1" destOrd="0" presId="urn:microsoft.com/office/officeart/2005/8/layout/orgChart1"/>
    <dgm:cxn modelId="{2934BE13-DD8F-48C2-AF9B-CBF93EF238CF}" type="presParOf" srcId="{827E506F-0097-40C6-82B8-ED350F2EA326}" destId="{C405C924-02F8-47F7-8791-F236FB0D602D}" srcOrd="1" destOrd="0" presId="urn:microsoft.com/office/officeart/2005/8/layout/orgChart1"/>
    <dgm:cxn modelId="{59B0E14B-B175-4324-A504-4B06A18C569D}" type="presParOf" srcId="{827E506F-0097-40C6-82B8-ED350F2EA326}" destId="{41DF5079-2A48-4742-901D-42E917B4F69A}" srcOrd="2" destOrd="0" presId="urn:microsoft.com/office/officeart/2005/8/layout/orgChart1"/>
    <dgm:cxn modelId="{80A19A2D-D270-48D6-81DB-586C3302EAF5}" type="presParOf" srcId="{6C2ADD62-61E4-4FF4-9106-6E9C90E3D036}" destId="{DF4E77BE-C639-4E1E-BDBA-8D4552B09203}" srcOrd="2" destOrd="0" presId="urn:microsoft.com/office/officeart/2005/8/layout/orgChart1"/>
    <dgm:cxn modelId="{1CDFB95F-9EB9-44C6-8394-3E374340DD45}" type="presParOf" srcId="{6C2ADD62-61E4-4FF4-9106-6E9C90E3D036}" destId="{E227DC46-A7D6-4015-9F9D-3ECA2007440D}" srcOrd="3" destOrd="0" presId="urn:microsoft.com/office/officeart/2005/8/layout/orgChart1"/>
    <dgm:cxn modelId="{11947563-17F8-43E1-9DC4-898A8C8BAA82}" type="presParOf" srcId="{E227DC46-A7D6-4015-9F9D-3ECA2007440D}" destId="{3395748F-4455-4CDE-A001-18BABAF1A52E}" srcOrd="0" destOrd="0" presId="urn:microsoft.com/office/officeart/2005/8/layout/orgChart1"/>
    <dgm:cxn modelId="{744C1E2D-CB13-4935-BFEC-71ED9AD286E7}" type="presParOf" srcId="{3395748F-4455-4CDE-A001-18BABAF1A52E}" destId="{734C9A56-3482-46AB-94FA-92E339C58ADC}" srcOrd="0" destOrd="0" presId="urn:microsoft.com/office/officeart/2005/8/layout/orgChart1"/>
    <dgm:cxn modelId="{90016B80-667C-423F-B329-50D02DF32C89}" type="presParOf" srcId="{3395748F-4455-4CDE-A001-18BABAF1A52E}" destId="{55876BF5-1BC1-4C09-B0B9-8F539255CF89}" srcOrd="1" destOrd="0" presId="urn:microsoft.com/office/officeart/2005/8/layout/orgChart1"/>
    <dgm:cxn modelId="{044F4661-6E36-4C0B-9CE1-9AACEAA5FC10}" type="presParOf" srcId="{E227DC46-A7D6-4015-9F9D-3ECA2007440D}" destId="{BF18799A-DF13-4307-B34B-27E0DEA7214A}" srcOrd="1" destOrd="0" presId="urn:microsoft.com/office/officeart/2005/8/layout/orgChart1"/>
    <dgm:cxn modelId="{E0090F44-8226-4745-B481-90E3BF793753}" type="presParOf" srcId="{E227DC46-A7D6-4015-9F9D-3ECA2007440D}" destId="{C3D0D052-7554-409A-BA29-2D117D75E0F2}" srcOrd="2" destOrd="0" presId="urn:microsoft.com/office/officeart/2005/8/layout/orgChart1"/>
    <dgm:cxn modelId="{E1C31B89-95D4-4148-A4E7-E12A98F9FF19}" type="presParOf" srcId="{6C2ADD62-61E4-4FF4-9106-6E9C90E3D036}" destId="{30C4238F-90AF-481E-914E-5C712FE035B0}" srcOrd="4" destOrd="0" presId="urn:microsoft.com/office/officeart/2005/8/layout/orgChart1"/>
    <dgm:cxn modelId="{D256BA33-8FA4-46F7-9F85-A5F1CAF7D0D6}" type="presParOf" srcId="{6C2ADD62-61E4-4FF4-9106-6E9C90E3D036}" destId="{DBB1545E-95D7-47F6-88F9-4FB2FA35E634}" srcOrd="5" destOrd="0" presId="urn:microsoft.com/office/officeart/2005/8/layout/orgChart1"/>
    <dgm:cxn modelId="{6A34E1EB-6E95-45F1-BAB7-1A12D7E44741}" type="presParOf" srcId="{DBB1545E-95D7-47F6-88F9-4FB2FA35E634}" destId="{E1B9D8DF-56CD-49E9-878B-F3EDB2F8A8E6}" srcOrd="0" destOrd="0" presId="urn:microsoft.com/office/officeart/2005/8/layout/orgChart1"/>
    <dgm:cxn modelId="{C3E70E8E-229C-43B1-9617-8BBE8ABE24C3}" type="presParOf" srcId="{E1B9D8DF-56CD-49E9-878B-F3EDB2F8A8E6}" destId="{F4655FC3-932D-4C0B-A7C9-786384160AC1}" srcOrd="0" destOrd="0" presId="urn:microsoft.com/office/officeart/2005/8/layout/orgChart1"/>
    <dgm:cxn modelId="{B00913EF-306F-47E6-B12E-DCD8A6AF851B}" type="presParOf" srcId="{E1B9D8DF-56CD-49E9-878B-F3EDB2F8A8E6}" destId="{4FC4C735-0FF7-4535-9962-0B2B6C497313}" srcOrd="1" destOrd="0" presId="urn:microsoft.com/office/officeart/2005/8/layout/orgChart1"/>
    <dgm:cxn modelId="{DA87231E-4593-41B9-BFD6-4E8532E8C146}" type="presParOf" srcId="{DBB1545E-95D7-47F6-88F9-4FB2FA35E634}" destId="{AF37DBA7-B525-43D9-B5DD-85C884B09B1D}" srcOrd="1" destOrd="0" presId="urn:microsoft.com/office/officeart/2005/8/layout/orgChart1"/>
    <dgm:cxn modelId="{A1AE70CA-E209-4082-BE64-84D0BC9F8D6E}" type="presParOf" srcId="{DBB1545E-95D7-47F6-88F9-4FB2FA35E634}" destId="{C3073696-CD7F-45A6-816B-EF74A0925357}" srcOrd="2" destOrd="0" presId="urn:microsoft.com/office/officeart/2005/8/layout/orgChart1"/>
    <dgm:cxn modelId="{A78CF933-DE01-4542-9AD4-2C83D6B49BEB}" type="presParOf" srcId="{9FA84E32-4A1A-40B8-9634-AB7EE10B92C0}" destId="{0423451A-6CBD-448F-8E32-8A455C268629}" srcOrd="2" destOrd="0" presId="urn:microsoft.com/office/officeart/2005/8/layout/orgChart1"/>
    <dgm:cxn modelId="{5FBF937B-8397-453C-BF59-29ACB1289751}" type="presParOf" srcId="{A728FAB5-A270-487D-9320-8C21F6EC26CB}" destId="{860EE9CE-7CAF-484E-82CA-DA1A70E056E2}" srcOrd="4" destOrd="0" presId="urn:microsoft.com/office/officeart/2005/8/layout/orgChart1"/>
    <dgm:cxn modelId="{5C9C6FDC-2B4F-4453-B7A4-96E21BC9F17D}" type="presParOf" srcId="{A728FAB5-A270-487D-9320-8C21F6EC26CB}" destId="{5C8E4B41-ED12-41A3-999A-8E40F2A47EC0}" srcOrd="5" destOrd="0" presId="urn:microsoft.com/office/officeart/2005/8/layout/orgChart1"/>
    <dgm:cxn modelId="{1D7A9D16-EFC8-4EA7-AFB6-BAA1F0737B7F}" type="presParOf" srcId="{5C8E4B41-ED12-41A3-999A-8E40F2A47EC0}" destId="{4E54067F-582E-4DC4-99D0-8D22B4BD3892}" srcOrd="0" destOrd="0" presId="urn:microsoft.com/office/officeart/2005/8/layout/orgChart1"/>
    <dgm:cxn modelId="{BBD72D5C-B6CA-4899-8369-41CB81125D7A}" type="presParOf" srcId="{4E54067F-582E-4DC4-99D0-8D22B4BD3892}" destId="{33675D96-27EE-41F7-AA15-1B744562E424}" srcOrd="0" destOrd="0" presId="urn:microsoft.com/office/officeart/2005/8/layout/orgChart1"/>
    <dgm:cxn modelId="{CBB0F97B-8637-4B82-B872-7476AE036405}" type="presParOf" srcId="{4E54067F-582E-4DC4-99D0-8D22B4BD3892}" destId="{50AF0E0B-E625-4638-8DDF-B0225794C7E1}" srcOrd="1" destOrd="0" presId="urn:microsoft.com/office/officeart/2005/8/layout/orgChart1"/>
    <dgm:cxn modelId="{61839C48-63F8-45D9-ACC0-3C74359C34F5}" type="presParOf" srcId="{5C8E4B41-ED12-41A3-999A-8E40F2A47EC0}" destId="{65DAADCD-FA39-4B79-B92C-8D31CC9BFF28}" srcOrd="1" destOrd="0" presId="urn:microsoft.com/office/officeart/2005/8/layout/orgChart1"/>
    <dgm:cxn modelId="{3D315FEA-FF86-449F-97A3-5BFE90966A5C}" type="presParOf" srcId="{65DAADCD-FA39-4B79-B92C-8D31CC9BFF28}" destId="{9D1D65C1-E55B-4F25-B885-84B7F061912F}" srcOrd="0" destOrd="0" presId="urn:microsoft.com/office/officeart/2005/8/layout/orgChart1"/>
    <dgm:cxn modelId="{7907C113-AEC2-4D21-911C-821B2A3BB02E}" type="presParOf" srcId="{65DAADCD-FA39-4B79-B92C-8D31CC9BFF28}" destId="{BEED614B-41A9-4875-885E-5C0EEC4F5473}" srcOrd="1" destOrd="0" presId="urn:microsoft.com/office/officeart/2005/8/layout/orgChart1"/>
    <dgm:cxn modelId="{D5A2BB5E-1E5B-485B-8972-5B7F50621F49}" type="presParOf" srcId="{BEED614B-41A9-4875-885E-5C0EEC4F5473}" destId="{E9FEFC38-C6DB-4FF0-B7AB-7A971CD059C9}" srcOrd="0" destOrd="0" presId="urn:microsoft.com/office/officeart/2005/8/layout/orgChart1"/>
    <dgm:cxn modelId="{F0DC5E51-A91C-4342-B1E2-D1D86333FFAE}" type="presParOf" srcId="{E9FEFC38-C6DB-4FF0-B7AB-7A971CD059C9}" destId="{AAA7BC3C-D8A8-47E6-8AFE-803ED1BA35F0}" srcOrd="0" destOrd="0" presId="urn:microsoft.com/office/officeart/2005/8/layout/orgChart1"/>
    <dgm:cxn modelId="{4924D1D2-FD5C-410B-9A8F-5951F449CF4F}" type="presParOf" srcId="{E9FEFC38-C6DB-4FF0-B7AB-7A971CD059C9}" destId="{79985EC6-C272-466C-8527-2D2A628008E0}" srcOrd="1" destOrd="0" presId="urn:microsoft.com/office/officeart/2005/8/layout/orgChart1"/>
    <dgm:cxn modelId="{C4959DC4-37EB-483F-94B7-7C0C5838EFDC}" type="presParOf" srcId="{BEED614B-41A9-4875-885E-5C0EEC4F5473}" destId="{82F1532A-7E19-40B4-96DA-549D80C2EE1E}" srcOrd="1" destOrd="0" presId="urn:microsoft.com/office/officeart/2005/8/layout/orgChart1"/>
    <dgm:cxn modelId="{14ACD4A6-B244-4E27-B03D-1EEE8A70EFFD}" type="presParOf" srcId="{BEED614B-41A9-4875-885E-5C0EEC4F5473}" destId="{26ACC536-7845-494C-BD68-9FE044AB4CEA}" srcOrd="2" destOrd="0" presId="urn:microsoft.com/office/officeart/2005/8/layout/orgChart1"/>
    <dgm:cxn modelId="{13707747-097E-457C-9DD2-A93D5F68243C}" type="presParOf" srcId="{65DAADCD-FA39-4B79-B92C-8D31CC9BFF28}" destId="{2FC30E3F-54BE-4C94-A563-B14297E1122F}" srcOrd="2" destOrd="0" presId="urn:microsoft.com/office/officeart/2005/8/layout/orgChart1"/>
    <dgm:cxn modelId="{FF118E27-621D-421A-95C5-1B8E4255A00F}" type="presParOf" srcId="{65DAADCD-FA39-4B79-B92C-8D31CC9BFF28}" destId="{E8FAD4D6-2878-4515-A293-2D15F80181D2}" srcOrd="3" destOrd="0" presId="urn:microsoft.com/office/officeart/2005/8/layout/orgChart1"/>
    <dgm:cxn modelId="{E439F33A-76E2-48B9-9B7C-D8645457D157}" type="presParOf" srcId="{E8FAD4D6-2878-4515-A293-2D15F80181D2}" destId="{AF0917B9-CFD1-4F62-B3E0-1F434B767E9F}" srcOrd="0" destOrd="0" presId="urn:microsoft.com/office/officeart/2005/8/layout/orgChart1"/>
    <dgm:cxn modelId="{2EA6C751-2767-4FF9-9335-B4EB4D43FC45}" type="presParOf" srcId="{AF0917B9-CFD1-4F62-B3E0-1F434B767E9F}" destId="{4A699A24-6024-46AE-9369-316AFC7E0AD2}" srcOrd="0" destOrd="0" presId="urn:microsoft.com/office/officeart/2005/8/layout/orgChart1"/>
    <dgm:cxn modelId="{3C2BF9A3-1CA4-458F-B617-20B7EA880826}" type="presParOf" srcId="{AF0917B9-CFD1-4F62-B3E0-1F434B767E9F}" destId="{5899C137-B781-4E12-B886-DD7B5C8AF257}" srcOrd="1" destOrd="0" presId="urn:microsoft.com/office/officeart/2005/8/layout/orgChart1"/>
    <dgm:cxn modelId="{E6570EF3-5B4A-4967-95F1-7166D997FF41}" type="presParOf" srcId="{E8FAD4D6-2878-4515-A293-2D15F80181D2}" destId="{79950151-7920-4E4A-B05E-049875AC364E}" srcOrd="1" destOrd="0" presId="urn:microsoft.com/office/officeart/2005/8/layout/orgChart1"/>
    <dgm:cxn modelId="{F8914C0B-3BD5-4171-A401-77D0A52876A8}" type="presParOf" srcId="{E8FAD4D6-2878-4515-A293-2D15F80181D2}" destId="{4F6FB149-5233-417D-9984-5E79A711BF2A}" srcOrd="2" destOrd="0" presId="urn:microsoft.com/office/officeart/2005/8/layout/orgChart1"/>
    <dgm:cxn modelId="{8591548D-61E2-446B-AE3C-60C70D9BFAA2}" type="presParOf" srcId="{65DAADCD-FA39-4B79-B92C-8D31CC9BFF28}" destId="{F7E6E49A-BE88-4E6B-BE4F-877CB4482EDE}" srcOrd="4" destOrd="0" presId="urn:microsoft.com/office/officeart/2005/8/layout/orgChart1"/>
    <dgm:cxn modelId="{BF500F5A-8589-42AA-871B-C24B47C87CFB}" type="presParOf" srcId="{65DAADCD-FA39-4B79-B92C-8D31CC9BFF28}" destId="{18B44449-F76B-4AFB-914C-864E0775E911}" srcOrd="5" destOrd="0" presId="urn:microsoft.com/office/officeart/2005/8/layout/orgChart1"/>
    <dgm:cxn modelId="{4549DB91-BADA-4358-901F-D512C25723F7}" type="presParOf" srcId="{18B44449-F76B-4AFB-914C-864E0775E911}" destId="{61E29C13-D6BF-49CD-B0AF-BAD9F7137DF6}" srcOrd="0" destOrd="0" presId="urn:microsoft.com/office/officeart/2005/8/layout/orgChart1"/>
    <dgm:cxn modelId="{9E172071-379B-40C7-9EF6-9BFA1E72FAFE}" type="presParOf" srcId="{61E29C13-D6BF-49CD-B0AF-BAD9F7137DF6}" destId="{711B0A9F-A236-41F4-8D4B-4D5A28B70AA2}" srcOrd="0" destOrd="0" presId="urn:microsoft.com/office/officeart/2005/8/layout/orgChart1"/>
    <dgm:cxn modelId="{B18FC078-7093-47AB-B831-9D8E391377AE}" type="presParOf" srcId="{61E29C13-D6BF-49CD-B0AF-BAD9F7137DF6}" destId="{C8DAFA8E-7CB3-4713-9176-5C44C83F0E34}" srcOrd="1" destOrd="0" presId="urn:microsoft.com/office/officeart/2005/8/layout/orgChart1"/>
    <dgm:cxn modelId="{1FB3106C-AD8E-477B-9CCB-2FD7061B3897}" type="presParOf" srcId="{18B44449-F76B-4AFB-914C-864E0775E911}" destId="{68D42504-0D63-4DCA-9EA0-12B9E75071F2}" srcOrd="1" destOrd="0" presId="urn:microsoft.com/office/officeart/2005/8/layout/orgChart1"/>
    <dgm:cxn modelId="{54B57948-2D4E-4649-AC74-E02894F05B60}" type="presParOf" srcId="{18B44449-F76B-4AFB-914C-864E0775E911}" destId="{CE0ECF69-817F-47D6-9A49-7EE2DF81EFFF}" srcOrd="2" destOrd="0" presId="urn:microsoft.com/office/officeart/2005/8/layout/orgChart1"/>
    <dgm:cxn modelId="{D083D90A-5EAD-43EE-A29B-637609E1545E}" type="presParOf" srcId="{5C8E4B41-ED12-41A3-999A-8E40F2A47EC0}" destId="{E40DDEA8-38DA-4354-AA22-E23C46A99AEB}" srcOrd="2" destOrd="0" presId="urn:microsoft.com/office/officeart/2005/8/layout/orgChart1"/>
    <dgm:cxn modelId="{AE506238-81C6-4813-984D-2D8A6C5436C1}" type="presParOf" srcId="{A728FAB5-A270-487D-9320-8C21F6EC26CB}" destId="{1F5240A5-4227-4C86-92D9-8D0A89DDE1E6}" srcOrd="6" destOrd="0" presId="urn:microsoft.com/office/officeart/2005/8/layout/orgChart1"/>
    <dgm:cxn modelId="{83AC77DA-F554-4748-ACA3-BE1543C18B6C}" type="presParOf" srcId="{A728FAB5-A270-487D-9320-8C21F6EC26CB}" destId="{FB049EBE-606C-4B7B-9A19-5B3F316ECFD6}" srcOrd="7" destOrd="0" presId="urn:microsoft.com/office/officeart/2005/8/layout/orgChart1"/>
    <dgm:cxn modelId="{47A6BD6F-592F-4DE8-9302-85CB0B37C043}" type="presParOf" srcId="{FB049EBE-606C-4B7B-9A19-5B3F316ECFD6}" destId="{7E198085-689A-4CA7-B783-F94795F357B5}" srcOrd="0" destOrd="0" presId="urn:microsoft.com/office/officeart/2005/8/layout/orgChart1"/>
    <dgm:cxn modelId="{D567655F-CE46-4EF1-891F-257219E4A29A}" type="presParOf" srcId="{7E198085-689A-4CA7-B783-F94795F357B5}" destId="{55DCA517-EB40-43B7-BECF-2E1478335D4E}" srcOrd="0" destOrd="0" presId="urn:microsoft.com/office/officeart/2005/8/layout/orgChart1"/>
    <dgm:cxn modelId="{3A0FBF20-9C9D-4033-B161-F52DDF98FC60}" type="presParOf" srcId="{7E198085-689A-4CA7-B783-F94795F357B5}" destId="{720E7E65-CA27-40F2-8EFD-51DC59E0D9D0}" srcOrd="1" destOrd="0" presId="urn:microsoft.com/office/officeart/2005/8/layout/orgChart1"/>
    <dgm:cxn modelId="{D42F3409-4D77-4B97-BEC8-A7D6842097CF}" type="presParOf" srcId="{FB049EBE-606C-4B7B-9A19-5B3F316ECFD6}" destId="{0E5A00A9-DB42-4D3A-B332-BC47FAE0CB4B}" srcOrd="1" destOrd="0" presId="urn:microsoft.com/office/officeart/2005/8/layout/orgChart1"/>
    <dgm:cxn modelId="{34C1CB11-B614-4435-A362-0CFE556773C9}" type="presParOf" srcId="{0E5A00A9-DB42-4D3A-B332-BC47FAE0CB4B}" destId="{8EB2A5FF-90A9-4E39-94CE-4238C67FB8DE}" srcOrd="0" destOrd="0" presId="urn:microsoft.com/office/officeart/2005/8/layout/orgChart1"/>
    <dgm:cxn modelId="{C96ED721-0CD6-4415-B230-A05CB9637916}" type="presParOf" srcId="{0E5A00A9-DB42-4D3A-B332-BC47FAE0CB4B}" destId="{5787C3D5-024B-4568-ACC9-BB6713100296}" srcOrd="1" destOrd="0" presId="urn:microsoft.com/office/officeart/2005/8/layout/orgChart1"/>
    <dgm:cxn modelId="{93860D7F-F6EB-4933-B479-E32DE6F5BFE1}" type="presParOf" srcId="{5787C3D5-024B-4568-ACC9-BB6713100296}" destId="{B7115A91-EBE8-4385-8B3B-BE3594369EB5}" srcOrd="0" destOrd="0" presId="urn:microsoft.com/office/officeart/2005/8/layout/orgChart1"/>
    <dgm:cxn modelId="{5184C280-7A8F-4711-B7BF-AF39E5CEA245}" type="presParOf" srcId="{B7115A91-EBE8-4385-8B3B-BE3594369EB5}" destId="{0E3413B2-A090-4B89-B086-DDA73304D9D0}" srcOrd="0" destOrd="0" presId="urn:microsoft.com/office/officeart/2005/8/layout/orgChart1"/>
    <dgm:cxn modelId="{A0CB5A8F-1668-4F14-A0E2-2845C4FFA1F9}" type="presParOf" srcId="{B7115A91-EBE8-4385-8B3B-BE3594369EB5}" destId="{19216FD2-D903-4314-BB4F-E7C77668150B}" srcOrd="1" destOrd="0" presId="urn:microsoft.com/office/officeart/2005/8/layout/orgChart1"/>
    <dgm:cxn modelId="{14E9C2FC-EC3C-4C5D-BF14-E03763A46E41}" type="presParOf" srcId="{5787C3D5-024B-4568-ACC9-BB6713100296}" destId="{EF4298DA-D35A-42BE-BCD4-B69BDCB85242}" srcOrd="1" destOrd="0" presId="urn:microsoft.com/office/officeart/2005/8/layout/orgChart1"/>
    <dgm:cxn modelId="{5F74DEC4-9FFE-4952-A7C8-D307DC195843}" type="presParOf" srcId="{5787C3D5-024B-4568-ACC9-BB6713100296}" destId="{AD232193-669F-49FD-8F2C-2A0422B987A6}" srcOrd="2" destOrd="0" presId="urn:microsoft.com/office/officeart/2005/8/layout/orgChart1"/>
    <dgm:cxn modelId="{5EA85AA3-6C54-44E7-832C-7FD0048B2163}" type="presParOf" srcId="{0E5A00A9-DB42-4D3A-B332-BC47FAE0CB4B}" destId="{EAA527F7-437E-49CF-A91E-DD6B494E3847}" srcOrd="2" destOrd="0" presId="urn:microsoft.com/office/officeart/2005/8/layout/orgChart1"/>
    <dgm:cxn modelId="{681F63DC-7E96-46BA-906D-464DF77A1972}" type="presParOf" srcId="{0E5A00A9-DB42-4D3A-B332-BC47FAE0CB4B}" destId="{6BF924E2-3B60-48DD-9ADF-EAF8149CA0AF}" srcOrd="3" destOrd="0" presId="urn:microsoft.com/office/officeart/2005/8/layout/orgChart1"/>
    <dgm:cxn modelId="{DB9B4B22-038D-4984-908D-D7D4D19E0896}" type="presParOf" srcId="{6BF924E2-3B60-48DD-9ADF-EAF8149CA0AF}" destId="{3C9DC05D-A237-4A55-A50A-9507E469EF0A}" srcOrd="0" destOrd="0" presId="urn:microsoft.com/office/officeart/2005/8/layout/orgChart1"/>
    <dgm:cxn modelId="{E688CCF1-F710-47B0-9954-BEA4866A7582}" type="presParOf" srcId="{3C9DC05D-A237-4A55-A50A-9507E469EF0A}" destId="{55FB3E34-4B2F-4F8D-B595-141CDA8E395A}" srcOrd="0" destOrd="0" presId="urn:microsoft.com/office/officeart/2005/8/layout/orgChart1"/>
    <dgm:cxn modelId="{39BFDC2A-1F51-498E-9F8F-FB94586F741B}" type="presParOf" srcId="{3C9DC05D-A237-4A55-A50A-9507E469EF0A}" destId="{CBEEB97F-3A49-490D-BEA6-90AF7C38311F}" srcOrd="1" destOrd="0" presId="urn:microsoft.com/office/officeart/2005/8/layout/orgChart1"/>
    <dgm:cxn modelId="{CE8EF96C-3678-41D3-9CF7-9C198C1C74C7}" type="presParOf" srcId="{6BF924E2-3B60-48DD-9ADF-EAF8149CA0AF}" destId="{5EE639AA-6EF6-42BE-8B2E-22482930FB94}" srcOrd="1" destOrd="0" presId="urn:microsoft.com/office/officeart/2005/8/layout/orgChart1"/>
    <dgm:cxn modelId="{F14F3EBB-F2FC-4116-9097-A0BB45BA2BF2}" type="presParOf" srcId="{6BF924E2-3B60-48DD-9ADF-EAF8149CA0AF}" destId="{D9C0D9E4-74B1-41C6-BA3D-00739748517D}" srcOrd="2" destOrd="0" presId="urn:microsoft.com/office/officeart/2005/8/layout/orgChart1"/>
    <dgm:cxn modelId="{1084A53F-EF2E-436C-92D4-A7AFFF7CB662}" type="presParOf" srcId="{0E5A00A9-DB42-4D3A-B332-BC47FAE0CB4B}" destId="{458CA2B8-8276-43F3-8B1F-104A18498492}" srcOrd="4" destOrd="0" presId="urn:microsoft.com/office/officeart/2005/8/layout/orgChart1"/>
    <dgm:cxn modelId="{044F36F4-A718-4478-A556-C125A1A1031F}" type="presParOf" srcId="{0E5A00A9-DB42-4D3A-B332-BC47FAE0CB4B}" destId="{A25BA14C-E6D3-4DA5-B904-09C968EB0696}" srcOrd="5" destOrd="0" presId="urn:microsoft.com/office/officeart/2005/8/layout/orgChart1"/>
    <dgm:cxn modelId="{5DAB58F0-72E0-4CAD-AF6A-477B600B99D7}" type="presParOf" srcId="{A25BA14C-E6D3-4DA5-B904-09C968EB0696}" destId="{C6DC058B-4C9C-493E-89A2-25060B7BF68E}" srcOrd="0" destOrd="0" presId="urn:microsoft.com/office/officeart/2005/8/layout/orgChart1"/>
    <dgm:cxn modelId="{B64239B0-0445-4E56-9624-1077B173AFBC}" type="presParOf" srcId="{C6DC058B-4C9C-493E-89A2-25060B7BF68E}" destId="{E258C2C8-3387-4257-A878-61E2BA494B04}" srcOrd="0" destOrd="0" presId="urn:microsoft.com/office/officeart/2005/8/layout/orgChart1"/>
    <dgm:cxn modelId="{82E6F4A6-87B1-47BE-B9C2-311C69831302}" type="presParOf" srcId="{C6DC058B-4C9C-493E-89A2-25060B7BF68E}" destId="{9E9001C7-2340-4A3B-B196-457BF5711D19}" srcOrd="1" destOrd="0" presId="urn:microsoft.com/office/officeart/2005/8/layout/orgChart1"/>
    <dgm:cxn modelId="{C881D207-9627-4692-96FE-3E11699F7C3A}" type="presParOf" srcId="{A25BA14C-E6D3-4DA5-B904-09C968EB0696}" destId="{C8063235-AAB8-4BFD-81AE-E044F79E785E}" srcOrd="1" destOrd="0" presId="urn:microsoft.com/office/officeart/2005/8/layout/orgChart1"/>
    <dgm:cxn modelId="{021D1D95-63F6-40A4-BEFB-CD6C630CF321}" type="presParOf" srcId="{A25BA14C-E6D3-4DA5-B904-09C968EB0696}" destId="{62A9AA70-1FD5-438A-8555-9AE6D9F2348C}" srcOrd="2" destOrd="0" presId="urn:microsoft.com/office/officeart/2005/8/layout/orgChart1"/>
    <dgm:cxn modelId="{76365A3C-F26A-439C-BBE3-D3692BF66ADD}" type="presParOf" srcId="{FB049EBE-606C-4B7B-9A19-5B3F316ECFD6}" destId="{44CCB190-F4AB-441C-A9FB-D795827A09FC}" srcOrd="2" destOrd="0" presId="urn:microsoft.com/office/officeart/2005/8/layout/orgChart1"/>
    <dgm:cxn modelId="{25F0521D-C348-4C62-A5B4-3C4B42AE103D}" type="presParOf" srcId="{43EFC8CA-33B5-4B95-A26A-39EDB66645C0}" destId="{0E142254-0591-4C8F-A673-189A385F93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A2B8-8276-43F3-8B1F-104A18498492}">
      <dsp:nvSpPr>
        <dsp:cNvPr id="0" name=""/>
        <dsp:cNvSpPr/>
      </dsp:nvSpPr>
      <dsp:spPr>
        <a:xfrm>
          <a:off x="5959214" y="1915468"/>
          <a:ext cx="237423" cy="297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709"/>
              </a:lnTo>
              <a:lnTo>
                <a:pt x="237423" y="297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527F7-437E-49CF-A91E-DD6B494E3847}">
      <dsp:nvSpPr>
        <dsp:cNvPr id="0" name=""/>
        <dsp:cNvSpPr/>
      </dsp:nvSpPr>
      <dsp:spPr>
        <a:xfrm>
          <a:off x="5959214" y="1915468"/>
          <a:ext cx="237423" cy="185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904"/>
              </a:lnTo>
              <a:lnTo>
                <a:pt x="237423" y="1851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2A5FF-90A9-4E39-94CE-4238C67FB8DE}">
      <dsp:nvSpPr>
        <dsp:cNvPr id="0" name=""/>
        <dsp:cNvSpPr/>
      </dsp:nvSpPr>
      <dsp:spPr>
        <a:xfrm>
          <a:off x="5959214" y="1915468"/>
          <a:ext cx="237423" cy="72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99"/>
              </a:lnTo>
              <a:lnTo>
                <a:pt x="237423" y="728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240A5-4227-4C86-92D9-8D0A89DDE1E6}">
      <dsp:nvSpPr>
        <dsp:cNvPr id="0" name=""/>
        <dsp:cNvSpPr/>
      </dsp:nvSpPr>
      <dsp:spPr>
        <a:xfrm>
          <a:off x="3719517" y="791662"/>
          <a:ext cx="2872826" cy="332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96"/>
              </a:lnTo>
              <a:lnTo>
                <a:pt x="2872826" y="166196"/>
              </a:lnTo>
              <a:lnTo>
                <a:pt x="2872826" y="332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6E49A-BE88-4E6B-BE4F-877CB4482EDE}">
      <dsp:nvSpPr>
        <dsp:cNvPr id="0" name=""/>
        <dsp:cNvSpPr/>
      </dsp:nvSpPr>
      <dsp:spPr>
        <a:xfrm>
          <a:off x="4043996" y="1915468"/>
          <a:ext cx="237423" cy="297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709"/>
              </a:lnTo>
              <a:lnTo>
                <a:pt x="237423" y="297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30E3F-54BE-4C94-A563-B14297E1122F}">
      <dsp:nvSpPr>
        <dsp:cNvPr id="0" name=""/>
        <dsp:cNvSpPr/>
      </dsp:nvSpPr>
      <dsp:spPr>
        <a:xfrm>
          <a:off x="4043996" y="1915468"/>
          <a:ext cx="237423" cy="185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904"/>
              </a:lnTo>
              <a:lnTo>
                <a:pt x="237423" y="1851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D65C1-E55B-4F25-B885-84B7F061912F}">
      <dsp:nvSpPr>
        <dsp:cNvPr id="0" name=""/>
        <dsp:cNvSpPr/>
      </dsp:nvSpPr>
      <dsp:spPr>
        <a:xfrm>
          <a:off x="4043996" y="1915468"/>
          <a:ext cx="237423" cy="72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99"/>
              </a:lnTo>
              <a:lnTo>
                <a:pt x="237423" y="728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EE9CE-7CAF-484E-82CA-DA1A70E056E2}">
      <dsp:nvSpPr>
        <dsp:cNvPr id="0" name=""/>
        <dsp:cNvSpPr/>
      </dsp:nvSpPr>
      <dsp:spPr>
        <a:xfrm>
          <a:off x="3719517" y="791662"/>
          <a:ext cx="957608" cy="332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96"/>
              </a:lnTo>
              <a:lnTo>
                <a:pt x="957608" y="166196"/>
              </a:lnTo>
              <a:lnTo>
                <a:pt x="957608" y="332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4238F-90AF-481E-914E-5C712FE035B0}">
      <dsp:nvSpPr>
        <dsp:cNvPr id="0" name=""/>
        <dsp:cNvSpPr/>
      </dsp:nvSpPr>
      <dsp:spPr>
        <a:xfrm>
          <a:off x="2128779" y="1915468"/>
          <a:ext cx="237423" cy="297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709"/>
              </a:lnTo>
              <a:lnTo>
                <a:pt x="237423" y="2975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E77BE-C639-4E1E-BDBA-8D4552B09203}">
      <dsp:nvSpPr>
        <dsp:cNvPr id="0" name=""/>
        <dsp:cNvSpPr/>
      </dsp:nvSpPr>
      <dsp:spPr>
        <a:xfrm>
          <a:off x="2128779" y="1915468"/>
          <a:ext cx="237423" cy="185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904"/>
              </a:lnTo>
              <a:lnTo>
                <a:pt x="237423" y="1851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584E9-A470-4397-BB1C-8DF29F514B8D}">
      <dsp:nvSpPr>
        <dsp:cNvPr id="0" name=""/>
        <dsp:cNvSpPr/>
      </dsp:nvSpPr>
      <dsp:spPr>
        <a:xfrm>
          <a:off x="2128779" y="1915468"/>
          <a:ext cx="237423" cy="72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99"/>
              </a:lnTo>
              <a:lnTo>
                <a:pt x="237423" y="728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06A84-7FE0-42F1-8F76-4C7BC41A8672}">
      <dsp:nvSpPr>
        <dsp:cNvPr id="0" name=""/>
        <dsp:cNvSpPr/>
      </dsp:nvSpPr>
      <dsp:spPr>
        <a:xfrm>
          <a:off x="2761909" y="791662"/>
          <a:ext cx="957608" cy="332393"/>
        </a:xfrm>
        <a:custGeom>
          <a:avLst/>
          <a:gdLst/>
          <a:ahLst/>
          <a:cxnLst/>
          <a:rect l="0" t="0" r="0" b="0"/>
          <a:pathLst>
            <a:path>
              <a:moveTo>
                <a:pt x="957608" y="0"/>
              </a:moveTo>
              <a:lnTo>
                <a:pt x="957608" y="166196"/>
              </a:lnTo>
              <a:lnTo>
                <a:pt x="0" y="166196"/>
              </a:lnTo>
              <a:lnTo>
                <a:pt x="0" y="332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28B5-470B-4792-9579-74F815B900B0}">
      <dsp:nvSpPr>
        <dsp:cNvPr id="0" name=""/>
        <dsp:cNvSpPr/>
      </dsp:nvSpPr>
      <dsp:spPr>
        <a:xfrm>
          <a:off x="213561" y="1915468"/>
          <a:ext cx="237423" cy="185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904"/>
              </a:lnTo>
              <a:lnTo>
                <a:pt x="237423" y="18519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12013-2CCE-47EB-AF21-01144BA9B1F0}">
      <dsp:nvSpPr>
        <dsp:cNvPr id="0" name=""/>
        <dsp:cNvSpPr/>
      </dsp:nvSpPr>
      <dsp:spPr>
        <a:xfrm>
          <a:off x="213561" y="1915468"/>
          <a:ext cx="237423" cy="72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99"/>
              </a:lnTo>
              <a:lnTo>
                <a:pt x="237423" y="728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9D99-99B3-4359-9063-45A63F5C5DE2}">
      <dsp:nvSpPr>
        <dsp:cNvPr id="0" name=""/>
        <dsp:cNvSpPr/>
      </dsp:nvSpPr>
      <dsp:spPr>
        <a:xfrm>
          <a:off x="846691" y="791662"/>
          <a:ext cx="2872826" cy="332393"/>
        </a:xfrm>
        <a:custGeom>
          <a:avLst/>
          <a:gdLst/>
          <a:ahLst/>
          <a:cxnLst/>
          <a:rect l="0" t="0" r="0" b="0"/>
          <a:pathLst>
            <a:path>
              <a:moveTo>
                <a:pt x="2872826" y="0"/>
              </a:moveTo>
              <a:lnTo>
                <a:pt x="2872826" y="166196"/>
              </a:lnTo>
              <a:lnTo>
                <a:pt x="0" y="166196"/>
              </a:lnTo>
              <a:lnTo>
                <a:pt x="0" y="3323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B2640-7E6D-49AC-88A2-DD423F10E5D0}">
      <dsp:nvSpPr>
        <dsp:cNvPr id="0" name=""/>
        <dsp:cNvSpPr/>
      </dsp:nvSpPr>
      <dsp:spPr>
        <a:xfrm>
          <a:off x="2928105" y="250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登录</a:t>
          </a:r>
        </a:p>
      </dsp:txBody>
      <dsp:txXfrm>
        <a:off x="2928105" y="250"/>
        <a:ext cx="1582824" cy="791412"/>
      </dsp:txXfrm>
    </dsp:sp>
    <dsp:sp modelId="{ED1BE0AB-5D7C-4378-916E-41279EDCC8BB}">
      <dsp:nvSpPr>
        <dsp:cNvPr id="0" name=""/>
        <dsp:cNvSpPr/>
      </dsp:nvSpPr>
      <dsp:spPr>
        <a:xfrm>
          <a:off x="55279" y="112405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新闻</a:t>
          </a:r>
          <a:endParaRPr lang="zh-CN" altLang="en-US" sz="2400" kern="1200" dirty="0"/>
        </a:p>
      </dsp:txBody>
      <dsp:txXfrm>
        <a:off x="55279" y="1124056"/>
        <a:ext cx="1582824" cy="791412"/>
      </dsp:txXfrm>
    </dsp:sp>
    <dsp:sp modelId="{2DD79AE5-BA31-4ED7-A85B-C2759CAC20A3}">
      <dsp:nvSpPr>
        <dsp:cNvPr id="0" name=""/>
        <dsp:cNvSpPr/>
      </dsp:nvSpPr>
      <dsp:spPr>
        <a:xfrm>
          <a:off x="450985" y="2247861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浏览资讯</a:t>
          </a:r>
        </a:p>
      </dsp:txBody>
      <dsp:txXfrm>
        <a:off x="450985" y="2247861"/>
        <a:ext cx="1582824" cy="791412"/>
      </dsp:txXfrm>
    </dsp:sp>
    <dsp:sp modelId="{62FE4BB9-899A-4C4B-A3F5-EDC7A88B4CFE}">
      <dsp:nvSpPr>
        <dsp:cNvPr id="0" name=""/>
        <dsp:cNvSpPr/>
      </dsp:nvSpPr>
      <dsp:spPr>
        <a:xfrm>
          <a:off x="450985" y="337166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添加评论</a:t>
          </a:r>
        </a:p>
      </dsp:txBody>
      <dsp:txXfrm>
        <a:off x="450985" y="3371666"/>
        <a:ext cx="1582824" cy="791412"/>
      </dsp:txXfrm>
    </dsp:sp>
    <dsp:sp modelId="{87DB3F84-4013-4B04-B146-6EAB8A7FAD5B}">
      <dsp:nvSpPr>
        <dsp:cNvPr id="0" name=""/>
        <dsp:cNvSpPr/>
      </dsp:nvSpPr>
      <dsp:spPr>
        <a:xfrm>
          <a:off x="1970496" y="112405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商城</a:t>
          </a:r>
        </a:p>
      </dsp:txBody>
      <dsp:txXfrm>
        <a:off x="1970496" y="1124056"/>
        <a:ext cx="1582824" cy="791412"/>
      </dsp:txXfrm>
    </dsp:sp>
    <dsp:sp modelId="{3A836DB6-EAC8-4C3E-8DE1-4E527BEBDA84}">
      <dsp:nvSpPr>
        <dsp:cNvPr id="0" name=""/>
        <dsp:cNvSpPr/>
      </dsp:nvSpPr>
      <dsp:spPr>
        <a:xfrm>
          <a:off x="2366203" y="2247861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搜索</a:t>
          </a:r>
        </a:p>
      </dsp:txBody>
      <dsp:txXfrm>
        <a:off x="2366203" y="2247861"/>
        <a:ext cx="1582824" cy="791412"/>
      </dsp:txXfrm>
    </dsp:sp>
    <dsp:sp modelId="{734C9A56-3482-46AB-94FA-92E339C58ADC}">
      <dsp:nvSpPr>
        <dsp:cNvPr id="0" name=""/>
        <dsp:cNvSpPr/>
      </dsp:nvSpPr>
      <dsp:spPr>
        <a:xfrm>
          <a:off x="2366203" y="337166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添加购物车</a:t>
          </a:r>
        </a:p>
      </dsp:txBody>
      <dsp:txXfrm>
        <a:off x="2366203" y="3371666"/>
        <a:ext cx="1582824" cy="791412"/>
      </dsp:txXfrm>
    </dsp:sp>
    <dsp:sp modelId="{F4655FC3-932D-4C0B-A7C9-786384160AC1}">
      <dsp:nvSpPr>
        <dsp:cNvPr id="0" name=""/>
        <dsp:cNvSpPr/>
      </dsp:nvSpPr>
      <dsp:spPr>
        <a:xfrm>
          <a:off x="2366203" y="4495472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浏览商品</a:t>
          </a:r>
        </a:p>
      </dsp:txBody>
      <dsp:txXfrm>
        <a:off x="2366203" y="4495472"/>
        <a:ext cx="1582824" cy="791412"/>
      </dsp:txXfrm>
    </dsp:sp>
    <dsp:sp modelId="{33675D96-27EE-41F7-AA15-1B744562E424}">
      <dsp:nvSpPr>
        <dsp:cNvPr id="0" name=""/>
        <dsp:cNvSpPr/>
      </dsp:nvSpPr>
      <dsp:spPr>
        <a:xfrm>
          <a:off x="3885714" y="112405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购物车</a:t>
          </a:r>
        </a:p>
      </dsp:txBody>
      <dsp:txXfrm>
        <a:off x="3885714" y="1124056"/>
        <a:ext cx="1582824" cy="791412"/>
      </dsp:txXfrm>
    </dsp:sp>
    <dsp:sp modelId="{AAA7BC3C-D8A8-47E6-8AFE-803ED1BA35F0}">
      <dsp:nvSpPr>
        <dsp:cNvPr id="0" name=""/>
        <dsp:cNvSpPr/>
      </dsp:nvSpPr>
      <dsp:spPr>
        <a:xfrm>
          <a:off x="4281420" y="2247861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浏览</a:t>
          </a:r>
        </a:p>
      </dsp:txBody>
      <dsp:txXfrm>
        <a:off x="4281420" y="2247861"/>
        <a:ext cx="1582824" cy="791412"/>
      </dsp:txXfrm>
    </dsp:sp>
    <dsp:sp modelId="{4A699A24-6024-46AE-9369-316AFC7E0AD2}">
      <dsp:nvSpPr>
        <dsp:cNvPr id="0" name=""/>
        <dsp:cNvSpPr/>
      </dsp:nvSpPr>
      <dsp:spPr>
        <a:xfrm>
          <a:off x="4281420" y="337166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编辑</a:t>
          </a:r>
        </a:p>
      </dsp:txBody>
      <dsp:txXfrm>
        <a:off x="4281420" y="3371666"/>
        <a:ext cx="1582824" cy="791412"/>
      </dsp:txXfrm>
    </dsp:sp>
    <dsp:sp modelId="{711B0A9F-A236-41F4-8D4B-4D5A28B70AA2}">
      <dsp:nvSpPr>
        <dsp:cNvPr id="0" name=""/>
        <dsp:cNvSpPr/>
      </dsp:nvSpPr>
      <dsp:spPr>
        <a:xfrm>
          <a:off x="4281420" y="4495472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结算</a:t>
          </a:r>
        </a:p>
      </dsp:txBody>
      <dsp:txXfrm>
        <a:off x="4281420" y="4495472"/>
        <a:ext cx="1582824" cy="791412"/>
      </dsp:txXfrm>
    </dsp:sp>
    <dsp:sp modelId="{55DCA517-EB40-43B7-BECF-2E1478335D4E}">
      <dsp:nvSpPr>
        <dsp:cNvPr id="0" name=""/>
        <dsp:cNvSpPr/>
      </dsp:nvSpPr>
      <dsp:spPr>
        <a:xfrm>
          <a:off x="5800932" y="112405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论坛</a:t>
          </a:r>
        </a:p>
      </dsp:txBody>
      <dsp:txXfrm>
        <a:off x="5800932" y="1124056"/>
        <a:ext cx="1582824" cy="791412"/>
      </dsp:txXfrm>
    </dsp:sp>
    <dsp:sp modelId="{0E3413B2-A090-4B89-B086-DDA73304D9D0}">
      <dsp:nvSpPr>
        <dsp:cNvPr id="0" name=""/>
        <dsp:cNvSpPr/>
      </dsp:nvSpPr>
      <dsp:spPr>
        <a:xfrm>
          <a:off x="6196638" y="2247861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浏览</a:t>
          </a:r>
        </a:p>
      </dsp:txBody>
      <dsp:txXfrm>
        <a:off x="6196638" y="2247861"/>
        <a:ext cx="1582824" cy="791412"/>
      </dsp:txXfrm>
    </dsp:sp>
    <dsp:sp modelId="{55FB3E34-4B2F-4F8D-B595-141CDA8E395A}">
      <dsp:nvSpPr>
        <dsp:cNvPr id="0" name=""/>
        <dsp:cNvSpPr/>
      </dsp:nvSpPr>
      <dsp:spPr>
        <a:xfrm>
          <a:off x="6196638" y="3371666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添加帖子</a:t>
          </a:r>
        </a:p>
      </dsp:txBody>
      <dsp:txXfrm>
        <a:off x="6196638" y="3371666"/>
        <a:ext cx="1582824" cy="791412"/>
      </dsp:txXfrm>
    </dsp:sp>
    <dsp:sp modelId="{E258C2C8-3387-4257-A878-61E2BA494B04}">
      <dsp:nvSpPr>
        <dsp:cNvPr id="0" name=""/>
        <dsp:cNvSpPr/>
      </dsp:nvSpPr>
      <dsp:spPr>
        <a:xfrm>
          <a:off x="6196638" y="4495472"/>
          <a:ext cx="1582824" cy="791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交友</a:t>
          </a:r>
        </a:p>
      </dsp:txBody>
      <dsp:txXfrm>
        <a:off x="6196638" y="4495472"/>
        <a:ext cx="1582824" cy="791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AAAD3-96BF-4EB3-AC12-9CCF27969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FBDA-9764-4161-AD4B-8438211BB3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42" y="2813030"/>
            <a:ext cx="9144000" cy="2058863"/>
          </a:xfrm>
        </p:spPr>
        <p:txBody>
          <a:bodyPr anchor="ctr" anchorCtr="0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5237018"/>
            <a:ext cx="12192000" cy="16209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-4621"/>
            <a:ext cx="12192000" cy="2775529"/>
          </a:xfrm>
          <a:prstGeom prst="rect">
            <a:avLst/>
          </a:prstGeom>
          <a:solidFill>
            <a:srgbClr val="460046"/>
          </a:solidFill>
          <a:ln>
            <a:solidFill>
              <a:srgbClr val="4600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17838" y="668750"/>
            <a:ext cx="8255695" cy="911225"/>
            <a:chOff x="1109324" y="687952"/>
            <a:chExt cx="6191768" cy="911225"/>
          </a:xfrm>
        </p:grpSpPr>
        <p:grpSp>
          <p:nvGrpSpPr>
            <p:cNvPr id="10" name="Group 17"/>
            <p:cNvGrpSpPr/>
            <p:nvPr/>
          </p:nvGrpSpPr>
          <p:grpSpPr bwMode="auto">
            <a:xfrm>
              <a:off x="1109324" y="687952"/>
              <a:ext cx="3050598" cy="911225"/>
              <a:chOff x="1022" y="240"/>
              <a:chExt cx="1600" cy="478"/>
            </a:xfrm>
          </p:grpSpPr>
          <p:pic>
            <p:nvPicPr>
              <p:cNvPr id="12" name="Picture 13" descr="zufe_logo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" y="240"/>
                <a:ext cx="360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5" descr="zufe_name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270"/>
                <a:ext cx="951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1368" y="528"/>
                <a:ext cx="1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Zhejiang University of Finance &amp; Economics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7"/>
            <p:cNvSpPr txBox="1"/>
            <p:nvPr userDrawn="1"/>
          </p:nvSpPr>
          <p:spPr>
            <a:xfrm>
              <a:off x="4187018" y="975365"/>
              <a:ext cx="3114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信息管理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与人工智能学院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042" y="5252538"/>
            <a:ext cx="9144000" cy="110381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14475"/>
            <a:ext cx="10515600" cy="5016804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62212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872038"/>
            <a:ext cx="10515600" cy="12176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半闭框 6"/>
          <p:cNvSpPr/>
          <p:nvPr userDrawn="1"/>
        </p:nvSpPr>
        <p:spPr>
          <a:xfrm>
            <a:off x="831850" y="1709739"/>
            <a:ext cx="1000125" cy="1100137"/>
          </a:xfrm>
          <a:prstGeom prst="halfFrame">
            <a:avLst>
              <a:gd name="adj1" fmla="val 11904"/>
              <a:gd name="adj2" fmla="val 10476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 userDrawn="1"/>
        </p:nvSpPr>
        <p:spPr>
          <a:xfrm rot="10800000">
            <a:off x="10347325" y="3071814"/>
            <a:ext cx="1000125" cy="1100137"/>
          </a:xfrm>
          <a:prstGeom prst="halfFrame">
            <a:avLst>
              <a:gd name="adj1" fmla="val 11904"/>
              <a:gd name="adj2" fmla="val 10476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43050"/>
            <a:ext cx="5181600" cy="492918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543050"/>
            <a:ext cx="5181600" cy="492918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5400000" flipV="1">
            <a:off x="-1804614" y="2814140"/>
            <a:ext cx="5538547" cy="964800"/>
            <a:chOff x="628073" y="309707"/>
            <a:chExt cx="5538547" cy="964911"/>
          </a:xfrm>
        </p:grpSpPr>
        <p:sp>
          <p:nvSpPr>
            <p:cNvPr id="3" name="矩形 2"/>
            <p:cNvSpPr/>
            <p:nvPr userDrawn="1"/>
          </p:nvSpPr>
          <p:spPr>
            <a:xfrm>
              <a:off x="628073" y="309707"/>
              <a:ext cx="277091" cy="964910"/>
            </a:xfrm>
            <a:prstGeom prst="rect">
              <a:avLst/>
            </a:prstGeom>
            <a:solidFill>
              <a:srgbClr val="460046"/>
            </a:solidFill>
            <a:ln>
              <a:solidFill>
                <a:srgbClr val="4600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>
              <a:stCxn id="3" idx="2"/>
            </p:cNvCxnSpPr>
            <p:nvPr userDrawn="1"/>
          </p:nvCxnSpPr>
          <p:spPr>
            <a:xfrm>
              <a:off x="766620" y="1274618"/>
              <a:ext cx="5400000" cy="0"/>
            </a:xfrm>
            <a:prstGeom prst="line">
              <a:avLst/>
            </a:prstGeom>
            <a:ln>
              <a:solidFill>
                <a:srgbClr val="4600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88148" y="790111"/>
            <a:ext cx="753021" cy="7590748"/>
          </a:xfrm>
        </p:spPr>
        <p:txBody>
          <a:bodyPr vert="horz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736" y="351478"/>
            <a:ext cx="10515600" cy="909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43050"/>
            <a:ext cx="10515600" cy="498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28073" y="309707"/>
            <a:ext cx="10898909" cy="964910"/>
            <a:chOff x="628073" y="309707"/>
            <a:chExt cx="10898909" cy="964910"/>
          </a:xfrm>
        </p:grpSpPr>
        <p:sp>
          <p:nvSpPr>
            <p:cNvPr id="7" name="矩形 6"/>
            <p:cNvSpPr/>
            <p:nvPr userDrawn="1"/>
          </p:nvSpPr>
          <p:spPr>
            <a:xfrm>
              <a:off x="628073" y="309707"/>
              <a:ext cx="277091" cy="964910"/>
            </a:xfrm>
            <a:prstGeom prst="rect">
              <a:avLst/>
            </a:prstGeom>
            <a:solidFill>
              <a:srgbClr val="460046"/>
            </a:solidFill>
            <a:ln>
              <a:solidFill>
                <a:srgbClr val="4600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>
              <a:stCxn id="7" idx="2"/>
            </p:cNvCxnSpPr>
            <p:nvPr userDrawn="1"/>
          </p:nvCxnSpPr>
          <p:spPr>
            <a:xfrm>
              <a:off x="766619" y="1274617"/>
              <a:ext cx="10760363" cy="0"/>
            </a:xfrm>
            <a:prstGeom prst="line">
              <a:avLst/>
            </a:prstGeom>
            <a:ln>
              <a:solidFill>
                <a:srgbClr val="4600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技术（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5312060"/>
            <a:ext cx="6858000" cy="13285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主讲：陈明晶</a:t>
            </a:r>
            <a:endParaRPr lang="en-US" altLang="zh-CN" sz="2400" dirty="0"/>
          </a:p>
          <a:p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mch2000@163.com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3736" y="1385853"/>
          <a:ext cx="10080161" cy="526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84"/>
                <a:gridCol w="2339834"/>
                <a:gridCol w="1962364"/>
                <a:gridCol w="1520575"/>
                <a:gridCol w="3298004"/>
              </a:tblGrid>
              <a:tr h="693981">
                <a:tc gridSpan="5"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表名：</a:t>
                      </a:r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t_book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字段类型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自增，非空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book_name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book_pic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图片地址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book_author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nvarchar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book_price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book_info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长文本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book_isbn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book_press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book_date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出版日期，自动生成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33735" y="1457864"/>
            <a:ext cx="10387013" cy="4892136"/>
            <a:chOff x="559325" y="1407113"/>
            <a:chExt cx="10387013" cy="7062773"/>
          </a:xfrm>
        </p:grpSpPr>
        <p:sp>
          <p:nvSpPr>
            <p:cNvPr id="6" name="矩形: 圆角 5"/>
            <p:cNvSpPr/>
            <p:nvPr/>
          </p:nvSpPr>
          <p:spPr>
            <a:xfrm>
              <a:off x="559327" y="1407113"/>
              <a:ext cx="2967703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models.py</a:t>
              </a:r>
              <a:endParaRPr lang="en-US" altLang="zh-CN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59325" y="1909389"/>
              <a:ext cx="10387013" cy="656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20" y="1874842"/>
            <a:ext cx="9985534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33735" y="1457864"/>
            <a:ext cx="10387013" cy="1428259"/>
            <a:chOff x="559325" y="1407113"/>
            <a:chExt cx="10387013" cy="2061977"/>
          </a:xfrm>
        </p:grpSpPr>
        <p:sp>
          <p:nvSpPr>
            <p:cNvPr id="5" name="矩形: 圆角 5"/>
            <p:cNvSpPr/>
            <p:nvPr/>
          </p:nvSpPr>
          <p:spPr>
            <a:xfrm>
              <a:off x="559327" y="1407113"/>
              <a:ext cx="2967703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admin.py</a:t>
              </a:r>
              <a:endParaRPr lang="en-US" altLang="zh-CN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59325" y="1909390"/>
              <a:ext cx="10387013" cy="155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4" y="2071735"/>
            <a:ext cx="4300538" cy="814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后台管理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数据移植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manage.py migrate</a:t>
            </a:r>
            <a:endParaRPr lang="en-US" altLang="zh-CN" dirty="0" smtClean="0"/>
          </a:p>
          <a:p>
            <a:r>
              <a:rPr lang="zh-CN" altLang="en-US" dirty="0" smtClean="0"/>
              <a:t>设置超级管理员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manage.py </a:t>
            </a:r>
            <a:r>
              <a:rPr lang="en-US" altLang="zh-CN" dirty="0" err="1" smtClean="0"/>
              <a:t>createsuperuser</a:t>
            </a:r>
            <a:endParaRPr lang="en-US" altLang="zh-CN" dirty="0" smtClean="0"/>
          </a:p>
          <a:p>
            <a:r>
              <a:rPr lang="zh-CN" altLang="en-US" dirty="0" smtClean="0"/>
              <a:t>后台登录后，增加数据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28297" y="1514475"/>
            <a:ext cx="6921039" cy="2150528"/>
            <a:chOff x="559325" y="1407113"/>
            <a:chExt cx="6921039" cy="3104715"/>
          </a:xfrm>
        </p:grpSpPr>
        <p:sp>
          <p:nvSpPr>
            <p:cNvPr id="6" name="矩形: 圆角 5"/>
            <p:cNvSpPr/>
            <p:nvPr/>
          </p:nvSpPr>
          <p:spPr>
            <a:xfrm>
              <a:off x="559327" y="1407113"/>
              <a:ext cx="2967703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models.py</a:t>
              </a:r>
              <a:endParaRPr lang="en-US" altLang="zh-CN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59325" y="1909390"/>
              <a:ext cx="6921039" cy="260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首页展示（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增加读取数据方法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修改视图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911" y="1931453"/>
            <a:ext cx="6374130" cy="17335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528297" y="3900957"/>
            <a:ext cx="6921039" cy="2874428"/>
            <a:chOff x="559325" y="1407113"/>
            <a:chExt cx="6921039" cy="4149809"/>
          </a:xfrm>
        </p:grpSpPr>
        <p:sp>
          <p:nvSpPr>
            <p:cNvPr id="9" name="矩形: 圆角 5"/>
            <p:cNvSpPr/>
            <p:nvPr/>
          </p:nvSpPr>
          <p:spPr>
            <a:xfrm>
              <a:off x="559327" y="1407113"/>
              <a:ext cx="2736101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views.py</a:t>
              </a:r>
              <a:endParaRPr lang="en-US" altLang="zh-CN" sz="2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325" y="1909390"/>
              <a:ext cx="6921039" cy="3647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11" y="4317935"/>
            <a:ext cx="6186488" cy="2457450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8005313" y="3165894"/>
            <a:ext cx="1371600" cy="499109"/>
          </a:xfrm>
          <a:prstGeom prst="ellipse">
            <a:avLst/>
          </a:prstGeom>
          <a:solidFill>
            <a:srgbClr val="FFFF00">
              <a:alpha val="20000"/>
            </a:srgb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首页展示（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修改首页模板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933735" y="2270664"/>
            <a:ext cx="10515601" cy="4048856"/>
            <a:chOff x="559325" y="1407113"/>
            <a:chExt cx="10515601" cy="5845330"/>
          </a:xfrm>
        </p:grpSpPr>
        <p:sp>
          <p:nvSpPr>
            <p:cNvPr id="13" name="矩形: 圆角 5"/>
            <p:cNvSpPr/>
            <p:nvPr/>
          </p:nvSpPr>
          <p:spPr>
            <a:xfrm>
              <a:off x="559327" y="1407113"/>
              <a:ext cx="2967703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models.py</a:t>
              </a:r>
              <a:endParaRPr lang="en-US" altLang="zh-CN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9325" y="1909390"/>
              <a:ext cx="10515601" cy="5343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916" y="2687642"/>
            <a:ext cx="10404158" cy="3551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实体的查询方法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632746" y="1477645"/>
          <a:ext cx="11020774" cy="50552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02934"/>
                <a:gridCol w="1341120"/>
                <a:gridCol w="6776720"/>
              </a:tblGrid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管理器方法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返回类型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说明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1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Obj.objects.all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QuerySet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返回表中所有数据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Obj.objects.filter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QuerySet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返回符合条件的数据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Obj.objects.exclude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QuerySet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返回不符合条件的数据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Obj.objects.order_by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QuerySet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对查询结果集进行排序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1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Obj.objects.values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QuerySet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返回一个列表，每个元素为一个字典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Obj.objects.reverse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QuerySet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对排序的结果反转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Obj.objects.get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模型对象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返回一个满足条件的对象；</a:t>
                      </a:r>
                      <a:r>
                        <a:rPr lang="en-US" sz="2000" dirty="0" err="1" smtClean="0"/>
                        <a:t>如没有找，会引发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DoesNotExist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异常</a:t>
                      </a:r>
                      <a:r>
                        <a:rPr lang="en-US" sz="2000" dirty="0"/>
                        <a:t>; </a:t>
                      </a:r>
                      <a:r>
                        <a:rPr lang="en-US" sz="2000" dirty="0" err="1" smtClean="0"/>
                        <a:t>如找到多个</a:t>
                      </a:r>
                      <a:r>
                        <a:rPr lang="en-US" sz="2000" dirty="0" err="1"/>
                        <a:t>，</a:t>
                      </a:r>
                      <a:r>
                        <a:rPr lang="en-US" sz="2000" dirty="0" err="1" smtClean="0"/>
                        <a:t>会引发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MultiObjectsReturned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/>
                        <a:t>异常</a:t>
                      </a:r>
                      <a:r>
                        <a:rPr lang="en-US" sz="2000" dirty="0"/>
                        <a:t>；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7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Obj.objects.count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返回查询集中对象的数目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Obj.objects.first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模型对象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返回第一条数据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1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Obj.objects.last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模型对象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返回最后一条数据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09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 smtClean="0"/>
                        <a:t>Obj.objects.exists</a:t>
                      </a:r>
                      <a:r>
                        <a:rPr lang="en-US" sz="2000" dirty="0"/>
                        <a:t>()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bool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判断查询的数据是否存在</a:t>
                      </a:r>
                      <a:endParaRPr lang="en-US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课后任务：显示新闻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33736" y="1385853"/>
          <a:ext cx="10080161" cy="526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84"/>
                <a:gridCol w="2339834"/>
                <a:gridCol w="1962364"/>
                <a:gridCol w="1520575"/>
                <a:gridCol w="3298004"/>
              </a:tblGrid>
              <a:tr h="693981">
                <a:tc gridSpan="5"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表名：</a:t>
                      </a:r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t_news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字段类型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自增，非空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news_title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news_pic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nvarchar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图片地址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news_author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nvarchar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news_read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news_content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长文本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news_type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新闻类型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news_top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是否置顶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news_date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发布日期，自动生成</a:t>
                      </a:r>
                      <a:endParaRPr lang="zh-CN" altLang="en-US" sz="24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用户登录与注册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django.contrib.auth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Django</a:t>
            </a:r>
            <a:r>
              <a:rPr lang="zh-CN" altLang="en-US" dirty="0"/>
              <a:t>使用内置的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Permission</a:t>
            </a:r>
            <a:r>
              <a:rPr lang="zh-CN" altLang="en-US" dirty="0"/>
              <a:t>和</a:t>
            </a:r>
            <a:r>
              <a:rPr lang="en-US" altLang="zh-CN" dirty="0"/>
              <a:t>Group</a:t>
            </a:r>
            <a:r>
              <a:rPr lang="zh-CN" altLang="en-US" dirty="0"/>
              <a:t>模型来管理用户认证的相关数据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Django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…/Lib/site-packages/django/contrib/auth/models.py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smtClean="0"/>
              <a:t>章  综合设计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User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username</a:t>
            </a:r>
            <a:r>
              <a:rPr lang="zh-CN" altLang="en-US" dirty="0"/>
              <a:t>：用户名，必填字段。最长</a:t>
            </a:r>
            <a:r>
              <a:rPr lang="en-US" altLang="zh-CN" dirty="0"/>
              <a:t>150</a:t>
            </a:r>
            <a:r>
              <a:rPr lang="zh-CN" altLang="en-US" dirty="0"/>
              <a:t>个字符。可以包含字母、数字、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/>
              <a:t>@</a:t>
            </a:r>
            <a:r>
              <a:rPr lang="zh-CN" altLang="en-US" dirty="0"/>
              <a:t>、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-</a:t>
            </a:r>
            <a:r>
              <a:rPr lang="zh-CN" altLang="en-US" dirty="0"/>
              <a:t>等字符。</a:t>
            </a:r>
            <a:endParaRPr lang="zh-CN" altLang="en-US" dirty="0"/>
          </a:p>
          <a:p>
            <a:r>
              <a:rPr lang="en-US" altLang="zh-CN" dirty="0" err="1" smtClean="0"/>
              <a:t>first_name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last_name</a:t>
            </a:r>
            <a:r>
              <a:rPr lang="zh-CN" altLang="en-US" dirty="0" smtClean="0"/>
              <a:t>：名字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姓氏，</a:t>
            </a:r>
            <a:r>
              <a:rPr lang="zh-CN" altLang="en-US" dirty="0"/>
              <a:t>可选字段。最长</a:t>
            </a:r>
            <a:r>
              <a:rPr lang="en-US" altLang="zh-CN" dirty="0" smtClean="0"/>
              <a:t>30 / 150</a:t>
            </a:r>
            <a:r>
              <a:rPr lang="zh-CN" altLang="en-US" dirty="0" smtClean="0"/>
              <a:t>个</a:t>
            </a:r>
            <a:r>
              <a:rPr lang="zh-CN" altLang="en-US" dirty="0"/>
              <a:t>字符。</a:t>
            </a:r>
            <a:endParaRPr lang="zh-CN" altLang="en-US" dirty="0"/>
          </a:p>
          <a:p>
            <a:r>
              <a:rPr lang="en-US" altLang="zh-CN" dirty="0" smtClean="0"/>
              <a:t>email</a:t>
            </a:r>
            <a:r>
              <a:rPr lang="zh-CN" altLang="en-US" dirty="0"/>
              <a:t>：电子邮件地址，可选字段。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password</a:t>
            </a:r>
            <a:r>
              <a:rPr lang="zh-CN" altLang="en-US" dirty="0"/>
              <a:t>：存储密码的</a:t>
            </a:r>
            <a:r>
              <a:rPr lang="zh-CN" altLang="en-US" dirty="0">
                <a:solidFill>
                  <a:srgbClr val="FF0000"/>
                </a:solidFill>
              </a:rPr>
              <a:t>哈希值</a:t>
            </a:r>
            <a:r>
              <a:rPr lang="zh-CN" altLang="en-US" dirty="0"/>
              <a:t>，可选字段。密码可包含任意字符。</a:t>
            </a:r>
            <a:endParaRPr lang="zh-CN" altLang="en-US" dirty="0"/>
          </a:p>
          <a:p>
            <a:r>
              <a:rPr lang="en-US" altLang="zh-CN" dirty="0" smtClean="0"/>
              <a:t>groups / </a:t>
            </a:r>
            <a:r>
              <a:rPr lang="en-US" altLang="zh-CN" dirty="0" err="1" smtClean="0"/>
              <a:t>user_permissions</a:t>
            </a:r>
            <a:r>
              <a:rPr lang="zh-CN" altLang="en-US" dirty="0" smtClean="0"/>
              <a:t>：</a:t>
            </a:r>
            <a:r>
              <a:rPr lang="zh-CN" altLang="en-US" dirty="0"/>
              <a:t>多对多关系，可选字段。关联用户</a:t>
            </a:r>
            <a:r>
              <a:rPr lang="zh-CN" altLang="en-US" dirty="0" smtClean="0"/>
              <a:t>组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用户</a:t>
            </a:r>
            <a:r>
              <a:rPr lang="zh-CN" altLang="en-US" dirty="0"/>
              <a:t>权限。</a:t>
            </a:r>
            <a:endParaRPr lang="zh-CN" altLang="en-US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is_staff</a:t>
            </a:r>
            <a:r>
              <a:rPr lang="zh-CN" altLang="en-US" dirty="0"/>
              <a:t>：是否允许访问</a:t>
            </a:r>
            <a:r>
              <a:rPr lang="en-US" altLang="zh-CN" dirty="0"/>
              <a:t>Admin</a:t>
            </a:r>
            <a:r>
              <a:rPr lang="zh-CN" altLang="en-US" dirty="0"/>
              <a:t>站点，可选字段。为</a:t>
            </a:r>
            <a:r>
              <a:rPr lang="en-US" altLang="zh-CN" dirty="0"/>
              <a:t>True</a:t>
            </a:r>
            <a:r>
              <a:rPr lang="zh-CN" altLang="en-US" dirty="0"/>
              <a:t>时表示账户可以访问</a:t>
            </a:r>
            <a:r>
              <a:rPr lang="en-US" altLang="zh-CN" dirty="0"/>
              <a:t>Admin</a:t>
            </a:r>
            <a:r>
              <a:rPr lang="zh-CN" altLang="en-US" dirty="0"/>
              <a:t>站点。</a:t>
            </a:r>
            <a:endParaRPr lang="zh-CN" altLang="en-US" dirty="0"/>
          </a:p>
          <a:p>
            <a:r>
              <a:rPr lang="en-US" altLang="zh-CN" dirty="0" err="1"/>
              <a:t>is_active</a:t>
            </a:r>
            <a:r>
              <a:rPr lang="zh-CN" altLang="en-US" dirty="0"/>
              <a:t>：是否为活动账户，可选字段。为</a:t>
            </a:r>
            <a:r>
              <a:rPr lang="en-US" altLang="zh-CN" dirty="0"/>
              <a:t>True</a:t>
            </a:r>
            <a:r>
              <a:rPr lang="zh-CN" altLang="en-US" dirty="0"/>
              <a:t>时表示用户账户为活动账户，非活动账户被禁止访问。</a:t>
            </a:r>
            <a:endParaRPr lang="zh-CN" altLang="en-US" dirty="0"/>
          </a:p>
          <a:p>
            <a:r>
              <a:rPr lang="en-US" altLang="zh-CN" dirty="0" err="1"/>
              <a:t>is_superuser</a:t>
            </a:r>
            <a:r>
              <a:rPr lang="zh-CN" altLang="en-US" dirty="0"/>
              <a:t>：是否为超级用户，可选字段。为</a:t>
            </a:r>
            <a:r>
              <a:rPr lang="en-US" altLang="zh-CN" dirty="0"/>
              <a:t>True</a:t>
            </a:r>
            <a:r>
              <a:rPr lang="zh-CN" altLang="en-US" dirty="0"/>
              <a:t>时表示用户具有所有权限，否则为普通用户。</a:t>
            </a:r>
            <a:endParaRPr lang="zh-CN" altLang="en-US" dirty="0"/>
          </a:p>
          <a:p>
            <a:r>
              <a:rPr lang="en-US" altLang="zh-CN" dirty="0" err="1"/>
              <a:t>last_login</a:t>
            </a:r>
            <a:r>
              <a:rPr lang="zh-CN" altLang="en-US" dirty="0"/>
              <a:t>：用户上次登录的日期时间，可选字段。</a:t>
            </a:r>
            <a:endParaRPr lang="zh-CN" altLang="en-US" dirty="0"/>
          </a:p>
          <a:p>
            <a:r>
              <a:rPr lang="en-US" altLang="zh-CN" dirty="0" err="1"/>
              <a:t>date_joined</a:t>
            </a:r>
            <a:r>
              <a:rPr lang="zh-CN" altLang="en-US" dirty="0"/>
              <a:t>：创建账户的日期时间，可选字段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32135" y="1386744"/>
            <a:ext cx="10521665" cy="5144534"/>
            <a:chOff x="559325" y="1407113"/>
            <a:chExt cx="10521665" cy="7427159"/>
          </a:xfrm>
        </p:grpSpPr>
        <p:sp>
          <p:nvSpPr>
            <p:cNvPr id="5" name="矩形: 圆角 5"/>
            <p:cNvSpPr/>
            <p:nvPr/>
          </p:nvSpPr>
          <p:spPr>
            <a:xfrm>
              <a:off x="559327" y="1407113"/>
              <a:ext cx="2967703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books</a:t>
              </a:r>
              <a:r>
                <a:rPr lang="en-US" altLang="zh-CN" sz="2800" dirty="0" smtClean="0"/>
                <a:t> / models.py</a:t>
              </a:r>
              <a:endParaRPr lang="en-US" altLang="zh-CN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59325" y="1909389"/>
              <a:ext cx="10521665" cy="6924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class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AbstractUser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AbstractBaseUser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PermissionsMixin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):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……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rgbClr val="FF0000"/>
                  </a:solidFill>
                </a:rPr>
                <a:t>username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models.CharField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_(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'username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'),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max_length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=150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unique=True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…… , 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first_name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models.CharField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……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last_name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models.CharField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……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email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models.EmailField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……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is_staff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models.BooleanField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……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is_active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models.BooleanField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…… )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date_joined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models.DateTimeField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 …… )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zh-CN" dirty="0" smtClean="0"/>
              <a:t>．</a:t>
            </a:r>
            <a:r>
              <a:rPr lang="en-US" altLang="zh-CN" dirty="0" smtClean="0"/>
              <a:t>Permission</a:t>
            </a:r>
            <a:r>
              <a:rPr lang="zh-CN" altLang="zh-CN" dirty="0" smtClean="0"/>
              <a:t>模型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Permission</a:t>
            </a:r>
            <a:r>
              <a:rPr lang="zh-CN" altLang="zh-CN" dirty="0" smtClean="0"/>
              <a:t>模型用于管理权限数据，模型包含的字段如下。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name</a:t>
            </a:r>
            <a:r>
              <a:rPr lang="zh-CN" altLang="zh-CN" dirty="0" smtClean="0"/>
              <a:t>：权限名称，必填字段。最长</a:t>
            </a:r>
            <a:r>
              <a:rPr lang="en-US" altLang="zh-CN" dirty="0" smtClean="0"/>
              <a:t>255</a:t>
            </a:r>
            <a:r>
              <a:rPr lang="zh-CN" altLang="zh-CN" dirty="0" smtClean="0"/>
              <a:t>个字符。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content_type</a:t>
            </a:r>
            <a:r>
              <a:rPr lang="zh-CN" altLang="zh-CN" dirty="0" smtClean="0"/>
              <a:t>：引用数据表</a:t>
            </a:r>
            <a:r>
              <a:rPr lang="en-US" altLang="zh-CN" dirty="0" err="1" smtClean="0"/>
              <a:t>django_content_type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字段，必填字段。数据表</a:t>
            </a:r>
            <a:r>
              <a:rPr lang="en-US" altLang="zh-CN" dirty="0" err="1" smtClean="0"/>
              <a:t>django_content_type</a:t>
            </a:r>
            <a:r>
              <a:rPr lang="zh-CN" altLang="zh-CN" dirty="0" smtClean="0"/>
              <a:t>保存应用包含的模型记录。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codename</a:t>
            </a:r>
            <a:r>
              <a:rPr lang="zh-CN" altLang="zh-CN" dirty="0" smtClean="0"/>
              <a:t>：用于编程的权限名称，必填字段。最长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个字符。</a:t>
            </a:r>
            <a:endParaRPr lang="zh-CN" altLang="zh-CN" dirty="0" smtClean="0"/>
          </a:p>
          <a:p>
            <a:r>
              <a:rPr lang="zh-CN" altLang="zh-CN" dirty="0" smtClean="0"/>
              <a:t>在数据库中，</a:t>
            </a:r>
            <a:r>
              <a:rPr lang="en-US" altLang="zh-CN" dirty="0" smtClean="0"/>
              <a:t>Permission</a:t>
            </a:r>
            <a:r>
              <a:rPr lang="zh-CN" altLang="zh-CN" dirty="0" smtClean="0"/>
              <a:t>模型对应的数据表为</a:t>
            </a:r>
            <a:r>
              <a:rPr lang="en-US" altLang="zh-CN" dirty="0" err="1" smtClean="0"/>
              <a:t>auth_permission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zh-CN" dirty="0" smtClean="0"/>
              <a:t>．</a:t>
            </a:r>
            <a:r>
              <a:rPr lang="en-US" altLang="zh-CN" dirty="0" smtClean="0"/>
              <a:t>Group</a:t>
            </a:r>
            <a:r>
              <a:rPr lang="zh-CN" altLang="zh-CN" dirty="0" smtClean="0"/>
              <a:t>模型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Group</a:t>
            </a:r>
            <a:r>
              <a:rPr lang="zh-CN" altLang="zh-CN" smtClean="0"/>
              <a:t>模型用于管理组数据，模型包含的字段如下。</a:t>
            </a:r>
            <a:endParaRPr lang="zh-CN" altLang="zh-CN" smtClean="0"/>
          </a:p>
          <a:p>
            <a:pPr lvl="1"/>
            <a:r>
              <a:rPr lang="en-US" altLang="zh-CN" smtClean="0"/>
              <a:t>name</a:t>
            </a:r>
            <a:r>
              <a:rPr lang="zh-CN" altLang="zh-CN" smtClean="0"/>
              <a:t>：组名称，必填字段。最长</a:t>
            </a:r>
            <a:r>
              <a:rPr lang="en-US" altLang="zh-CN" smtClean="0"/>
              <a:t>80</a:t>
            </a:r>
            <a:r>
              <a:rPr lang="zh-CN" altLang="zh-CN" smtClean="0"/>
              <a:t>个字符。</a:t>
            </a:r>
            <a:endParaRPr lang="zh-CN" altLang="zh-CN" smtClean="0"/>
          </a:p>
          <a:p>
            <a:pPr lvl="1"/>
            <a:r>
              <a:rPr lang="en-US" altLang="zh-CN" smtClean="0"/>
              <a:t>permissions</a:t>
            </a:r>
            <a:r>
              <a:rPr lang="zh-CN" altLang="zh-CN" smtClean="0"/>
              <a:t>：多对多关系，关联权限。</a:t>
            </a:r>
            <a:endParaRPr lang="zh-CN" altLang="zh-CN" smtClean="0"/>
          </a:p>
          <a:p>
            <a:r>
              <a:rPr lang="zh-CN" altLang="zh-CN" smtClean="0"/>
              <a:t>在数据库中，</a:t>
            </a:r>
            <a:r>
              <a:rPr lang="en-US" altLang="zh-CN" smtClean="0"/>
              <a:t>Group</a:t>
            </a:r>
            <a:r>
              <a:rPr lang="zh-CN" altLang="zh-CN" smtClean="0"/>
              <a:t>模型对应的数据表为</a:t>
            </a:r>
            <a:r>
              <a:rPr lang="en-US" altLang="zh-CN" smtClean="0"/>
              <a:t>auth_group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zh-CN" dirty="0" smtClean="0"/>
              <a:t>．模型关系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User</a:t>
            </a:r>
            <a:r>
              <a:rPr lang="zh-CN" altLang="zh-CN" smtClean="0"/>
              <a:t>模型与</a:t>
            </a:r>
            <a:r>
              <a:rPr lang="en-US" altLang="zh-CN" smtClean="0"/>
              <a:t>Permission</a:t>
            </a:r>
            <a:r>
              <a:rPr lang="zh-CN" altLang="zh-CN" smtClean="0"/>
              <a:t>模型之间是多对多关系，该关系在数据库中对应的数据表为</a:t>
            </a:r>
            <a:r>
              <a:rPr lang="en-US" altLang="zh-CN" smtClean="0"/>
              <a:t>auth_user_user_permissions</a:t>
            </a:r>
            <a:endParaRPr lang="en-US" altLang="zh-CN" smtClean="0"/>
          </a:p>
          <a:p>
            <a:r>
              <a:rPr lang="en-US" altLang="zh-CN" smtClean="0"/>
              <a:t>User</a:t>
            </a:r>
            <a:r>
              <a:rPr lang="zh-CN" altLang="zh-CN" smtClean="0"/>
              <a:t>模型与</a:t>
            </a:r>
            <a:r>
              <a:rPr lang="en-US" altLang="zh-CN" smtClean="0"/>
              <a:t>Group</a:t>
            </a:r>
            <a:r>
              <a:rPr lang="zh-CN" altLang="zh-CN" smtClean="0"/>
              <a:t>模型之间是多对多关系，该关系在数据库中对应的数据表为</a:t>
            </a:r>
            <a:r>
              <a:rPr lang="en-US" altLang="zh-CN" smtClean="0"/>
              <a:t>auth_user_groups</a:t>
            </a:r>
            <a:endParaRPr lang="en-US" altLang="zh-CN" smtClean="0"/>
          </a:p>
          <a:p>
            <a:r>
              <a:rPr lang="en-US" altLang="zh-CN" smtClean="0"/>
              <a:t>Group</a:t>
            </a:r>
            <a:r>
              <a:rPr lang="zh-CN" altLang="zh-CN" smtClean="0"/>
              <a:t>模型与</a:t>
            </a:r>
            <a:r>
              <a:rPr lang="en-US" altLang="zh-CN" smtClean="0"/>
              <a:t>Permission</a:t>
            </a:r>
            <a:r>
              <a:rPr lang="zh-CN" altLang="zh-CN" smtClean="0"/>
              <a:t>模型之间是多对多关系，该关系在数据库中对应的数据表为</a:t>
            </a:r>
            <a:r>
              <a:rPr lang="en-US" altLang="zh-CN" smtClean="0"/>
              <a:t>auth_group_permissions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登录表单 </a:t>
            </a:r>
            <a:r>
              <a:rPr lang="en-US" altLang="zh-CN" dirty="0" err="1" smtClean="0"/>
              <a:t>loginForm</a:t>
            </a:r>
            <a:r>
              <a:rPr lang="zh-CN" altLang="en-US" dirty="0" smtClean="0"/>
              <a:t>，输入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password</a:t>
            </a:r>
            <a:endParaRPr lang="en-US" altLang="zh-CN" dirty="0" smtClean="0"/>
          </a:p>
          <a:p>
            <a:r>
              <a:rPr lang="zh-CN" altLang="en-US" dirty="0" smtClean="0"/>
              <a:t>登录函数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password </a:t>
            </a:r>
            <a:r>
              <a:rPr lang="zh-CN" altLang="en-US" dirty="0" smtClean="0"/>
              <a:t>查找用户</a:t>
            </a:r>
            <a:endParaRPr lang="en-US" altLang="zh-CN" dirty="0" smtClean="0"/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login.html</a:t>
            </a:r>
            <a:endParaRPr lang="en-US" altLang="zh-CN" dirty="0" smtClean="0"/>
          </a:p>
          <a:p>
            <a:r>
              <a:rPr lang="zh-CN" altLang="en-US" dirty="0" smtClean="0"/>
              <a:t>定义 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88455" y="1386744"/>
            <a:ext cx="10515601" cy="4048856"/>
            <a:chOff x="933735" y="1386744"/>
            <a:chExt cx="10515601" cy="4048856"/>
          </a:xfrm>
        </p:grpSpPr>
        <p:grpSp>
          <p:nvGrpSpPr>
            <p:cNvPr id="4" name="组合 3"/>
            <p:cNvGrpSpPr/>
            <p:nvPr/>
          </p:nvGrpSpPr>
          <p:grpSpPr>
            <a:xfrm>
              <a:off x="933735" y="1386744"/>
              <a:ext cx="10515601" cy="4048856"/>
              <a:chOff x="559325" y="1407113"/>
              <a:chExt cx="10515601" cy="5845330"/>
            </a:xfrm>
          </p:grpSpPr>
          <p:sp>
            <p:nvSpPr>
              <p:cNvPr id="5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9325" y="1909390"/>
                <a:ext cx="10515601" cy="53430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108104" y="1929496"/>
              <a:ext cx="6882213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</a:t>
              </a:r>
              <a:r>
                <a:rPr lang="en-US" altLang="zh-CN" sz="2200" dirty="0"/>
                <a:t> import forms</a:t>
              </a:r>
              <a:endParaRPr lang="en-US" altLang="zh-CN" sz="2200" dirty="0"/>
            </a:p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django.contrib.auth</a:t>
              </a:r>
              <a:r>
                <a:rPr lang="en-US" altLang="zh-CN" sz="2200" dirty="0"/>
                <a:t> import authenticate</a:t>
              </a:r>
              <a:endParaRPr lang="en-US" altLang="zh-CN" sz="2200" dirty="0"/>
            </a:p>
            <a:p>
              <a:endParaRPr lang="en-US" altLang="zh-CN" sz="2200" dirty="0" smtClean="0"/>
            </a:p>
            <a:p>
              <a:endParaRPr lang="en-US" altLang="zh-CN" sz="2200" dirty="0"/>
            </a:p>
            <a:p>
              <a:r>
                <a:rPr lang="en-US" altLang="zh-CN" sz="2200" dirty="0" smtClean="0"/>
                <a:t>class </a:t>
              </a:r>
              <a:r>
                <a:rPr lang="en-US" altLang="zh-CN" sz="2200" dirty="0" err="1"/>
                <a:t>loginForm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forms.Form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username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用户名</a:t>
              </a:r>
              <a:r>
                <a:rPr lang="en-US" altLang="zh-CN" sz="2200" dirty="0"/>
                <a:t>')</a:t>
              </a:r>
              <a:endParaRPr lang="en-US" altLang="zh-CN" sz="2200" dirty="0"/>
            </a:p>
            <a:p>
              <a:r>
                <a:rPr lang="en-US" altLang="zh-CN" sz="2200" dirty="0"/>
                <a:t>    password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密码</a:t>
              </a:r>
              <a:r>
                <a:rPr lang="en-US" altLang="zh-CN" sz="2200" dirty="0" smtClean="0"/>
                <a:t>')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88457" y="1386744"/>
            <a:ext cx="10515601" cy="4689316"/>
            <a:chOff x="933735" y="1386744"/>
            <a:chExt cx="10515601" cy="4689316"/>
          </a:xfrm>
        </p:grpSpPr>
        <p:grpSp>
          <p:nvGrpSpPr>
            <p:cNvPr id="4" name="组合 3"/>
            <p:cNvGrpSpPr/>
            <p:nvPr/>
          </p:nvGrpSpPr>
          <p:grpSpPr>
            <a:xfrm>
              <a:off x="933735" y="1386744"/>
              <a:ext cx="10515601" cy="4689316"/>
              <a:chOff x="559325" y="1407113"/>
              <a:chExt cx="10515601" cy="6769961"/>
            </a:xfrm>
          </p:grpSpPr>
          <p:sp>
            <p:nvSpPr>
              <p:cNvPr id="5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9325" y="1909390"/>
                <a:ext cx="10515601" cy="62676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def login(request):</a:t>
              </a:r>
              <a:endParaRPr lang="en-US" altLang="zh-CN" sz="2200" dirty="0"/>
            </a:p>
            <a:p>
              <a:r>
                <a:rPr lang="en-US" altLang="zh-CN" sz="2200" dirty="0"/>
                <a:t>    if </a:t>
              </a:r>
              <a:r>
                <a:rPr lang="en-US" altLang="zh-CN" sz="2200" dirty="0" err="1"/>
                <a:t>request.method</a:t>
              </a:r>
              <a:r>
                <a:rPr lang="en-US" altLang="zh-CN" sz="2200" dirty="0"/>
                <a:t> == 'POST':</a:t>
              </a:r>
              <a:endParaRPr lang="en-US" altLang="zh-CN" sz="2200" dirty="0"/>
            </a:p>
            <a:p>
              <a:r>
                <a:rPr lang="en-US" altLang="zh-CN" sz="2200" dirty="0"/>
                <a:t>        </a:t>
              </a:r>
              <a:r>
                <a:rPr lang="en-US" altLang="zh-CN" sz="2200" dirty="0" err="1"/>
                <a:t>loginform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loginForm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        </a:t>
              </a:r>
              <a:r>
                <a:rPr lang="en-US" altLang="zh-CN" sz="2200" dirty="0">
                  <a:solidFill>
                    <a:srgbClr val="FF0000"/>
                  </a:solidFill>
                </a:rPr>
                <a:t>user </a:t>
              </a:r>
              <a:r>
                <a:rPr lang="en-US" altLang="zh-CN" sz="2200" dirty="0" smtClean="0">
                  <a:solidFill>
                    <a:srgbClr val="FF0000"/>
                  </a:solidFill>
                </a:rPr>
                <a:t>= </a:t>
              </a:r>
              <a:r>
                <a:rPr lang="en-US" altLang="zh-CN" sz="2200" b="1" dirty="0" smtClean="0">
                  <a:solidFill>
                    <a:srgbClr val="FF0000"/>
                  </a:solidFill>
                </a:rPr>
                <a:t>authenticate</a:t>
              </a:r>
              <a:r>
                <a:rPr lang="en-US" altLang="zh-CN" sz="2200" dirty="0" smtClean="0">
                  <a:solidFill>
                    <a:srgbClr val="FF0000"/>
                  </a:solidFill>
                </a:rPr>
                <a:t>(username=</a:t>
              </a:r>
              <a:r>
                <a:rPr lang="en-US" altLang="zh-CN" sz="2200" dirty="0" err="1" smtClean="0">
                  <a:solidFill>
                    <a:srgbClr val="FF0000"/>
                  </a:solidFill>
                </a:rPr>
                <a:t>request.POST</a:t>
              </a:r>
              <a:r>
                <a:rPr lang="en-US" altLang="zh-CN" sz="2200" dirty="0" smtClean="0">
                  <a:solidFill>
                    <a:srgbClr val="FF0000"/>
                  </a:solidFill>
                </a:rPr>
                <a:t>[</a:t>
              </a:r>
              <a:r>
                <a:rPr lang="en-US" altLang="zh-CN" sz="2200" dirty="0">
                  <a:solidFill>
                    <a:srgbClr val="FF0000"/>
                  </a:solidFill>
                </a:rPr>
                <a:t>'username'], </a:t>
              </a:r>
              <a:endParaRPr lang="en-US" altLang="zh-CN" sz="2200" dirty="0">
                <a:solidFill>
                  <a:srgbClr val="FF0000"/>
                </a:solidFill>
              </a:endParaRPr>
            </a:p>
            <a:p>
              <a:r>
                <a:rPr lang="en-US" altLang="zh-CN" sz="2200" dirty="0">
                  <a:solidFill>
                    <a:srgbClr val="FF0000"/>
                  </a:solidFill>
                </a:rPr>
                <a:t>                            password=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request.POST</a:t>
              </a:r>
              <a:r>
                <a:rPr lang="en-US" altLang="zh-CN" sz="2200" dirty="0">
                  <a:solidFill>
                    <a:srgbClr val="FF0000"/>
                  </a:solidFill>
                </a:rPr>
                <a:t>['password'])</a:t>
              </a:r>
              <a:endParaRPr lang="en-US" altLang="zh-CN" sz="2200" dirty="0">
                <a:solidFill>
                  <a:srgbClr val="FF0000"/>
                </a:solidFill>
              </a:endParaRPr>
            </a:p>
            <a:p>
              <a:r>
                <a:rPr lang="en-US" altLang="zh-CN" sz="2200" dirty="0"/>
                <a:t>        if user is not None:</a:t>
              </a:r>
              <a:endParaRPr lang="en-US" altLang="zh-CN" sz="2200" dirty="0"/>
            </a:p>
            <a:p>
              <a:r>
                <a:rPr lang="en-US" altLang="zh-CN" sz="2200" dirty="0"/>
                <a:t>            return redirect('/index/')</a:t>
              </a:r>
              <a:endParaRPr lang="en-US" altLang="zh-CN" sz="2200" dirty="0"/>
            </a:p>
            <a:p>
              <a:r>
                <a:rPr lang="en-US" altLang="zh-CN" sz="2200" dirty="0"/>
                <a:t>        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 = '</a:t>
              </a:r>
              <a:r>
                <a:rPr lang="zh-CN" altLang="en-US" sz="2200" dirty="0"/>
                <a:t>用户名或密码错误！</a:t>
              </a:r>
              <a:r>
                <a:rPr lang="en-US" altLang="zh-CN" sz="2200" dirty="0"/>
                <a:t>'</a:t>
              </a:r>
              <a:endParaRPr lang="en-US" altLang="zh-CN" sz="2200" dirty="0"/>
            </a:p>
            <a:p>
              <a:r>
                <a:rPr lang="en-US" altLang="zh-CN" sz="2200" dirty="0"/>
                <a:t>    else:</a:t>
              </a:r>
              <a:endParaRPr lang="en-US" altLang="zh-CN" sz="2200" dirty="0"/>
            </a:p>
            <a:p>
              <a:r>
                <a:rPr lang="en-US" altLang="zh-CN" sz="2200" dirty="0"/>
                <a:t>        </a:t>
              </a:r>
              <a:r>
                <a:rPr lang="en-US" altLang="zh-CN" sz="2200" dirty="0" err="1"/>
                <a:t>loginform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loginForm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        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 = '</a:t>
              </a:r>
              <a:r>
                <a:rPr lang="zh-CN" altLang="en-US" sz="2200" dirty="0"/>
                <a:t>请登录！</a:t>
              </a:r>
              <a:r>
                <a:rPr lang="en-US" altLang="zh-CN" sz="2200" dirty="0"/>
                <a:t>'</a:t>
              </a:r>
              <a:endParaRPr lang="zh-CN" altLang="en-US" sz="2200" dirty="0"/>
            </a:p>
            <a:p>
              <a:r>
                <a:rPr lang="zh-CN" altLang="en-US" sz="2200" dirty="0"/>
                <a:t>    </a:t>
              </a:r>
              <a:r>
                <a:rPr lang="en-US" altLang="zh-CN" sz="2200" dirty="0"/>
                <a:t>return render(request, 'login.html', </a:t>
              </a:r>
              <a:r>
                <a:rPr lang="en-US" altLang="zh-CN" sz="2200" dirty="0" smtClean="0"/>
                <a:t>{'form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loginform</a:t>
              </a:r>
              <a:r>
                <a:rPr lang="en-US" altLang="zh-CN" sz="2200" dirty="0" smtClean="0"/>
                <a:t>, </a:t>
              </a:r>
              <a:r>
                <a:rPr lang="en-US" altLang="zh-CN" sz="2200" dirty="0"/>
                <a:t>'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msg</a:t>
              </a:r>
              <a:r>
                <a:rPr lang="en-US" altLang="zh-CN" sz="2200" dirty="0" smtClean="0"/>
                <a:t>, </a:t>
              </a:r>
              <a:r>
                <a:rPr lang="en-US" altLang="zh-CN" sz="2200" dirty="0"/>
                <a:t>'</a:t>
              </a:r>
              <a:r>
                <a:rPr lang="en-US" altLang="zh-CN" sz="2200" dirty="0" err="1"/>
                <a:t>user':user</a:t>
              </a:r>
              <a:r>
                <a:rPr lang="en-US" altLang="zh-CN" sz="2200" dirty="0" smtClean="0"/>
                <a:t>, </a:t>
              </a:r>
              <a:r>
                <a:rPr lang="en-US" altLang="zh-CN" sz="2200" dirty="0"/>
                <a:t>})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88453" y="1386744"/>
            <a:ext cx="10515601" cy="4830692"/>
            <a:chOff x="559325" y="1407113"/>
            <a:chExt cx="10515601" cy="6974066"/>
          </a:xfrm>
        </p:grpSpPr>
        <p:sp>
          <p:nvSpPr>
            <p:cNvPr id="6" name="矩形: 圆角 5"/>
            <p:cNvSpPr/>
            <p:nvPr/>
          </p:nvSpPr>
          <p:spPr>
            <a:xfrm>
              <a:off x="559327" y="1407113"/>
              <a:ext cx="4569758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user</a:t>
              </a:r>
              <a:r>
                <a:rPr lang="en-US" altLang="zh-CN" sz="2800" dirty="0" smtClean="0"/>
                <a:t> / templates / login.html</a:t>
              </a:r>
              <a:endParaRPr lang="en-US" altLang="zh-CN" sz="28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59325" y="1909389"/>
              <a:ext cx="10515601" cy="647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39738" y="1816232"/>
            <a:ext cx="8454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{% extends 'base.html' %}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{% load static %}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{% block 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"login"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"login content"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{{</a:t>
            </a:r>
            <a:r>
              <a:rPr lang="en-US" altLang="zh-CN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"{%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'login' %}"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{%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{{</a:t>
            </a:r>
            <a:r>
              <a:rPr lang="en-US" altLang="zh-CN" sz="2000" dirty="0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登录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{%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endblock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88453" y="1386744"/>
            <a:ext cx="10515601" cy="2911792"/>
            <a:chOff x="788453" y="1386744"/>
            <a:chExt cx="10515601" cy="2911792"/>
          </a:xfrm>
        </p:grpSpPr>
        <p:grpSp>
          <p:nvGrpSpPr>
            <p:cNvPr id="4" name="组合 3"/>
            <p:cNvGrpSpPr/>
            <p:nvPr/>
          </p:nvGrpSpPr>
          <p:grpSpPr>
            <a:xfrm>
              <a:off x="788453" y="1386744"/>
              <a:ext cx="10515601" cy="2911792"/>
              <a:chOff x="559325" y="1407113"/>
              <a:chExt cx="10515601" cy="4203751"/>
            </a:xfrm>
          </p:grpSpPr>
          <p:sp>
            <p:nvSpPr>
              <p:cNvPr id="5" name="矩形: 圆角 5"/>
              <p:cNvSpPr/>
              <p:nvPr/>
            </p:nvSpPr>
            <p:spPr>
              <a:xfrm>
                <a:off x="559327" y="1407113"/>
                <a:ext cx="228803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9325" y="1909390"/>
                <a:ext cx="10515601" cy="37014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014101" y="1866118"/>
              <a:ext cx="6096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django.urls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path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.views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login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urlpatterns = [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path(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login,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'user'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path(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'login/'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login,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'login'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105509" y="1854679"/>
            <a:ext cx="6415636" cy="43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37" idx="3"/>
            <a:endCxn id="14" idx="1"/>
          </p:cNvCxnSpPr>
          <p:nvPr/>
        </p:nvCxnSpPr>
        <p:spPr>
          <a:xfrm>
            <a:off x="4494821" y="4547808"/>
            <a:ext cx="2238805" cy="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Web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）的</a:t>
            </a:r>
            <a:r>
              <a:rPr lang="zh-CN" altLang="en-US" dirty="0"/>
              <a:t>组成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25023" y="2025805"/>
            <a:ext cx="1507044" cy="5996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Templates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6418" y="2025805"/>
            <a:ext cx="1058320" cy="5996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9975103" y="5334776"/>
            <a:ext cx="959776" cy="911903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501" y="2025805"/>
            <a:ext cx="1421034" cy="5996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3626" y="4248004"/>
            <a:ext cx="1507044" cy="5996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74177" y="5490923"/>
            <a:ext cx="1233411" cy="5996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11" idx="3"/>
            <a:endCxn id="7" idx="1"/>
          </p:cNvCxnSpPr>
          <p:nvPr/>
        </p:nvCxnSpPr>
        <p:spPr>
          <a:xfrm>
            <a:off x="2602535" y="2325609"/>
            <a:ext cx="2193883" cy="0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14" idx="1"/>
          </p:cNvCxnSpPr>
          <p:nvPr/>
        </p:nvCxnSpPr>
        <p:spPr>
          <a:xfrm>
            <a:off x="5325578" y="2625412"/>
            <a:ext cx="1408048" cy="1922396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15" idx="0"/>
          </p:cNvCxnSpPr>
          <p:nvPr/>
        </p:nvCxnSpPr>
        <p:spPr>
          <a:xfrm>
            <a:off x="7487148" y="4847610"/>
            <a:ext cx="3734" cy="643312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3"/>
            <a:endCxn id="10" idx="2"/>
          </p:cNvCxnSpPr>
          <p:nvPr/>
        </p:nvCxnSpPr>
        <p:spPr>
          <a:xfrm>
            <a:off x="8107588" y="5790727"/>
            <a:ext cx="1867515" cy="1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203839" y="4248004"/>
            <a:ext cx="1290982" cy="5996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接箭头连接符 38"/>
          <p:cNvCxnSpPr>
            <a:stCxn id="37" idx="0"/>
            <a:endCxn id="7" idx="2"/>
          </p:cNvCxnSpPr>
          <p:nvPr/>
        </p:nvCxnSpPr>
        <p:spPr>
          <a:xfrm flipV="1">
            <a:off x="3849330" y="2625412"/>
            <a:ext cx="1476248" cy="1622592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0"/>
            <a:endCxn id="11" idx="3"/>
          </p:cNvCxnSpPr>
          <p:nvPr/>
        </p:nvCxnSpPr>
        <p:spPr>
          <a:xfrm flipH="1" flipV="1">
            <a:off x="2602535" y="2325609"/>
            <a:ext cx="1246795" cy="1922395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7" idx="3"/>
          </p:cNvCxnSpPr>
          <p:nvPr/>
        </p:nvCxnSpPr>
        <p:spPr>
          <a:xfrm flipH="1">
            <a:off x="5854738" y="2325608"/>
            <a:ext cx="2070285" cy="1"/>
          </a:xfrm>
          <a:prstGeom prst="straightConnector1">
            <a:avLst/>
          </a:prstGeom>
          <a:ln w="28575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2"/>
          <p:cNvGrpSpPr/>
          <p:nvPr/>
        </p:nvGrpSpPr>
        <p:grpSpPr bwMode="auto">
          <a:xfrm>
            <a:off x="4278313" y="2460625"/>
            <a:ext cx="3505200" cy="457200"/>
            <a:chOff x="3005" y="985"/>
            <a:chExt cx="2208" cy="288"/>
          </a:xfrm>
        </p:grpSpPr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3005" y="1273"/>
              <a:ext cx="2208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3437" y="985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660066"/>
                  </a:solidFill>
                  <a:latin typeface="Calibri" panose="020F0502020204030204" charset="0"/>
                </a:rPr>
                <a:t>请求建立连接</a:t>
              </a:r>
              <a:endParaRPr lang="zh-CN" altLang="en-US" sz="2400">
                <a:solidFill>
                  <a:srgbClr val="660066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22" name="Group 63"/>
          <p:cNvGrpSpPr/>
          <p:nvPr/>
        </p:nvGrpSpPr>
        <p:grpSpPr bwMode="auto">
          <a:xfrm>
            <a:off x="4278313" y="3146425"/>
            <a:ext cx="3505200" cy="457200"/>
            <a:chOff x="3005" y="1417"/>
            <a:chExt cx="2208" cy="288"/>
          </a:xfrm>
        </p:grpSpPr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3005" y="1417"/>
              <a:ext cx="2208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3437" y="1417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660066"/>
                  </a:solidFill>
                  <a:latin typeface="Calibri" panose="020F0502020204030204" charset="0"/>
                </a:rPr>
                <a:t>确认建立连接</a:t>
              </a:r>
              <a:endParaRPr lang="zh-CN" altLang="en-US" sz="2400">
                <a:solidFill>
                  <a:srgbClr val="660066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25" name="Group 61"/>
          <p:cNvGrpSpPr/>
          <p:nvPr/>
        </p:nvGrpSpPr>
        <p:grpSpPr bwMode="auto">
          <a:xfrm>
            <a:off x="4278313" y="5203825"/>
            <a:ext cx="3505200" cy="457200"/>
            <a:chOff x="3053" y="2713"/>
            <a:chExt cx="2160" cy="288"/>
          </a:xfrm>
        </p:grpSpPr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3053" y="2857"/>
              <a:ext cx="216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Text Box 58"/>
            <p:cNvSpPr txBox="1">
              <a:spLocks noChangeArrowheads="1"/>
            </p:cNvSpPr>
            <p:nvPr/>
          </p:nvSpPr>
          <p:spPr bwMode="auto">
            <a:xfrm>
              <a:off x="3581" y="2713"/>
              <a:ext cx="105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rgbClr val="CC0000"/>
                  </a:solidFill>
                  <a:latin typeface="Calibri" panose="020F0502020204030204" charset="0"/>
                </a:rPr>
                <a:t>断开连接</a:t>
              </a:r>
              <a:endParaRPr lang="zh-CN" altLang="en-US" sz="2400" b="1">
                <a:solidFill>
                  <a:srgbClr val="CC0000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grpSp>
        <p:nvGrpSpPr>
          <p:cNvPr id="6" name="Group 47"/>
          <p:cNvGrpSpPr/>
          <p:nvPr/>
        </p:nvGrpSpPr>
        <p:grpSpPr bwMode="auto">
          <a:xfrm>
            <a:off x="8316913" y="2613025"/>
            <a:ext cx="1524000" cy="2895600"/>
            <a:chOff x="4657" y="1177"/>
            <a:chExt cx="700" cy="153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733" y="2329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服务器</a:t>
              </a:r>
              <a:endPara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8" name="Picture 7" descr="t35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" y="1177"/>
              <a:ext cx="7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8"/>
          <p:cNvGrpSpPr/>
          <p:nvPr/>
        </p:nvGrpSpPr>
        <p:grpSpPr bwMode="auto">
          <a:xfrm>
            <a:off x="2220914" y="3478214"/>
            <a:ext cx="1512887" cy="1755775"/>
            <a:chOff x="3462" y="1782"/>
            <a:chExt cx="695" cy="931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33" y="2329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客户端</a:t>
              </a:r>
              <a:endPara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11" name="Picture 21" descr="comput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" y="1782"/>
              <a:ext cx="695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64"/>
          <p:cNvGrpSpPr/>
          <p:nvPr/>
        </p:nvGrpSpPr>
        <p:grpSpPr bwMode="auto">
          <a:xfrm>
            <a:off x="4265614" y="3775079"/>
            <a:ext cx="3700464" cy="461963"/>
            <a:chOff x="2997" y="1813"/>
            <a:chExt cx="2331" cy="291"/>
          </a:xfrm>
        </p:grpSpPr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3005" y="2089"/>
              <a:ext cx="22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55"/>
            <p:cNvSpPr txBox="1">
              <a:spLocks noChangeArrowheads="1"/>
            </p:cNvSpPr>
            <p:nvPr/>
          </p:nvSpPr>
          <p:spPr bwMode="auto">
            <a:xfrm>
              <a:off x="2997" y="1813"/>
              <a:ext cx="23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发出</a:t>
              </a:r>
              <a:r>
                <a:rPr lang="en-US" altLang="zh-CN" sz="2400" dirty="0">
                  <a:solidFill>
                    <a:srgbClr val="0000CC"/>
                  </a:solidFill>
                  <a:latin typeface="Calibri" panose="020F0502020204030204" charset="0"/>
                </a:rPr>
                <a:t>HTTP</a:t>
              </a:r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请求（</a:t>
              </a: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charset="0"/>
                </a:rPr>
                <a:t>Request</a:t>
              </a:r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）</a:t>
              </a:r>
              <a:endParaRPr lang="zh-CN" altLang="en-US" sz="2400" dirty="0">
                <a:solidFill>
                  <a:srgbClr val="0000CC"/>
                </a:solidFill>
                <a:latin typeface="Calibri" panose="020F0502020204030204" charset="0"/>
              </a:endParaRPr>
            </a:p>
          </p:txBody>
        </p:sp>
      </p:grpSp>
      <p:grpSp>
        <p:nvGrpSpPr>
          <p:cNvPr id="15" name="Group 65"/>
          <p:cNvGrpSpPr/>
          <p:nvPr/>
        </p:nvGrpSpPr>
        <p:grpSpPr bwMode="auto">
          <a:xfrm>
            <a:off x="4187827" y="4441830"/>
            <a:ext cx="3883026" cy="481013"/>
            <a:chOff x="2948" y="2233"/>
            <a:chExt cx="2446" cy="303"/>
          </a:xfrm>
        </p:grpSpPr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3005" y="2233"/>
              <a:ext cx="22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2948" y="2245"/>
              <a:ext cx="24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返回</a:t>
              </a:r>
              <a:r>
                <a:rPr lang="en-US" altLang="zh-CN" sz="2400" dirty="0">
                  <a:solidFill>
                    <a:srgbClr val="0000CC"/>
                  </a:solidFill>
                  <a:latin typeface="Calibri" panose="020F0502020204030204" charset="0"/>
                </a:rPr>
                <a:t>HTTP</a:t>
              </a:r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响应（</a:t>
              </a: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charset="0"/>
                </a:rPr>
                <a:t>Response</a:t>
              </a:r>
              <a:r>
                <a:rPr lang="zh-CN" altLang="en-US" sz="2400" dirty="0">
                  <a:solidFill>
                    <a:srgbClr val="0000CC"/>
                  </a:solidFill>
                  <a:latin typeface="Calibri" panose="020F0502020204030204" charset="0"/>
                </a:rPr>
                <a:t>）</a:t>
              </a:r>
              <a:endParaRPr lang="zh-CN" altLang="en-US" sz="2400" dirty="0">
                <a:solidFill>
                  <a:srgbClr val="0000CC"/>
                </a:solidFill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180823" y="1397000"/>
          <a:ext cx="7834742" cy="52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对话气泡: 矩形 4"/>
          <p:cNvSpPr/>
          <p:nvPr/>
        </p:nvSpPr>
        <p:spPr>
          <a:xfrm>
            <a:off x="6992057" y="792162"/>
            <a:ext cx="3019120" cy="1326524"/>
          </a:xfrm>
          <a:prstGeom prst="wedgeRectCallout">
            <a:avLst>
              <a:gd name="adj1" fmla="val -70742"/>
              <a:gd name="adj2" fmla="val 39045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800" dirty="0"/>
              <a:t>如何在页面间传递登录状态？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zh-CN" altLang="en-US" dirty="0"/>
              <a:t>服务器可以为每个浏览器进程创建一个会话对象（</a:t>
            </a:r>
            <a:r>
              <a:rPr lang="en-US" altLang="zh-CN" dirty="0"/>
              <a:t>session </a:t>
            </a:r>
            <a:r>
              <a:rPr lang="zh-CN" altLang="en-US" dirty="0"/>
              <a:t>对象）</a:t>
            </a:r>
            <a:endParaRPr lang="en-US" altLang="zh-CN" dirty="0"/>
          </a:p>
          <a:p>
            <a:r>
              <a:rPr lang="zh-CN" altLang="en-US" dirty="0"/>
              <a:t>所有 </a:t>
            </a:r>
            <a:r>
              <a:rPr lang="en-US" altLang="zh-CN" dirty="0"/>
              <a:t>Web </a:t>
            </a:r>
            <a:r>
              <a:rPr lang="zh-CN" altLang="en-US" dirty="0"/>
              <a:t>开发工具都有 </a:t>
            </a:r>
            <a:r>
              <a:rPr lang="en-US" altLang="zh-CN" dirty="0"/>
              <a:t>session 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 smtClean="0"/>
              <a:t>在有效</a:t>
            </a:r>
            <a:r>
              <a:rPr lang="zh-CN" altLang="en-US" b="1" dirty="0" smtClean="0">
                <a:solidFill>
                  <a:srgbClr val="FF0000"/>
                </a:solidFill>
              </a:rPr>
              <a:t>时间</a:t>
            </a:r>
            <a:r>
              <a:rPr lang="zh-CN" altLang="en-US" dirty="0" smtClean="0"/>
              <a:t>内，只要</a:t>
            </a:r>
            <a:r>
              <a:rPr lang="zh-CN" altLang="en-US" dirty="0"/>
              <a:t>浏览器不</a:t>
            </a:r>
            <a:r>
              <a:rPr lang="zh-CN" altLang="en-US" b="1" dirty="0">
                <a:solidFill>
                  <a:srgbClr val="FF0000"/>
                </a:solidFill>
              </a:rPr>
              <a:t>关闭</a:t>
            </a:r>
            <a:r>
              <a:rPr lang="zh-CN" altLang="en-US" dirty="0"/>
              <a:t>，</a:t>
            </a:r>
            <a:r>
              <a:rPr lang="en-US" altLang="zh-CN" dirty="0"/>
              <a:t>session </a:t>
            </a:r>
            <a:r>
              <a:rPr lang="zh-CN" altLang="en-US" dirty="0"/>
              <a:t>就会存在</a:t>
            </a:r>
            <a:endParaRPr lang="en-US" altLang="zh-CN" dirty="0"/>
          </a:p>
          <a:p>
            <a:r>
              <a:rPr lang="zh-CN" altLang="en-US" dirty="0"/>
              <a:t>所有 </a:t>
            </a:r>
            <a:r>
              <a:rPr lang="en-US" altLang="zh-CN" dirty="0"/>
              <a:t>Web </a:t>
            </a:r>
            <a:r>
              <a:rPr lang="zh-CN" altLang="en-US" dirty="0"/>
              <a:t>页面</a:t>
            </a:r>
            <a:r>
              <a:rPr lang="zh-CN" altLang="en-US" dirty="0" smtClean="0"/>
              <a:t>（模板</a:t>
            </a:r>
            <a:r>
              <a:rPr lang="en-US" altLang="zh-CN" dirty="0" smtClean="0"/>
              <a:t> </a:t>
            </a:r>
            <a:r>
              <a:rPr lang="zh-CN" altLang="en-US" dirty="0"/>
              <a:t>或  </a:t>
            </a:r>
            <a:r>
              <a:rPr lang="zh-CN" altLang="en-US" dirty="0" smtClean="0"/>
              <a:t>视图）</a:t>
            </a:r>
            <a:r>
              <a:rPr lang="zh-CN" altLang="en-US" dirty="0"/>
              <a:t>都可以访问</a:t>
            </a:r>
            <a:endParaRPr lang="en-US" altLang="zh-CN" dirty="0"/>
          </a:p>
          <a:p>
            <a:r>
              <a:rPr lang="en-US" altLang="zh-CN" dirty="0"/>
              <a:t>session </a:t>
            </a:r>
            <a:r>
              <a:rPr lang="zh-CN" altLang="en-US" dirty="0"/>
              <a:t>对象需要使用服务器资源，通常只保存最常用的信息，如用户名、权限等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的原理*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7793" y="2189411"/>
            <a:ext cx="1648495" cy="157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浏览器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374783" y="1648300"/>
            <a:ext cx="4739425" cy="4636590"/>
            <a:chOff x="3850782" y="1648300"/>
            <a:chExt cx="4739425" cy="4636590"/>
          </a:xfrm>
        </p:grpSpPr>
        <p:sp>
          <p:nvSpPr>
            <p:cNvPr id="5" name="矩形 4"/>
            <p:cNvSpPr/>
            <p:nvPr/>
          </p:nvSpPr>
          <p:spPr>
            <a:xfrm>
              <a:off x="3850782" y="1648300"/>
              <a:ext cx="4739425" cy="46365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800" dirty="0">
                  <a:solidFill>
                    <a:srgbClr val="660066"/>
                  </a:solidFill>
                </a:rPr>
                <a:t>服务器</a:t>
              </a:r>
              <a:endParaRPr lang="zh-CN" altLang="en-US" sz="2800" dirty="0">
                <a:solidFill>
                  <a:srgbClr val="660066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68223" y="2248873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568224" y="2795219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68223" y="3341565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568223" y="3887911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68224" y="4434257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568223" y="4980603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68223" y="5526949"/>
              <a:ext cx="1725769" cy="546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n</a:t>
              </a:r>
              <a:endParaRPr lang="zh-CN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165242" y="2248872"/>
              <a:ext cx="702972" cy="382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资源管理程序</a:t>
              </a:r>
              <a:endParaRPr lang="zh-CN" altLang="en-US" sz="24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726287" y="2592811"/>
            <a:ext cx="1944000" cy="369332"/>
            <a:chOff x="2202287" y="2592811"/>
            <a:chExt cx="1944000" cy="369332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2202287" y="2962143"/>
              <a:ext cx="1944000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493515" y="2592811"/>
              <a:ext cx="138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session_id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730037" y="3041493"/>
            <a:ext cx="1944000" cy="369332"/>
            <a:chOff x="2206037" y="3041493"/>
            <a:chExt cx="1944000" cy="369332"/>
          </a:xfrm>
        </p:grpSpPr>
        <p:cxnSp>
          <p:nvCxnSpPr>
            <p:cNvPr id="33" name="直接箭头连接符 32"/>
            <p:cNvCxnSpPr/>
            <p:nvPr/>
          </p:nvCxnSpPr>
          <p:spPr>
            <a:xfrm flipH="1">
              <a:off x="2206037" y="3410825"/>
              <a:ext cx="1944000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497265" y="3041493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session_id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92215" y="2522047"/>
            <a:ext cx="1700009" cy="381051"/>
            <a:chOff x="4868214" y="2522046"/>
            <a:chExt cx="1700009" cy="381051"/>
          </a:xfrm>
        </p:grpSpPr>
        <p:cxnSp>
          <p:nvCxnSpPr>
            <p:cNvPr id="22" name="直接箭头连接符 21"/>
            <p:cNvCxnSpPr>
              <a:endCxn id="9" idx="1"/>
            </p:cNvCxnSpPr>
            <p:nvPr/>
          </p:nvCxnSpPr>
          <p:spPr>
            <a:xfrm>
              <a:off x="4868214" y="2522046"/>
              <a:ext cx="1700009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023957" y="2533765"/>
              <a:ext cx="138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</a:t>
              </a:r>
              <a:r>
                <a:rPr lang="zh-CN" altLang="en-US" dirty="0"/>
                <a:t>的</a:t>
              </a:r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077793" y="4577492"/>
            <a:ext cx="6014431" cy="1575147"/>
            <a:chOff x="553792" y="4577491"/>
            <a:chExt cx="6014431" cy="1575147"/>
          </a:xfrm>
        </p:grpSpPr>
        <p:sp>
          <p:nvSpPr>
            <p:cNvPr id="35" name="矩形 34"/>
            <p:cNvSpPr/>
            <p:nvPr/>
          </p:nvSpPr>
          <p:spPr>
            <a:xfrm>
              <a:off x="553792" y="4577491"/>
              <a:ext cx="1648495" cy="1575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浏览器</a:t>
              </a:r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202287" y="4918781"/>
              <a:ext cx="1944000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2202287" y="5350224"/>
              <a:ext cx="1944000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493515" y="4980892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session_id</a:t>
              </a:r>
              <a:r>
                <a:rPr lang="en-US" altLang="zh-CN" dirty="0"/>
                <a:t>=n</a:t>
              </a:r>
              <a:endParaRPr lang="zh-CN" altLang="en-US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2206037" y="5798906"/>
              <a:ext cx="1944000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497265" y="5429574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session_id</a:t>
              </a:r>
              <a:r>
                <a:rPr lang="en-US" altLang="zh-CN" dirty="0"/>
                <a:t>=n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4868214" y="5788106"/>
              <a:ext cx="1700009" cy="0"/>
            </a:xfrm>
            <a:prstGeom prst="straightConnector1">
              <a:avLst/>
            </a:prstGeom>
            <a:ln w="19050">
              <a:solidFill>
                <a:srgbClr val="46004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023957" y="5431653"/>
              <a:ext cx="138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</a:t>
              </a:r>
              <a:r>
                <a:rPr lang="zh-CN" altLang="en-US" dirty="0"/>
                <a:t>的</a:t>
              </a:r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3726287" y="2530700"/>
            <a:ext cx="1944000" cy="0"/>
          </a:xfrm>
          <a:prstGeom prst="straightConnector1">
            <a:avLst/>
          </a:prstGeom>
          <a:ln w="19050">
            <a:solidFill>
              <a:srgbClr val="46004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的</a:t>
            </a:r>
            <a:r>
              <a:rPr lang="zh-CN" altLang="en-US" dirty="0"/>
              <a:t>设置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88453" y="1386744"/>
            <a:ext cx="10515601" cy="4830692"/>
            <a:chOff x="559325" y="1407113"/>
            <a:chExt cx="10515601" cy="6974066"/>
          </a:xfrm>
        </p:grpSpPr>
        <p:sp>
          <p:nvSpPr>
            <p:cNvPr id="12" name="矩形: 圆角 5"/>
            <p:cNvSpPr/>
            <p:nvPr/>
          </p:nvSpPr>
          <p:spPr>
            <a:xfrm>
              <a:off x="559327" y="1407113"/>
              <a:ext cx="4569758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user</a:t>
              </a:r>
              <a:r>
                <a:rPr lang="en-US" altLang="zh-CN" sz="2800" dirty="0" smtClean="0"/>
                <a:t> / templates / login.html</a:t>
              </a:r>
              <a:endParaRPr lang="en-US" altLang="zh-CN" sz="28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325" y="1909389"/>
              <a:ext cx="10515601" cy="647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33736" y="1929496"/>
            <a:ext cx="10269800" cy="4197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SESSION_ENGINE = 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django.contrib.sessions.backends.cache</a:t>
            </a:r>
            <a:r>
              <a:rPr lang="en-US" altLang="zh-CN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引擎（保存方法）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SESSION_CACHE_ALIAS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'default'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SESSION_COOKIE_NAME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sessionid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保存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在浏览器上时的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，即：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sessionid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＝随机字符串（默认）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SESSION_COOKIE_PATH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保存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的路径（默认）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SESSION_COOKIE_DOMAIN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保存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的域名（默认）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SESSION_COOKIE_SECURE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是否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Https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传输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SESSION_COOKIE_HTTPONLY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是否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只支持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http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传输（默认）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SESSION_COOKIE_AGE =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1209600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Session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cookie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失效日期（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周）（默认）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SESSION_EXPIRE_AT_BROWSER_CLOSE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是否关闭浏览器使得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过期（默认）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289550" indent="-5289550"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SESSION_SAVE_EVERY_REQUEST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是否每次请求都保存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，默认修改之后才保存（默认）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的类型（存储方式）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数据库</a:t>
            </a:r>
            <a:r>
              <a:rPr lang="zh-CN" altLang="en-US" sz="2800" dirty="0"/>
              <a:t>（默认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SESSION_ENGINE = '</a:t>
            </a:r>
            <a:r>
              <a:rPr lang="en-US" altLang="zh-CN" sz="2400" dirty="0" err="1"/>
              <a:t>django.contrib.sessions.backends.db</a:t>
            </a:r>
            <a:r>
              <a:rPr lang="en-US" altLang="zh-CN" sz="2400" dirty="0"/>
              <a:t>'</a:t>
            </a:r>
            <a:endParaRPr lang="zh-CN" altLang="en-US" sz="2400" dirty="0"/>
          </a:p>
          <a:p>
            <a:r>
              <a:rPr lang="zh-CN" altLang="en-US" sz="2800" dirty="0" smtClean="0"/>
              <a:t>缓存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SESSION_ENGINE = '</a:t>
            </a:r>
            <a:r>
              <a:rPr lang="en-US" altLang="zh-CN" sz="2400" dirty="0" err="1"/>
              <a:t>django.contrib.sessions.backends.cache</a:t>
            </a:r>
            <a:r>
              <a:rPr lang="en-US" altLang="zh-CN" sz="2400" dirty="0"/>
              <a:t>'</a:t>
            </a:r>
            <a:endParaRPr lang="zh-CN" altLang="en-US" sz="2400" dirty="0"/>
          </a:p>
          <a:p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SESSION_ENGINE = '</a:t>
            </a:r>
            <a:r>
              <a:rPr lang="en-US" altLang="zh-CN" sz="2400" dirty="0" err="1"/>
              <a:t>django.contrib.sessions.backends.file</a:t>
            </a:r>
            <a:r>
              <a:rPr lang="en-US" altLang="zh-CN" sz="2400" dirty="0"/>
              <a:t>'</a:t>
            </a:r>
            <a:endParaRPr lang="zh-CN" altLang="en-US" sz="2400" dirty="0"/>
          </a:p>
          <a:p>
            <a:r>
              <a:rPr lang="zh-CN" altLang="en-US" sz="2800" dirty="0" smtClean="0"/>
              <a:t>缓存</a:t>
            </a:r>
            <a:r>
              <a:rPr lang="en-US" altLang="zh-CN" sz="2800" dirty="0"/>
              <a:t>+</a:t>
            </a:r>
            <a:r>
              <a:rPr lang="zh-CN" altLang="en-US" sz="2800" dirty="0" smtClean="0"/>
              <a:t>数据库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SESSION_ENGINE = '</a:t>
            </a:r>
            <a:r>
              <a:rPr lang="en-US" altLang="zh-CN" sz="2400" dirty="0" err="1"/>
              <a:t>django.contrib.sessions.backends.cached_db</a:t>
            </a:r>
            <a:r>
              <a:rPr lang="en-US" altLang="zh-CN" sz="2400" dirty="0"/>
              <a:t>'</a:t>
            </a:r>
            <a:endParaRPr lang="zh-CN" altLang="en-US" sz="2400" dirty="0"/>
          </a:p>
          <a:p>
            <a:r>
              <a:rPr lang="zh-CN" altLang="en-US" sz="2800" dirty="0" smtClean="0"/>
              <a:t>加密</a:t>
            </a:r>
            <a:r>
              <a:rPr lang="en-US" altLang="zh-CN" sz="2800" dirty="0" smtClean="0"/>
              <a:t>cookie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SESSION_ENGINE = '</a:t>
            </a:r>
            <a:r>
              <a:rPr lang="en-US" altLang="zh-CN" sz="2400" dirty="0" err="1"/>
              <a:t>django.contrib.sessions.backends.signed_cookies</a:t>
            </a:r>
            <a:r>
              <a:rPr lang="en-US" altLang="zh-CN" sz="2400" dirty="0"/>
              <a:t>'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登录时定义 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88453" y="1386744"/>
            <a:ext cx="10515601" cy="5036290"/>
            <a:chOff x="788453" y="1386744"/>
            <a:chExt cx="10515601" cy="5036290"/>
          </a:xfrm>
        </p:grpSpPr>
        <p:grpSp>
          <p:nvGrpSpPr>
            <p:cNvPr id="6" name="组合 5"/>
            <p:cNvGrpSpPr/>
            <p:nvPr/>
          </p:nvGrpSpPr>
          <p:grpSpPr>
            <a:xfrm>
              <a:off x="788453" y="1386744"/>
              <a:ext cx="10515601" cy="5036290"/>
              <a:chOff x="559325" y="1407113"/>
              <a:chExt cx="10515601" cy="7270888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18767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89"/>
                <a:ext cx="10515601" cy="6768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933736" y="1929496"/>
              <a:ext cx="10269800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def login(request):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if user is not None: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request.session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['user'] = </a:t>
              </a:r>
              <a:r>
                <a:rPr lang="en-US" altLang="zh-CN" sz="2200" dirty="0"/>
                <a:t>username = </a:t>
              </a:r>
              <a:r>
                <a:rPr lang="en-US" altLang="zh-CN" sz="2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user.get_username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request.session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['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'] = user.id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        …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else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username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request.session.get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('user', '')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return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render(request, 'login.html', {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    … …,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   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</a:t>
              </a:r>
              <a:r>
                <a:rPr lang="en-US" altLang="zh-CN" sz="2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':username,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})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096" y="806224"/>
            <a:ext cx="4648200" cy="19145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模板中使用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515601" cy="2450318"/>
            <a:chOff x="788453" y="1386744"/>
            <a:chExt cx="10515601" cy="2450318"/>
          </a:xfrm>
        </p:grpSpPr>
        <p:grpSp>
          <p:nvGrpSpPr>
            <p:cNvPr id="5" name="组合 4"/>
            <p:cNvGrpSpPr/>
            <p:nvPr/>
          </p:nvGrpSpPr>
          <p:grpSpPr>
            <a:xfrm>
              <a:off x="788453" y="1386744"/>
              <a:ext cx="10515601" cy="2450318"/>
              <a:chOff x="559325" y="1407113"/>
              <a:chExt cx="10515601" cy="3537522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68085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 / base.html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89"/>
                <a:ext cx="10515601" cy="30352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33736" y="1929496"/>
              <a:ext cx="10269800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&lt;div class="top content"&gt;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&lt;div class="lf welcome"&gt;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欢迎访问财大书城</a:t>
              </a:r>
              <a:r>
                <a:rPr lang="zh-CN" altLang="en-US" sz="2200" dirty="0" smtClean="0">
                  <a:solidFill>
                    <a:schemeClr val="bg1">
                      <a:lumMod val="75000"/>
                    </a:schemeClr>
                  </a:solidFill>
                </a:rPr>
                <a:t>！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{{</a:t>
              </a:r>
              <a:r>
                <a:rPr lang="en-US" altLang="zh-CN" sz="2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}}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div&gt;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&lt;div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rt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channel"&gt;&lt;a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weibo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"&gt;&lt;/a&gt;&lt;a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wechat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&gt; 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tel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"&gt;&lt;/a&gt;&lt;/div&gt;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&lt;/div&gt;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显示不同状态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515601" cy="3074162"/>
            <a:chOff x="788453" y="1386744"/>
            <a:chExt cx="10515601" cy="3074162"/>
          </a:xfrm>
        </p:grpSpPr>
        <p:grpSp>
          <p:nvGrpSpPr>
            <p:cNvPr id="5" name="组合 4"/>
            <p:cNvGrpSpPr/>
            <p:nvPr/>
          </p:nvGrpSpPr>
          <p:grpSpPr>
            <a:xfrm>
              <a:off x="788453" y="1386744"/>
              <a:ext cx="10515601" cy="3074162"/>
              <a:chOff x="559325" y="1407113"/>
              <a:chExt cx="10515601" cy="4438165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68085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 / base.html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3935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33736" y="1929496"/>
              <a:ext cx="10269800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&lt;div class="top content"&gt;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&lt;div class="lf welcome"&gt;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欢迎访问财大书城！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if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!= '' %}{{</a:t>
              </a:r>
              <a:r>
                <a:rPr lang="en-US" altLang="zh-CN" sz="2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uname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}}【&lt;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href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="#"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class="user"&gt;</a:t>
              </a:r>
              <a:r>
                <a:rPr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注销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&lt;/a&gt;】{%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else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%}【&lt;a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'login'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%}" class="user"&gt;</a:t>
              </a:r>
              <a:r>
                <a:rPr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登录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&lt;/a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&gt;】 【&lt;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reg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 %}" class="user"&gt;</a:t>
              </a:r>
              <a:r>
                <a:rPr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注册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&lt;/a&gt;】{% 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endif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%}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&lt;/div&gt;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&lt;div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rt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channel"&gt;&lt;a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weibo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"&gt;&lt;/a&gt;&lt;a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wechat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&gt; 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="#"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tel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"&gt;&lt;/a&gt;&lt;/div&gt;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&lt;/div&gt;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515601" cy="1531104"/>
            <a:chOff x="788453" y="1386744"/>
            <a:chExt cx="10515601" cy="1531104"/>
          </a:xfrm>
        </p:grpSpPr>
        <p:grpSp>
          <p:nvGrpSpPr>
            <p:cNvPr id="5" name="组合 4"/>
            <p:cNvGrpSpPr/>
            <p:nvPr/>
          </p:nvGrpSpPr>
          <p:grpSpPr>
            <a:xfrm>
              <a:off x="788453" y="1386744"/>
              <a:ext cx="10515601" cy="1525602"/>
              <a:chOff x="559325" y="1407113"/>
              <a:chExt cx="10515601" cy="2202510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621317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1700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33736" y="1809852"/>
              <a:ext cx="1026980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def logout(request):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request.session.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clear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return redirect('/index/')</a:t>
              </a:r>
              <a:endPara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8452" y="5052725"/>
            <a:ext cx="10515601" cy="1442080"/>
            <a:chOff x="788453" y="1386744"/>
            <a:chExt cx="10515601" cy="1442080"/>
          </a:xfrm>
        </p:grpSpPr>
        <p:grpSp>
          <p:nvGrpSpPr>
            <p:cNvPr id="10" name="组合 9"/>
            <p:cNvGrpSpPr/>
            <p:nvPr/>
          </p:nvGrpSpPr>
          <p:grpSpPr>
            <a:xfrm>
              <a:off x="788453" y="1386744"/>
              <a:ext cx="10515601" cy="1442080"/>
              <a:chOff x="559325" y="1407113"/>
              <a:chExt cx="10515601" cy="2081930"/>
            </a:xfrm>
          </p:grpSpPr>
          <p:sp>
            <p:nvSpPr>
              <p:cNvPr id="12" name="矩形: 圆角 5"/>
              <p:cNvSpPr/>
              <p:nvPr/>
            </p:nvSpPr>
            <p:spPr>
              <a:xfrm>
                <a:off x="559327" y="1407113"/>
                <a:ext cx="468085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 / base.html</a:t>
                </a:r>
                <a:endParaRPr lang="en-US" altLang="zh-CN" sz="28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325" y="1909389"/>
                <a:ext cx="10515601" cy="1579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933736" y="1895312"/>
              <a:ext cx="1026980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&lt;div class="top content"&gt;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…【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'logout' %}" class="user"&gt;</a:t>
              </a:r>
              <a:r>
                <a:rPr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注销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&lt;/a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&gt;】 … …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8451" y="3044328"/>
            <a:ext cx="10515601" cy="1874648"/>
            <a:chOff x="788453" y="1386744"/>
            <a:chExt cx="10515601" cy="1874648"/>
          </a:xfrm>
        </p:grpSpPr>
        <p:grpSp>
          <p:nvGrpSpPr>
            <p:cNvPr id="15" name="组合 14"/>
            <p:cNvGrpSpPr/>
            <p:nvPr/>
          </p:nvGrpSpPr>
          <p:grpSpPr>
            <a:xfrm>
              <a:off x="788453" y="1386744"/>
              <a:ext cx="10515601" cy="1874648"/>
              <a:chOff x="559325" y="1407113"/>
              <a:chExt cx="10515601" cy="2706427"/>
            </a:xfrm>
          </p:grpSpPr>
          <p:sp>
            <p:nvSpPr>
              <p:cNvPr id="17" name="矩形: 圆角 5"/>
              <p:cNvSpPr/>
              <p:nvPr/>
            </p:nvSpPr>
            <p:spPr>
              <a:xfrm>
                <a:off x="559327" y="1407113"/>
                <a:ext cx="228803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9325" y="1909390"/>
                <a:ext cx="10515601" cy="2204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014101" y="1814842"/>
              <a:ext cx="60960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    path('login/', login, name='login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'),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path('logout/', logout, name='logout'),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项目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注册表单 </a:t>
            </a:r>
            <a:r>
              <a:rPr lang="en-US" altLang="zh-CN" dirty="0" err="1" smtClean="0"/>
              <a:t>regForm</a:t>
            </a:r>
            <a:r>
              <a:rPr lang="zh-CN" altLang="en-US" dirty="0" smtClean="0"/>
              <a:t>，输入用户多方面信息</a:t>
            </a:r>
            <a:endParaRPr lang="en-US" altLang="zh-CN" dirty="0" smtClean="0"/>
          </a:p>
          <a:p>
            <a:r>
              <a:rPr lang="zh-CN" altLang="en-US" dirty="0" smtClean="0"/>
              <a:t>注册函数 </a:t>
            </a:r>
            <a:r>
              <a:rPr lang="en-US" altLang="zh-CN" dirty="0" smtClean="0"/>
              <a:t>register</a:t>
            </a:r>
            <a:endParaRPr lang="en-US" altLang="zh-CN" dirty="0"/>
          </a:p>
          <a:p>
            <a:pPr lvl="1"/>
            <a:r>
              <a:rPr lang="zh-CN" altLang="en-US" dirty="0" smtClean="0"/>
              <a:t>查找用户名是否重复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增加新用户</a:t>
            </a:r>
            <a:endParaRPr lang="en-US" altLang="zh-CN" dirty="0" smtClean="0"/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register.html</a:t>
            </a:r>
            <a:endParaRPr lang="en-US" altLang="zh-CN" dirty="0" smtClean="0"/>
          </a:p>
          <a:p>
            <a:r>
              <a:rPr lang="zh-CN" altLang="en-US" dirty="0" smtClean="0"/>
              <a:t>定义 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81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django.db</a:t>
              </a:r>
              <a:r>
                <a:rPr lang="en-US" altLang="zh-CN" sz="2200" dirty="0"/>
                <a:t> import models</a:t>
              </a:r>
              <a:endParaRPr lang="en-US" altLang="zh-CN" sz="2200" dirty="0"/>
            </a:p>
            <a:p>
              <a:r>
                <a:rPr lang="en-US" altLang="zh-CN" sz="2200" dirty="0" smtClean="0"/>
                <a:t>from </a:t>
              </a:r>
              <a:r>
                <a:rPr lang="en-US" altLang="zh-CN" sz="2200" dirty="0" err="1"/>
                <a:t>django.contrib.auth.models</a:t>
              </a:r>
              <a:r>
                <a:rPr lang="en-US" altLang="zh-CN" sz="2200" dirty="0"/>
                <a:t> import User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check_uname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user = </a:t>
              </a:r>
              <a:r>
                <a:rPr lang="en-US" altLang="zh-CN" sz="2200" dirty="0" err="1"/>
                <a:t>User.objects.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filter</a:t>
              </a:r>
              <a:r>
                <a:rPr lang="en-US" altLang="zh-CN" sz="2200" dirty="0"/>
                <a:t>(username=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return </a:t>
              </a:r>
              <a:r>
                <a:rPr lang="en-US" altLang="zh-CN" sz="2200" dirty="0" err="1"/>
                <a:t>user.exists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add_user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upass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uemail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pPr marL="3854450" indent="-3854450"/>
              <a:r>
                <a:rPr lang="en-US" altLang="zh-CN" sz="2200" dirty="0"/>
                <a:t>    user = </a:t>
              </a:r>
              <a:r>
                <a:rPr lang="en-US" altLang="zh-CN" sz="2200" dirty="0" err="1"/>
                <a:t>User.objects.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create_user</a:t>
              </a:r>
              <a:r>
                <a:rPr lang="en-US" altLang="zh-CN" sz="2200" dirty="0"/>
                <a:t>(username=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, </a:t>
              </a:r>
              <a:r>
                <a:rPr lang="en-US" altLang="zh-CN" sz="2200" dirty="0" smtClean="0"/>
                <a:t>password=</a:t>
              </a:r>
              <a:r>
                <a:rPr lang="en-US" altLang="zh-CN" sz="2200" dirty="0" err="1" smtClean="0"/>
                <a:t>upass</a:t>
              </a:r>
              <a:r>
                <a:rPr lang="en-US" altLang="zh-CN" sz="2200" dirty="0"/>
                <a:t>, </a:t>
              </a:r>
              <a:r>
                <a:rPr lang="en-US" altLang="zh-CN" sz="2200" dirty="0" smtClean="0"/>
                <a:t>email=</a:t>
              </a:r>
              <a:r>
                <a:rPr lang="en-US" altLang="zh-CN" sz="2200" dirty="0" err="1" smtClean="0"/>
                <a:t>uemail</a:t>
              </a:r>
              <a:r>
                <a:rPr lang="en-US" altLang="zh-CN" sz="2200" dirty="0"/>
                <a:t>, </a:t>
              </a:r>
              <a:r>
                <a:rPr lang="en-US" altLang="zh-CN" sz="2200" dirty="0" smtClean="0"/>
                <a:t>                            </a:t>
              </a:r>
              <a:r>
                <a:rPr lang="en-US" altLang="zh-CN" sz="2200" dirty="0" err="1"/>
                <a:t>is_staff</a:t>
              </a:r>
              <a:r>
                <a:rPr lang="en-US" altLang="zh-CN" sz="2200" dirty="0"/>
                <a:t>=False)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user.save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class 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forms.Form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username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用户名</a:t>
              </a:r>
              <a:r>
                <a:rPr lang="en-US" altLang="zh-CN" sz="2200" dirty="0"/>
                <a:t>', </a:t>
              </a:r>
              <a:r>
                <a:rPr lang="en-US" altLang="zh-CN" sz="2200" dirty="0" err="1"/>
                <a:t>label_suffix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：</a:t>
              </a:r>
              <a:r>
                <a:rPr lang="en-US" altLang="zh-CN" sz="2200" dirty="0"/>
                <a:t>', initial='username', </a:t>
              </a:r>
              <a:r>
                <a:rPr lang="en-US" altLang="zh-CN" sz="2200" dirty="0" err="1"/>
                <a:t>help_text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必填</a:t>
              </a:r>
              <a:r>
                <a:rPr lang="en-US" altLang="zh-CN" sz="2200" dirty="0"/>
                <a:t>', </a:t>
              </a:r>
              <a:r>
                <a:rPr lang="en-US" altLang="zh-CN" sz="2200" dirty="0" err="1"/>
                <a:t>error_messages</a:t>
              </a:r>
              <a:r>
                <a:rPr lang="en-US" altLang="zh-CN" sz="2200" dirty="0"/>
                <a:t>={'required':'</a:t>
              </a:r>
              <a:r>
                <a:rPr lang="zh-CN" altLang="en-US" sz="2200" dirty="0"/>
                <a:t>必须提供</a:t>
              </a:r>
              <a:r>
                <a:rPr lang="en-US" altLang="zh-CN" sz="2200" dirty="0"/>
                <a:t>username'})</a:t>
              </a:r>
              <a:endParaRPr lang="en-US" altLang="zh-CN" sz="2200" dirty="0"/>
            </a:p>
            <a:p>
              <a:r>
                <a:rPr lang="en-US" altLang="zh-CN" sz="2200" dirty="0"/>
                <a:t>    password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密码</a:t>
              </a:r>
              <a:r>
                <a:rPr lang="en-US" altLang="zh-CN" sz="2200" dirty="0"/>
                <a:t>', </a:t>
              </a:r>
              <a:r>
                <a:rPr lang="en-US" altLang="zh-CN" sz="2200" dirty="0" err="1"/>
                <a:t>label_suffix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：</a:t>
              </a:r>
              <a:r>
                <a:rPr lang="en-US" altLang="zh-CN" sz="2200" dirty="0"/>
                <a:t>', widget=</a:t>
              </a:r>
              <a:r>
                <a:rPr lang="en-US" altLang="zh-CN" sz="2200" dirty="0" err="1"/>
                <a:t>PasswordInput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help_text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包含大小写字母、数字和特殊符号</a:t>
              </a:r>
              <a:r>
                <a:rPr lang="en-US" altLang="zh-CN" sz="2200" dirty="0"/>
                <a:t>')</a:t>
              </a:r>
              <a:endParaRPr lang="en-US" altLang="zh-CN" sz="2200" dirty="0"/>
            </a:p>
            <a:p>
              <a:r>
                <a:rPr lang="en-US" altLang="zh-CN" sz="2200" dirty="0"/>
                <a:t>    email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邮箱</a:t>
              </a:r>
              <a:r>
                <a:rPr lang="en-US" altLang="zh-CN" sz="2200" dirty="0"/>
                <a:t>', </a:t>
              </a:r>
              <a:r>
                <a:rPr lang="en-US" altLang="zh-CN" sz="2200" dirty="0" err="1"/>
                <a:t>label_suffix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：</a:t>
              </a:r>
              <a:r>
                <a:rPr lang="en-US" altLang="zh-CN" sz="2200" dirty="0"/>
                <a:t>', initial='</a:t>
              </a:r>
              <a:r>
                <a:rPr lang="en-US" altLang="zh-CN" sz="2200" dirty="0" err="1"/>
                <a:t>email@server</a:t>
              </a:r>
              <a:r>
                <a:rPr lang="en-US" altLang="zh-CN" sz="2200" dirty="0"/>
                <a:t>', widget=</a:t>
              </a:r>
              <a:r>
                <a:rPr lang="en-US" altLang="zh-CN" sz="2200" dirty="0" err="1"/>
                <a:t>EmailInput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help_text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要符合</a:t>
              </a:r>
              <a:r>
                <a:rPr lang="en-US" altLang="zh-CN" sz="2200" dirty="0"/>
                <a:t>email</a:t>
              </a:r>
              <a:r>
                <a:rPr lang="zh-CN" altLang="en-US" sz="2200" dirty="0"/>
                <a:t>格式</a:t>
              </a:r>
              <a:r>
                <a:rPr lang="en-US" altLang="zh-CN" sz="2200" dirty="0"/>
                <a:t>')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gen_option</a:t>
              </a:r>
              <a:r>
                <a:rPr lang="en-US" altLang="zh-CN" sz="2200" dirty="0"/>
                <a:t> = [('1', 'male'), ('2', 'female')]</a:t>
              </a:r>
              <a:endParaRPr lang="en-US" altLang="zh-CN" sz="2200" dirty="0"/>
            </a:p>
            <a:p>
              <a:r>
                <a:rPr lang="en-US" altLang="zh-CN" sz="2200" dirty="0"/>
                <a:t>    gender = </a:t>
              </a:r>
              <a:r>
                <a:rPr lang="en-US" altLang="zh-CN" sz="2200" dirty="0" err="1"/>
                <a:t>forms.ChoiceField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性别</a:t>
              </a:r>
              <a:r>
                <a:rPr lang="en-US" altLang="zh-CN" sz="2200" dirty="0"/>
                <a:t>', widget=</a:t>
              </a:r>
              <a:r>
                <a:rPr lang="en-US" altLang="zh-CN" sz="2200" dirty="0" err="1"/>
                <a:t>RadioSelect</a:t>
              </a:r>
              <a:r>
                <a:rPr lang="en-US" altLang="zh-CN" sz="2200" dirty="0"/>
                <a:t>, choices=</a:t>
              </a:r>
              <a:r>
                <a:rPr lang="en-US" altLang="zh-CN" sz="2200" dirty="0" err="1"/>
                <a:t>gen_option</a:t>
              </a:r>
              <a:r>
                <a:rPr lang="en-US" altLang="zh-CN" sz="2200" dirty="0"/>
                <a:t>, required=False)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occ_option</a:t>
              </a:r>
              <a:r>
                <a:rPr lang="en-US" altLang="zh-CN" sz="2200" dirty="0"/>
                <a:t> = [('1','</a:t>
              </a:r>
              <a:r>
                <a:rPr lang="zh-CN" altLang="en-US" sz="2200" dirty="0"/>
                <a:t>公务人员</a:t>
              </a:r>
              <a:r>
                <a:rPr lang="en-US" altLang="zh-CN" sz="2200" dirty="0"/>
                <a:t>'), ('2','</a:t>
              </a:r>
              <a:r>
                <a:rPr lang="zh-CN" altLang="en-US" sz="2200" dirty="0"/>
                <a:t>专业技术人员</a:t>
              </a:r>
              <a:r>
                <a:rPr lang="en-US" altLang="zh-CN" sz="2200" dirty="0"/>
                <a:t>'), ('3','</a:t>
              </a:r>
              <a:r>
                <a:rPr lang="zh-CN" altLang="en-US" sz="2200" dirty="0"/>
                <a:t>办事人员</a:t>
              </a:r>
              <a:r>
                <a:rPr lang="en-US" altLang="zh-CN" sz="2200" dirty="0"/>
                <a:t>'),  ('4','</a:t>
              </a:r>
              <a:r>
                <a:rPr lang="zh-CN" altLang="en-US" sz="2200" dirty="0"/>
                <a:t>商业服务业人员</a:t>
              </a:r>
              <a:r>
                <a:rPr lang="en-US" altLang="zh-CN" sz="2200" dirty="0"/>
                <a:t>'), ('5','</a:t>
              </a:r>
              <a:r>
                <a:rPr lang="zh-CN" altLang="en-US" sz="2200" dirty="0"/>
                <a:t>农林牧渔从业人员</a:t>
              </a:r>
              <a:r>
                <a:rPr lang="en-US" altLang="zh-CN" sz="2200" dirty="0"/>
                <a:t>'), ('6','</a:t>
              </a:r>
              <a:r>
                <a:rPr lang="zh-CN" altLang="en-US" sz="2200" dirty="0"/>
                <a:t>生产运输从业人员</a:t>
              </a:r>
              <a:r>
                <a:rPr lang="en-US" altLang="zh-CN" sz="2200" dirty="0"/>
                <a:t>'), ('7', '</a:t>
              </a:r>
              <a:r>
                <a:rPr lang="zh-CN" altLang="en-US" sz="2200" dirty="0"/>
                <a:t>军人</a:t>
              </a:r>
              <a:r>
                <a:rPr lang="en-US" altLang="zh-CN" sz="2200" dirty="0"/>
                <a:t>'), ('8', '</a:t>
              </a:r>
              <a:r>
                <a:rPr lang="zh-CN" altLang="en-US" sz="2200" dirty="0"/>
                <a:t>其他从业人员</a:t>
              </a:r>
              <a:r>
                <a:rPr lang="en-US" altLang="zh-CN" sz="2200" dirty="0" smtClean="0"/>
                <a:t>')]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Step2-2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5249070"/>
            <a:chOff x="933735" y="1386744"/>
            <a:chExt cx="10515601" cy="5249070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5249070"/>
              <a:chOff x="559325" y="1407113"/>
              <a:chExt cx="10515601" cy="757807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707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/>
                <a:t>    occupation </a:t>
              </a:r>
              <a:r>
                <a:rPr lang="en-US" altLang="zh-CN" sz="2200" dirty="0"/>
                <a:t>= </a:t>
              </a:r>
              <a:r>
                <a:rPr lang="en-US" altLang="zh-CN" sz="2200" dirty="0" err="1"/>
                <a:t>forms.ChoiceField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职业</a:t>
              </a:r>
              <a:r>
                <a:rPr lang="en-US" altLang="zh-CN" sz="2200" dirty="0"/>
                <a:t>', widget=Select, choices=</a:t>
              </a:r>
              <a:r>
                <a:rPr lang="en-US" altLang="zh-CN" sz="2200" dirty="0" err="1"/>
                <a:t>occ_option</a:t>
              </a:r>
              <a:r>
                <a:rPr lang="en-US" altLang="zh-CN" sz="2200" dirty="0"/>
                <a:t>, required=False)</a:t>
              </a:r>
              <a:endParaRPr lang="en-US" altLang="zh-CN" sz="2200" dirty="0"/>
            </a:p>
            <a:p>
              <a:r>
                <a:rPr lang="en-US" altLang="zh-CN" sz="2200" dirty="0"/>
                <a:t>    salary = </a:t>
              </a:r>
              <a:r>
                <a:rPr lang="en-US" altLang="zh-CN" sz="2200" dirty="0" err="1"/>
                <a:t>forms.IntegerField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薪资</a:t>
              </a:r>
              <a:r>
                <a:rPr lang="en-US" altLang="zh-CN" sz="2200" dirty="0"/>
                <a:t>', widget=</a:t>
              </a:r>
              <a:r>
                <a:rPr lang="en-US" altLang="zh-CN" sz="2200" dirty="0" err="1"/>
                <a:t>NumberInput</a:t>
              </a:r>
              <a:r>
                <a:rPr lang="en-US" altLang="zh-CN" sz="2200" dirty="0"/>
                <a:t>, required=False)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prov_option</a:t>
              </a:r>
              <a:r>
                <a:rPr lang="en-US" altLang="zh-CN" sz="2200" dirty="0"/>
                <a:t> = [('1','</a:t>
              </a:r>
              <a:r>
                <a:rPr lang="zh-CN" altLang="en-US" sz="2200" dirty="0"/>
                <a:t>北京</a:t>
              </a:r>
              <a:r>
                <a:rPr lang="en-US" altLang="zh-CN" sz="2200" dirty="0"/>
                <a:t>'), ('2','</a:t>
              </a:r>
              <a:r>
                <a:rPr lang="zh-CN" altLang="en-US" sz="2200" dirty="0"/>
                <a:t>天津</a:t>
              </a:r>
              <a:r>
                <a:rPr lang="en-US" altLang="zh-CN" sz="2200" dirty="0"/>
                <a:t>'), ('3','</a:t>
              </a:r>
              <a:r>
                <a:rPr lang="zh-CN" altLang="en-US" sz="2200" dirty="0"/>
                <a:t>上海</a:t>
              </a:r>
              <a:r>
                <a:rPr lang="en-US" altLang="zh-CN" sz="2200" dirty="0"/>
                <a:t>'), ('4','</a:t>
              </a:r>
              <a:r>
                <a:rPr lang="zh-CN" altLang="en-US" sz="2200" dirty="0"/>
                <a:t>重庆</a:t>
              </a:r>
              <a:r>
                <a:rPr lang="en-US" altLang="zh-CN" sz="2200" dirty="0"/>
                <a:t>'), ('5','</a:t>
              </a:r>
              <a:r>
                <a:rPr lang="zh-CN" altLang="en-US" sz="2200" dirty="0"/>
                <a:t>浙江</a:t>
              </a:r>
              <a:r>
                <a:rPr lang="en-US" altLang="zh-CN" sz="2200" dirty="0"/>
                <a:t>'), ('6','</a:t>
              </a:r>
              <a:r>
                <a:rPr lang="zh-CN" altLang="en-US" sz="2200" dirty="0"/>
                <a:t>江苏</a:t>
              </a:r>
              <a:r>
                <a:rPr lang="en-US" altLang="zh-CN" sz="2200" dirty="0"/>
                <a:t>'), ('7','</a:t>
              </a:r>
              <a:r>
                <a:rPr lang="zh-CN" altLang="en-US" sz="2200" dirty="0"/>
                <a:t>四川</a:t>
              </a:r>
              <a:r>
                <a:rPr lang="en-US" altLang="zh-CN" sz="2200" dirty="0"/>
                <a:t>'), </a:t>
              </a:r>
              <a:endParaRPr lang="en-US" altLang="zh-CN" sz="2200" dirty="0"/>
            </a:p>
            <a:p>
              <a:r>
                <a:rPr lang="en-US" altLang="zh-CN" sz="2200" dirty="0"/>
                <a:t>    ('8','</a:t>
              </a:r>
              <a:r>
                <a:rPr lang="zh-CN" altLang="en-US" sz="2200" dirty="0"/>
                <a:t>湖南</a:t>
              </a:r>
              <a:r>
                <a:rPr lang="en-US" altLang="zh-CN" sz="2200" dirty="0"/>
                <a:t>'), ('9','</a:t>
              </a:r>
              <a:r>
                <a:rPr lang="zh-CN" altLang="en-US" sz="2200" dirty="0"/>
                <a:t>河北</a:t>
              </a:r>
              <a:r>
                <a:rPr lang="en-US" altLang="zh-CN" sz="2200" dirty="0"/>
                <a:t>'), ('10','</a:t>
              </a:r>
              <a:r>
                <a:rPr lang="zh-CN" altLang="en-US" sz="2200" dirty="0"/>
                <a:t>山东</a:t>
              </a:r>
              <a:r>
                <a:rPr lang="en-US" altLang="zh-CN" sz="2200" dirty="0"/>
                <a:t>')]</a:t>
              </a:r>
              <a:endParaRPr lang="en-US" altLang="zh-CN" sz="2200" dirty="0"/>
            </a:p>
            <a:p>
              <a:r>
                <a:rPr lang="en-US" altLang="zh-CN" sz="2200" dirty="0"/>
                <a:t>    place = </a:t>
              </a:r>
              <a:r>
                <a:rPr lang="en-US" altLang="zh-CN" sz="2200" dirty="0" err="1"/>
                <a:t>forms.ChoiceField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生源地</a:t>
              </a:r>
              <a:r>
                <a:rPr lang="en-US" altLang="zh-CN" sz="2200" dirty="0"/>
                <a:t>', widget=Select, choices=</a:t>
              </a:r>
              <a:r>
                <a:rPr lang="en-US" altLang="zh-CN" sz="2200" dirty="0" err="1"/>
                <a:t>prov_option</a:t>
              </a:r>
              <a:r>
                <a:rPr lang="en-US" altLang="zh-CN" sz="2200" dirty="0"/>
                <a:t>, required=False)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hob_option</a:t>
              </a:r>
              <a:r>
                <a:rPr lang="en-US" altLang="zh-CN" sz="2200" dirty="0"/>
                <a:t> = [('1','</a:t>
              </a:r>
              <a:r>
                <a:rPr lang="zh-CN" altLang="en-US" sz="2200" dirty="0"/>
                <a:t>政治</a:t>
              </a:r>
              <a:r>
                <a:rPr lang="en-US" altLang="zh-CN" sz="2200" dirty="0"/>
                <a:t>'), ('2','</a:t>
              </a:r>
              <a:r>
                <a:rPr lang="zh-CN" altLang="en-US" sz="2200" dirty="0"/>
                <a:t>军事</a:t>
              </a:r>
              <a:r>
                <a:rPr lang="en-US" altLang="zh-CN" sz="2200" dirty="0"/>
                <a:t>'), ('3','</a:t>
              </a:r>
              <a:r>
                <a:rPr lang="zh-CN" altLang="en-US" sz="2200" dirty="0"/>
                <a:t>科技</a:t>
              </a:r>
              <a:r>
                <a:rPr lang="en-US" altLang="zh-CN" sz="2200" dirty="0"/>
                <a:t>'), ('4','</a:t>
              </a:r>
              <a:r>
                <a:rPr lang="zh-CN" altLang="en-US" sz="2200" dirty="0"/>
                <a:t>财经</a:t>
              </a:r>
              <a:r>
                <a:rPr lang="en-US" altLang="zh-CN" sz="2200" dirty="0"/>
                <a:t>'), ('5','</a:t>
              </a:r>
              <a:r>
                <a:rPr lang="zh-CN" altLang="en-US" sz="2200" dirty="0"/>
                <a:t>体育</a:t>
              </a:r>
              <a:r>
                <a:rPr lang="en-US" altLang="zh-CN" sz="2200" dirty="0"/>
                <a:t>'), ('6','</a:t>
              </a:r>
              <a:r>
                <a:rPr lang="zh-CN" altLang="en-US" sz="2200" dirty="0"/>
                <a:t>娱乐</a:t>
              </a:r>
              <a:r>
                <a:rPr lang="en-US" altLang="zh-CN" sz="2200" dirty="0"/>
                <a:t>'), ('7','</a:t>
              </a:r>
              <a:r>
                <a:rPr lang="zh-CN" altLang="en-US" sz="2200" dirty="0"/>
                <a:t>教育</a:t>
              </a:r>
              <a:r>
                <a:rPr lang="en-US" altLang="zh-CN" sz="2200" dirty="0"/>
                <a:t>'), ('8','</a:t>
              </a:r>
              <a:r>
                <a:rPr lang="zh-CN" altLang="en-US" sz="2200" dirty="0"/>
                <a:t>社会</a:t>
              </a:r>
              <a:r>
                <a:rPr lang="en-US" altLang="zh-CN" sz="2200" dirty="0"/>
                <a:t>')]</a:t>
              </a:r>
              <a:endParaRPr lang="en-US" altLang="zh-CN" sz="2200" dirty="0"/>
            </a:p>
            <a:p>
              <a:r>
                <a:rPr lang="en-US" altLang="zh-CN" sz="2200" dirty="0"/>
                <a:t>    hobby = </a:t>
              </a:r>
              <a:r>
                <a:rPr lang="en-US" altLang="zh-CN" sz="2200" dirty="0" err="1"/>
                <a:t>forms.MultipleChoiceField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兴趣爱好</a:t>
              </a:r>
              <a:r>
                <a:rPr lang="en-US" altLang="zh-CN" sz="2200" dirty="0"/>
                <a:t>', required=False, widget=</a:t>
              </a:r>
              <a:r>
                <a:rPr lang="en-US" altLang="zh-CN" sz="2200" dirty="0" err="1"/>
                <a:t>forms.CheckboxSelectMultiple</a:t>
              </a:r>
              <a:r>
                <a:rPr lang="en-US" altLang="zh-CN" sz="2200" dirty="0"/>
                <a:t>, choices=</a:t>
              </a:r>
              <a:r>
                <a:rPr lang="en-US" altLang="zh-CN" sz="2200" dirty="0" err="1"/>
                <a:t>hob_option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logo = </a:t>
              </a:r>
              <a:r>
                <a:rPr lang="en-US" altLang="zh-CN" sz="2200" dirty="0" err="1"/>
                <a:t>forms.ImageField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头像</a:t>
              </a:r>
              <a:r>
                <a:rPr lang="en-US" altLang="zh-CN" sz="2200" dirty="0"/>
                <a:t>', required=False)</a:t>
              </a:r>
              <a:endParaRPr lang="en-US" altLang="zh-CN" sz="2200" dirty="0"/>
            </a:p>
            <a:p>
              <a:r>
                <a:rPr lang="en-US" altLang="zh-CN" sz="2200" dirty="0"/>
                <a:t>    profile = </a:t>
              </a:r>
              <a:r>
                <a:rPr lang="en-US" altLang="zh-CN" sz="2200" dirty="0" err="1"/>
                <a:t>forms.CharField</a:t>
              </a:r>
              <a:r>
                <a:rPr lang="en-US" altLang="zh-CN" sz="2200" dirty="0"/>
                <a:t>(label='</a:t>
              </a:r>
              <a:r>
                <a:rPr lang="zh-CN" altLang="en-US" sz="2200" dirty="0"/>
                <a:t>简介</a:t>
              </a:r>
              <a:r>
                <a:rPr lang="en-US" altLang="zh-CN" sz="2200" dirty="0"/>
                <a:t>', widget=</a:t>
              </a:r>
              <a:r>
                <a:rPr lang="en-US" altLang="zh-CN" sz="2200" dirty="0" err="1"/>
                <a:t>Textarea</a:t>
              </a:r>
              <a:r>
                <a:rPr lang="en-US" altLang="zh-CN" sz="2200" dirty="0"/>
                <a:t>, required=False)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/>
                <a:t>from </a:t>
              </a:r>
              <a:r>
                <a:rPr lang="en-US" altLang="zh-CN" sz="2200" dirty="0"/>
                <a:t>.models import </a:t>
              </a:r>
              <a:r>
                <a:rPr lang="en-US" altLang="zh-CN" sz="2200" dirty="0" err="1"/>
                <a:t>add_user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check_uname</a:t>
              </a:r>
              <a:endParaRPr lang="en-US" altLang="zh-CN" sz="2200" dirty="0"/>
            </a:p>
            <a:p>
              <a:endParaRPr lang="en-US" altLang="zh-CN" sz="2200" dirty="0" smtClean="0"/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dirty="0"/>
                <a:t>register(request):</a:t>
              </a:r>
              <a:endParaRPr lang="en-US" altLang="zh-CN" sz="2200" dirty="0"/>
            </a:p>
            <a:p>
              <a:r>
                <a:rPr lang="en-US" altLang="zh-CN" sz="2200" dirty="0"/>
                <a:t>    if </a:t>
              </a:r>
              <a:r>
                <a:rPr lang="en-US" altLang="zh-CN" sz="2200" dirty="0" err="1"/>
                <a:t>request.method</a:t>
              </a:r>
              <a:r>
                <a:rPr lang="en-US" altLang="zh-CN" sz="2200" dirty="0"/>
                <a:t> == 'POST':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 smtClean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    if not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check_uname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['username']):</a:t>
              </a:r>
              <a:endParaRPr lang="en-US" altLang="zh-CN" sz="2200" dirty="0"/>
            </a:p>
            <a:p>
              <a:pPr marL="1879600" indent="-1879600"/>
              <a:r>
                <a:rPr lang="en-US" altLang="zh-CN" sz="2200" dirty="0"/>
                <a:t>           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add_user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['username'], </a:t>
              </a:r>
              <a:r>
                <a:rPr lang="en-US" altLang="zh-CN" sz="2200" dirty="0" err="1" smtClean="0"/>
                <a:t>upass</a:t>
              </a:r>
              <a:r>
                <a:rPr lang="en-US" altLang="zh-CN" sz="2200" dirty="0" smtClean="0"/>
                <a:t>=</a:t>
              </a:r>
              <a:r>
                <a:rPr lang="en-US" altLang="zh-CN" sz="2200" dirty="0" err="1" smtClean="0"/>
                <a:t>request.POST</a:t>
              </a:r>
              <a:r>
                <a:rPr lang="en-US" altLang="zh-CN" sz="2200" dirty="0"/>
                <a:t>['password'], </a:t>
              </a:r>
              <a:r>
                <a:rPr lang="en-US" altLang="zh-CN" sz="2200" dirty="0" err="1" smtClean="0"/>
                <a:t>uemail</a:t>
              </a:r>
              <a:r>
                <a:rPr lang="en-US" altLang="zh-CN" sz="2200" dirty="0" smtClean="0"/>
                <a:t>=</a:t>
              </a:r>
              <a:r>
                <a:rPr lang="en-US" altLang="zh-CN" sz="2200" dirty="0" err="1" smtClean="0"/>
                <a:t>request.POST</a:t>
              </a:r>
              <a:r>
                <a:rPr lang="en-US" altLang="zh-CN" sz="2200" dirty="0"/>
                <a:t>['email'])</a:t>
              </a:r>
              <a:endParaRPr lang="en-US" altLang="zh-CN" sz="2200" dirty="0"/>
            </a:p>
            <a:p>
              <a:r>
                <a:rPr lang="en-US" altLang="zh-CN" sz="2200" dirty="0"/>
                <a:t>            return redirect('/index/')</a:t>
              </a:r>
              <a:endParaRPr lang="en-US" altLang="zh-CN" sz="2200" dirty="0"/>
            </a:p>
            <a:p>
              <a:r>
                <a:rPr lang="en-US" altLang="zh-CN" sz="2200" dirty="0"/>
                <a:t>        else:</a:t>
              </a:r>
              <a:endParaRPr lang="en-US" altLang="zh-CN" sz="2200" dirty="0"/>
            </a:p>
            <a:p>
              <a:r>
                <a:rPr lang="en-US" altLang="zh-CN" sz="2200" dirty="0"/>
                <a:t>            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 = '</a:t>
              </a:r>
              <a:r>
                <a:rPr lang="zh-CN" altLang="en-US" sz="2200" dirty="0"/>
                <a:t>用户名已存在！</a:t>
              </a:r>
              <a:r>
                <a:rPr lang="en-US" altLang="zh-CN" sz="2200" dirty="0" smtClean="0"/>
                <a:t>'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from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.models import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add_user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,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check_uname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def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register(request):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… 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    else: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 = '</a:t>
              </a:r>
              <a:r>
                <a:rPr lang="zh-CN" altLang="en-US" sz="2200" dirty="0"/>
                <a:t>请输入基本信息！</a:t>
              </a:r>
              <a:r>
                <a:rPr lang="en-US" altLang="zh-CN" sz="2200" dirty="0"/>
                <a:t>'</a:t>
              </a:r>
              <a:endParaRPr lang="en-US" altLang="zh-CN" sz="2200" dirty="0"/>
            </a:p>
            <a:p>
              <a:r>
                <a:rPr lang="en-US" altLang="zh-CN" sz="2200" dirty="0"/>
                <a:t>    return render(request, 'register.html', {</a:t>
              </a:r>
              <a:endParaRPr lang="en-US" altLang="zh-CN" sz="2200" dirty="0"/>
            </a:p>
            <a:p>
              <a:r>
                <a:rPr lang="en-US" altLang="zh-CN" sz="2200" dirty="0"/>
                <a:t>        'form':</a:t>
              </a:r>
              <a:r>
                <a:rPr lang="en-US" altLang="zh-CN" sz="2200" dirty="0" err="1"/>
                <a:t>regform</a:t>
              </a:r>
              <a:r>
                <a:rPr lang="en-US" altLang="zh-CN" sz="2200" dirty="0"/>
                <a:t>,</a:t>
              </a:r>
              <a:endParaRPr lang="en-US" altLang="zh-CN" sz="2200" dirty="0"/>
            </a:p>
            <a:p>
              <a:r>
                <a:rPr lang="en-US" altLang="zh-CN" sz="2200" dirty="0"/>
                <a:t>        '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msg</a:t>
              </a:r>
              <a:r>
                <a:rPr lang="en-US" altLang="zh-CN" sz="2200" dirty="0"/>
                <a:t>,</a:t>
              </a:r>
              <a:endParaRPr lang="en-US" altLang="zh-CN" sz="2200" dirty="0"/>
            </a:p>
            <a:p>
              <a:r>
                <a:rPr lang="en-US" altLang="zh-CN" sz="2200" dirty="0"/>
                <a:t>    })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515601" cy="4830692"/>
            <a:chOff x="559325" y="1407113"/>
            <a:chExt cx="10515601" cy="6974066"/>
          </a:xfrm>
        </p:grpSpPr>
        <p:sp>
          <p:nvSpPr>
            <p:cNvPr id="5" name="矩形: 圆角 5"/>
            <p:cNvSpPr/>
            <p:nvPr/>
          </p:nvSpPr>
          <p:spPr>
            <a:xfrm>
              <a:off x="559327" y="1407113"/>
              <a:ext cx="4569758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user</a:t>
              </a:r>
              <a:r>
                <a:rPr lang="en-US" altLang="zh-CN" sz="2800" dirty="0" smtClean="0"/>
                <a:t> / templates / login.html</a:t>
              </a:r>
              <a:endParaRPr lang="en-US" altLang="zh-CN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59325" y="1909389"/>
              <a:ext cx="10515601" cy="647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76470" y="1803722"/>
            <a:ext cx="7634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{% extends 'base.html' %}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{% load static %}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{% block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"login"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"login content"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用户注册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"{%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'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' %}"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{%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csrf_token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{{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}}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注册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{%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endblock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%}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515601" cy="3415992"/>
            <a:chOff x="788453" y="1386744"/>
            <a:chExt cx="10515601" cy="3415992"/>
          </a:xfrm>
        </p:grpSpPr>
        <p:grpSp>
          <p:nvGrpSpPr>
            <p:cNvPr id="5" name="组合 4"/>
            <p:cNvGrpSpPr/>
            <p:nvPr/>
          </p:nvGrpSpPr>
          <p:grpSpPr>
            <a:xfrm>
              <a:off x="788453" y="1386744"/>
              <a:ext cx="10515601" cy="3415992"/>
              <a:chOff x="559325" y="1407113"/>
              <a:chExt cx="10515601" cy="4931665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28803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89"/>
                <a:ext cx="10515601" cy="4429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014101" y="1866118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django.urls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path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.views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login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urlpatterns = [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path(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login,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'user'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path(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'login/'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login,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'login</a:t>
              </a:r>
              <a:r>
                <a:rPr lang="en-US" altLang="zh-CN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path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'logout/'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logout,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'logout</a:t>
              </a:r>
              <a:r>
                <a:rPr lang="en-US" altLang="zh-CN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path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'register/'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register, name=</a:t>
              </a:r>
              <a:r>
                <a:rPr lang="en-US" altLang="zh-CN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reg</a:t>
              </a:r>
              <a:r>
                <a:rPr lang="en-US" altLang="zh-CN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方法一：直接修改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源码，修改 </a:t>
            </a:r>
            <a:r>
              <a:rPr lang="en-US" altLang="zh-CN" dirty="0" smtClean="0"/>
              <a:t>User </a:t>
            </a:r>
            <a:r>
              <a:rPr lang="en-US" altLang="zh-CN" dirty="0"/>
              <a:t>class </a:t>
            </a:r>
            <a:r>
              <a:rPr lang="zh-CN" altLang="en-US" dirty="0"/>
              <a:t>的</a:t>
            </a:r>
            <a:r>
              <a:rPr lang="zh-CN" altLang="en-US" dirty="0" smtClean="0"/>
              <a:t>定义，以及</a:t>
            </a:r>
            <a:r>
              <a:rPr lang="zh-CN" altLang="en-US" dirty="0"/>
              <a:t>各种方法</a:t>
            </a:r>
            <a:r>
              <a:rPr lang="zh-CN" altLang="en-US" dirty="0" smtClean="0"/>
              <a:t>等，然后</a:t>
            </a:r>
            <a:r>
              <a:rPr lang="zh-CN" altLang="en-US" dirty="0"/>
              <a:t>把</a:t>
            </a:r>
            <a:r>
              <a:rPr lang="zh-CN" altLang="en-US" dirty="0" smtClean="0"/>
              <a:t>数据库 </a:t>
            </a:r>
            <a:r>
              <a:rPr lang="en-US" altLang="zh-CN" dirty="0" err="1" smtClean="0"/>
              <a:t>auth_user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表里</a:t>
            </a:r>
            <a:r>
              <a:rPr lang="zh-CN" altLang="en-US" dirty="0"/>
              <a:t>的字段扩展到与自己需求一致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源代码：</a:t>
            </a:r>
            <a:r>
              <a:rPr lang="en-US" altLang="zh-CN" dirty="0" err="1" smtClean="0"/>
              <a:t>django.contrib.auth.models</a:t>
            </a:r>
            <a:r>
              <a:rPr lang="en-US" altLang="zh-CN" dirty="0" smtClean="0"/>
              <a:t> </a:t>
            </a:r>
            <a:r>
              <a:rPr lang="en-US" altLang="zh-CN" dirty="0"/>
              <a:t>import </a:t>
            </a:r>
            <a:r>
              <a:rPr lang="en-US" altLang="zh-CN" dirty="0" smtClean="0"/>
              <a:t>User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每次升级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</a:t>
            </a:r>
            <a:r>
              <a:rPr lang="zh-CN" altLang="en-US" dirty="0"/>
              <a:t>得很</a:t>
            </a:r>
            <a:r>
              <a:rPr lang="zh-CN" altLang="en-US" dirty="0" smtClean="0"/>
              <a:t>小心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不适用于新手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二：</a:t>
            </a:r>
            <a:r>
              <a:rPr lang="zh-CN" altLang="en-US" dirty="0" smtClean="0"/>
              <a:t>把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以及</a:t>
            </a:r>
            <a:r>
              <a:rPr lang="zh-CN" altLang="en-US" dirty="0"/>
              <a:t>认证部分的源代码拷贝到自己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下面，然后修改、配置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需要</a:t>
            </a:r>
            <a:r>
              <a:rPr lang="zh-CN" altLang="en-US" dirty="0" smtClean="0"/>
              <a:t>改动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 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升级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后，就</a:t>
            </a:r>
            <a:r>
              <a:rPr lang="zh-CN" altLang="en-US" dirty="0"/>
              <a:t>可能有</a:t>
            </a:r>
            <a:r>
              <a:rPr lang="zh-CN" altLang="en-US" dirty="0" smtClean="0"/>
              <a:t>麻烦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也不适用</a:t>
            </a:r>
            <a:r>
              <a:rPr lang="zh-CN" altLang="en-US" dirty="0" smtClean="0"/>
              <a:t>于初学者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新闻或行业资讯、图书商品、用户管理、在线购买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主要数据表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新闻表、图书表、用户表、购物车、订单表、订单详情表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辅助数据表：新闻类别表、图书类别表、支付表、用户地址表、评价表、出版社表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技术方案：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Django + SQLite3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方法三：</a:t>
            </a:r>
            <a:r>
              <a:rPr lang="en-US" altLang="zh-CN" dirty="0"/>
              <a:t>profile </a:t>
            </a:r>
            <a:r>
              <a:rPr lang="zh-CN" altLang="en-US" dirty="0"/>
              <a:t>方式扩展</a:t>
            </a:r>
            <a:r>
              <a:rPr lang="zh-CN" altLang="en-US" dirty="0" smtClean="0"/>
              <a:t>。建立一个 用户信息表（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），并将该表与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表建立一对一</a:t>
            </a:r>
            <a:r>
              <a:rPr lang="zh-CN" altLang="en-US" dirty="0"/>
              <a:t>（</a:t>
            </a:r>
            <a:r>
              <a:rPr lang="en-US" altLang="zh-CN" dirty="0" err="1"/>
              <a:t>OneToOne</a:t>
            </a:r>
            <a:r>
              <a:rPr lang="zh-CN" altLang="en-US" dirty="0"/>
              <a:t>）</a:t>
            </a:r>
            <a:r>
              <a:rPr lang="zh-CN" altLang="en-US" dirty="0" smtClean="0"/>
              <a:t>关联。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易于扩展，不</a:t>
            </a:r>
            <a:r>
              <a:rPr lang="zh-CN" altLang="en-US" dirty="0"/>
              <a:t>需要</a:t>
            </a:r>
            <a:r>
              <a:rPr lang="zh-CN" altLang="en-US" dirty="0" smtClean="0"/>
              <a:t>改动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需要增加两个表关联的代码（装饰器）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当系统用户较多时，会增加系统运行的开销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</a:t>
            </a:r>
            <a:r>
              <a:rPr lang="zh-CN" altLang="en-US" dirty="0"/>
              <a:t>也不适用</a:t>
            </a:r>
            <a:r>
              <a:rPr lang="zh-CN" altLang="en-US" dirty="0" smtClean="0"/>
              <a:t>于初学者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模型（续）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方法四：继承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做</a:t>
            </a:r>
            <a:r>
              <a:rPr lang="zh-CN" altLang="en-US" dirty="0"/>
              <a:t>扩展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：继承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，</a:t>
            </a:r>
            <a:r>
              <a:rPr lang="zh-CN" altLang="en-US" dirty="0"/>
              <a:t>不再</a:t>
            </a:r>
            <a:r>
              <a:rPr lang="zh-CN" altLang="en-US" dirty="0" smtClean="0"/>
              <a:t>建立 </a:t>
            </a:r>
            <a:r>
              <a:rPr lang="en-US" altLang="zh-CN" dirty="0" err="1" smtClean="0"/>
              <a:t>auth_user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表，</a:t>
            </a:r>
            <a:r>
              <a:rPr lang="zh-CN" altLang="en-US" dirty="0"/>
              <a:t>而是</a:t>
            </a:r>
            <a:r>
              <a:rPr lang="zh-CN" altLang="en-US" dirty="0" smtClean="0"/>
              <a:t>建立新的表，根据需要设置字段即可</a:t>
            </a:r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推荐使用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：继承</a:t>
            </a:r>
            <a:r>
              <a:rPr lang="en-US" altLang="zh-CN" dirty="0" err="1" smtClean="0"/>
              <a:t>AbstractBaseUser</a:t>
            </a:r>
            <a:r>
              <a:rPr lang="zh-CN" altLang="en-US" dirty="0"/>
              <a:t>，</a:t>
            </a:r>
            <a:r>
              <a:rPr lang="zh-CN" altLang="en-US" dirty="0" smtClean="0"/>
              <a:t>除了 </a:t>
            </a:r>
            <a:r>
              <a:rPr lang="en-US" altLang="zh-CN" dirty="0" err="1" smtClean="0"/>
              <a:t>assword</a:t>
            </a:r>
            <a:r>
              <a:rPr lang="zh-CN" altLang="en-US" dirty="0"/>
              <a:t>、</a:t>
            </a:r>
            <a:r>
              <a:rPr lang="en-US" altLang="zh-CN" dirty="0" err="1"/>
              <a:t>last_login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is_active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</a:t>
            </a:r>
            <a:r>
              <a:rPr lang="zh-CN" altLang="en-US" dirty="0"/>
              <a:t>三个字段外</a:t>
            </a:r>
            <a:r>
              <a:rPr lang="zh-CN" altLang="en-US" dirty="0" smtClean="0"/>
              <a:t>，其它需要的字段可以自己定义，可以使用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验证方式，也可以自己编写验证</a:t>
            </a:r>
            <a:r>
              <a:rPr lang="zh-CN" altLang="en-US" dirty="0" smtClean="0"/>
              <a:t>后端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Step1-1</a:t>
            </a:r>
            <a:r>
              <a:rPr lang="zh-CN" altLang="en-US" dirty="0" smtClean="0"/>
              <a:t>：建立模型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660879" cy="4910516"/>
            <a:chOff x="933735" y="1386744"/>
            <a:chExt cx="10660879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660879" cy="4910516"/>
              <a:chOff x="559325" y="1407113"/>
              <a:chExt cx="10660879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00902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660879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486510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/>
                <a:t>class 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t_user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AbstractUser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GENDER_CHOICES = </a:t>
              </a:r>
              <a:r>
                <a:rPr lang="en-US" altLang="zh-CN" sz="2200" dirty="0" smtClean="0"/>
                <a:t>[(</a:t>
              </a:r>
              <a:r>
                <a:rPr lang="en-US" altLang="zh-CN" sz="2200" dirty="0"/>
                <a:t>'1', 'male'), ('2', 'female</a:t>
              </a:r>
              <a:r>
                <a:rPr lang="en-US" altLang="zh-CN" sz="2200" dirty="0" smtClean="0"/>
                <a:t>')]</a:t>
              </a:r>
              <a:endParaRPr lang="en-US" altLang="zh-CN" sz="2200" dirty="0"/>
            </a:p>
            <a:p>
              <a:r>
                <a:rPr lang="en-US" altLang="zh-CN" sz="2200" dirty="0"/>
                <a:t>    gender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=1, choices=GENDER_CHOICES)</a:t>
              </a:r>
              <a:endParaRPr lang="en-US" altLang="zh-CN" sz="2200" dirty="0"/>
            </a:p>
            <a:p>
              <a:r>
                <a:rPr lang="en-US" altLang="zh-CN" sz="2200" dirty="0"/>
                <a:t>    OCCUPATION_CHOICES = [</a:t>
              </a:r>
              <a:endParaRPr lang="en-US" altLang="zh-CN" sz="2200" dirty="0"/>
            </a:p>
            <a:p>
              <a:r>
                <a:rPr lang="en-US" altLang="zh-CN" sz="2200" dirty="0"/>
                <a:t>        ('1','</a:t>
              </a:r>
              <a:r>
                <a:rPr lang="zh-CN" altLang="en-US" sz="2200" dirty="0"/>
                <a:t>公务人员</a:t>
              </a:r>
              <a:r>
                <a:rPr lang="en-US" altLang="zh-CN" sz="2200" dirty="0"/>
                <a:t>'), ('2','</a:t>
              </a:r>
              <a:r>
                <a:rPr lang="zh-CN" altLang="en-US" sz="2200" dirty="0"/>
                <a:t>专业技术人员</a:t>
              </a:r>
              <a:r>
                <a:rPr lang="en-US" altLang="zh-CN" sz="2200" dirty="0"/>
                <a:t>'), ('3','</a:t>
              </a:r>
              <a:r>
                <a:rPr lang="zh-CN" altLang="en-US" sz="2200" dirty="0"/>
                <a:t>办事人员</a:t>
              </a:r>
              <a:r>
                <a:rPr lang="en-US" altLang="zh-CN" sz="2200" dirty="0"/>
                <a:t>'),  ('4','</a:t>
              </a:r>
              <a:r>
                <a:rPr lang="zh-CN" altLang="en-US" sz="2200" dirty="0"/>
                <a:t>商业服务业人员</a:t>
              </a:r>
              <a:r>
                <a:rPr lang="en-US" altLang="zh-CN" sz="2200" dirty="0"/>
                <a:t>'), </a:t>
              </a:r>
              <a:endParaRPr lang="en-US" altLang="zh-CN" sz="2200" dirty="0"/>
            </a:p>
            <a:p>
              <a:r>
                <a:rPr lang="en-US" altLang="zh-CN" sz="2200" dirty="0"/>
                <a:t>        ('5','</a:t>
              </a:r>
              <a:r>
                <a:rPr lang="zh-CN" altLang="en-US" sz="2200" dirty="0"/>
                <a:t>农林牧渔从业人员</a:t>
              </a:r>
              <a:r>
                <a:rPr lang="en-US" altLang="zh-CN" sz="2200" dirty="0"/>
                <a:t>'), ('6','</a:t>
              </a:r>
              <a:r>
                <a:rPr lang="zh-CN" altLang="en-US" sz="2200" dirty="0"/>
                <a:t>生产运输从业人员</a:t>
              </a:r>
              <a:r>
                <a:rPr lang="en-US" altLang="zh-CN" sz="2200" dirty="0"/>
                <a:t>'), ('7', '</a:t>
              </a:r>
              <a:r>
                <a:rPr lang="zh-CN" altLang="en-US" sz="2200" dirty="0"/>
                <a:t>军人</a:t>
              </a:r>
              <a:r>
                <a:rPr lang="en-US" altLang="zh-CN" sz="2200" dirty="0"/>
                <a:t>'), ('8', '</a:t>
              </a:r>
              <a:r>
                <a:rPr lang="zh-CN" altLang="en-US" sz="2200" dirty="0"/>
                <a:t>其他从业人员</a:t>
              </a:r>
              <a:r>
                <a:rPr lang="en-US" altLang="zh-CN" sz="2200" dirty="0" smtClean="0"/>
                <a:t>')]</a:t>
              </a:r>
              <a:endParaRPr lang="en-US" altLang="zh-CN" sz="2200" dirty="0"/>
            </a:p>
            <a:p>
              <a:r>
                <a:rPr lang="en-US" altLang="zh-CN" sz="2200" dirty="0"/>
                <a:t>    occupation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=2, choices=OCCUPATION_CHOICES)</a:t>
              </a:r>
              <a:endParaRPr lang="en-US" altLang="zh-CN" sz="2200" dirty="0"/>
            </a:p>
            <a:p>
              <a:r>
                <a:rPr lang="en-US" altLang="zh-CN" sz="2200" dirty="0"/>
                <a:t>    salary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/>
                <a:t>(default=0)</a:t>
              </a:r>
              <a:endParaRPr lang="en-US" altLang="zh-CN" sz="2200" dirty="0"/>
            </a:p>
            <a:p>
              <a:r>
                <a:rPr lang="en-US" altLang="zh-CN" sz="2200" dirty="0"/>
                <a:t>    photo = </a:t>
              </a:r>
              <a:r>
                <a:rPr lang="en-US" altLang="zh-CN" sz="2200" dirty="0" err="1"/>
                <a:t>models.ImageField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upload_to</a:t>
              </a:r>
              <a:r>
                <a:rPr lang="en-US" altLang="zh-CN" sz="2200" dirty="0"/>
                <a:t>='static/</a:t>
              </a:r>
              <a:r>
                <a:rPr lang="en-US" altLang="zh-CN" sz="2200" dirty="0" err="1"/>
                <a:t>user_images</a:t>
              </a:r>
              <a:r>
                <a:rPr lang="en-US" altLang="zh-CN" sz="2200" dirty="0"/>
                <a:t>/')</a:t>
              </a:r>
              <a:endParaRPr lang="en-US" altLang="zh-CN" sz="2200" dirty="0"/>
            </a:p>
            <a:p>
              <a:r>
                <a:rPr lang="en-US" altLang="zh-CN" sz="2200" dirty="0"/>
                <a:t>    intro = </a:t>
              </a:r>
              <a:r>
                <a:rPr lang="en-US" altLang="zh-CN" sz="2200" dirty="0" err="1"/>
                <a:t>models.TextField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Step1-2</a:t>
            </a:r>
            <a:r>
              <a:rPr lang="zh-CN" altLang="en-US" dirty="0" smtClean="0"/>
              <a:t>：修改模型方法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660879" cy="4910516"/>
            <a:chOff x="933735" y="1386744"/>
            <a:chExt cx="10660879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660879" cy="4910516"/>
              <a:chOff x="559325" y="1407113"/>
              <a:chExt cx="10660879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00902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660879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486510" cy="381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def 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check_uname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return </a:t>
              </a:r>
              <a:r>
                <a:rPr lang="en-US" altLang="zh-CN" sz="2200" b="1" dirty="0" err="1">
                  <a:solidFill>
                    <a:schemeClr val="accent5"/>
                  </a:solidFill>
                </a:rPr>
                <a:t>t_user</a:t>
              </a:r>
              <a:r>
                <a:rPr lang="en-US" altLang="zh-CN" sz="2200" dirty="0" err="1"/>
                <a:t>.objects.filter</a:t>
              </a:r>
              <a:r>
                <a:rPr lang="en-US" altLang="zh-CN" sz="2200" dirty="0"/>
                <a:t>(username=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).exists()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 err="1"/>
                <a:t>def</a:t>
              </a:r>
              <a:r>
                <a:rPr lang="en-US" altLang="zh-CN" sz="2200" dirty="0"/>
                <a:t> 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add_user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upass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uemail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ugen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uoccu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usal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upho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uint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user = </a:t>
              </a:r>
              <a:r>
                <a:rPr lang="en-US" altLang="zh-CN" sz="2200" b="1" dirty="0" err="1">
                  <a:solidFill>
                    <a:schemeClr val="accent5"/>
                  </a:solidFill>
                </a:rPr>
                <a:t>t_user</a:t>
              </a:r>
              <a:r>
                <a:rPr lang="en-US" altLang="zh-CN" sz="2200" dirty="0" err="1"/>
                <a:t>.objects.create_user</a:t>
              </a:r>
              <a:r>
                <a:rPr lang="en-US" altLang="zh-CN" sz="2200" dirty="0"/>
                <a:t>(username=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, password=</a:t>
              </a:r>
              <a:r>
                <a:rPr lang="en-US" altLang="zh-CN" sz="2200" dirty="0" err="1"/>
                <a:t>upass</a:t>
              </a:r>
              <a:r>
                <a:rPr lang="en-US" altLang="zh-CN" sz="2200" dirty="0"/>
                <a:t>, email=</a:t>
              </a:r>
              <a:r>
                <a:rPr lang="en-US" altLang="zh-CN" sz="2200" dirty="0" err="1"/>
                <a:t>uemail</a:t>
              </a:r>
              <a:r>
                <a:rPr lang="en-US" altLang="zh-CN" sz="2200" dirty="0"/>
                <a:t>, </a:t>
              </a:r>
              <a:endParaRPr lang="en-US" altLang="zh-CN" sz="2200" dirty="0"/>
            </a:p>
            <a:p>
              <a:r>
                <a:rPr lang="en-US" altLang="zh-CN" sz="2200" dirty="0"/>
                <a:t>                    gender=</a:t>
              </a:r>
              <a:r>
                <a:rPr lang="en-US" altLang="zh-CN" sz="2200" dirty="0" err="1"/>
                <a:t>ugen</a:t>
              </a:r>
              <a:r>
                <a:rPr lang="en-US" altLang="zh-CN" sz="2200" dirty="0"/>
                <a:t>, occupation=</a:t>
              </a:r>
              <a:r>
                <a:rPr lang="en-US" altLang="zh-CN" sz="2200" dirty="0" err="1"/>
                <a:t>uoccu</a:t>
              </a:r>
              <a:r>
                <a:rPr lang="en-US" altLang="zh-CN" sz="2200" dirty="0"/>
                <a:t>, salary=</a:t>
              </a:r>
              <a:r>
                <a:rPr lang="en-US" altLang="zh-CN" sz="2200" dirty="0" err="1"/>
                <a:t>usal</a:t>
              </a:r>
              <a:r>
                <a:rPr lang="en-US" altLang="zh-CN" sz="2200" dirty="0"/>
                <a:t>, photo=</a:t>
              </a:r>
              <a:r>
                <a:rPr lang="en-US" altLang="zh-CN" sz="2200" dirty="0" err="1"/>
                <a:t>upho</a:t>
              </a:r>
              <a:r>
                <a:rPr lang="en-US" altLang="zh-CN" sz="2200" dirty="0"/>
                <a:t>,</a:t>
              </a:r>
              <a:endParaRPr lang="en-US" altLang="zh-CN" sz="2200" dirty="0"/>
            </a:p>
            <a:p>
              <a:r>
                <a:rPr lang="en-US" altLang="zh-CN" sz="2200" dirty="0"/>
                <a:t>                    intro=</a:t>
              </a:r>
              <a:r>
                <a:rPr lang="en-US" altLang="zh-CN" sz="2200" dirty="0" err="1"/>
                <a:t>uint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is_staff</a:t>
              </a:r>
              <a:r>
                <a:rPr lang="en-US" altLang="zh-CN" sz="2200" dirty="0"/>
                <a:t>=False)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user.save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Step1-3</a:t>
            </a:r>
            <a:r>
              <a:rPr lang="zh-CN" altLang="en-US" dirty="0" smtClean="0"/>
              <a:t>：修改系统设置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660879" cy="4910516"/>
            <a:chOff x="933735" y="1386744"/>
            <a:chExt cx="10660879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660879" cy="4910516"/>
              <a:chOff x="559325" y="1407113"/>
              <a:chExt cx="10660879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6" y="1407113"/>
                <a:ext cx="318304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/ settings.py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660879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48651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b="1" dirty="0">
                  <a:solidFill>
                    <a:srgbClr val="FF0000"/>
                  </a:solidFill>
                </a:rPr>
                <a:t>AUTH_USER_MODEL </a:t>
              </a:r>
              <a:r>
                <a:rPr lang="en-US" altLang="zh-CN" sz="2200" dirty="0"/>
                <a:t>= '</a:t>
              </a:r>
              <a:r>
                <a:rPr lang="en-US" altLang="zh-CN" sz="2200" dirty="0" err="1"/>
                <a:t>user.t_user</a:t>
              </a:r>
              <a:r>
                <a:rPr lang="en-US" altLang="zh-CN" sz="2200" dirty="0"/>
                <a:t>'</a:t>
              </a:r>
              <a:endParaRPr lang="en-US" altLang="zh-CN" sz="2200" dirty="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</a:t>
            </a:r>
            <a:r>
              <a:rPr lang="zh-CN" altLang="en-US" dirty="0" smtClean="0"/>
              <a:t>：建立表单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660879" cy="4910516"/>
            <a:chOff x="933735" y="1386744"/>
            <a:chExt cx="10660879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660879" cy="4910516"/>
              <a:chOff x="559325" y="1407113"/>
              <a:chExt cx="10660879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7948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form.py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660879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486510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class 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userForm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forms.ModelForm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class Meta:</a:t>
              </a:r>
              <a:endParaRPr lang="en-US" altLang="zh-CN" sz="2200" dirty="0"/>
            </a:p>
            <a:p>
              <a:r>
                <a:rPr lang="en-US" altLang="zh-CN" sz="2200" dirty="0"/>
                <a:t>        model =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t_user</a:t>
              </a:r>
              <a:endParaRPr lang="en-US" altLang="zh-CN" sz="2200" dirty="0">
                <a:solidFill>
                  <a:schemeClr val="accent5"/>
                </a:solidFill>
              </a:endParaRPr>
            </a:p>
            <a:p>
              <a:r>
                <a:rPr lang="en-US" altLang="zh-CN" sz="2200" dirty="0"/>
                <a:t>        fields = ('username', 'password', 'email', 'gender', 'occupation</a:t>
              </a:r>
              <a:r>
                <a:rPr lang="en-US" altLang="zh-CN" sz="2200" dirty="0" smtClean="0"/>
                <a:t>', 'salary</a:t>
              </a:r>
              <a:r>
                <a:rPr lang="en-US" altLang="zh-CN" sz="2200" dirty="0"/>
                <a:t>', 'photo', 'intro</a:t>
              </a:r>
              <a:r>
                <a:rPr lang="en-US" altLang="zh-CN" sz="2200" dirty="0" smtClean="0"/>
                <a:t>')</a:t>
              </a:r>
              <a:endParaRPr lang="en-US" altLang="zh-CN" sz="2200" dirty="0" smtClean="0"/>
            </a:p>
            <a:p>
              <a:r>
                <a:rPr lang="en-US" altLang="zh-CN" sz="2200" dirty="0" smtClean="0"/>
                <a:t>        widgets </a:t>
              </a:r>
              <a:r>
                <a:rPr lang="en-US" altLang="zh-CN" sz="2200" dirty="0"/>
                <a:t>= {</a:t>
              </a:r>
              <a:endParaRPr lang="en-US" altLang="zh-CN" sz="2200" dirty="0"/>
            </a:p>
            <a:p>
              <a:r>
                <a:rPr lang="en-US" altLang="zh-CN" sz="2200" dirty="0" smtClean="0"/>
                <a:t>            'password</a:t>
              </a:r>
              <a:r>
                <a:rPr lang="en-US" altLang="zh-CN" sz="2200" dirty="0"/>
                <a:t>': </a:t>
              </a:r>
              <a:r>
                <a:rPr lang="en-US" altLang="zh-CN" sz="2200" dirty="0" err="1"/>
                <a:t>forms.PasswordInput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attrs</a:t>
              </a:r>
              <a:r>
                <a:rPr lang="en-US" altLang="zh-CN" sz="2200" dirty="0"/>
                <a:t>={'placeholder': '</a:t>
              </a:r>
              <a:r>
                <a:rPr lang="zh-CN" altLang="en-US" sz="2200" dirty="0"/>
                <a:t>密码</a:t>
              </a:r>
              <a:r>
                <a:rPr lang="en-US" altLang="zh-CN" sz="2200" dirty="0" smtClean="0"/>
                <a:t>'}),</a:t>
              </a:r>
              <a:endParaRPr lang="en-US" altLang="zh-CN" sz="2200" dirty="0" smtClean="0"/>
            </a:p>
            <a:p>
              <a:r>
                <a:rPr lang="en-US" altLang="zh-CN" sz="2200" dirty="0"/>
                <a:t> </a:t>
              </a:r>
              <a:r>
                <a:rPr lang="en-US" altLang="zh-CN" sz="2200" dirty="0" smtClean="0"/>
                <a:t>       }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</a:t>
            </a:r>
            <a:r>
              <a:rPr lang="zh-CN" altLang="en-US" dirty="0" smtClean="0"/>
              <a:t>：修改视图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5249070"/>
            <a:chOff x="933735" y="1386744"/>
            <a:chExt cx="10515601" cy="5249070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5249070"/>
              <a:chOff x="559325" y="1407113"/>
              <a:chExt cx="10515601" cy="757807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459703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user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707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register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if </a:t>
              </a:r>
              <a:r>
                <a:rPr lang="en-US" altLang="zh-CN" sz="2200" dirty="0" err="1"/>
                <a:t>request.method</a:t>
              </a:r>
              <a:r>
                <a:rPr lang="en-US" altLang="zh-CN" sz="2200" dirty="0"/>
                <a:t> == 'POST':</a:t>
              </a:r>
              <a:endParaRPr lang="en-US" altLang="zh-CN" sz="2200" dirty="0"/>
            </a:p>
            <a:p>
              <a:r>
                <a:rPr lang="en-US" altLang="zh-CN" sz="2200" dirty="0"/>
                <a:t> </a:t>
              </a:r>
              <a:r>
                <a:rPr lang="en-US" altLang="zh-CN" sz="2200" dirty="0" smtClean="0"/>
                <a:t>       </a:t>
              </a:r>
              <a:r>
                <a:rPr lang="en-US" altLang="zh-CN" sz="2200" dirty="0" err="1" smtClean="0"/>
                <a:t>userform</a:t>
              </a:r>
              <a:r>
                <a:rPr lang="en-US" altLang="zh-CN" sz="2200" dirty="0" smtClean="0"/>
                <a:t> </a:t>
              </a:r>
              <a:r>
                <a:rPr lang="en-US" altLang="zh-CN" sz="2200" dirty="0"/>
                <a:t>= </a:t>
              </a:r>
              <a:r>
                <a:rPr lang="en-US" altLang="zh-CN" sz="2200" dirty="0" err="1"/>
                <a:t>userForm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    if not </a:t>
              </a:r>
              <a:r>
                <a:rPr lang="en-US" altLang="zh-CN" sz="2200" dirty="0" err="1"/>
                <a:t>check_uname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uname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['username']):</a:t>
              </a:r>
              <a:endParaRPr lang="en-US" altLang="zh-CN" sz="2200" dirty="0"/>
            </a:p>
            <a:p>
              <a:r>
                <a:rPr lang="en-US" altLang="zh-CN" sz="2200" dirty="0"/>
                <a:t>            files = </a:t>
              </a:r>
              <a:r>
                <a:rPr lang="en-US" altLang="zh-CN" sz="2200" dirty="0" err="1"/>
                <a:t>request.FILES.getlist</a:t>
              </a:r>
              <a:r>
                <a:rPr lang="en-US" altLang="zh-CN" sz="2200" dirty="0"/>
                <a:t>('photo')</a:t>
              </a:r>
              <a:endParaRPr lang="en-US" altLang="zh-CN" sz="2200" dirty="0"/>
            </a:p>
            <a:p>
              <a:r>
                <a:rPr lang="en-US" altLang="zh-CN" sz="2200" dirty="0"/>
                <a:t>            for f in files:      </a:t>
              </a:r>
              <a:endParaRPr lang="en-US" altLang="zh-CN" sz="2200" dirty="0"/>
            </a:p>
            <a:p>
              <a:r>
                <a:rPr lang="en-US" altLang="zh-CN" sz="2200" dirty="0"/>
                <a:t>                </a:t>
              </a:r>
              <a:r>
                <a:rPr lang="en-US" altLang="zh-CN" sz="2200" dirty="0" err="1"/>
                <a:t>dest</a:t>
              </a:r>
              <a:r>
                <a:rPr lang="en-US" altLang="zh-CN" sz="2200" dirty="0"/>
                <a:t>= open(STATICFILES_DIRS[0] + f.name,'</a:t>
              </a:r>
              <a:r>
                <a:rPr lang="en-US" altLang="zh-CN" sz="2200" dirty="0" err="1"/>
                <a:t>wb</a:t>
              </a:r>
              <a:r>
                <a:rPr lang="en-US" altLang="zh-CN" sz="2200" dirty="0"/>
                <a:t>+')</a:t>
              </a:r>
              <a:endParaRPr lang="en-US" altLang="zh-CN" sz="2200" dirty="0"/>
            </a:p>
            <a:p>
              <a:r>
                <a:rPr lang="en-US" altLang="zh-CN" sz="2200" dirty="0"/>
                <a:t>                for chunk in </a:t>
              </a:r>
              <a:r>
                <a:rPr lang="en-US" altLang="zh-CN" sz="2200" dirty="0" err="1"/>
                <a:t>f.chunks</a:t>
              </a:r>
              <a:r>
                <a:rPr lang="en-US" altLang="zh-CN" sz="2200" dirty="0"/>
                <a:t>(): </a:t>
              </a:r>
              <a:endParaRPr lang="en-US" altLang="zh-CN" sz="2200" dirty="0"/>
            </a:p>
            <a:p>
              <a:r>
                <a:rPr lang="en-US" altLang="zh-CN" sz="2200" dirty="0"/>
                <a:t>                    </a:t>
              </a:r>
              <a:r>
                <a:rPr lang="en-US" altLang="zh-CN" sz="2200" dirty="0" err="1"/>
                <a:t>dest.write</a:t>
              </a:r>
              <a:r>
                <a:rPr lang="en-US" altLang="zh-CN" sz="2200" dirty="0"/>
                <a:t>(chunk)</a:t>
              </a:r>
              <a:endParaRPr lang="en-US" altLang="zh-CN" sz="2200" dirty="0"/>
            </a:p>
            <a:p>
              <a:r>
                <a:rPr lang="en-US" altLang="zh-CN" sz="2200" dirty="0"/>
                <a:t>                </a:t>
              </a:r>
              <a:r>
                <a:rPr lang="en-US" altLang="zh-CN" sz="2200" dirty="0" err="1"/>
                <a:t>dest.close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        </a:t>
              </a:r>
              <a:endParaRPr lang="en-US" altLang="zh-CN" sz="2200" dirty="0"/>
            </a:p>
            <a:p>
              <a:r>
                <a:rPr lang="en-US" altLang="zh-CN" sz="2200" dirty="0"/>
                <a:t>            </a:t>
              </a:r>
              <a:r>
                <a:rPr lang="en-US" altLang="zh-CN" sz="2200" dirty="0" err="1"/>
                <a:t>add_user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['username'], 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['password</a:t>
              </a:r>
              <a:r>
                <a:rPr lang="en-US" altLang="zh-CN" sz="2200" dirty="0" smtClean="0"/>
                <a:t>'], …)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：修改模板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3" y="1386744"/>
            <a:ext cx="10660883" cy="5433736"/>
            <a:chOff x="559325" y="1407113"/>
            <a:chExt cx="10660883" cy="7844680"/>
          </a:xfrm>
        </p:grpSpPr>
        <p:sp>
          <p:nvSpPr>
            <p:cNvPr id="5" name="矩形: 圆角 5"/>
            <p:cNvSpPr/>
            <p:nvPr/>
          </p:nvSpPr>
          <p:spPr>
            <a:xfrm>
              <a:off x="559327" y="1407113"/>
              <a:ext cx="4569758" cy="60199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en-US" altLang="zh-CN" sz="2800" dirty="0" smtClean="0">
                  <a:solidFill>
                    <a:srgbClr val="FFFF00"/>
                  </a:solidFill>
                </a:rPr>
                <a:t>user</a:t>
              </a:r>
              <a:r>
                <a:rPr lang="en-US" altLang="zh-CN" sz="2800" dirty="0" smtClean="0"/>
                <a:t> / templates / login.html</a:t>
              </a:r>
              <a:endParaRPr lang="en-US" altLang="zh-CN" sz="2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59325" y="1909389"/>
              <a:ext cx="10660883" cy="7342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44000" tIns="72000" rIns="144000" bIns="72000"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012694" y="1680890"/>
            <a:ext cx="103558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 …</a:t>
            </a:r>
            <a:endParaRPr lang="en-US" altLang="zh-CN" sz="22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{% block content %}</a:t>
            </a:r>
            <a:endParaRPr lang="en-US" altLang="zh-CN" sz="22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&lt;div class="login"&gt;</a:t>
            </a:r>
            <a:endParaRPr lang="en-US" altLang="zh-CN" sz="22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&lt;div class="login content"&gt;</a:t>
            </a:r>
            <a:endParaRPr lang="en-US" altLang="zh-CN" sz="22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&lt;h3&gt;</a:t>
            </a:r>
            <a:r>
              <a:rPr lang="zh-CN" altLang="en-US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用户注册</a:t>
            </a:r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&lt;/h3&gt;</a:t>
            </a:r>
            <a:endParaRPr lang="en-US" altLang="zh-CN" sz="22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&lt;form action="{% </a:t>
            </a:r>
            <a:r>
              <a:rPr lang="en-US" altLang="zh-CN" sz="22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2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reg</a:t>
            </a:r>
            <a:r>
              <a:rPr lang="en-US" altLang="zh-CN" sz="2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' %}" </a:t>
            </a:r>
            <a:r>
              <a:rPr lang="en-US" altLang="zh-CN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2200" dirty="0" smtClean="0"/>
              <a:t> </a:t>
            </a:r>
            <a:endParaRPr lang="en-US" altLang="zh-CN" sz="2200" dirty="0" smtClean="0"/>
          </a:p>
          <a:p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	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altLang="zh-CN" sz="2200" b="1" dirty="0" smtClean="0"/>
              <a:t>=</a:t>
            </a:r>
            <a:r>
              <a:rPr lang="en-US" altLang="zh-CN" sz="2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zh-CN" sz="2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{% </a:t>
            </a:r>
            <a:r>
              <a:rPr lang="en-US" altLang="zh-CN" sz="2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csrf_token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%}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    &lt;table&gt;{{form}}&lt;/table&gt;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    &lt;p&gt;{{</a:t>
            </a:r>
            <a:r>
              <a:rPr lang="en-US" altLang="zh-CN" sz="2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}}&lt;/p&gt;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    &lt;input type="submit" value="</a:t>
            </a:r>
            <a:r>
              <a:rPr lang="zh-CN" altLang="en-US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注册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  <a:endParaRPr lang="zh-CN" altLang="en-US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&lt;/form&gt;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    &lt;/div&gt;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altLang="zh-CN" sz="2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{% </a:t>
            </a:r>
            <a:r>
              <a:rPr lang="en-US" altLang="zh-CN" sz="2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endblock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%}</a:t>
            </a:r>
            <a:endParaRPr lang="en-US" altLang="zh-CN" sz="22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798" y="1719351"/>
            <a:ext cx="9515475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736" y="1354348"/>
            <a:ext cx="1835343" cy="533042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33736" y="1354348"/>
            <a:ext cx="10515600" cy="1274573"/>
            <a:chOff x="933736" y="1354348"/>
            <a:chExt cx="10515600" cy="1274573"/>
          </a:xfrm>
        </p:grpSpPr>
        <p:sp>
          <p:nvSpPr>
            <p:cNvPr id="7" name="矩形 6"/>
            <p:cNvSpPr/>
            <p:nvPr/>
          </p:nvSpPr>
          <p:spPr>
            <a:xfrm>
              <a:off x="933736" y="1354348"/>
              <a:ext cx="1835343" cy="30192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769079" y="1354348"/>
              <a:ext cx="81197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769079" y="1656272"/>
              <a:ext cx="811978" cy="9726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1057" y="1354348"/>
              <a:ext cx="7868279" cy="127457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23" name="组合 22"/>
          <p:cNvGrpSpPr/>
          <p:nvPr/>
        </p:nvGrpSpPr>
        <p:grpSpPr>
          <a:xfrm>
            <a:off x="933736" y="5026950"/>
            <a:ext cx="10515600" cy="1751200"/>
            <a:chOff x="933736" y="5026950"/>
            <a:chExt cx="10515600" cy="1751200"/>
          </a:xfrm>
        </p:grpSpPr>
        <p:sp>
          <p:nvSpPr>
            <p:cNvPr id="15" name="矩形 14"/>
            <p:cNvSpPr/>
            <p:nvPr/>
          </p:nvSpPr>
          <p:spPr>
            <a:xfrm>
              <a:off x="933736" y="6610010"/>
              <a:ext cx="1835343" cy="1681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769079" y="5026950"/>
              <a:ext cx="811978" cy="158306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769079" y="6684772"/>
              <a:ext cx="811978" cy="933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057" y="5026950"/>
              <a:ext cx="7868279" cy="16578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3736" y="1385853"/>
          <a:ext cx="10080161" cy="343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84"/>
                <a:gridCol w="2339834"/>
                <a:gridCol w="1962364"/>
                <a:gridCol w="1520575"/>
                <a:gridCol w="3298004"/>
              </a:tblGrid>
              <a:tr h="693981">
                <a:tc gridSpan="5"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表名：</a:t>
                      </a:r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t_cart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字段类型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自增，非空</a:t>
                      </a:r>
                      <a:endParaRPr lang="zh-CN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cart_uid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用户编号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cart_bid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图书编号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cart_num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数量（整数）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cart_time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加入日期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Step1-1</a:t>
            </a:r>
            <a:r>
              <a:rPr lang="zh-CN" altLang="en-US" dirty="0" smtClean="0"/>
              <a:t>：新建模型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6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django.db</a:t>
              </a:r>
              <a:r>
                <a:rPr lang="en-US" altLang="zh-CN" sz="2200" dirty="0"/>
                <a:t> import models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400" dirty="0"/>
                <a:t>class 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t_cart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models.Model</a:t>
              </a:r>
              <a:r>
                <a:rPr lang="en-US" altLang="zh-CN" sz="2400" dirty="0"/>
                <a:t>):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cart_uid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models.IntegerField</a:t>
              </a:r>
              <a:r>
                <a:rPr lang="en-US" altLang="zh-CN" sz="2400" dirty="0"/>
                <a:t>()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cart_bid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models.IntegerField</a:t>
              </a:r>
              <a:r>
                <a:rPr lang="en-US" altLang="zh-CN" sz="2400" dirty="0"/>
                <a:t>()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cart_num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models.IntegerField</a:t>
              </a:r>
              <a:r>
                <a:rPr lang="en-US" altLang="zh-CN" sz="2400" dirty="0"/>
                <a:t>()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cart_time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models.DateTimeField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auto_now_add</a:t>
              </a:r>
              <a:r>
                <a:rPr lang="en-US" altLang="zh-CN" sz="2400" dirty="0"/>
                <a:t>=True</a:t>
              </a:r>
              <a:r>
                <a:rPr lang="en-US" altLang="zh-CN" sz="2400" dirty="0" smtClean="0"/>
                <a:t>)</a:t>
              </a:r>
              <a:endParaRPr lang="en-US" altLang="zh-CN" sz="2400" dirty="0" smtClean="0"/>
            </a:p>
            <a:p>
              <a:endParaRPr lang="en-US" altLang="zh-CN" sz="2400" dirty="0" smtClean="0"/>
            </a:p>
            <a:p>
              <a:r>
                <a:rPr lang="en-US" altLang="zh-CN" sz="24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400" dirty="0" smtClean="0">
                  <a:solidFill>
                    <a:schemeClr val="accent6"/>
                  </a:solidFill>
                </a:rPr>
                <a:t>增加一条购物车记录的方法</a:t>
              </a:r>
              <a:endParaRPr lang="en-US" altLang="zh-CN" sz="2400" dirty="0">
                <a:solidFill>
                  <a:schemeClr val="accent6"/>
                </a:solidFill>
              </a:endParaRPr>
            </a:p>
            <a:p>
              <a:r>
                <a:rPr lang="en-US" altLang="zh-CN" sz="2400" dirty="0"/>
                <a:t>def </a:t>
              </a:r>
              <a:r>
                <a:rPr lang="en-US" altLang="zh-CN" sz="2400" b="1" dirty="0" err="1">
                  <a:solidFill>
                    <a:schemeClr val="accent1"/>
                  </a:solidFill>
                </a:rPr>
                <a:t>add_cart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uid</a:t>
              </a:r>
              <a:r>
                <a:rPr lang="en-US" altLang="zh-CN" sz="2400" dirty="0"/>
                <a:t>, bid, </a:t>
              </a:r>
              <a:r>
                <a:rPr lang="en-US" altLang="zh-CN" sz="2400" dirty="0" err="1"/>
                <a:t>num</a:t>
              </a:r>
              <a:r>
                <a:rPr lang="en-US" altLang="zh-CN" sz="2400" dirty="0"/>
                <a:t>):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mycart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t_cart.objects.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create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cart_uid</a:t>
              </a:r>
              <a:r>
                <a:rPr lang="en-US" altLang="zh-CN" sz="2400" dirty="0"/>
                <a:t>=</a:t>
              </a:r>
              <a:r>
                <a:rPr lang="en-US" altLang="zh-CN" sz="2400" dirty="0" err="1"/>
                <a:t>uid</a:t>
              </a:r>
              <a:r>
                <a:rPr lang="en-US" altLang="zh-CN" sz="2400" dirty="0"/>
                <a:t>, </a:t>
              </a:r>
              <a:r>
                <a:rPr lang="en-US" altLang="zh-CN" sz="2400" dirty="0" err="1"/>
                <a:t>cart_bid</a:t>
              </a:r>
              <a:r>
                <a:rPr lang="en-US" altLang="zh-CN" sz="2400" dirty="0"/>
                <a:t>=bid, </a:t>
              </a:r>
              <a:r>
                <a:rPr lang="en-US" altLang="zh-CN" sz="2400" dirty="0" err="1"/>
                <a:t>cart_num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num</a:t>
              </a:r>
              <a:r>
                <a:rPr lang="en-US" altLang="zh-CN" sz="2400" dirty="0"/>
                <a:t>)</a:t>
              </a:r>
              <a:endParaRPr lang="en-US" altLang="zh-CN" sz="2400" dirty="0"/>
            </a:p>
            <a:p>
              <a:r>
                <a:rPr lang="en-US" altLang="zh-CN" sz="2400" dirty="0"/>
                <a:t>    </a:t>
              </a:r>
              <a:r>
                <a:rPr lang="en-US" altLang="zh-CN" sz="2400" dirty="0" err="1"/>
                <a:t>mycart.</a:t>
              </a:r>
              <a:r>
                <a:rPr lang="en-US" altLang="zh-CN" sz="2400" b="1" dirty="0" err="1">
                  <a:solidFill>
                    <a:srgbClr val="FF0000"/>
                  </a:solidFill>
                </a:rPr>
                <a:t>save</a:t>
              </a:r>
              <a:r>
                <a:rPr lang="en-US" altLang="zh-CN" sz="2400" dirty="0" smtClean="0"/>
                <a:t>()</a:t>
              </a:r>
              <a:endParaRPr lang="en-US" altLang="zh-C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Step1-2</a:t>
            </a:r>
            <a:r>
              <a:rPr lang="zh-CN" altLang="en-US" dirty="0" smtClean="0"/>
              <a:t>：增加视图函数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django.shortcuts</a:t>
              </a:r>
              <a:r>
                <a:rPr lang="en-US" altLang="zh-CN" sz="2200" dirty="0"/>
                <a:t> import render, </a:t>
              </a:r>
              <a:r>
                <a:rPr lang="en-US" altLang="zh-CN" sz="2200" dirty="0" err="1"/>
                <a:t>HttpResponse</a:t>
              </a:r>
              <a:endParaRPr lang="en-US" altLang="zh-CN" sz="2200" dirty="0"/>
            </a:p>
            <a:p>
              <a:r>
                <a:rPr lang="en-US" altLang="zh-CN" sz="2200" dirty="0"/>
                <a:t>from .models import </a:t>
              </a:r>
              <a:r>
                <a:rPr lang="en-US" altLang="zh-CN" sz="2200" dirty="0" err="1" smtClean="0"/>
                <a:t>add_cart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加入购物车函数</a:t>
              </a:r>
              <a:endParaRPr lang="en-US" altLang="zh-CN" sz="2200" dirty="0" smtClean="0">
                <a:solidFill>
                  <a:schemeClr val="accent6"/>
                </a:solidFill>
              </a:endParaRPr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dirty="0" err="1"/>
                <a:t>add_to_cart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request.session.get</a:t>
              </a:r>
              <a:r>
                <a:rPr lang="en-US" altLang="zh-CN" sz="2200" dirty="0"/>
                <a:t>('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', '')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books_id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request.GET</a:t>
              </a:r>
              <a:r>
                <a:rPr lang="en-US" altLang="zh-CN" sz="2200" dirty="0"/>
                <a:t>['bid']</a:t>
              </a:r>
              <a:endParaRPr lang="en-US" altLang="zh-CN" sz="2200" dirty="0"/>
            </a:p>
            <a:p>
              <a:r>
                <a:rPr lang="en-US" altLang="zh-CN" sz="2200" dirty="0"/>
                <a:t>    number = </a:t>
              </a:r>
              <a:r>
                <a:rPr lang="en-US" altLang="zh-CN" sz="2200" dirty="0" err="1"/>
                <a:t>request.GET</a:t>
              </a:r>
              <a:r>
                <a:rPr lang="en-US" altLang="zh-CN" sz="2200" dirty="0"/>
                <a:t>['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']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add_cart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books_id</a:t>
              </a:r>
              <a:r>
                <a:rPr lang="en-US" altLang="zh-CN" sz="2200" dirty="0"/>
                <a:t>, number)</a:t>
              </a:r>
              <a:endParaRPr lang="en-US" altLang="zh-CN" sz="2200" dirty="0"/>
            </a:p>
            <a:p>
              <a:r>
                <a:rPr lang="en-US" altLang="zh-CN" sz="2200" dirty="0"/>
                <a:t>    return </a:t>
              </a:r>
              <a:r>
                <a:rPr lang="en-US" altLang="zh-CN" sz="2200" dirty="0" err="1"/>
                <a:t>HttpResponse</a:t>
              </a:r>
              <a:r>
                <a:rPr lang="en-US" altLang="zh-CN" sz="2200" dirty="0"/>
                <a:t>('</a:t>
              </a:r>
              <a:r>
                <a:rPr lang="zh-CN" altLang="en-US" sz="2200" dirty="0"/>
                <a:t>成功加入购物车！</a:t>
              </a:r>
              <a:r>
                <a:rPr lang="en-US" altLang="zh-CN" sz="2200" dirty="0"/>
                <a:t>')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Step1-3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033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urlpatterns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 [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path('admin/',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admin.site.urls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path('', index, name='default'),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path('index/', index, name='index'),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path('user/', include('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user.urls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')),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    path('</a:t>
              </a:r>
              <a:r>
                <a:rPr lang="en-US" altLang="zh-CN" sz="2200" dirty="0" err="1"/>
                <a:t>addcart</a:t>
              </a:r>
              <a:r>
                <a:rPr lang="en-US" altLang="zh-CN" sz="2200" dirty="0"/>
                <a:t>/', </a:t>
              </a:r>
              <a:r>
                <a:rPr lang="en-US" altLang="zh-CN" sz="2200" dirty="0" err="1"/>
                <a:t>add_to_cart</a:t>
              </a:r>
              <a:r>
                <a:rPr lang="en-US" altLang="zh-CN" sz="2200" dirty="0"/>
                <a:t>, name='</a:t>
              </a:r>
              <a:r>
                <a:rPr lang="en-US" altLang="zh-CN" sz="2200" dirty="0" err="1"/>
                <a:t>addcart</a:t>
              </a:r>
              <a:r>
                <a:rPr lang="en-US" altLang="zh-CN" sz="2200" dirty="0"/>
                <a:t>'), </a:t>
              </a:r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Step1-4</a:t>
            </a:r>
            <a:r>
              <a:rPr lang="zh-CN" altLang="en-US" dirty="0" smtClean="0"/>
              <a:t>：修改模板链接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6877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 / index.html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81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bookname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 title="{{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b.book_name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}}"&gt;{{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b.book_name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}}&lt;/p&gt;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 title="{{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b.book_author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}}"&gt;{{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b.book_author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}}&lt;/p&gt;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p&gt;{{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b.book_press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}}&lt;/p&gt;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p&gt;&lt;span class="price"&gt;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￥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{{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b.book_price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}}&lt;/span&gt;&lt;span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nprice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￥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31.80&lt;/span&gt;&lt;/p&gt;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p&gt;&lt;a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addcart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 %}?bid={{b.id}}&amp;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num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=1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="{% static 'images/bt_buy_normal.jpg'%}" class="buy"&gt;&lt;/a&gt;&lt;/p&gt;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Step2-1</a:t>
            </a:r>
            <a:r>
              <a:rPr lang="zh-CN" altLang="en-US" dirty="0" smtClean="0"/>
              <a:t>：查看实体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6761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def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get_cart_by_user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):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mycart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=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t_cart.objects.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filter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cart_uid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uid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return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mycart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Step2-2</a:t>
            </a:r>
            <a:r>
              <a:rPr lang="zh-CN" altLang="en-US" dirty="0" smtClean="0"/>
              <a:t>：增加视图函数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81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查看购物车函数</a:t>
              </a:r>
              <a:endParaRPr lang="en-US" altLang="zh-CN" sz="2200" dirty="0" smtClean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get_cart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request.session.get</a:t>
              </a:r>
              <a:r>
                <a:rPr lang="en-US" altLang="zh-CN" sz="2200" dirty="0"/>
                <a:t>('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', '')</a:t>
              </a:r>
              <a:endParaRPr lang="en-US" altLang="zh-CN" sz="2200" dirty="0"/>
            </a:p>
            <a:p>
              <a:r>
                <a:rPr lang="en-US" altLang="zh-CN" sz="2200" dirty="0"/>
                <a:t>    username = </a:t>
              </a:r>
              <a:r>
                <a:rPr lang="en-US" altLang="zh-CN" sz="2200" dirty="0" err="1"/>
                <a:t>request.session.get</a:t>
              </a:r>
              <a:r>
                <a:rPr lang="en-US" altLang="zh-CN" sz="2200" dirty="0"/>
                <a:t>('user', '')</a:t>
              </a:r>
              <a:endParaRPr lang="en-US" altLang="zh-CN" sz="2200" dirty="0"/>
            </a:p>
            <a:p>
              <a:r>
                <a:rPr lang="en-US" altLang="zh-CN" sz="2200" dirty="0"/>
                <a:t>    cart = </a:t>
              </a:r>
              <a:r>
                <a:rPr lang="en-US" altLang="zh-CN" sz="2200" dirty="0" err="1"/>
                <a:t>get_cart_by_user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return render(request, 'cart.html', {</a:t>
              </a:r>
              <a:endParaRPr lang="en-US" altLang="zh-CN" sz="2200" dirty="0"/>
            </a:p>
            <a:p>
              <a:r>
                <a:rPr lang="en-US" altLang="zh-CN" sz="2200" dirty="0"/>
                <a:t>        '</a:t>
              </a:r>
              <a:r>
                <a:rPr lang="en-US" altLang="zh-CN" sz="2200" dirty="0" err="1"/>
                <a:t>cartinfo</a:t>
              </a:r>
              <a:r>
                <a:rPr lang="en-US" altLang="zh-CN" sz="2200" dirty="0"/>
                <a:t>':cart,</a:t>
              </a:r>
              <a:endParaRPr lang="en-US" altLang="zh-CN" sz="2200" dirty="0"/>
            </a:p>
            <a:p>
              <a:r>
                <a:rPr lang="en-US" altLang="zh-CN" sz="2200" dirty="0"/>
                <a:t>        '</a:t>
              </a:r>
              <a:r>
                <a:rPr lang="en-US" altLang="zh-CN" sz="2200" dirty="0" err="1"/>
                <a:t>user':username</a:t>
              </a:r>
              <a:r>
                <a:rPr lang="en-US" altLang="zh-CN" sz="2200" dirty="0"/>
                <a:t>,</a:t>
              </a:r>
              <a:endParaRPr lang="en-US" altLang="zh-CN" sz="2200" dirty="0"/>
            </a:p>
            <a:p>
              <a:r>
                <a:rPr lang="en-US" altLang="zh-CN" sz="2200" dirty="0"/>
                <a:t>    })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Step2-3-1</a:t>
            </a:r>
            <a:r>
              <a:rPr lang="zh-CN" altLang="en-US" dirty="0" smtClean="0"/>
              <a:t>：购物车模板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2305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templates/ cart.html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extends 'base.html'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load static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block content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&lt;link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="stylesheet"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static 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css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/cart.css' %}"&gt;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&lt;script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static 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/jquery-1.4.2.min.js' %}"&gt;&lt;/script&gt;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&lt;script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="{% static 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/cart.js' %}"&gt;&lt;/script&gt;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&lt;div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cartlist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&lt;div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cartlist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content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endPara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……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&lt;/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div&gt;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&lt;/div&gt;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endblock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Step2-3-2</a:t>
            </a:r>
            <a:r>
              <a:rPr lang="zh-CN" altLang="en-US" dirty="0" smtClean="0"/>
              <a:t>：购物车模板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5249070"/>
            <a:chOff x="933735" y="1386744"/>
            <a:chExt cx="10515601" cy="5249070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5249070"/>
              <a:chOff x="559325" y="1407113"/>
              <a:chExt cx="10515601" cy="757807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2305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templates/ cart.html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707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b="1" dirty="0">
                  <a:solidFill>
                    <a:schemeClr val="accent1">
                      <a:lumMod val="75000"/>
                    </a:schemeClr>
                  </a:solidFill>
                </a:rPr>
                <a:t>for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 </a:t>
              </a:r>
              <a:r>
                <a:rPr lang="en-US" altLang="zh-CN" sz="2200" b="1" dirty="0">
                  <a:solidFill>
                    <a:schemeClr val="accent1">
                      <a:lumMod val="75000"/>
                    </a:schemeClr>
                  </a:solidFill>
                </a:rPr>
                <a:t>in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cartinfo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cartitem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&lt;li class="select"&gt;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&lt;input type="checkbox" value="1"&gt;&lt;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img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="images/book/book1.jpg"&gt;&lt;/li&gt;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&lt;li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cname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r>
                <a:rPr lang="en-US" altLang="zh-CN" sz="2200" dirty="0">
                  <a:solidFill>
                    <a:schemeClr val="accent1">
                      <a:lumMod val="75000"/>
                    </a:schemeClr>
                  </a:solidFill>
                </a:rPr>
                <a:t>{{</a:t>
              </a:r>
              <a:r>
                <a:rPr lang="en-US" altLang="zh-CN" sz="2200" dirty="0" err="1">
                  <a:solidFill>
                    <a:schemeClr val="accent1">
                      <a:lumMod val="75000"/>
                    </a:schemeClr>
                  </a:solidFill>
                </a:rPr>
                <a:t>c.cart_bid</a:t>
              </a:r>
              <a:r>
                <a:rPr lang="en-US" altLang="zh-CN" sz="2200" dirty="0">
                  <a:solidFill>
                    <a:schemeClr val="accent1">
                      <a:lumMod val="75000"/>
                    </a:schemeClr>
                  </a:solidFill>
                </a:rPr>
                <a:t>}}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&lt;li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cprice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"&gt;&lt;span&gt;39.8&lt;/span&gt;&lt;/li&gt;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&lt;li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cnum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&lt;input type="button" value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="-"&gt;&lt;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 type="text" value="</a:t>
              </a:r>
              <a:r>
                <a:rPr lang="en-US" altLang="zh-CN" sz="2200" dirty="0">
                  <a:solidFill>
                    <a:schemeClr val="accent1">
                      <a:lumMod val="75000"/>
                    </a:schemeClr>
                  </a:solidFill>
                </a:rPr>
                <a:t>{{</a:t>
              </a:r>
              <a:r>
                <a:rPr lang="en-US" altLang="zh-CN" sz="2200" dirty="0" err="1">
                  <a:solidFill>
                    <a:schemeClr val="accent1">
                      <a:lumMod val="75000"/>
                    </a:schemeClr>
                  </a:solidFill>
                </a:rPr>
                <a:t>c.cart_num</a:t>
              </a:r>
              <a:r>
                <a:rPr lang="en-US" altLang="zh-CN" sz="2200" dirty="0">
                  <a:solidFill>
                    <a:schemeClr val="accent1">
                      <a:lumMod val="75000"/>
                    </a:schemeClr>
                  </a:solidFill>
                </a:rPr>
                <a:t>}}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&lt;input type="button" value="+"&gt;&lt;/li&gt;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&lt;li class="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ctotal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"&gt;&lt;span&gt;&lt;/span&gt;&lt;/li&gt;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&lt;/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&lt;/li&gt;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b="1" dirty="0" err="1">
                  <a:solidFill>
                    <a:schemeClr val="accent1">
                      <a:lumMod val="75000"/>
                    </a:schemeClr>
                  </a:solidFill>
                </a:rPr>
                <a:t>endfor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%}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Step2-4</a:t>
            </a:r>
            <a:r>
              <a:rPr lang="zh-CN" altLang="en-US" dirty="0" smtClean="0"/>
              <a:t>：设置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033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urlpatterns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 [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path('admin/',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admin.site.urls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path('', index, name='default'),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path('index/', index, name='index'),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path('user/', include('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user.urls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')),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   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path('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addcart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/',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add_to_cart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, name='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addcart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'),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/>
                <a:t>    path('cart/', </a:t>
              </a:r>
              <a:r>
                <a:rPr lang="en-US" altLang="zh-CN" sz="2200" dirty="0" err="1"/>
                <a:t>get_cart</a:t>
              </a:r>
              <a:r>
                <a:rPr lang="en-US" altLang="zh-CN" sz="2200" dirty="0"/>
                <a:t>, name='cart'), </a:t>
              </a:r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基础设置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zufebs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VS Code </a:t>
            </a:r>
            <a:r>
              <a:rPr lang="zh-CN" altLang="en-US" dirty="0" smtClean="0"/>
              <a:t>中打开工程目录</a:t>
            </a:r>
            <a:endParaRPr lang="en-US" altLang="zh-CN" dirty="0" smtClean="0"/>
          </a:p>
          <a:p>
            <a:r>
              <a:rPr lang="zh-CN" altLang="en-US" dirty="0" smtClean="0"/>
              <a:t>添加应用：</a:t>
            </a:r>
            <a:endParaRPr lang="en-US" altLang="zh-CN" dirty="0" smtClean="0"/>
          </a:p>
          <a:p>
            <a:pPr lvl="1"/>
            <a:r>
              <a:rPr lang="en-US" altLang="zh-CN" dirty="0"/>
              <a:t>python manage.py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en-US" altLang="zh-CN" dirty="0" smtClean="0"/>
              <a:t>index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book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cart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setting.py </a:t>
            </a:r>
            <a:r>
              <a:rPr lang="zh-CN" altLang="en-US" dirty="0" smtClean="0"/>
              <a:t>中添加 </a:t>
            </a:r>
            <a:r>
              <a:rPr lang="en-US" altLang="zh-CN" dirty="0" err="1" smtClean="0"/>
              <a:t>APP_name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302" y="1610655"/>
            <a:ext cx="3677603" cy="334232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Step2-5</a:t>
            </a:r>
            <a:r>
              <a:rPr lang="zh-CN" altLang="en-US" dirty="0" smtClean="0"/>
              <a:t>：修改模板链接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57602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 / base.html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div id="cart"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rt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a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{%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'cart' %}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 id="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cartlink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"&gt;&lt;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="{% static 'images/cart.png'%}" class="lf"&gt;&lt;div class="lf"&gt;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购物车：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br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r>
                <a:rPr lang="zh-CN" altLang="en-US" sz="2200" dirty="0">
                  <a:solidFill>
                    <a:schemeClr val="bg1">
                      <a:lumMod val="75000"/>
                    </a:schemeClr>
                  </a:solidFill>
                </a:rPr>
                <a:t>￥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200.00&lt;/div&gt;&lt;/a&gt;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div&gt;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Step3-1</a:t>
            </a:r>
            <a:r>
              <a:rPr lang="zh-CN" altLang="en-US" dirty="0" smtClean="0"/>
              <a:t>：查询和更新方法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from </a:t>
              </a:r>
              <a:r>
                <a:rPr lang="en-US" altLang="zh-CN" sz="2200" dirty="0" err="1"/>
                <a:t>django.db</a:t>
              </a:r>
              <a:r>
                <a:rPr lang="en-US" altLang="zh-CN" sz="2200" dirty="0"/>
                <a:t> import models</a:t>
              </a:r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endParaRPr lang="en-US" altLang="zh-CN" sz="2200" dirty="0" smtClean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查询是否存在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get_cart_by_user_book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bid):</a:t>
              </a:r>
              <a:endParaRPr lang="en-US" altLang="zh-CN" sz="2200" dirty="0"/>
            </a:p>
            <a:p>
              <a:r>
                <a:rPr lang="en-US" altLang="zh-CN" sz="2200" dirty="0"/>
                <a:t>    return </a:t>
              </a:r>
              <a:r>
                <a:rPr lang="en-US" altLang="zh-CN" sz="2200" dirty="0" err="1"/>
                <a:t>t_cart.objects.filter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cart_uid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cart_bid</a:t>
              </a:r>
              <a:r>
                <a:rPr lang="en-US" altLang="zh-CN" sz="2200" dirty="0"/>
                <a:t>=bid).exists()</a:t>
              </a:r>
              <a:endParaRPr lang="en-US" altLang="zh-CN" sz="2200" dirty="0"/>
            </a:p>
            <a:p>
              <a:endParaRPr lang="en-US" altLang="zh-CN" sz="2200" dirty="0" smtClean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更新数量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update_cart_by_book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bid, 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cartitem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t_cart.objects.get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cart_uid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cart_bid</a:t>
              </a:r>
              <a:r>
                <a:rPr lang="en-US" altLang="zh-CN" sz="2200" dirty="0"/>
                <a:t>=bid)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cartitem.cart_num</a:t>
              </a:r>
              <a:r>
                <a:rPr lang="en-US" altLang="zh-CN" sz="2200" dirty="0"/>
                <a:t> += </a:t>
              </a:r>
              <a:r>
                <a:rPr lang="en-US" altLang="zh-CN" sz="2200" dirty="0" err="1"/>
                <a:t>int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cartitem.save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Step3-2</a:t>
            </a:r>
            <a:r>
              <a:rPr lang="zh-CN" altLang="en-US" dirty="0" smtClean="0"/>
              <a:t>：购物车数据合并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/>
                <a:t>……</a:t>
              </a:r>
              <a:endParaRPr lang="en-US" altLang="zh-CN" sz="2200" dirty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加入购物车函数</a:t>
              </a:r>
              <a:endParaRPr lang="en-US" altLang="zh-CN" sz="2200" dirty="0" smtClean="0">
                <a:solidFill>
                  <a:schemeClr val="accent6"/>
                </a:solidFill>
              </a:endParaRPr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dirty="0" err="1"/>
                <a:t>add_to_cart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number = 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request.GET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['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num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']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记录已存在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 </a:t>
              </a:r>
              <a:r>
                <a:rPr lang="en-US" altLang="zh-CN" sz="2200" dirty="0" smtClean="0"/>
                <a:t>   if </a:t>
              </a:r>
              <a:r>
                <a:rPr lang="en-US" altLang="zh-CN" sz="2200" dirty="0" err="1"/>
                <a:t>get_cart_by_user_book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books_id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update_cart_by_book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books_id</a:t>
              </a:r>
              <a:r>
                <a:rPr lang="en-US" altLang="zh-CN" sz="2200" dirty="0"/>
                <a:t>, number)</a:t>
              </a:r>
              <a:endParaRPr lang="en-US" altLang="zh-CN" sz="2200" dirty="0"/>
            </a:p>
            <a:p>
              <a:r>
                <a:rPr lang="en-US" altLang="zh-CN" sz="2200" dirty="0"/>
                <a:t>    else: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add_cart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user_id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books_id</a:t>
              </a:r>
              <a:r>
                <a:rPr lang="en-US" altLang="zh-CN" sz="2200" dirty="0"/>
                <a:t>, number</a:t>
              </a:r>
              <a:r>
                <a:rPr lang="en-US" altLang="zh-CN" sz="2200" dirty="0" smtClean="0"/>
                <a:t>)</a:t>
              </a:r>
              <a:endParaRPr lang="en-US" altLang="zh-CN" sz="2200" dirty="0" smtClean="0"/>
            </a:p>
            <a:p>
              <a:endParaRPr lang="en-US" altLang="zh-CN" sz="2200" dirty="0"/>
            </a:p>
            <a:p>
              <a:r>
                <a:rPr lang="en-US" altLang="zh-CN" sz="2200" dirty="0"/>
                <a:t>    return </a:t>
              </a:r>
              <a:r>
                <a:rPr lang="en-US" altLang="zh-CN" sz="2200" dirty="0" err="1"/>
                <a:t>HttpResponse</a:t>
              </a:r>
              <a:r>
                <a:rPr lang="en-US" altLang="zh-CN" sz="2200" dirty="0"/>
                <a:t>('</a:t>
              </a:r>
              <a:r>
                <a:rPr lang="zh-CN" altLang="en-US" sz="2200" dirty="0"/>
                <a:t>成功加入购物车！</a:t>
              </a:r>
              <a:r>
                <a:rPr lang="en-US" altLang="zh-CN" sz="2200" dirty="0" smtClean="0"/>
                <a:t>')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：异步提交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655212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templates/ index.html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&lt;</a:t>
              </a:r>
              <a:r>
                <a:rPr lang="en-US" altLang="zh-CN" sz="2000" dirty="0">
                  <a:solidFill>
                    <a:srgbClr val="FF0000"/>
                  </a:solidFill>
                </a:rPr>
                <a:t>script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src</a:t>
              </a:r>
              <a:r>
                <a:rPr lang="en-US" altLang="zh-CN" sz="2000" dirty="0">
                  <a:solidFill>
                    <a:srgbClr val="FF0000"/>
                  </a:solidFill>
                </a:rPr>
                <a:t>="{% static '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js</a:t>
              </a:r>
              <a:r>
                <a:rPr lang="en-US" altLang="zh-CN" sz="2000" dirty="0">
                  <a:solidFill>
                    <a:srgbClr val="FF0000"/>
                  </a:solidFill>
                </a:rPr>
                <a:t>/jquery-1.4.2.min.js' %}"&gt;&lt;/script&gt;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&lt;script&gt;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$(function(){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$(".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a_buy</a:t>
              </a:r>
              <a:r>
                <a:rPr lang="en-US" altLang="zh-CN" sz="2000" dirty="0">
                  <a:solidFill>
                    <a:srgbClr val="FF0000"/>
                  </a:solidFill>
                </a:rPr>
                <a:t>").click(function(){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$.get("{%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url</a:t>
              </a:r>
              <a:r>
                <a:rPr lang="en-US" altLang="zh-CN" sz="2000" dirty="0">
                  <a:solidFill>
                    <a:srgbClr val="FF0000"/>
                  </a:solidFill>
                </a:rPr>
                <a:t> '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addcart</a:t>
              </a:r>
              <a:r>
                <a:rPr lang="en-US" altLang="zh-CN" sz="2000" dirty="0">
                  <a:solidFill>
                    <a:srgbClr val="FF0000"/>
                  </a:solidFill>
                </a:rPr>
                <a:t>' %}?bid="+$(this).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attr</a:t>
              </a:r>
              <a:r>
                <a:rPr lang="en-US" altLang="zh-CN" sz="2000" dirty="0">
                  <a:solidFill>
                    <a:srgbClr val="FF0000"/>
                  </a:solidFill>
                </a:rPr>
                <a:t>("bid")+"&amp;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num</a:t>
              </a:r>
              <a:r>
                <a:rPr lang="en-US" altLang="zh-CN" sz="2000" dirty="0">
                  <a:solidFill>
                    <a:srgbClr val="FF0000"/>
                  </a:solidFill>
                </a:rPr>
                <a:t>=1",function(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data,status</a:t>
              </a:r>
              <a:r>
                <a:rPr lang="en-US" altLang="zh-CN" sz="2000" dirty="0">
                  <a:solidFill>
                    <a:srgbClr val="FF0000"/>
                  </a:solidFill>
                </a:rPr>
                <a:t>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    alert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("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成功</a:t>
              </a:r>
              <a:r>
                <a:rPr lang="zh-CN" altLang="en-US" sz="2000" dirty="0">
                  <a:solidFill>
                    <a:srgbClr val="FF0000"/>
                  </a:solidFill>
                </a:rPr>
                <a:t>加入购物车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！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");	</a:t>
              </a:r>
              <a:r>
                <a:rPr lang="en-US" altLang="zh-CN" sz="2000" dirty="0" smtClean="0">
                  <a:solidFill>
                    <a:schemeClr val="accent6">
                      <a:lumMod val="75000"/>
                    </a:schemeClr>
                  </a:solidFill>
                </a:rPr>
                <a:t># </a:t>
              </a:r>
              <a:r>
                <a:rPr lang="zh-CN" alt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返回消息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});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})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})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&lt;/script&gt;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    ……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p&gt;&lt;a 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="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#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" 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class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="</a:t>
              </a:r>
              <a:r>
                <a:rPr lang="en-US" altLang="zh-CN" sz="2000" b="1" dirty="0" err="1">
                  <a:solidFill>
                    <a:schemeClr val="accent6">
                      <a:lumMod val="75000"/>
                    </a:schemeClr>
                  </a:solidFill>
                </a:rPr>
                <a:t>a_buy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" bid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="{{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b.id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}}"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&gt;&lt;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src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="{% static 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'images/bt_buy_normal.jpg' %}" 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class="buy"&gt;&lt;/a&gt;&lt;/p&gt;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dd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Step5-1</a:t>
            </a:r>
            <a:r>
              <a:rPr lang="zh-CN" altLang="en-US" dirty="0" smtClean="0"/>
              <a:t>：新建数据视图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Django </a:t>
            </a:r>
            <a:r>
              <a:rPr lang="zh-CN" altLang="en-US" dirty="0" smtClean="0"/>
              <a:t>未提供建立数据视图的方法</a:t>
            </a:r>
            <a:endParaRPr lang="en-US" altLang="zh-CN" dirty="0" smtClean="0"/>
          </a:p>
          <a:p>
            <a:r>
              <a:rPr lang="zh-CN" altLang="en-US" dirty="0" smtClean="0"/>
              <a:t>进入 </a:t>
            </a:r>
            <a:r>
              <a:rPr lang="en-US" altLang="zh-CN" dirty="0" smtClean="0"/>
              <a:t>vs code </a:t>
            </a:r>
            <a:r>
              <a:rPr lang="zh-CN" altLang="en-US" dirty="0" smtClean="0"/>
              <a:t>终端，打开 </a:t>
            </a:r>
            <a:r>
              <a:rPr lang="en-US" altLang="zh-CN" dirty="0" smtClean="0"/>
              <a:t>sqlite3 db.sqlite3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3360826"/>
            <a:ext cx="10515601" cy="2596628"/>
            <a:chOff x="933735" y="1386744"/>
            <a:chExt cx="10515601" cy="2596628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2596628"/>
              <a:chOff x="559325" y="1407113"/>
              <a:chExt cx="10515601" cy="3748749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vscode</a:t>
                </a:r>
                <a:r>
                  <a:rPr lang="en-US" altLang="zh-CN" sz="2800" dirty="0" smtClean="0"/>
                  <a:t> / </a:t>
                </a:r>
                <a:r>
                  <a:rPr lang="zh-CN" altLang="en-US" sz="2800" dirty="0" smtClean="0"/>
                  <a:t>终端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89"/>
                <a:ext cx="10515601" cy="32464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2071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200" b="1" dirty="0" smtClean="0"/>
                <a:t>CREATE</a:t>
              </a:r>
              <a:r>
                <a:rPr lang="en-US" altLang="zh-CN" sz="2200" dirty="0" smtClean="0"/>
                <a:t> </a:t>
              </a:r>
              <a:r>
                <a:rPr lang="en-US" altLang="zh-CN" sz="2200" b="1" dirty="0" smtClean="0"/>
                <a:t>VIEW</a:t>
              </a:r>
              <a:r>
                <a:rPr lang="en-US" altLang="zh-CN" sz="2200" dirty="0" smtClean="0"/>
                <a:t> </a:t>
              </a:r>
              <a:r>
                <a:rPr lang="en-US" altLang="zh-CN" sz="2200" dirty="0" err="1" smtClean="0"/>
                <a:t>cart_book_view</a:t>
              </a:r>
              <a:r>
                <a:rPr lang="en-US" altLang="zh-CN" sz="2200" dirty="0" smtClean="0"/>
                <a:t> </a:t>
              </a:r>
              <a:r>
                <a:rPr lang="en-US" altLang="zh-CN" sz="2200" b="1" dirty="0" smtClean="0"/>
                <a:t>AS</a:t>
              </a:r>
              <a:r>
                <a:rPr lang="en-US" altLang="zh-CN" sz="2200" dirty="0" smtClean="0"/>
                <a:t> </a:t>
              </a:r>
              <a:endParaRPr lang="en-US" altLang="zh-CN" sz="22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200" b="1" dirty="0" smtClean="0"/>
                <a:t>SELECT</a:t>
              </a:r>
              <a:r>
                <a:rPr lang="en-US" altLang="zh-CN" sz="2200" dirty="0" smtClean="0"/>
                <a:t> cart_t_cart.id, </a:t>
              </a:r>
              <a:r>
                <a:rPr lang="en-US" altLang="zh-CN" sz="2200" dirty="0" err="1" smtClean="0"/>
                <a:t>book_name</a:t>
              </a:r>
              <a:r>
                <a:rPr lang="en-US" altLang="zh-CN" sz="2200" dirty="0" smtClean="0"/>
                <a:t>, </a:t>
              </a:r>
              <a:r>
                <a:rPr lang="en-US" altLang="zh-CN" sz="2200" dirty="0" err="1" smtClean="0"/>
                <a:t>book_pic</a:t>
              </a:r>
              <a:r>
                <a:rPr lang="en-US" altLang="zh-CN" sz="2200" dirty="0" smtClean="0"/>
                <a:t>, </a:t>
              </a:r>
              <a:r>
                <a:rPr lang="en-US" altLang="zh-CN" sz="2200" dirty="0" err="1" smtClean="0"/>
                <a:t>book_price</a:t>
              </a:r>
              <a:r>
                <a:rPr lang="en-US" altLang="zh-CN" sz="2200" dirty="0" smtClean="0"/>
                <a:t>, </a:t>
              </a:r>
              <a:r>
                <a:rPr lang="en-US" altLang="zh-CN" sz="2200" dirty="0" err="1" smtClean="0"/>
                <a:t>cart_uid</a:t>
              </a:r>
              <a:r>
                <a:rPr lang="en-US" altLang="zh-CN" sz="2200" dirty="0" smtClean="0"/>
                <a:t>, </a:t>
              </a:r>
              <a:r>
                <a:rPr lang="en-US" altLang="zh-CN" sz="2200" dirty="0" err="1" smtClean="0"/>
                <a:t>cart_bid</a:t>
              </a:r>
              <a:r>
                <a:rPr lang="en-US" altLang="zh-CN" sz="2200" dirty="0" smtClean="0"/>
                <a:t>, </a:t>
              </a:r>
              <a:r>
                <a:rPr lang="en-US" altLang="zh-CN" sz="2200" dirty="0" err="1" smtClean="0"/>
                <a:t>cart_num</a:t>
              </a:r>
              <a:r>
                <a:rPr lang="en-US" altLang="zh-CN" sz="2200" dirty="0" smtClean="0"/>
                <a:t> </a:t>
              </a:r>
              <a:endParaRPr lang="en-US" altLang="zh-CN" sz="22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200" b="1" dirty="0" smtClean="0"/>
                <a:t>FROM</a:t>
              </a:r>
              <a:r>
                <a:rPr lang="en-US" altLang="zh-CN" sz="2200" dirty="0" smtClean="0"/>
                <a:t> </a:t>
              </a:r>
              <a:r>
                <a:rPr lang="en-US" altLang="zh-CN" sz="2200" dirty="0" err="1" smtClean="0"/>
                <a:t>cart_t_cart</a:t>
              </a:r>
              <a:r>
                <a:rPr lang="en-US" altLang="zh-CN" sz="2200" dirty="0" smtClean="0"/>
                <a:t> </a:t>
              </a:r>
              <a:r>
                <a:rPr lang="en-US" altLang="zh-CN" sz="2200" b="1" dirty="0" smtClean="0"/>
                <a:t>LEFT JOIN </a:t>
              </a:r>
              <a:r>
                <a:rPr lang="en-US" altLang="zh-CN" sz="2200" dirty="0" err="1" smtClean="0"/>
                <a:t>books_t_book</a:t>
              </a:r>
              <a:r>
                <a:rPr lang="en-US" altLang="zh-CN" sz="2200" dirty="0" smtClean="0"/>
                <a:t> </a:t>
              </a:r>
              <a:endParaRPr lang="en-US" altLang="zh-CN" sz="22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200" b="1" dirty="0" smtClean="0"/>
                <a:t>ON</a:t>
              </a:r>
              <a:r>
                <a:rPr lang="en-US" altLang="zh-CN" sz="2200" dirty="0" smtClean="0"/>
                <a:t> </a:t>
              </a:r>
              <a:r>
                <a:rPr lang="en-US" altLang="zh-CN" sz="2200" dirty="0" err="1" smtClean="0"/>
                <a:t>cart_t_cart.cart_bid</a:t>
              </a:r>
              <a:r>
                <a:rPr lang="en-US" altLang="zh-CN" sz="2200" dirty="0" smtClean="0"/>
                <a:t>=books_t_book.id;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Step5-2</a:t>
            </a:r>
            <a:r>
              <a:rPr lang="zh-CN" altLang="en-US" dirty="0" smtClean="0"/>
              <a:t>：修改模型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class </a:t>
              </a:r>
              <a:r>
                <a:rPr lang="en-US" altLang="zh-CN" sz="2200" dirty="0" err="1"/>
                <a:t>v_cart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models.Model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>
                  <a:solidFill>
                    <a:schemeClr val="accent5"/>
                  </a:solidFill>
                </a:rPr>
                <a:t>id = 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models.AutoField</a:t>
              </a:r>
              <a:r>
                <a:rPr lang="en-US" altLang="zh-CN" sz="2200" dirty="0">
                  <a:solidFill>
                    <a:schemeClr val="accent5"/>
                  </a:solidFill>
                </a:rPr>
                <a:t>(</a:t>
              </a:r>
              <a:r>
                <a:rPr lang="en-US" altLang="zh-CN" sz="2200" dirty="0" err="1">
                  <a:solidFill>
                    <a:schemeClr val="accent5"/>
                  </a:solidFill>
                </a:rPr>
                <a:t>primary_key</a:t>
              </a:r>
              <a:r>
                <a:rPr lang="en-US" altLang="zh-CN" sz="2200" dirty="0">
                  <a:solidFill>
                    <a:schemeClr val="accent5"/>
                  </a:solidFill>
                </a:rPr>
                <a:t>=True)</a:t>
              </a:r>
              <a:endParaRPr lang="en-US" altLang="zh-CN" sz="2200" dirty="0">
                <a:solidFill>
                  <a:schemeClr val="accent5"/>
                </a:solidFill>
              </a:endParaRPr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book_name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(null=False, 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=20)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book_pic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models.ImageField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upload_to</a:t>
              </a:r>
              <a:r>
                <a:rPr lang="en-US" altLang="zh-CN" sz="2200" dirty="0"/>
                <a:t>='static/</a:t>
              </a:r>
              <a:r>
                <a:rPr lang="en-US" altLang="zh-CN" sz="2200" dirty="0" err="1"/>
                <a:t>book_images</a:t>
              </a:r>
              <a:r>
                <a:rPr lang="en-US" altLang="zh-CN" sz="2200" dirty="0"/>
                <a:t>/')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book_price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models.FloatField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cart_uid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 smtClean="0"/>
                <a:t>()</a:t>
              </a:r>
              <a:endParaRPr lang="en-US" altLang="zh-CN" sz="2200" dirty="0" smtClean="0"/>
            </a:p>
            <a:p>
              <a:r>
                <a:rPr lang="en-US" altLang="zh-CN" sz="2200" dirty="0"/>
                <a:t> </a:t>
              </a:r>
              <a:r>
                <a:rPr lang="en-US" altLang="zh-CN" sz="2200" dirty="0" smtClean="0"/>
                <a:t>   </a:t>
              </a:r>
              <a:r>
                <a:rPr lang="en-US" altLang="zh-CN" sz="2200" dirty="0" err="1" smtClean="0"/>
                <a:t>cart_bid</a:t>
              </a:r>
              <a:r>
                <a:rPr lang="en-US" altLang="zh-CN" sz="2200" dirty="0" smtClean="0"/>
                <a:t> = </a:t>
              </a:r>
              <a:r>
                <a:rPr lang="en-US" altLang="zh-CN" sz="2200" dirty="0" err="1" smtClean="0"/>
                <a:t>models.IntegerField</a:t>
              </a:r>
              <a:r>
                <a:rPr lang="en-US" altLang="zh-CN" sz="2200" dirty="0" smtClean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cart_num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    class Meta: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app_label</a:t>
              </a:r>
              <a:r>
                <a:rPr lang="en-US" altLang="zh-CN" sz="2200" dirty="0"/>
                <a:t>="cart" </a:t>
              </a:r>
              <a:endParaRPr lang="en-US" altLang="zh-CN" sz="2200" dirty="0"/>
            </a:p>
            <a:p>
              <a:r>
                <a:rPr lang="en-US" altLang="zh-CN" sz="2200" dirty="0"/>
                <a:t>        managed = False             </a:t>
              </a:r>
              <a:r>
                <a:rPr lang="en-US" altLang="zh-CN" sz="2200" dirty="0" smtClean="0"/>
                <a:t>           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en-US" altLang="zh-CN" sz="2200" dirty="0" err="1">
                  <a:solidFill>
                    <a:schemeClr val="accent6"/>
                  </a:solidFill>
                </a:rPr>
                <a:t>django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不管理该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model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的生成和销毁。</a:t>
              </a:r>
              <a:endParaRPr lang="zh-CN" altLang="en-US" sz="2200" dirty="0">
                <a:solidFill>
                  <a:schemeClr val="accent6"/>
                </a:solidFill>
              </a:endParaRPr>
            </a:p>
            <a:p>
              <a:r>
                <a:rPr lang="zh-CN" altLang="en-US" sz="2200" dirty="0"/>
                <a:t>        </a:t>
              </a:r>
              <a:r>
                <a:rPr lang="en-US" altLang="zh-CN" sz="2200" dirty="0" err="1"/>
                <a:t>db_table</a:t>
              </a:r>
              <a:r>
                <a:rPr lang="en-US" altLang="zh-CN" sz="2200" dirty="0"/>
                <a:t> = "</a:t>
              </a:r>
              <a:r>
                <a:rPr lang="en-US" altLang="zh-CN" sz="2200" dirty="0" err="1"/>
                <a:t>cart_book_view</a:t>
              </a:r>
              <a:r>
                <a:rPr lang="en-US" altLang="zh-CN" sz="2200" dirty="0"/>
                <a:t>" </a:t>
              </a:r>
              <a:r>
                <a:rPr lang="en-US" altLang="zh-CN" sz="2200" dirty="0" smtClean="0"/>
                <a:t> 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指定视图名称</a:t>
              </a:r>
              <a:endParaRPr lang="en-US" altLang="zh-CN" sz="2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850879" y="4015957"/>
            <a:ext cx="3797181" cy="11079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/>
              <a:t>def </a:t>
            </a:r>
            <a:r>
              <a:rPr lang="en-US" altLang="zh-CN" sz="2200" dirty="0" err="1">
                <a:solidFill>
                  <a:srgbClr val="FF0000"/>
                </a:solidFill>
              </a:rPr>
              <a:t>get_cart_by_user</a:t>
            </a:r>
            <a:r>
              <a:rPr lang="en-US" altLang="zh-CN" sz="2200" dirty="0"/>
              <a:t>(</a:t>
            </a:r>
            <a:r>
              <a:rPr lang="en-US" altLang="zh-CN" sz="2200" dirty="0" err="1"/>
              <a:t>uid</a:t>
            </a:r>
            <a:r>
              <a:rPr lang="en-US" altLang="zh-CN" sz="2200" dirty="0"/>
              <a:t>):</a:t>
            </a:r>
            <a:endParaRPr lang="en-US" altLang="zh-CN" sz="2200" dirty="0"/>
          </a:p>
          <a:p>
            <a:r>
              <a:rPr lang="en-US" altLang="zh-CN" sz="2200" dirty="0"/>
              <a:t>    </a:t>
            </a:r>
            <a:r>
              <a:rPr lang="en-US" altLang="zh-CN" sz="2200" dirty="0" err="1"/>
              <a:t>mycart</a:t>
            </a:r>
            <a:r>
              <a:rPr lang="en-US" altLang="zh-CN" sz="2200" dirty="0"/>
              <a:t> = </a:t>
            </a:r>
            <a:r>
              <a:rPr lang="en-US" altLang="zh-CN" sz="2200" b="1" dirty="0" err="1">
                <a:solidFill>
                  <a:srgbClr val="FF0000"/>
                </a:solidFill>
              </a:rPr>
              <a:t>v_cart</a:t>
            </a:r>
            <a:r>
              <a:rPr lang="en-US" altLang="zh-CN" sz="2200" dirty="0" err="1"/>
              <a:t>.objects</a:t>
            </a:r>
            <a:r>
              <a:rPr lang="en-US" altLang="zh-CN" sz="2200" dirty="0"/>
              <a:t>. … …</a:t>
            </a:r>
            <a:endParaRPr lang="en-US" altLang="zh-CN" sz="2200" dirty="0"/>
          </a:p>
          <a:p>
            <a:r>
              <a:rPr lang="en-US" altLang="zh-CN" sz="2200" dirty="0"/>
              <a:t>    return </a:t>
            </a:r>
            <a:r>
              <a:rPr lang="en-US" altLang="zh-CN" sz="2200" dirty="0" err="1"/>
              <a:t>mycart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Step6</a:t>
            </a:r>
            <a:r>
              <a:rPr lang="zh-CN" altLang="en-US" dirty="0" smtClean="0"/>
              <a:t>：修改购物车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8" y="1386744"/>
            <a:ext cx="4962862" cy="1356456"/>
            <a:chOff x="933736" y="1386744"/>
            <a:chExt cx="4962862" cy="135645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6" y="1386744"/>
              <a:ext cx="4962862" cy="1356456"/>
              <a:chOff x="559326" y="1407113"/>
              <a:chExt cx="4962862" cy="1958314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6" y="1909390"/>
                <a:ext cx="4962862" cy="145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42928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b="1" dirty="0">
                  <a:solidFill>
                    <a:schemeClr val="accent5"/>
                  </a:solidFill>
                </a:rPr>
                <a:t>def</a:t>
              </a:r>
              <a:r>
                <a:rPr lang="en-US" altLang="zh-CN" sz="2200" dirty="0"/>
                <a:t> </a:t>
              </a:r>
              <a:r>
                <a:rPr lang="en-US" altLang="zh-CN" sz="2200" dirty="0" err="1"/>
                <a:t>delete_cart_by_id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cid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t_cart.objects.get</a:t>
              </a:r>
              <a:r>
                <a:rPr lang="en-US" altLang="zh-CN" sz="2200" dirty="0"/>
                <a:t>(id=</a:t>
              </a:r>
              <a:r>
                <a:rPr lang="en-US" altLang="zh-CN" sz="2200" dirty="0" err="1"/>
                <a:t>cid</a:t>
              </a:r>
              <a:r>
                <a:rPr lang="en-US" altLang="zh-CN" sz="2200" dirty="0"/>
                <a:t>).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delete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75721" y="1386744"/>
            <a:ext cx="4328337" cy="1925270"/>
            <a:chOff x="933735" y="1386744"/>
            <a:chExt cx="4328337" cy="1925270"/>
          </a:xfrm>
        </p:grpSpPr>
        <p:grpSp>
          <p:nvGrpSpPr>
            <p:cNvPr id="10" name="组合 9"/>
            <p:cNvGrpSpPr/>
            <p:nvPr/>
          </p:nvGrpSpPr>
          <p:grpSpPr>
            <a:xfrm>
              <a:off x="933735" y="1386744"/>
              <a:ext cx="4328337" cy="1925270"/>
              <a:chOff x="559325" y="1407113"/>
              <a:chExt cx="4328337" cy="2779510"/>
            </a:xfrm>
          </p:grpSpPr>
          <p:sp>
            <p:nvSpPr>
              <p:cNvPr id="12" name="矩形: 圆角 5"/>
              <p:cNvSpPr/>
              <p:nvPr/>
            </p:nvSpPr>
            <p:spPr>
              <a:xfrm>
                <a:off x="559327" y="1407113"/>
                <a:ext cx="2646950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325" y="1909389"/>
                <a:ext cx="4328337" cy="2277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108105" y="1803722"/>
              <a:ext cx="395741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b="1" dirty="0">
                  <a:solidFill>
                    <a:srgbClr val="0070C0"/>
                  </a:solidFill>
                </a:rPr>
                <a:t>def</a:t>
              </a:r>
              <a:r>
                <a:rPr lang="en-US" altLang="zh-CN" sz="2200" dirty="0"/>
                <a:t> </a:t>
              </a:r>
              <a:r>
                <a:rPr lang="en-US" altLang="zh-CN" sz="2200" dirty="0" err="1"/>
                <a:t>delete_cart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cart_id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request.GET</a:t>
              </a:r>
              <a:r>
                <a:rPr lang="en-US" altLang="zh-CN" sz="2200" dirty="0"/>
                <a:t>['</a:t>
              </a:r>
              <a:r>
                <a:rPr lang="en-US" altLang="zh-CN" sz="2200" dirty="0" err="1"/>
                <a:t>cid</a:t>
              </a:r>
              <a:r>
                <a:rPr lang="en-US" altLang="zh-CN" sz="2200" dirty="0"/>
                <a:t>']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delete_cart_by_id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cart_id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b="1" dirty="0">
                  <a:solidFill>
                    <a:srgbClr val="0070C0"/>
                  </a:solidFill>
                </a:rPr>
                <a:t>return</a:t>
              </a:r>
              <a:r>
                <a:rPr lang="en-US" altLang="zh-CN" sz="2200" dirty="0"/>
                <a:t> redirect('/cart/')</a:t>
              </a:r>
              <a:endParaRPr lang="en-US" altLang="zh-CN" sz="2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8457" y="4475090"/>
            <a:ext cx="10515601" cy="2202082"/>
            <a:chOff x="933735" y="1386744"/>
            <a:chExt cx="10515601" cy="2202082"/>
          </a:xfrm>
        </p:grpSpPr>
        <p:grpSp>
          <p:nvGrpSpPr>
            <p:cNvPr id="15" name="组合 14"/>
            <p:cNvGrpSpPr/>
            <p:nvPr/>
          </p:nvGrpSpPr>
          <p:grpSpPr>
            <a:xfrm>
              <a:off x="933735" y="1386744"/>
              <a:ext cx="10515601" cy="2202082"/>
              <a:chOff x="559325" y="1407113"/>
              <a:chExt cx="10515601" cy="3179143"/>
            </a:xfrm>
          </p:grpSpPr>
          <p:sp>
            <p:nvSpPr>
              <p:cNvPr id="17" name="矩形: 圆角 5"/>
              <p:cNvSpPr/>
              <p:nvPr/>
            </p:nvSpPr>
            <p:spPr>
              <a:xfrm>
                <a:off x="559327" y="1407113"/>
                <a:ext cx="423058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templates/ cart.html</a:t>
                </a:r>
                <a:endParaRPr lang="en-US" altLang="zh-CN" sz="28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9325" y="1909390"/>
                <a:ext cx="10515601" cy="26768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108104" y="1803722"/>
              <a:ext cx="1023216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ul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class="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cartitem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&lt;li class="</a:t>
              </a:r>
              <a:r>
                <a:rPr lang="en-US" altLang="zh-CN" sz="2200" dirty="0" err="1" smtClean="0">
                  <a:solidFill>
                    <a:schemeClr val="bg1">
                      <a:lumMod val="75000"/>
                    </a:schemeClr>
                  </a:solidFill>
                </a:rPr>
                <a:t>ctotal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"&gt;&lt;span&gt;&lt;/span&gt;&lt;/li&gt;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&lt;li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copt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"&gt;&lt;a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href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='{%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'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delcart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 %}?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cid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={{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c.id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}}'&gt;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删除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&lt;/a&gt;&lt;/li&gt;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bg1">
                      <a:lumMod val="75000"/>
                    </a:schemeClr>
                  </a:solidFill>
                </a:rPr>
                <a:t>ul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8457" y="2920531"/>
            <a:ext cx="5646525" cy="1356456"/>
            <a:chOff x="933735" y="1386744"/>
            <a:chExt cx="5646525" cy="1356456"/>
          </a:xfrm>
        </p:grpSpPr>
        <p:grpSp>
          <p:nvGrpSpPr>
            <p:cNvPr id="20" name="组合 19"/>
            <p:cNvGrpSpPr/>
            <p:nvPr/>
          </p:nvGrpSpPr>
          <p:grpSpPr>
            <a:xfrm>
              <a:off x="933735" y="1386744"/>
              <a:ext cx="5646525" cy="1356456"/>
              <a:chOff x="559325" y="1407113"/>
              <a:chExt cx="5646525" cy="1958314"/>
            </a:xfrm>
          </p:grpSpPr>
          <p:sp>
            <p:nvSpPr>
              <p:cNvPr id="22" name="矩形: 圆角 5"/>
              <p:cNvSpPr/>
              <p:nvPr/>
            </p:nvSpPr>
            <p:spPr>
              <a:xfrm>
                <a:off x="559327" y="1407113"/>
                <a:ext cx="260422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9325" y="1909390"/>
                <a:ext cx="5646525" cy="1456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079014" y="1801090"/>
              <a:ext cx="537815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… …,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/>
                <a:t>  path</a:t>
              </a:r>
              <a:r>
                <a:rPr lang="en-US" altLang="zh-CN" sz="2200" dirty="0"/>
                <a:t>('</a:t>
              </a:r>
              <a:r>
                <a:rPr lang="en-US" altLang="zh-CN" sz="2200" dirty="0" err="1"/>
                <a:t>delcart</a:t>
              </a:r>
              <a:r>
                <a:rPr lang="en-US" altLang="zh-CN" sz="2200" dirty="0"/>
                <a:t>/', </a:t>
              </a:r>
              <a:r>
                <a:rPr lang="en-US" altLang="zh-CN" sz="2200" dirty="0" err="1"/>
                <a:t>delete_cart</a:t>
              </a:r>
              <a:r>
                <a:rPr lang="en-US" altLang="zh-CN" sz="2200" dirty="0"/>
                <a:t>, name='</a:t>
              </a:r>
              <a:r>
                <a:rPr lang="en-US" altLang="zh-CN" sz="2200" dirty="0" err="1"/>
                <a:t>delcart</a:t>
              </a:r>
              <a:r>
                <a:rPr lang="en-US" altLang="zh-CN" sz="2200" dirty="0" smtClean="0"/>
                <a:t>'),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660472" y="2594956"/>
            <a:ext cx="2817092" cy="37258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90456" y="2594956"/>
            <a:ext cx="2817092" cy="37258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0436" y="2594956"/>
            <a:ext cx="2817091" cy="2971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user1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4982" y="198581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4534" y="3318856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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book1, num1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534" y="3781470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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book2, num2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4534" y="4244084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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book3, num3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4533" y="4706698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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book4, num4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5466" y="2695684"/>
            <a:ext cx="2675463" cy="1727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user1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5709" y="3272880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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book2, num2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25709" y="3735494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 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book3, num3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48854" y="2695684"/>
            <a:ext cx="2664000" cy="1743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t_orderitem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94574" y="3318856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order1, book2, num2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94574" y="3781470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order1, book3, num3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6424" y="1985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订单确认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61132" y="1985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订单生成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8855" y="4683838"/>
            <a:ext cx="2664000" cy="1454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t_order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94574" y="5407738"/>
            <a:ext cx="2548891" cy="462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order1, user1, add1, …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765466" y="4586984"/>
            <a:ext cx="2675463" cy="1448105"/>
            <a:chOff x="4765466" y="4689805"/>
            <a:chExt cx="2675463" cy="1448105"/>
          </a:xfrm>
        </p:grpSpPr>
        <p:sp>
          <p:nvSpPr>
            <p:cNvPr id="26" name="矩形 25"/>
            <p:cNvSpPr/>
            <p:nvPr/>
          </p:nvSpPr>
          <p:spPr>
            <a:xfrm>
              <a:off x="4765466" y="4689805"/>
              <a:ext cx="2675463" cy="144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tlCol="0" anchor="t" anchorCtr="0"/>
            <a:lstStyle/>
            <a:p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add: </a:t>
              </a:r>
              <a:endPara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</a:t>
              </a:r>
              <a:r>
                <a:rPr lang="en-US" altLang="zh-CN" sz="2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tel</a:t>
              </a:r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</a:t>
              </a:r>
              <a:endPara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pay:  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497830" y="4938005"/>
              <a:ext cx="1786860" cy="2313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497830" y="5299544"/>
              <a:ext cx="1786860" cy="2313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7830" y="5661084"/>
              <a:ext cx="1786860" cy="2313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右箭头 28"/>
          <p:cNvSpPr/>
          <p:nvPr/>
        </p:nvSpPr>
        <p:spPr>
          <a:xfrm>
            <a:off x="3596756" y="3913216"/>
            <a:ext cx="1034473" cy="101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566775" y="3913216"/>
            <a:ext cx="1034473" cy="101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674916" y="6334655"/>
            <a:ext cx="2858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orderconfirm.html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902644" y="6334655"/>
            <a:ext cx="233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finalorder.html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79415" y="5604572"/>
            <a:ext cx="149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Step1-1</a:t>
            </a:r>
            <a:r>
              <a:rPr lang="zh-CN" altLang="en-US" dirty="0" smtClean="0"/>
              <a:t>：建立模型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6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class </a:t>
              </a:r>
              <a:r>
                <a:rPr lang="en-US" altLang="zh-CN" sz="2200" dirty="0" err="1"/>
                <a:t>t_order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models.Model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order_uid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/>
                <a:t>(default=0)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order_name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=30)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order_address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=100)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order_tel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=20)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order_payment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=10)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order_status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models.CharField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max_length</a:t>
              </a:r>
              <a:r>
                <a:rPr lang="en-US" altLang="zh-CN" sz="2200" dirty="0"/>
                <a:t>=10)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order_time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models.DateTimeField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auto_now_add</a:t>
              </a:r>
              <a:r>
                <a:rPr lang="en-US" altLang="zh-CN" sz="2200" dirty="0"/>
                <a:t>=True)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order_valid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models.BooleanField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    def __</a:t>
              </a:r>
              <a:r>
                <a:rPr lang="en-US" altLang="zh-CN" sz="2200" dirty="0" err="1"/>
                <a:t>str</a:t>
              </a:r>
              <a:r>
                <a:rPr lang="en-US" altLang="zh-CN" sz="2200" dirty="0"/>
                <a:t>__(self):</a:t>
              </a:r>
              <a:endParaRPr lang="en-US" altLang="zh-CN" sz="2200" dirty="0"/>
            </a:p>
            <a:p>
              <a:r>
                <a:rPr lang="en-US" altLang="zh-CN" sz="2200" dirty="0"/>
                <a:t>        return </a:t>
              </a:r>
              <a:r>
                <a:rPr lang="en-US" altLang="zh-CN" sz="2200" dirty="0" err="1"/>
                <a:t>self.order_name</a:t>
              </a:r>
              <a:r>
                <a:rPr lang="en-US" altLang="zh-CN" sz="2200" dirty="0"/>
                <a:t> + ' [ ' + </a:t>
              </a:r>
              <a:r>
                <a:rPr lang="en-US" altLang="zh-CN" sz="2200" dirty="0" err="1"/>
                <a:t>datetime.datetime.strftime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self.order_time</a:t>
              </a:r>
              <a:r>
                <a:rPr lang="en-US" altLang="zh-CN" sz="2200" dirty="0"/>
                <a:t>, '%Y-%m-%d %H:%M:%S') + ' ] '</a:t>
              </a:r>
              <a:endParaRPr lang="en-US" altLang="zh-C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建立基础文件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下建立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目录，并将静态文件（图片、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文件等）复制到 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建立 </a:t>
            </a:r>
            <a:r>
              <a:rPr lang="en-US" altLang="zh-CN" dirty="0" smtClean="0"/>
              <a:t>templates </a:t>
            </a:r>
            <a:r>
              <a:rPr lang="zh-CN" altLang="en-US" dirty="0" smtClean="0"/>
              <a:t>目录，新建基础模板 </a:t>
            </a:r>
            <a:r>
              <a:rPr lang="en-US" altLang="zh-CN" dirty="0" smtClean="0"/>
              <a:t>base.html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其中包含 </a:t>
            </a:r>
            <a:r>
              <a:rPr lang="en-US" altLang="zh-CN" dirty="0">
                <a:solidFill>
                  <a:srgbClr val="FF0000"/>
                </a:solidFill>
              </a:rPr>
              <a:t>{% block content %} {% </a:t>
            </a:r>
            <a:r>
              <a:rPr lang="en-US" altLang="zh-CN" dirty="0" err="1">
                <a:solidFill>
                  <a:srgbClr val="FF0000"/>
                </a:solidFill>
              </a:rPr>
              <a:t>endblock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%}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新建首页模板 </a:t>
            </a:r>
            <a:r>
              <a:rPr lang="en-US" altLang="zh-CN" dirty="0" smtClean="0"/>
              <a:t>index.html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base.html</a:t>
            </a:r>
            <a:r>
              <a:rPr lang="zh-CN" altLang="en-US" dirty="0" smtClean="0"/>
              <a:t>，只改写 </a:t>
            </a:r>
            <a:r>
              <a:rPr lang="en-US" altLang="zh-CN" dirty="0" smtClean="0">
                <a:solidFill>
                  <a:srgbClr val="FF0000"/>
                </a:solidFill>
              </a:rPr>
              <a:t>{% </a:t>
            </a:r>
            <a:r>
              <a:rPr lang="en-US" altLang="zh-CN" dirty="0">
                <a:solidFill>
                  <a:srgbClr val="FF0000"/>
                </a:solidFill>
              </a:rPr>
              <a:t>block content %} </a:t>
            </a:r>
            <a:r>
              <a:rPr lang="en-US" altLang="zh-CN" dirty="0" smtClean="0">
                <a:solidFill>
                  <a:srgbClr val="FF0000"/>
                </a:solidFill>
              </a:rPr>
              <a:t>… {% </a:t>
            </a:r>
            <a:r>
              <a:rPr lang="en-US" altLang="zh-CN" dirty="0" err="1">
                <a:solidFill>
                  <a:srgbClr val="FF0000"/>
                </a:solidFill>
              </a:rPr>
              <a:t>endblock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%}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启动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Step1-2</a:t>
            </a:r>
            <a:r>
              <a:rPr lang="zh-CN" altLang="en-US" dirty="0" smtClean="0"/>
              <a:t>：建立模型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添加订单信息</a:t>
              </a:r>
              <a:endParaRPr lang="en-US" altLang="zh-CN" sz="2200" dirty="0" smtClean="0">
                <a:solidFill>
                  <a:schemeClr val="accent6"/>
                </a:solidFill>
              </a:endParaRPr>
            </a:p>
            <a:p>
              <a:r>
                <a:rPr lang="en-US" altLang="zh-CN" sz="2200" dirty="0" smtClean="0"/>
                <a:t>def </a:t>
              </a:r>
              <a:r>
                <a:rPr lang="en-US" altLang="zh-CN" sz="2200" dirty="0" err="1"/>
                <a:t>add_order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name, add, </a:t>
              </a:r>
              <a:r>
                <a:rPr lang="en-US" altLang="zh-CN" sz="2200" dirty="0" err="1"/>
                <a:t>tel</a:t>
              </a:r>
              <a:r>
                <a:rPr lang="en-US" altLang="zh-CN" sz="2200" dirty="0"/>
                <a:t>, pay):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myorder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t_order.objects.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create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order_uid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order_name</a:t>
              </a:r>
              <a:r>
                <a:rPr lang="en-US" altLang="zh-CN" sz="2200" dirty="0"/>
                <a:t>=name, </a:t>
              </a:r>
              <a:r>
                <a:rPr lang="en-US" altLang="zh-CN" sz="2200" dirty="0" err="1"/>
                <a:t>order_address</a:t>
              </a:r>
              <a:r>
                <a:rPr lang="en-US" altLang="zh-CN" sz="2200" dirty="0"/>
                <a:t>=add, </a:t>
              </a:r>
              <a:endParaRPr lang="en-US" altLang="zh-CN" sz="2200" dirty="0"/>
            </a:p>
            <a:p>
              <a:r>
                <a:rPr lang="en-US" altLang="zh-CN" sz="2200" dirty="0"/>
                <a:t>                           </a:t>
              </a:r>
              <a:r>
                <a:rPr lang="en-US" altLang="zh-CN" sz="2200" dirty="0" err="1"/>
                <a:t>order_tel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tel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order_payment</a:t>
              </a:r>
              <a:r>
                <a:rPr lang="en-US" altLang="zh-CN" sz="2200" dirty="0"/>
                <a:t>=pay, </a:t>
              </a:r>
              <a:r>
                <a:rPr lang="en-US" altLang="zh-CN" sz="2200" dirty="0" err="1"/>
                <a:t>order_status</a:t>
              </a:r>
              <a:r>
                <a:rPr lang="en-US" altLang="zh-CN" sz="2200" dirty="0"/>
                <a:t>='</a:t>
              </a:r>
              <a:r>
                <a:rPr lang="zh-CN" altLang="en-US" sz="2200" dirty="0"/>
                <a:t>已下单</a:t>
              </a:r>
              <a:r>
                <a:rPr lang="en-US" altLang="zh-CN" sz="2200" dirty="0"/>
                <a:t>', </a:t>
              </a:r>
              <a:r>
                <a:rPr lang="en-US" altLang="zh-CN" sz="2200" dirty="0" err="1"/>
                <a:t>order_valid</a:t>
              </a:r>
              <a:r>
                <a:rPr lang="en-US" altLang="zh-CN" sz="2200" dirty="0"/>
                <a:t>=True)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myorder.save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endParaRPr lang="en-US" altLang="zh-CN" sz="2200" dirty="0" smtClean="0"/>
            </a:p>
            <a:p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获取最新的订单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id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get_id_by_user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t_order.objects.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filter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order_uid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).latest('id')</a:t>
              </a:r>
              <a:endParaRPr lang="en-US" altLang="zh-CN" sz="2200" dirty="0"/>
            </a:p>
            <a:p>
              <a:r>
                <a:rPr lang="en-US" altLang="zh-CN" sz="2200" dirty="0"/>
                <a:t>    return order_list.id</a:t>
              </a:r>
              <a:endParaRPr lang="en-US" altLang="zh-C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Step1-3</a:t>
            </a:r>
            <a:r>
              <a:rPr lang="zh-CN" altLang="en-US" dirty="0" smtClean="0"/>
              <a:t>：建立模型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84350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models.py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class </a:t>
              </a:r>
              <a:r>
                <a:rPr lang="en-US" altLang="zh-CN" sz="2200" dirty="0" err="1"/>
                <a:t>t_orderitem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models.Model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order_oid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order_bid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order_num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models.IntegerField</a:t>
              </a:r>
              <a:r>
                <a:rPr lang="en-US" altLang="zh-CN" sz="2200" dirty="0" smtClean="0"/>
                <a:t>()</a:t>
              </a:r>
              <a:endParaRPr lang="en-US" altLang="zh-CN" sz="2200" dirty="0" smtClean="0"/>
            </a:p>
            <a:p>
              <a:endParaRPr lang="en-US" altLang="zh-CN" sz="2200" dirty="0"/>
            </a:p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add_orderitem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oid</a:t>
              </a:r>
              <a:r>
                <a:rPr lang="en-US" altLang="zh-CN" sz="2200" dirty="0"/>
                <a:t>, bid, 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myorderitem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t_orderitem.objects.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create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order_oid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oid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order_bid</a:t>
              </a:r>
              <a:r>
                <a:rPr lang="en-US" altLang="zh-CN" sz="2200" dirty="0"/>
                <a:t>=bid, </a:t>
              </a:r>
              <a:r>
                <a:rPr lang="en-US" altLang="zh-CN" sz="2200" dirty="0" err="1"/>
                <a:t>order_num</a:t>
              </a:r>
              <a:r>
                <a:rPr lang="en-US" altLang="zh-CN" sz="2200" dirty="0"/>
                <a:t>=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myorderitem.</a:t>
              </a:r>
              <a:r>
                <a:rPr lang="en-US" altLang="zh-CN" sz="2200" dirty="0" err="1">
                  <a:solidFill>
                    <a:srgbClr val="FF0000"/>
                  </a:solidFill>
                </a:rPr>
                <a:t>save</a:t>
              </a:r>
              <a:r>
                <a:rPr lang="en-US" altLang="zh-CN" sz="2200" dirty="0"/>
                <a:t>()</a:t>
              </a:r>
              <a:endParaRPr lang="en-US" altLang="zh-CN" sz="2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Step2-2</a:t>
            </a:r>
            <a:r>
              <a:rPr lang="zh-CN" altLang="en-US" dirty="0" smtClean="0"/>
              <a:t>：确认订单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5249070"/>
            <a:chOff x="933735" y="1386744"/>
            <a:chExt cx="10515601" cy="5249070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5249070"/>
              <a:chOff x="559325" y="1407113"/>
              <a:chExt cx="10515601" cy="757807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707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/>
                <a:t>def </a:t>
              </a:r>
              <a:r>
                <a:rPr lang="en-US" altLang="zh-CN" sz="2200" dirty="0" err="1"/>
                <a:t>conforder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request.POST.getlist</a:t>
              </a:r>
              <a:r>
                <a:rPr lang="en-US" altLang="zh-CN" sz="2200" dirty="0" smtClean="0"/>
                <a:t>('</a:t>
              </a:r>
              <a:r>
                <a:rPr lang="en-US" altLang="zh-CN" sz="2200" dirty="0" err="1" smtClean="0"/>
                <a:t>sel</a:t>
              </a:r>
              <a:r>
                <a:rPr lang="en-US" altLang="zh-CN" sz="2200" dirty="0" smtClean="0"/>
                <a:t>', '')		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获取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下单的商品编号（购物车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id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）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cart_list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get_cart_by_list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clist</a:t>
              </a:r>
              <a:r>
                <a:rPr lang="en-US" altLang="zh-CN" sz="2200" dirty="0" smtClean="0"/>
                <a:t>)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		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获取购物车</a:t>
              </a:r>
              <a:r>
                <a:rPr lang="zh-CN" altLang="en-US" sz="2200" dirty="0">
                  <a:solidFill>
                    <a:schemeClr val="accent6"/>
                  </a:solidFill>
                </a:rPr>
                <a:t>记录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 </a:t>
              </a:r>
              <a:r>
                <a:rPr lang="en-US" altLang="zh-CN" sz="2200" dirty="0" smtClean="0"/>
                <a:t>= </a:t>
              </a:r>
              <a:r>
                <a:rPr lang="en-US" altLang="zh-CN" sz="2200" dirty="0"/>
                <a:t>sum = </a:t>
              </a:r>
              <a:r>
                <a:rPr lang="en-US" altLang="zh-CN" sz="2200" dirty="0" smtClean="0"/>
                <a:t>0						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统计下单商品总数量及总金额</a:t>
              </a:r>
              <a:endParaRPr lang="en-US" altLang="zh-CN" sz="2200" dirty="0"/>
            </a:p>
            <a:p>
              <a:r>
                <a:rPr lang="en-US" altLang="zh-CN" sz="2200" dirty="0"/>
                <a:t>    </a:t>
              </a:r>
              <a:r>
                <a:rPr lang="en-US" altLang="zh-CN" sz="2200" dirty="0" err="1"/>
                <a:t>blist</a:t>
              </a:r>
              <a:r>
                <a:rPr lang="en-US" altLang="zh-CN" sz="2200" dirty="0"/>
                <a:t> = </a:t>
              </a:r>
              <a:r>
                <a:rPr lang="en-US" altLang="zh-CN" sz="2200" dirty="0" err="1" smtClean="0"/>
                <a:t>nlist</a:t>
              </a:r>
              <a:r>
                <a:rPr lang="en-US" altLang="zh-CN" sz="2200" dirty="0" smtClean="0"/>
                <a:t> </a:t>
              </a:r>
              <a:r>
                <a:rPr lang="en-US" altLang="zh-CN" sz="2200" dirty="0"/>
                <a:t>= </a:t>
              </a:r>
              <a:r>
                <a:rPr lang="en-US" altLang="zh-CN" sz="2200" dirty="0" smtClean="0"/>
                <a:t>[]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						#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记录商品编号及数量</a:t>
              </a:r>
              <a:endParaRPr lang="en-US" altLang="zh-CN" sz="2200" dirty="0"/>
            </a:p>
            <a:p>
              <a:r>
                <a:rPr lang="en-US" altLang="zh-CN" sz="2200" dirty="0"/>
                <a:t>    for c in </a:t>
              </a:r>
              <a:r>
                <a:rPr lang="en-US" altLang="zh-CN" sz="2200" dirty="0" err="1"/>
                <a:t>cart_list</a:t>
              </a:r>
              <a:r>
                <a:rPr lang="en-US" altLang="zh-CN" sz="2200" dirty="0"/>
                <a:t>: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num</a:t>
              </a:r>
              <a:r>
                <a:rPr lang="en-US" altLang="zh-CN" sz="2200" dirty="0"/>
                <a:t> += </a:t>
              </a:r>
              <a:r>
                <a:rPr lang="en-US" altLang="zh-CN" sz="2200" dirty="0" err="1"/>
                <a:t>c.cart_num</a:t>
              </a:r>
              <a:endParaRPr lang="en-US" altLang="zh-CN" sz="2200" dirty="0"/>
            </a:p>
            <a:p>
              <a:r>
                <a:rPr lang="en-US" altLang="zh-CN" sz="2200" dirty="0"/>
                <a:t>        sum += </a:t>
              </a:r>
              <a:r>
                <a:rPr lang="en-US" altLang="zh-CN" sz="2200" dirty="0" err="1"/>
                <a:t>c.cart_num</a:t>
              </a:r>
              <a:r>
                <a:rPr lang="en-US" altLang="zh-CN" sz="2200" dirty="0"/>
                <a:t> * </a:t>
              </a:r>
              <a:r>
                <a:rPr lang="en-US" altLang="zh-CN" sz="2200" dirty="0" err="1"/>
                <a:t>c.book_price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blist.append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c.cart_bid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r>
                <a:rPr lang="en-US" altLang="zh-CN" sz="2200" dirty="0"/>
                <a:t>        </a:t>
              </a:r>
              <a:r>
                <a:rPr lang="en-US" altLang="zh-CN" sz="2200" dirty="0" err="1"/>
                <a:t>nlist.append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c.cart_num</a:t>
              </a:r>
              <a:r>
                <a:rPr lang="en-US" altLang="zh-CN" sz="2200" dirty="0"/>
                <a:t>)</a:t>
              </a:r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    return render(request, 'orderconfirm.html',{</a:t>
              </a:r>
              <a:endParaRPr lang="en-US" altLang="zh-CN" sz="2200" dirty="0"/>
            </a:p>
            <a:p>
              <a:r>
                <a:rPr lang="en-US" altLang="zh-CN" sz="2200" dirty="0"/>
                <a:t>        '</a:t>
              </a:r>
              <a:r>
                <a:rPr lang="en-US" altLang="zh-CN" sz="2200" dirty="0" err="1"/>
                <a:t>cartlist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cart_list</a:t>
              </a:r>
              <a:r>
                <a:rPr lang="en-US" altLang="zh-CN" sz="2200" dirty="0" smtClean="0"/>
                <a:t>, '</a:t>
              </a:r>
              <a:r>
                <a:rPr lang="en-US" altLang="zh-CN" sz="2200" dirty="0" err="1" smtClean="0"/>
                <a:t>num</a:t>
              </a:r>
              <a:r>
                <a:rPr lang="en-US" altLang="zh-CN" sz="2200" dirty="0"/>
                <a:t>': </a:t>
              </a:r>
              <a:r>
                <a:rPr lang="en-US" altLang="zh-CN" sz="2200" dirty="0" err="1"/>
                <a:t>num</a:t>
              </a:r>
              <a:r>
                <a:rPr lang="en-US" altLang="zh-CN" sz="2200" dirty="0" smtClean="0"/>
                <a:t>, 'sum</a:t>
              </a:r>
              <a:r>
                <a:rPr lang="en-US" altLang="zh-CN" sz="2200" dirty="0"/>
                <a:t>': sum</a:t>
              </a:r>
              <a:r>
                <a:rPr lang="en-US" altLang="zh-CN" sz="2200" dirty="0" smtClean="0"/>
                <a:t>, '</a:t>
              </a:r>
              <a:r>
                <a:rPr lang="en-US" altLang="zh-CN" sz="2200" dirty="0" err="1" smtClean="0"/>
                <a:t>clist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clist</a:t>
              </a:r>
              <a:r>
                <a:rPr lang="en-US" altLang="zh-CN" sz="2200" dirty="0" smtClean="0"/>
                <a:t>, '</a:t>
              </a:r>
              <a:r>
                <a:rPr lang="en-US" altLang="zh-CN" sz="2200" dirty="0" err="1" smtClean="0"/>
                <a:t>blist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blist</a:t>
              </a:r>
              <a:r>
                <a:rPr lang="en-US" altLang="zh-CN" sz="2200" dirty="0" smtClean="0"/>
                <a:t>, '</a:t>
              </a:r>
              <a:r>
                <a:rPr lang="en-US" altLang="zh-CN" sz="2200" dirty="0" err="1" smtClean="0"/>
                <a:t>nlist</a:t>
              </a:r>
              <a:r>
                <a:rPr lang="en-US" altLang="zh-CN" sz="2200" dirty="0"/>
                <a:t>':</a:t>
              </a:r>
              <a:r>
                <a:rPr lang="en-US" altLang="zh-CN" sz="2200" dirty="0" err="1"/>
                <a:t>nlist</a:t>
              </a:r>
              <a:r>
                <a:rPr lang="en-US" altLang="zh-CN" sz="2200" dirty="0"/>
                <a:t>,</a:t>
              </a:r>
              <a:endParaRPr lang="en-US" altLang="zh-CN" sz="2200" dirty="0"/>
            </a:p>
            <a:p>
              <a:r>
                <a:rPr lang="en-US" altLang="zh-CN" sz="2200" dirty="0"/>
                <a:t>    })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Step3-1</a:t>
            </a:r>
            <a:r>
              <a:rPr lang="zh-CN" altLang="en-US" dirty="0" smtClean="0"/>
              <a:t>：增加模板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568092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 / </a:t>
                </a:r>
                <a:r>
                  <a:rPr lang="en-US" altLang="zh-CN" sz="2800" dirty="0"/>
                  <a:t>orderconfirm.html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&lt;form action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=""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method="post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{% for c in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cartlist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%}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cartitem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&lt;li class="select"&gt;&lt;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img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="/{{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c.book_pic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}}"&gt;&lt;/li&gt;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&lt;li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cname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"&gt;{{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c.book_name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&lt;li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cprice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"&gt;&lt;span&gt;{{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c.book_price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}}&lt;/span&gt;&lt;/li&gt;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&lt;li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cnum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"&gt;{{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c.cart_num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&lt;li class="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ctotal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"&gt;&lt;span&gt;&lt;/span&gt;&lt;/li&gt;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&lt;/li&gt;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{%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endfor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%}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Step3-2</a:t>
            </a:r>
            <a:r>
              <a:rPr lang="zh-CN" altLang="en-US" dirty="0" smtClean="0"/>
              <a:t>：增加模板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568092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 / </a:t>
                </a:r>
                <a:r>
                  <a:rPr lang="en-US" altLang="zh-CN" sz="2800" dirty="0"/>
                  <a:t>orderconfirm.html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&lt;form action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="" 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method="post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dl&gt;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收件人：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&gt;&lt;input name="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recname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地址：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&gt;&lt;input name="address" id="add"&gt;&lt;/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电话：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&gt;&lt;input name="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支付方式：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&gt;&lt;select name="payment</a:t>
              </a:r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"&gt;… … 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&lt;/select&gt;&lt;/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&gt;&lt;input type="hidden" name="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 value="{{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clist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}}"&gt;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&lt;input type="hidden" name="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 value="{{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blist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}}"&gt;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&lt;input type="hidden" name="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 value="{{</a:t>
              </a:r>
              <a:r>
                <a:rPr lang="en-US" altLang="zh-CN" sz="2200" b="1" dirty="0" err="1">
                  <a:solidFill>
                    <a:srgbClr val="FF0000"/>
                  </a:solidFill>
                </a:rPr>
                <a:t>nlist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}}"&gt;&lt;/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dt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&gt;&lt;input type="image"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src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="{% static 'images/conforder.png' %}"&gt;&lt;/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dd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&lt;/dl&gt;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&lt;/form&gt;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Step3-3</a:t>
            </a:r>
            <a:r>
              <a:rPr lang="zh-CN" altLang="en-US" dirty="0" smtClean="0"/>
              <a:t>：修改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1995741"/>
            <a:chOff x="933735" y="1386744"/>
            <a:chExt cx="10515601" cy="1995741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1995741"/>
              <a:chOff x="559325" y="1407113"/>
              <a:chExt cx="10515601" cy="2881249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8" y="1407113"/>
                <a:ext cx="2610724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/ urls.py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2378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urlpatterns = [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path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('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conforder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/',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conforder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name='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conforder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'),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8457" y="4282342"/>
            <a:ext cx="10515601" cy="1353143"/>
            <a:chOff x="933735" y="1386744"/>
            <a:chExt cx="10515601" cy="1353143"/>
          </a:xfrm>
        </p:grpSpPr>
        <p:grpSp>
          <p:nvGrpSpPr>
            <p:cNvPr id="10" name="组合 9"/>
            <p:cNvGrpSpPr/>
            <p:nvPr/>
          </p:nvGrpSpPr>
          <p:grpSpPr>
            <a:xfrm>
              <a:off x="933735" y="1386744"/>
              <a:ext cx="10515601" cy="1353143"/>
              <a:chOff x="559325" y="1407113"/>
              <a:chExt cx="10515601" cy="1953531"/>
            </a:xfrm>
          </p:grpSpPr>
          <p:sp>
            <p:nvSpPr>
              <p:cNvPr id="12" name="矩形: 圆角 5"/>
              <p:cNvSpPr/>
              <p:nvPr/>
            </p:nvSpPr>
            <p:spPr>
              <a:xfrm>
                <a:off x="559328" y="1407113"/>
                <a:ext cx="4340132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 / cart.html</a:t>
                </a:r>
                <a:endParaRPr lang="en-US" altLang="zh-CN" sz="28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325" y="1909390"/>
                <a:ext cx="10515601" cy="14512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108104" y="1803722"/>
              <a:ext cx="1023216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&lt;form action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="{%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'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conforder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 %}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 method="post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&lt;/form&gt;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Step2-2</a:t>
            </a:r>
            <a:r>
              <a:rPr lang="zh-CN" altLang="en-US" dirty="0" smtClean="0"/>
              <a:t>：</a:t>
            </a:r>
            <a:r>
              <a:rPr lang="zh-CN" altLang="en-US" dirty="0"/>
              <a:t>提交</a:t>
            </a:r>
            <a:r>
              <a:rPr lang="zh-CN" altLang="en-US" dirty="0" smtClean="0"/>
              <a:t>订单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5384492"/>
            <a:chOff x="933735" y="1386744"/>
            <a:chExt cx="10515601" cy="5384492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5249070"/>
              <a:chOff x="559325" y="1407113"/>
              <a:chExt cx="10515601" cy="757807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52370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707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967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200" dirty="0"/>
                <a:t>def </a:t>
              </a:r>
              <a:r>
                <a:rPr lang="en-US" altLang="zh-CN" sz="2200" dirty="0" err="1"/>
                <a:t>finalorder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request.session.get</a:t>
              </a:r>
              <a:r>
                <a:rPr lang="en-US" altLang="zh-CN" sz="2200" dirty="0"/>
                <a:t>('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', </a:t>
              </a:r>
              <a:r>
                <a:rPr lang="en-US" altLang="zh-CN" sz="2200" dirty="0" smtClean="0"/>
                <a:t>'')		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clist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eval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 smtClean="0"/>
                <a:t>['</a:t>
              </a:r>
              <a:r>
                <a:rPr lang="en-US" altLang="zh-CN" sz="2200" dirty="0" err="1" smtClean="0"/>
                <a:t>clist</a:t>
              </a:r>
              <a:r>
                <a:rPr lang="en-US" altLang="zh-CN" sz="2200" dirty="0" smtClean="0"/>
                <a:t>'])	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购物</a:t>
              </a:r>
              <a:r>
                <a:rPr lang="zh-CN" altLang="en-US" sz="2200" dirty="0">
                  <a:solidFill>
                    <a:srgbClr val="00B050"/>
                  </a:solidFill>
                </a:rPr>
                <a:t>购物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车</a:t>
              </a:r>
              <a:r>
                <a:rPr lang="zh-CN" altLang="en-US" sz="2200" dirty="0">
                  <a:solidFill>
                    <a:srgbClr val="00B050"/>
                  </a:solidFill>
                </a:rPr>
                <a:t>项目列表</a:t>
              </a:r>
              <a:endParaRPr lang="en-US" altLang="zh-CN" sz="2200" dirty="0">
                <a:solidFill>
                  <a:srgbClr val="00B05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blist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eval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 smtClean="0"/>
                <a:t>['</a:t>
              </a:r>
              <a:r>
                <a:rPr lang="en-US" altLang="zh-CN" sz="2200" dirty="0" err="1" smtClean="0"/>
                <a:t>blist</a:t>
              </a:r>
              <a:r>
                <a:rPr lang="en-US" altLang="zh-CN" sz="2200" dirty="0" smtClean="0"/>
                <a:t>'])	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商品</a:t>
              </a:r>
              <a:r>
                <a:rPr lang="en-US" altLang="zh-CN" sz="2200" dirty="0">
                  <a:solidFill>
                    <a:srgbClr val="00B050"/>
                  </a:solidFill>
                </a:rPr>
                <a:t>id</a:t>
              </a:r>
              <a:r>
                <a:rPr lang="zh-CN" altLang="en-US" sz="2200" dirty="0">
                  <a:solidFill>
                    <a:srgbClr val="00B050"/>
                  </a:solidFill>
                </a:rPr>
                <a:t>列表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nlist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eval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 smtClean="0"/>
                <a:t>['</a:t>
              </a:r>
              <a:r>
                <a:rPr lang="en-US" altLang="zh-CN" sz="2200" dirty="0" err="1" smtClean="0"/>
                <a:t>nlist</a:t>
              </a:r>
              <a:r>
                <a:rPr lang="en-US" altLang="zh-CN" sz="2200" dirty="0" smtClean="0"/>
                <a:t>'])	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>
                  <a:solidFill>
                    <a:srgbClr val="00B050"/>
                  </a:solidFill>
                </a:rPr>
                <a:t>商品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数量列表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rname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</a:t>
              </a:r>
              <a:r>
                <a:rPr lang="en-US" altLang="zh-CN" sz="2200" dirty="0" err="1"/>
                <a:t>recname</a:t>
              </a:r>
              <a:r>
                <a:rPr lang="en-US" altLang="zh-CN" sz="2200" dirty="0"/>
                <a:t>']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addr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['address']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tel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</a:t>
              </a:r>
              <a:r>
                <a:rPr lang="en-US" altLang="zh-CN" sz="2200" dirty="0" err="1"/>
                <a:t>tel</a:t>
              </a:r>
              <a:r>
                <a:rPr lang="en-US" altLang="zh-CN" sz="2200" dirty="0"/>
                <a:t>']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pay = </a:t>
              </a:r>
              <a:r>
                <a:rPr lang="en-US" altLang="zh-CN" sz="2200" dirty="0" err="1"/>
                <a:t>request.POST</a:t>
              </a:r>
              <a:r>
                <a:rPr lang="en-US" altLang="zh-CN" sz="2200" dirty="0"/>
                <a:t>['payment']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add_order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rname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addr</a:t>
              </a:r>
              <a:r>
                <a:rPr lang="en-US" altLang="zh-CN" sz="2200" dirty="0"/>
                <a:t>, </a:t>
              </a:r>
              <a:r>
                <a:rPr lang="en-US" altLang="zh-CN" sz="2200" dirty="0" err="1"/>
                <a:t>tel</a:t>
              </a:r>
              <a:r>
                <a:rPr lang="en-US" altLang="zh-CN" sz="2200" dirty="0"/>
                <a:t>, pay</a:t>
              </a:r>
              <a:r>
                <a:rPr lang="en-US" altLang="zh-CN" sz="2200" dirty="0" smtClean="0"/>
                <a:t>)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添加新订单</a:t>
              </a:r>
              <a:endParaRPr lang="en-US" altLang="zh-CN" sz="2200" dirty="0">
                <a:solidFill>
                  <a:srgbClr val="00B05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</a:t>
              </a:r>
              <a:r>
                <a:rPr lang="en-US" altLang="zh-CN" sz="2200" dirty="0" err="1"/>
                <a:t>oid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get_id_by_user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uid</a:t>
              </a:r>
              <a:r>
                <a:rPr lang="en-US" altLang="zh-CN" sz="2200" dirty="0" smtClean="0"/>
                <a:t>)			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获取订单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id</a:t>
              </a:r>
              <a:endParaRPr lang="en-US" altLang="zh-CN" sz="2200" dirty="0">
                <a:solidFill>
                  <a:srgbClr val="00B05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    for </a:t>
              </a:r>
              <a:r>
                <a:rPr lang="en-US" altLang="zh-CN" sz="2200" dirty="0" err="1" smtClean="0"/>
                <a:t>i,b</a:t>
              </a:r>
              <a:r>
                <a:rPr lang="en-US" altLang="zh-CN" sz="2200" dirty="0" smtClean="0"/>
                <a:t> in enumerate(</a:t>
              </a:r>
              <a:r>
                <a:rPr lang="en-US" altLang="zh-CN" sz="2200" dirty="0" err="1" smtClean="0"/>
                <a:t>blist</a:t>
              </a:r>
              <a:r>
                <a:rPr lang="en-US" altLang="zh-CN" sz="2200" dirty="0" smtClean="0"/>
                <a:t>):</a:t>
              </a:r>
              <a:r>
                <a:rPr lang="en-US" altLang="zh-CN" sz="2200" dirty="0"/>
                <a:t>			</a:t>
              </a:r>
              <a:r>
                <a:rPr lang="en-US" altLang="zh-CN" sz="2200" dirty="0" smtClean="0"/>
                <a:t>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添加订单项目商品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id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列表</a:t>
              </a:r>
              <a:endParaRPr lang="en-US" altLang="zh-CN" sz="2200" dirty="0" smtClean="0">
                <a:solidFill>
                  <a:srgbClr val="00B05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        </a:t>
              </a:r>
              <a:r>
                <a:rPr lang="en-US" altLang="zh-CN" sz="2200" dirty="0" err="1"/>
                <a:t>add_orderitem</a:t>
              </a:r>
              <a:r>
                <a:rPr lang="en-US" altLang="zh-CN" sz="2200" dirty="0"/>
                <a:t>(</a:t>
              </a:r>
              <a:r>
                <a:rPr lang="en-US" altLang="zh-CN" sz="2200" dirty="0" err="1"/>
                <a:t>oid</a:t>
              </a:r>
              <a:r>
                <a:rPr lang="en-US" altLang="zh-CN" sz="2200" dirty="0"/>
                <a:t>, b, </a:t>
              </a:r>
              <a:r>
                <a:rPr lang="en-US" altLang="zh-CN" sz="2200" dirty="0" err="1"/>
                <a:t>nlist</a:t>
              </a:r>
              <a:r>
                <a:rPr lang="en-US" altLang="zh-CN" sz="2200" dirty="0"/>
                <a:t>[</a:t>
              </a:r>
              <a:r>
                <a:rPr lang="en-US" altLang="zh-CN" sz="2200" dirty="0" err="1"/>
                <a:t>i</a:t>
              </a:r>
              <a:r>
                <a:rPr lang="en-US" altLang="zh-CN" sz="2200" dirty="0" smtClean="0"/>
                <a:t>])</a:t>
              </a:r>
              <a:endParaRPr lang="en-US" altLang="zh-CN" sz="22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    for c in </a:t>
              </a:r>
              <a:r>
                <a:rPr lang="en-US" altLang="zh-CN" sz="2200" dirty="0" err="1" smtClean="0"/>
                <a:t>clist</a:t>
              </a:r>
              <a:r>
                <a:rPr lang="en-US" altLang="zh-CN" sz="2200" dirty="0" smtClean="0"/>
                <a:t>:								</a:t>
              </a:r>
              <a:r>
                <a:rPr lang="en-US" altLang="zh-CN" sz="2200" dirty="0" smtClean="0">
                  <a:solidFill>
                    <a:srgbClr val="00B050"/>
                  </a:solidFill>
                </a:rPr>
                <a:t># </a:t>
              </a:r>
              <a:r>
                <a:rPr lang="zh-CN" altLang="en-US" sz="2200" dirty="0" smtClean="0">
                  <a:solidFill>
                    <a:srgbClr val="00B050"/>
                  </a:solidFill>
                </a:rPr>
                <a:t>删除购物车项目</a:t>
              </a:r>
              <a:endParaRPr lang="en-US" altLang="zh-CN" sz="2200" dirty="0" smtClean="0">
                <a:solidFill>
                  <a:srgbClr val="00B05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        </a:t>
              </a:r>
              <a:r>
                <a:rPr lang="en-US" altLang="zh-CN" sz="2200" dirty="0" err="1"/>
                <a:t>delete_cart_by_id</a:t>
              </a:r>
              <a:r>
                <a:rPr lang="en-US" altLang="zh-CN" sz="2200" dirty="0"/>
                <a:t>(c)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return redirect('/index/')</a:t>
              </a:r>
              <a:endParaRPr lang="en-US" altLang="zh-CN" sz="2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Step3-3</a:t>
            </a:r>
            <a:r>
              <a:rPr lang="zh-CN" altLang="en-US" dirty="0" smtClean="0"/>
              <a:t>：修改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1995741"/>
            <a:chOff x="933735" y="1386744"/>
            <a:chExt cx="10515601" cy="1995741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1995741"/>
              <a:chOff x="559325" y="1407113"/>
              <a:chExt cx="10515601" cy="2881249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8" y="1407113"/>
                <a:ext cx="2700176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 / urls.py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2378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urlpatterns = [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de-DE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path('finalorder/', finalorder, name='finalorder')</a:t>
              </a:r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8457" y="4282342"/>
            <a:ext cx="10515601" cy="1353143"/>
            <a:chOff x="933735" y="1386744"/>
            <a:chExt cx="10515601" cy="1353143"/>
          </a:xfrm>
        </p:grpSpPr>
        <p:grpSp>
          <p:nvGrpSpPr>
            <p:cNvPr id="10" name="组合 9"/>
            <p:cNvGrpSpPr/>
            <p:nvPr/>
          </p:nvGrpSpPr>
          <p:grpSpPr>
            <a:xfrm>
              <a:off x="933735" y="1386744"/>
              <a:ext cx="10515601" cy="1353143"/>
              <a:chOff x="559325" y="1407113"/>
              <a:chExt cx="10515601" cy="1953531"/>
            </a:xfrm>
          </p:grpSpPr>
          <p:sp>
            <p:nvSpPr>
              <p:cNvPr id="12" name="矩形: 圆角 5"/>
              <p:cNvSpPr/>
              <p:nvPr/>
            </p:nvSpPr>
            <p:spPr>
              <a:xfrm>
                <a:off x="559327" y="1407113"/>
                <a:ext cx="5680921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/ templates / </a:t>
                </a:r>
                <a:r>
                  <a:rPr lang="en-US" altLang="zh-CN" sz="2800" dirty="0"/>
                  <a:t>orderconfirm.html</a:t>
                </a:r>
                <a:endParaRPr lang="en-US" altLang="zh-CN" sz="28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325" y="1909390"/>
                <a:ext cx="10515601" cy="14512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108104" y="1803722"/>
              <a:ext cx="1023216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&lt;form action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="{%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url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</a:t>
              </a:r>
              <a:r>
                <a:rPr lang="en-US" altLang="zh-CN" sz="2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finalorder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' %}</a:t>
              </a: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" method="post</a:t>
              </a: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"&gt;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&lt;/form&gt;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：订单管理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2280795"/>
            <a:chOff x="933735" y="1386744"/>
            <a:chExt cx="10515601" cy="2280795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2280795"/>
              <a:chOff x="559325" y="1407113"/>
              <a:chExt cx="10515601" cy="3292781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8" y="1407113"/>
                <a:ext cx="2700176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cart</a:t>
                </a:r>
                <a:r>
                  <a:rPr lang="en-US" altLang="zh-CN" sz="2800" dirty="0" smtClean="0"/>
                  <a:t>  / admin.py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27905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from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django.contrib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import admin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from .models import 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t_order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rgbClr val="00B050"/>
                  </a:solidFill>
                </a:rPr>
                <a:t># Register your models here.</a:t>
              </a:r>
              <a:endParaRPr lang="en-US" altLang="zh-CN" sz="2200" dirty="0">
                <a:solidFill>
                  <a:srgbClr val="00B050"/>
                </a:solidFill>
              </a:endParaRPr>
            </a:p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admin.site.register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t_order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</a:t>
            </a:r>
            <a:r>
              <a:rPr lang="zh-CN" altLang="en-US" dirty="0" smtClean="0"/>
              <a:t>  异步提交（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/>
              <a:t>商品</a:t>
            </a:r>
            <a:r>
              <a:rPr lang="zh-CN" altLang="en-US" dirty="0" smtClean="0"/>
              <a:t>管理与展示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Asynchronous JavaScript and XML</a:t>
            </a:r>
            <a:r>
              <a:rPr lang="zh-CN" altLang="en-US" dirty="0"/>
              <a:t>，异步的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不是新语言，而是新方法。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是在不重新加载整个页面的情况下，可以与服务器交换数据并更新部分网页内容。</a:t>
            </a:r>
            <a:endParaRPr lang="zh-CN" altLang="en-US" dirty="0"/>
          </a:p>
          <a:p>
            <a:r>
              <a:rPr lang="en-US" altLang="zh-CN" dirty="0"/>
              <a:t>AJAX </a:t>
            </a:r>
            <a:r>
              <a:rPr lang="zh-CN" altLang="en-US" dirty="0"/>
              <a:t>不需要任何浏览器插件，但需要用户允许</a:t>
            </a:r>
            <a:r>
              <a:rPr lang="en-US" altLang="zh-CN" dirty="0"/>
              <a:t>JavaScript</a:t>
            </a:r>
            <a:r>
              <a:rPr lang="zh-CN" altLang="en-US" dirty="0"/>
              <a:t>在浏览器上执行。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原理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1988"/>
          <a:stretch>
            <a:fillRect/>
          </a:stretch>
        </p:blipFill>
        <p:spPr>
          <a:xfrm>
            <a:off x="2012262" y="1523601"/>
            <a:ext cx="4668428" cy="26586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-1" b="-4243"/>
          <a:stretch>
            <a:fillRect/>
          </a:stretch>
        </p:blipFill>
        <p:spPr>
          <a:xfrm>
            <a:off x="5511310" y="3265865"/>
            <a:ext cx="4668428" cy="329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3959" y="1435584"/>
            <a:ext cx="69933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&lt;script&gt;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loadText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(){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if(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window.XMLHttpRequest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obj</a:t>
            </a:r>
            <a:r>
              <a:rPr lang="en-US" altLang="zh-CN" sz="2000" dirty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</a:rPr>
              <a:t>XMLHttpRequest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else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new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ActiveXObject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Microsoft.XMLHTTP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");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obj.onreadystatechange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function(){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if(</a:t>
            </a:r>
            <a:r>
              <a:rPr lang="en-US" altLang="zh-CN" sz="2000" dirty="0" err="1">
                <a:solidFill>
                  <a:srgbClr val="FF0000"/>
                </a:solidFill>
              </a:rPr>
              <a:t>obj.readyState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 4 &amp;&amp; </a:t>
            </a:r>
            <a:r>
              <a:rPr lang="en-US" altLang="zh-CN" sz="2000" dirty="0" err="1">
                <a:solidFill>
                  <a:srgbClr val="FF0000"/>
                </a:solidFill>
              </a:rPr>
              <a:t>obj.status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 200){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obj1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document.getElementById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("info");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obj1.innerHTML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obj.responseText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obj.open</a:t>
            </a:r>
            <a:r>
              <a:rPr lang="en-US" altLang="zh-CN" sz="2000" dirty="0">
                <a:solidFill>
                  <a:srgbClr val="FF0000"/>
                </a:solidFill>
              </a:rPr>
              <a:t>("</a:t>
            </a:r>
            <a:r>
              <a:rPr lang="en-US" altLang="zh-CN" sz="2000" dirty="0" err="1">
                <a:solidFill>
                  <a:srgbClr val="FF0000"/>
                </a:solidFill>
              </a:rPr>
              <a:t>get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","http</a:t>
            </a:r>
            <a:r>
              <a:rPr lang="en-US" altLang="zh-CN" sz="2000" dirty="0" smtClean="0">
                <a:solidFill>
                  <a:srgbClr val="FF0000"/>
                </a:solidFill>
              </a:rPr>
              <a:t>://localhost:8000/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getdata</a:t>
            </a:r>
            <a:r>
              <a:rPr lang="en-US" altLang="zh-CN" sz="2000" dirty="0" smtClean="0">
                <a:solidFill>
                  <a:srgbClr val="FF0000"/>
                </a:solidFill>
              </a:rPr>
              <a:t>/", </a:t>
            </a:r>
            <a:r>
              <a:rPr lang="en-US" altLang="zh-CN" sz="2000" dirty="0">
                <a:solidFill>
                  <a:srgbClr val="FF0000"/>
                </a:solidFill>
              </a:rPr>
              <a:t>true);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obj.send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	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jQuery </a:t>
            </a:r>
            <a:r>
              <a:rPr lang="zh-CN" altLang="en-US" dirty="0" smtClean="0"/>
              <a:t>中的 </a:t>
            </a:r>
            <a:r>
              <a:rPr lang="en-US" altLang="zh-CN" dirty="0"/>
              <a:t>AJAX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$(</a:t>
            </a:r>
            <a:r>
              <a:rPr lang="en-US" altLang="zh-CN" dirty="0"/>
              <a:t>selector).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url</a:t>
            </a:r>
            <a:r>
              <a:rPr lang="en-US" altLang="zh-CN" dirty="0"/>
              <a:t>, function(res, status, obj){ … });</a:t>
            </a:r>
            <a:endParaRPr lang="en-US" altLang="zh-CN" dirty="0"/>
          </a:p>
          <a:p>
            <a:r>
              <a:rPr lang="en-US" altLang="zh-CN" dirty="0"/>
              <a:t>$.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url</a:t>
            </a:r>
            <a:r>
              <a:rPr lang="en-US" altLang="zh-CN" dirty="0"/>
              <a:t>, function(data, status){ … });</a:t>
            </a:r>
            <a:endParaRPr lang="en-US" altLang="zh-CN" dirty="0"/>
          </a:p>
          <a:p>
            <a:r>
              <a:rPr lang="en-US" altLang="zh-CN" dirty="0"/>
              <a:t>$.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url</a:t>
            </a:r>
            <a:r>
              <a:rPr lang="en-US" altLang="zh-CN" dirty="0"/>
              <a:t>, </a:t>
            </a:r>
            <a:r>
              <a:rPr lang="en-US" altLang="zh-CN" dirty="0" err="1"/>
              <a:t>datalist</a:t>
            </a:r>
            <a:r>
              <a:rPr lang="en-US" altLang="zh-CN" dirty="0"/>
              <a:t>, function(data, status){ …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 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607813" y="2775952"/>
            <a:ext cx="6926845" cy="1783449"/>
            <a:chOff x="1056103" y="1811041"/>
            <a:chExt cx="6926845" cy="1783449"/>
          </a:xfrm>
        </p:grpSpPr>
        <p:sp>
          <p:nvSpPr>
            <p:cNvPr id="5" name="矩形 4"/>
            <p:cNvSpPr/>
            <p:nvPr/>
          </p:nvSpPr>
          <p:spPr>
            <a:xfrm>
              <a:off x="1056103" y="1811042"/>
              <a:ext cx="2416134" cy="17644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3200" dirty="0" smtClean="0">
                  <a:solidFill>
                    <a:srgbClr val="660066"/>
                  </a:solidFill>
                </a:rPr>
                <a:t>ajaxtest.html</a:t>
              </a:r>
              <a:endParaRPr lang="zh-CN" altLang="en-US" sz="3200" dirty="0">
                <a:solidFill>
                  <a:srgbClr val="660066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98965" y="1811041"/>
              <a:ext cx="2783983" cy="17644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178012" y="2267010"/>
              <a:ext cx="2289361" cy="559316"/>
              <a:chOff x="3178012" y="2336285"/>
              <a:chExt cx="2289361" cy="559316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3178012" y="2895601"/>
                <a:ext cx="228936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3643888" y="2336285"/>
                <a:ext cx="1296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request</a:t>
                </a:r>
                <a:endParaRPr lang="zh-CN" altLang="en-US" sz="28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350329" y="2589334"/>
              <a:ext cx="1827683" cy="723656"/>
            </a:xfrm>
            <a:prstGeom prst="rect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div</a:t>
              </a:r>
              <a:endParaRPr lang="zh-CN" altLang="en-US" sz="28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467373" y="2589334"/>
              <a:ext cx="2247166" cy="723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err="1" smtClean="0"/>
                <a:t>getpoem</a:t>
              </a:r>
              <a:endParaRPr lang="zh-CN" altLang="en-US" sz="3200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66405" y="3071270"/>
              <a:ext cx="2289361" cy="523220"/>
              <a:chOff x="3166405" y="3140545"/>
              <a:chExt cx="2289361" cy="52322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 rot="10800000">
                <a:off x="3166405" y="3164305"/>
                <a:ext cx="228936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3565089" y="3140545"/>
                <a:ext cx="15104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/>
                  <a:t>response</a:t>
                </a:r>
                <a:endParaRPr lang="zh-CN" altLang="en-US" sz="2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定义视图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3556299"/>
            <a:chOff x="933735" y="1386744"/>
            <a:chExt cx="10515601" cy="3556299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3556299"/>
              <a:chOff x="559325" y="1407113"/>
              <a:chExt cx="10515601" cy="5134224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2732408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views.py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46319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def </a:t>
              </a:r>
              <a:r>
                <a:rPr lang="en-US" altLang="zh-CN" sz="2200" dirty="0" err="1"/>
                <a:t>getpoem</a:t>
              </a:r>
              <a:r>
                <a:rPr lang="en-US" altLang="zh-CN" sz="2200" dirty="0"/>
                <a:t>(request):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s = '&lt;h1&gt;</a:t>
              </a:r>
              <a:r>
                <a:rPr lang="zh-CN" altLang="en-US" sz="2200" dirty="0"/>
                <a:t>望庐山瀑布</a:t>
              </a:r>
              <a:r>
                <a:rPr lang="en-US" altLang="zh-CN" sz="2200" dirty="0"/>
                <a:t>&lt;/h1&gt;'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s += '&lt;p&gt;</a:t>
              </a:r>
              <a:r>
                <a:rPr lang="zh-CN" altLang="en-US" sz="2200" dirty="0"/>
                <a:t>日照香炉生紫烟，遥看瀑布挂前川。</a:t>
              </a:r>
              <a:r>
                <a:rPr lang="en-US" altLang="zh-CN" sz="2200" dirty="0"/>
                <a:t>&lt;/p&gt;'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s += '&lt;p&gt;</a:t>
              </a:r>
              <a:r>
                <a:rPr lang="zh-CN" altLang="en-US" sz="2200" dirty="0"/>
                <a:t>飞流直下三千尺，疑是银河落九天。</a:t>
              </a:r>
              <a:r>
                <a:rPr lang="en-US" altLang="zh-CN" sz="2200" dirty="0"/>
                <a:t>&lt;/p&gt;'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r=</a:t>
              </a:r>
              <a:r>
                <a:rPr lang="en-US" altLang="zh-CN" sz="2200" dirty="0" err="1"/>
                <a:t>HttpResponse</a:t>
              </a:r>
              <a:r>
                <a:rPr lang="en-US" altLang="zh-CN" sz="2200" dirty="0"/>
                <a:t>(s, </a:t>
              </a:r>
              <a:r>
                <a:rPr lang="en-US" altLang="zh-CN" sz="2200" dirty="0" err="1"/>
                <a:t>content_type</a:t>
              </a:r>
              <a:r>
                <a:rPr lang="en-US" altLang="zh-CN" sz="2200" dirty="0"/>
                <a:t>="text/</a:t>
              </a:r>
              <a:r>
                <a:rPr lang="en-US" altLang="zh-CN" sz="2200" dirty="0" err="1"/>
                <a:t>plain;charset</a:t>
              </a:r>
              <a:r>
                <a:rPr lang="en-US" altLang="zh-CN" sz="2200" dirty="0"/>
                <a:t>=utf-8")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return </a:t>
              </a:r>
              <a:r>
                <a:rPr lang="en-US" altLang="zh-CN" sz="2200" dirty="0" smtClean="0"/>
                <a:t>r</a:t>
              </a:r>
              <a:endParaRPr lang="en-US" altLang="zh-CN" sz="2200" dirty="0" smtClean="0"/>
            </a:p>
            <a:p>
              <a:pPr>
                <a:lnSpc>
                  <a:spcPct val="90000"/>
                </a:lnSpc>
              </a:pP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def ajax(request):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return render(request, 'ajaxtest.html</a:t>
              </a:r>
              <a:r>
                <a:rPr lang="en-US" altLang="zh-CN" sz="2200" dirty="0" smtClean="0"/>
                <a:t>')</a:t>
              </a:r>
              <a:endParaRPr lang="en-US" altLang="zh-CN" sz="2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8456" y="5095616"/>
            <a:ext cx="10515601" cy="1604287"/>
            <a:chOff x="933735" y="1386744"/>
            <a:chExt cx="10515601" cy="1604287"/>
          </a:xfrm>
        </p:grpSpPr>
        <p:grpSp>
          <p:nvGrpSpPr>
            <p:cNvPr id="10" name="组合 9"/>
            <p:cNvGrpSpPr/>
            <p:nvPr/>
          </p:nvGrpSpPr>
          <p:grpSpPr>
            <a:xfrm>
              <a:off x="933735" y="1386744"/>
              <a:ext cx="10515601" cy="1604287"/>
              <a:chOff x="559325" y="1407113"/>
              <a:chExt cx="10515601" cy="2316107"/>
            </a:xfrm>
          </p:grpSpPr>
          <p:sp>
            <p:nvSpPr>
              <p:cNvPr id="12" name="矩形: 圆角 5"/>
              <p:cNvSpPr/>
              <p:nvPr/>
            </p:nvSpPr>
            <p:spPr>
              <a:xfrm>
                <a:off x="559328" y="1407113"/>
                <a:ext cx="2700176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err="1" smtClean="0">
                    <a:solidFill>
                      <a:srgbClr val="FFFF00"/>
                    </a:solidFill>
                  </a:rPr>
                  <a:t>zufebs</a:t>
                </a:r>
                <a:r>
                  <a:rPr lang="en-US" altLang="zh-CN" sz="2800" dirty="0" smtClean="0"/>
                  <a:t>  / urls.py</a:t>
                </a:r>
                <a:endParaRPr lang="en-US" altLang="zh-CN" sz="28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325" y="1909390"/>
                <a:ext cx="10515601" cy="18138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108104" y="1803722"/>
              <a:ext cx="1023216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 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path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('ajax/', ajax, name='ajax'),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path('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getpoem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/', 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getpoem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name='</a:t>
              </a:r>
              <a:r>
                <a:rPr lang="en-US" altLang="zh-CN" sz="2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getpoem</a:t>
              </a:r>
              <a:r>
                <a: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'),</a:t>
              </a:r>
              <a:endPara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创建模板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88457" y="1386744"/>
            <a:ext cx="10660879" cy="5079793"/>
            <a:chOff x="933735" y="1386744"/>
            <a:chExt cx="10660879" cy="5079793"/>
          </a:xfrm>
        </p:grpSpPr>
        <p:grpSp>
          <p:nvGrpSpPr>
            <p:cNvPr id="8" name="组合 7"/>
            <p:cNvGrpSpPr/>
            <p:nvPr/>
          </p:nvGrpSpPr>
          <p:grpSpPr>
            <a:xfrm>
              <a:off x="933735" y="1386744"/>
              <a:ext cx="10660879" cy="5079793"/>
              <a:chOff x="559325" y="1407113"/>
              <a:chExt cx="10660879" cy="7333690"/>
            </a:xfrm>
          </p:grpSpPr>
          <p:sp>
            <p:nvSpPr>
              <p:cNvPr id="10" name="矩形: 圆角 5"/>
              <p:cNvSpPr/>
              <p:nvPr/>
            </p:nvSpPr>
            <p:spPr>
              <a:xfrm>
                <a:off x="559327" y="1407113"/>
                <a:ext cx="5073956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/>
                  <a:t> / templates / ajaxtest.html</a:t>
                </a:r>
                <a:endParaRPr lang="en-US" altLang="zh-CN" sz="28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59325" y="1909390"/>
                <a:ext cx="10660879" cy="683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108104" y="1803722"/>
              <a:ext cx="10420172" cy="4662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&lt;script </a:t>
              </a:r>
              <a:r>
                <a:rPr lang="en-US" altLang="zh-CN" sz="2200" dirty="0" err="1"/>
                <a:t>src</a:t>
              </a:r>
              <a:r>
                <a:rPr lang="en-US" altLang="zh-CN" sz="2200" dirty="0"/>
                <a:t>="{% static '</a:t>
              </a:r>
              <a:r>
                <a:rPr lang="en-US" altLang="zh-CN" sz="2200" dirty="0" err="1"/>
                <a:t>js</a:t>
              </a:r>
              <a:r>
                <a:rPr lang="en-US" altLang="zh-CN" sz="2200" dirty="0"/>
                <a:t>/jquery-1.4.2.min.js' %}"&gt;&lt;/script&gt;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&lt;script&gt;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$(function(){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    $("#</a:t>
              </a:r>
              <a:r>
                <a:rPr lang="en-US" altLang="zh-CN" sz="2200" dirty="0" err="1"/>
                <a:t>getpoem</a:t>
              </a:r>
              <a:r>
                <a:rPr lang="en-US" altLang="zh-CN" sz="2200" dirty="0"/>
                <a:t>").click(function</a:t>
              </a:r>
              <a:r>
                <a:rPr lang="en-US" altLang="zh-CN" sz="2200" dirty="0" smtClean="0"/>
                <a:t>(){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        $.get("/</a:t>
              </a:r>
              <a:r>
                <a:rPr lang="en-US" altLang="zh-CN" sz="2200" dirty="0" err="1"/>
                <a:t>getpoem</a:t>
              </a:r>
              <a:r>
                <a:rPr lang="en-US" altLang="zh-CN" sz="2200" dirty="0"/>
                <a:t>/",function(</a:t>
              </a:r>
              <a:r>
                <a:rPr lang="en-US" altLang="zh-CN" sz="2200" dirty="0" err="1"/>
                <a:t>data,status</a:t>
              </a:r>
              <a:r>
                <a:rPr lang="en-US" altLang="zh-CN" sz="2200" dirty="0" smtClean="0"/>
                <a:t>){	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// </a:t>
              </a:r>
              <a:r>
                <a:rPr lang="zh-CN" altLang="en-US" sz="2200" dirty="0" smtClean="0">
                  <a:solidFill>
                    <a:schemeClr val="accent6"/>
                  </a:solidFill>
                </a:rPr>
                <a:t>简写为</a:t>
              </a:r>
              <a:r>
                <a:rPr lang="en-US" altLang="zh-CN" sz="2200" dirty="0" smtClean="0">
                  <a:solidFill>
                    <a:schemeClr val="accent6"/>
                  </a:solidFill>
                </a:rPr>
                <a:t>$("#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info").load("/</a:t>
              </a:r>
              <a:r>
                <a:rPr lang="en-US" altLang="zh-CN" sz="2200" dirty="0" err="1">
                  <a:solidFill>
                    <a:schemeClr val="accent6"/>
                  </a:solidFill>
                </a:rPr>
                <a:t>getpoem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/");</a:t>
              </a:r>
              <a:endParaRPr lang="en-US" altLang="zh-CN" sz="2200" dirty="0">
                <a:solidFill>
                  <a:schemeClr val="accent6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            $("#info").html(data);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        });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    })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})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bg1">
                      <a:lumMod val="75000"/>
                    </a:schemeClr>
                  </a:solidFill>
                </a:rPr>
                <a:t>……</a:t>
              </a:r>
              <a:endParaRPr lang="en-US" altLang="zh-CN" sz="2200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200" dirty="0" smtClean="0"/>
                <a:t>    </a:t>
              </a:r>
              <a:r>
                <a:rPr lang="en-US" altLang="zh-CN" sz="2200" dirty="0"/>
                <a:t>&lt;input type="text"&gt;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&lt;div id="info"&gt;&lt;/div&gt;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/>
                <a:t>    &lt;input type="button" id="</a:t>
              </a:r>
              <a:r>
                <a:rPr lang="en-US" altLang="zh-CN" sz="2200" dirty="0" err="1"/>
                <a:t>getpoem</a:t>
              </a:r>
              <a:r>
                <a:rPr lang="en-US" altLang="zh-CN" sz="2200" dirty="0"/>
                <a:t>" value="</a:t>
              </a:r>
              <a:r>
                <a:rPr lang="zh-CN" altLang="en-US" sz="2200" dirty="0"/>
                <a:t>确定</a:t>
              </a:r>
              <a:r>
                <a:rPr lang="en-US" altLang="zh-CN" sz="2200" dirty="0"/>
                <a:t>" </a:t>
              </a:r>
              <a:r>
                <a:rPr lang="en-US" altLang="zh-CN" sz="2200" dirty="0" err="1"/>
                <a:t>onclick</a:t>
              </a:r>
              <a:r>
                <a:rPr lang="en-US" altLang="zh-CN" sz="2200" dirty="0"/>
                <a:t>="</a:t>
              </a:r>
              <a:r>
                <a:rPr lang="en-US" altLang="zh-CN" sz="2200" dirty="0" err="1"/>
                <a:t>loadText</a:t>
              </a:r>
              <a:r>
                <a:rPr lang="en-US" altLang="zh-CN" sz="2200" dirty="0"/>
                <a:t>();"&gt;    </a:t>
              </a:r>
              <a:endParaRPr lang="en-US" altLang="zh-CN" sz="2200" dirty="0"/>
            </a:p>
            <a:p>
              <a:pPr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</a:rPr>
                <a:t>&lt;/body&gt;</a:t>
              </a:r>
              <a:endParaRPr lang="en-US" altLang="zh-CN" sz="2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</a:t>
            </a:r>
            <a:r>
              <a:rPr lang="zh-CN" altLang="en-US" dirty="0" smtClean="0"/>
              <a:t>：异步提交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8457" y="1386744"/>
            <a:ext cx="10515601" cy="4910516"/>
            <a:chOff x="933735" y="1386744"/>
            <a:chExt cx="10515601" cy="4910516"/>
          </a:xfrm>
        </p:grpSpPr>
        <p:grpSp>
          <p:nvGrpSpPr>
            <p:cNvPr id="5" name="组合 4"/>
            <p:cNvGrpSpPr/>
            <p:nvPr/>
          </p:nvGrpSpPr>
          <p:grpSpPr>
            <a:xfrm>
              <a:off x="933735" y="1386744"/>
              <a:ext cx="10515601" cy="4910516"/>
              <a:chOff x="559325" y="1407113"/>
              <a:chExt cx="10515601" cy="7089307"/>
            </a:xfrm>
          </p:grpSpPr>
          <p:sp>
            <p:nvSpPr>
              <p:cNvPr id="7" name="矩形: 圆角 5"/>
              <p:cNvSpPr/>
              <p:nvPr/>
            </p:nvSpPr>
            <p:spPr>
              <a:xfrm>
                <a:off x="559327" y="1407113"/>
                <a:ext cx="4655212" cy="601991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rgbClr val="FFFF00"/>
                    </a:solidFill>
                  </a:rPr>
                  <a:t>index</a:t>
                </a:r>
                <a:r>
                  <a:rPr lang="en-US" altLang="zh-CN" sz="2800" dirty="0" smtClean="0"/>
                  <a:t> / templates/ index.html</a:t>
                </a:r>
                <a:endParaRPr lang="en-US" altLang="zh-CN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59325" y="1909390"/>
                <a:ext cx="10515601" cy="658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44000" tIns="72000" rIns="144000" bIns="72000">
                <a:noAutofit/>
              </a:bodyPr>
              <a:lstStyle/>
              <a:p>
                <a:pPr>
                  <a:lnSpc>
                    <a:spcPct val="95000"/>
                  </a:lnSpc>
                </a:pPr>
                <a:endParaRPr lang="en-US" altLang="zh-CN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08104" y="1803722"/>
              <a:ext cx="10232165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&lt;</a:t>
              </a:r>
              <a:r>
                <a:rPr lang="en-US" altLang="zh-CN" sz="2000" dirty="0">
                  <a:solidFill>
                    <a:srgbClr val="FF0000"/>
                  </a:solidFill>
                </a:rPr>
                <a:t>script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src</a:t>
              </a:r>
              <a:r>
                <a:rPr lang="en-US" altLang="zh-CN" sz="2000" dirty="0">
                  <a:solidFill>
                    <a:srgbClr val="FF0000"/>
                  </a:solidFill>
                </a:rPr>
                <a:t>="{% static '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js</a:t>
              </a:r>
              <a:r>
                <a:rPr lang="en-US" altLang="zh-CN" sz="2000" dirty="0">
                  <a:solidFill>
                    <a:srgbClr val="FF0000"/>
                  </a:solidFill>
                </a:rPr>
                <a:t>/jquery-1.4.2.min.js' %}"&gt;&lt;/script&gt;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&lt;script&gt;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$(function(){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$(".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a_buy</a:t>
              </a:r>
              <a:r>
                <a:rPr lang="en-US" altLang="zh-CN" sz="2000" dirty="0">
                  <a:solidFill>
                    <a:srgbClr val="FF0000"/>
                  </a:solidFill>
                </a:rPr>
                <a:t>").click(function(){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$.get("{%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url</a:t>
              </a:r>
              <a:r>
                <a:rPr lang="en-US" altLang="zh-CN" sz="2000" dirty="0">
                  <a:solidFill>
                    <a:srgbClr val="FF0000"/>
                  </a:solidFill>
                </a:rPr>
                <a:t> '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addcart</a:t>
              </a:r>
              <a:r>
                <a:rPr lang="en-US" altLang="zh-CN" sz="2000" dirty="0">
                  <a:solidFill>
                    <a:srgbClr val="FF0000"/>
                  </a:solidFill>
                </a:rPr>
                <a:t>' %}?bid="+$(this).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attr</a:t>
              </a:r>
              <a:r>
                <a:rPr lang="en-US" altLang="zh-CN" sz="2000" dirty="0">
                  <a:solidFill>
                    <a:srgbClr val="FF0000"/>
                  </a:solidFill>
                </a:rPr>
                <a:t>("bid")+"&amp;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num</a:t>
              </a:r>
              <a:r>
                <a:rPr lang="en-US" altLang="zh-CN" sz="2000" dirty="0">
                  <a:solidFill>
                    <a:srgbClr val="FF0000"/>
                  </a:solidFill>
                </a:rPr>
                <a:t>=1",function(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data,status</a:t>
              </a:r>
              <a:r>
                <a:rPr lang="en-US" altLang="zh-CN" sz="2000" dirty="0">
                  <a:solidFill>
                    <a:srgbClr val="FF0000"/>
                  </a:solidFill>
                </a:rPr>
                <a:t>){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    alert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("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成功</a:t>
              </a:r>
              <a:r>
                <a:rPr lang="zh-CN" altLang="en-US" sz="2000" dirty="0">
                  <a:solidFill>
                    <a:srgbClr val="FF0000"/>
                  </a:solidFill>
                </a:rPr>
                <a:t>加入购物车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！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");	</a:t>
              </a:r>
              <a:r>
                <a:rPr lang="en-US" altLang="zh-CN" sz="2000" dirty="0" smtClean="0">
                  <a:solidFill>
                    <a:schemeClr val="accent6">
                      <a:lumMod val="75000"/>
                    </a:schemeClr>
                  </a:solidFill>
                </a:rPr>
                <a:t># </a:t>
              </a:r>
              <a:r>
                <a:rPr lang="zh-CN" alt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返回消息</a:t>
              </a:r>
              <a:endParaRPr lang="en-US" altLang="zh-CN" sz="2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    });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    })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    })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&lt;/script&gt;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    ……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    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p&gt;&lt;a 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href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="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#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" 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class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="</a:t>
              </a:r>
              <a:r>
                <a:rPr lang="en-US" altLang="zh-CN" sz="2000" b="1" dirty="0" err="1">
                  <a:solidFill>
                    <a:schemeClr val="accent6">
                      <a:lumMod val="75000"/>
                    </a:schemeClr>
                  </a:solidFill>
                </a:rPr>
                <a:t>a_buy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" bid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="{{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b.id</a:t>
              </a:r>
              <a:r>
                <a:rPr lang="en-US" altLang="zh-CN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}}"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&gt;&lt;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img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src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="{% static </a:t>
              </a:r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'images/bt_buy_normal.jpg' %}" 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class="buy"&gt;&lt;/a&gt;&lt;/p&gt;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2000" dirty="0" smtClean="0">
                  <a:solidFill>
                    <a:schemeClr val="bg1">
                      <a:lumMod val="75000"/>
                    </a:schemeClr>
                  </a:solidFill>
                </a:rPr>
                <a:t>&lt;/</a:t>
              </a:r>
              <a:r>
                <a:rPr lang="en-US" altLang="zh-CN" sz="2000" dirty="0" err="1">
                  <a:solidFill>
                    <a:schemeClr val="bg1">
                      <a:lumMod val="75000"/>
                    </a:schemeClr>
                  </a:solidFill>
                </a:rPr>
                <a:t>dd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</a:rPr>
                <a:t>&gt;</a:t>
              </a:r>
              <a:endParaRPr lang="en-US" altLang="zh-CN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9851" y="422946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本章结束！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28" name="Picture 4" descr="https://timgsa.baidu.com/timg?image&amp;quality=80&amp;size=b9999_10000&amp;sec=1549182242115&amp;di=3fe744d95b6b6aeca86cf2a693bceec6&amp;imgtype=0&amp;src=http%3A%2F%2Fimg.bqatj.com%2Fimg%2Ff688649ff9c2cae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2" y="1697559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b99ceb9-0f98-4c87-81c0-7b99dad5f86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25652</Words>
  <Application>WPS 演示</Application>
  <PresentationFormat>宽屏</PresentationFormat>
  <Paragraphs>1547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等线</vt:lpstr>
      <vt:lpstr>Consolas</vt:lpstr>
      <vt:lpstr>华文中宋</vt:lpstr>
      <vt:lpstr>Office 主题​​</vt:lpstr>
      <vt:lpstr>Web开发技术（Python）</vt:lpstr>
      <vt:lpstr>第7章  综合设计</vt:lpstr>
      <vt:lpstr>Python Web（Django）的组成</vt:lpstr>
      <vt:lpstr>7.1 项目导入 </vt:lpstr>
      <vt:lpstr>项目需求</vt:lpstr>
      <vt:lpstr>基本界面</vt:lpstr>
      <vt:lpstr>1. 基础设置</vt:lpstr>
      <vt:lpstr>2. 建立基础文件</vt:lpstr>
      <vt:lpstr>7.2 商品管理与展示</vt:lpstr>
      <vt:lpstr>图书表</vt:lpstr>
      <vt:lpstr>建立模型</vt:lpstr>
      <vt:lpstr>注册模型</vt:lpstr>
      <vt:lpstr>后台管理</vt:lpstr>
      <vt:lpstr>首页展示（1）</vt:lpstr>
      <vt:lpstr>首页展示（2）</vt:lpstr>
      <vt:lpstr>实体的查询方法</vt:lpstr>
      <vt:lpstr>课后任务：显示新闻</vt:lpstr>
      <vt:lpstr>7.3 用户登录与注册</vt:lpstr>
      <vt:lpstr>内置的User</vt:lpstr>
      <vt:lpstr>1. User模型</vt:lpstr>
      <vt:lpstr>User定义</vt:lpstr>
      <vt:lpstr>2．Permission模型*</vt:lpstr>
      <vt:lpstr>3．Group模型*</vt:lpstr>
      <vt:lpstr>4．模型关系*</vt:lpstr>
      <vt:lpstr>5. 登录</vt:lpstr>
      <vt:lpstr>Step1-1</vt:lpstr>
      <vt:lpstr>Step1-2</vt:lpstr>
      <vt:lpstr>Step2</vt:lpstr>
      <vt:lpstr>Step3</vt:lpstr>
      <vt:lpstr>Web 基本原理</vt:lpstr>
      <vt:lpstr>系统框架</vt:lpstr>
      <vt:lpstr> session</vt:lpstr>
      <vt:lpstr>session 的原理*</vt:lpstr>
      <vt:lpstr>session 的设置</vt:lpstr>
      <vt:lpstr>session 的类型（存储方式）</vt:lpstr>
      <vt:lpstr>登录时定义 session</vt:lpstr>
      <vt:lpstr>模板中使用</vt:lpstr>
      <vt:lpstr>显示不同状态</vt:lpstr>
      <vt:lpstr>注销</vt:lpstr>
      <vt:lpstr>6. 注册</vt:lpstr>
      <vt:lpstr>Step1</vt:lpstr>
      <vt:lpstr>Step2-1</vt:lpstr>
      <vt:lpstr>Step2-2</vt:lpstr>
      <vt:lpstr>Step2-3</vt:lpstr>
      <vt:lpstr>Step2-4</vt:lpstr>
      <vt:lpstr>Step3</vt:lpstr>
      <vt:lpstr>Step4</vt:lpstr>
      <vt:lpstr>7. 扩展User模型</vt:lpstr>
      <vt:lpstr>扩展User模型（续）</vt:lpstr>
      <vt:lpstr>扩展User模型（续）</vt:lpstr>
      <vt:lpstr>扩展User模型（续）</vt:lpstr>
      <vt:lpstr>Step1-1：建立模型</vt:lpstr>
      <vt:lpstr>Step1-2：修改模型方法</vt:lpstr>
      <vt:lpstr>Step1-3：修改系统设置</vt:lpstr>
      <vt:lpstr>Step2：建立表单</vt:lpstr>
      <vt:lpstr>Step3：修改视图</vt:lpstr>
      <vt:lpstr>Step4：修改模板</vt:lpstr>
      <vt:lpstr>7.4 购物车</vt:lpstr>
      <vt:lpstr>购物车</vt:lpstr>
      <vt:lpstr>购物车</vt:lpstr>
      <vt:lpstr>Step1-1：新建模型</vt:lpstr>
      <vt:lpstr>Step1-2：增加视图函数</vt:lpstr>
      <vt:lpstr>Step1-3：设置URL</vt:lpstr>
      <vt:lpstr>Step1-4：修改模板链接</vt:lpstr>
      <vt:lpstr>Step2-1：查看实体</vt:lpstr>
      <vt:lpstr>Step2-2：增加视图函数</vt:lpstr>
      <vt:lpstr>Step2-3-1：购物车模板</vt:lpstr>
      <vt:lpstr>Step2-3-2：购物车模板</vt:lpstr>
      <vt:lpstr>Step2-4：设置URL</vt:lpstr>
      <vt:lpstr>Step2-5：修改模板链接</vt:lpstr>
      <vt:lpstr>Step3-1：查询和更新方法</vt:lpstr>
      <vt:lpstr>Step3-2：购物车数据合并</vt:lpstr>
      <vt:lpstr>Step4：异步提交</vt:lpstr>
      <vt:lpstr>Step5-1：新建数据视图</vt:lpstr>
      <vt:lpstr>Step5-2：修改模型</vt:lpstr>
      <vt:lpstr>Step6：修改购物车</vt:lpstr>
      <vt:lpstr>7.5 订单</vt:lpstr>
      <vt:lpstr>订单流程</vt:lpstr>
      <vt:lpstr>Step1-1：建立模型</vt:lpstr>
      <vt:lpstr>Step1-2：建立模型</vt:lpstr>
      <vt:lpstr>Step1-3：建立模型</vt:lpstr>
      <vt:lpstr>Step2-2：确认订单</vt:lpstr>
      <vt:lpstr>Step3-1：增加模板</vt:lpstr>
      <vt:lpstr>Step3-2：增加模板</vt:lpstr>
      <vt:lpstr>Step3-3：修改URL</vt:lpstr>
      <vt:lpstr>Step2-2：提交订单</vt:lpstr>
      <vt:lpstr>Step3-3：修改URL</vt:lpstr>
      <vt:lpstr>Step4：订单管理</vt:lpstr>
      <vt:lpstr>7.6  异步提交（AJAX）</vt:lpstr>
      <vt:lpstr>AJAX</vt:lpstr>
      <vt:lpstr>AJAX 原理</vt:lpstr>
      <vt:lpstr>传统的 AJAX 实现方法</vt:lpstr>
      <vt:lpstr>jQuery 中的 AJAX 方法</vt:lpstr>
      <vt:lpstr>AJAX 实例</vt:lpstr>
      <vt:lpstr>定义视图</vt:lpstr>
      <vt:lpstr>创建模板</vt:lpstr>
      <vt:lpstr>Step4：异步提交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我们的约定</dc:title>
  <dc:creator>major_chen@163.com</dc:creator>
  <cp:lastModifiedBy>信人间自古销魂处</cp:lastModifiedBy>
  <cp:revision>771</cp:revision>
  <dcterms:created xsi:type="dcterms:W3CDTF">2019-01-22T12:59:00Z</dcterms:created>
  <dcterms:modified xsi:type="dcterms:W3CDTF">2022-12-17T05:33:50Z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5999735E3975420696BDE180B4786E0B</vt:lpwstr>
  </property>
  <property fmtid="{D5CDD505-2E9C-101B-9397-08002B2CF9AE}" pid="3" name="KSOProductBuildVer">
    <vt:lpwstr>2052-11.1.0.12980</vt:lpwstr>
  </property>
</Properties>
</file>